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5"/>
  </p:notesMasterIdLst>
  <p:sldIdLst>
    <p:sldId id="548" r:id="rId2"/>
    <p:sldId id="547" r:id="rId3"/>
    <p:sldId id="508" r:id="rId4"/>
    <p:sldId id="472" r:id="rId5"/>
    <p:sldId id="549" r:id="rId6"/>
    <p:sldId id="510" r:id="rId7"/>
    <p:sldId id="550" r:id="rId8"/>
    <p:sldId id="551" r:id="rId9"/>
    <p:sldId id="584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6" r:id="rId24"/>
    <p:sldId id="565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46" r:id="rId42"/>
    <p:sldId id="583" r:id="rId43"/>
    <p:sldId id="4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D7AC-5647-48FC-9265-DE7122A710C5}" v="2111" dt="2021-09-08T07:40:20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" autoAdjust="0"/>
    <p:restoredTop sz="94840" autoAdjust="0"/>
  </p:normalViewPr>
  <p:slideViewPr>
    <p:cSldViewPr snapToGrid="0">
      <p:cViewPr>
        <p:scale>
          <a:sx n="160" d="100"/>
          <a:sy n="160" d="100"/>
        </p:scale>
        <p:origin x="8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E21AAE9-5EF8-C543-B9E6-023B602F6B3C}"/>
    <pc:docChg chg="undo redo custSel addSld delSld modSld sldOrd">
      <pc:chgData name="Judson Santiago" userId="ebb108da2f256286" providerId="LiveId" clId="{AE21AAE9-5EF8-C543-B9E6-023B602F6B3C}" dt="2021-09-05T08:15:28.324" v="7263"/>
      <pc:docMkLst>
        <pc:docMk/>
      </pc:docMkLst>
      <pc:sldChg chg="addSp delSp modSp mod modNotesTx">
        <pc:chgData name="Judson Santiago" userId="ebb108da2f256286" providerId="LiveId" clId="{AE21AAE9-5EF8-C543-B9E6-023B602F6B3C}" dt="2021-09-05T05:03:11.026" v="6361" actId="208"/>
        <pc:sldMkLst>
          <pc:docMk/>
          <pc:sldMk cId="2017344941" sldId="510"/>
        </pc:sldMkLst>
        <pc:spChg chg="mod">
          <ac:chgData name="Judson Santiago" userId="ebb108da2f256286" providerId="LiveId" clId="{AE21AAE9-5EF8-C543-B9E6-023B602F6B3C}" dt="2021-09-04T19:34:18.424" v="2518" actId="6549"/>
          <ac:spMkLst>
            <pc:docMk/>
            <pc:sldMk cId="2017344941" sldId="510"/>
            <ac:spMk id="3" creationId="{7CCB48A3-B3F0-4F9C-B101-B7FC79F1B515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4" creationId="{E3BA7A37-6745-3345-8837-02564B9AE0FA}"/>
          </ac:spMkLst>
        </pc:spChg>
        <pc:spChg chg="add del mod">
          <ac:chgData name="Judson Santiago" userId="ebb108da2f256286" providerId="LiveId" clId="{AE21AAE9-5EF8-C543-B9E6-023B602F6B3C}" dt="2021-09-04T02:04:12.048" v="470" actId="478"/>
          <ac:spMkLst>
            <pc:docMk/>
            <pc:sldMk cId="2017344941" sldId="510"/>
            <ac:spMk id="5" creationId="{2271580D-6379-AD4A-B8E7-AC02109385C8}"/>
          </ac:spMkLst>
        </pc:spChg>
        <pc:spChg chg="add mod">
          <ac:chgData name="Judson Santiago" userId="ebb108da2f256286" providerId="LiveId" clId="{AE21AAE9-5EF8-C543-B9E6-023B602F6B3C}" dt="2021-09-04T19:33:16.650" v="2483" actId="164"/>
          <ac:spMkLst>
            <pc:docMk/>
            <pc:sldMk cId="2017344941" sldId="510"/>
            <ac:spMk id="5" creationId="{A376ED2E-0B9A-624D-A86E-357C56E94901}"/>
          </ac:spMkLst>
        </pc:spChg>
        <pc:spChg chg="add mod">
          <ac:chgData name="Judson Santiago" userId="ebb108da2f256286" providerId="LiveId" clId="{AE21AAE9-5EF8-C543-B9E6-023B602F6B3C}" dt="2021-09-05T05:02:36.953" v="6358" actId="208"/>
          <ac:spMkLst>
            <pc:docMk/>
            <pc:sldMk cId="2017344941" sldId="510"/>
            <ac:spMk id="6" creationId="{03A5C317-9ABA-6C41-A241-63A410869176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8" creationId="{03E7F95F-DC8C-5C46-AFE8-F3E53CD49210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9" creationId="{A6DCFA21-8579-EF4D-B332-96C2EF7312AD}"/>
          </ac:spMkLst>
        </pc:spChg>
        <pc:spChg chg="add mod">
          <ac:chgData name="Judson Santiago" userId="ebb108da2f256286" providerId="LiveId" clId="{AE21AAE9-5EF8-C543-B9E6-023B602F6B3C}" dt="2021-09-04T19:31:33.877" v="2467" actId="1076"/>
          <ac:spMkLst>
            <pc:docMk/>
            <pc:sldMk cId="2017344941" sldId="510"/>
            <ac:spMk id="10" creationId="{103D602D-0825-2C4D-8DB1-9F4344928C0D}"/>
          </ac:spMkLst>
        </pc:spChg>
        <pc:spChg chg="add mod">
          <ac:chgData name="Judson Santiago" userId="ebb108da2f256286" providerId="LiveId" clId="{AE21AAE9-5EF8-C543-B9E6-023B602F6B3C}" dt="2021-09-05T05:03:11.026" v="6361" actId="208"/>
          <ac:spMkLst>
            <pc:docMk/>
            <pc:sldMk cId="2017344941" sldId="510"/>
            <ac:spMk id="11" creationId="{FB14FBCA-3947-E147-8A7C-C63FD4611DD8}"/>
          </ac:spMkLst>
        </pc:spChg>
        <pc:grpChg chg="add mod">
          <ac:chgData name="Judson Santiago" userId="ebb108da2f256286" providerId="LiveId" clId="{AE21AAE9-5EF8-C543-B9E6-023B602F6B3C}" dt="2021-09-04T19:33:16.650" v="2483" actId="164"/>
          <ac:grpSpMkLst>
            <pc:docMk/>
            <pc:sldMk cId="2017344941" sldId="510"/>
            <ac:grpSpMk id="12" creationId="{70F13965-0E4D-D946-85D6-59713DC972D4}"/>
          </ac:grpSpMkLst>
        </pc:grpChg>
        <pc:grpChg chg="add mod">
          <ac:chgData name="Judson Santiago" userId="ebb108da2f256286" providerId="LiveId" clId="{AE21AAE9-5EF8-C543-B9E6-023B602F6B3C}" dt="2021-09-04T19:33:20.332" v="2484" actId="1076"/>
          <ac:grpSpMkLst>
            <pc:docMk/>
            <pc:sldMk cId="2017344941" sldId="510"/>
            <ac:grpSpMk id="13" creationId="{56818B97-7716-7C44-977C-0B7C31F71069}"/>
          </ac:grpSpMkLst>
        </pc:grpChg>
      </pc:sldChg>
      <pc:sldChg chg="modSp add ord">
        <pc:chgData name="Judson Santiago" userId="ebb108da2f256286" providerId="LiveId" clId="{AE21AAE9-5EF8-C543-B9E6-023B602F6B3C}" dt="2021-09-04T04:51:11.293" v="975" actId="207"/>
        <pc:sldMkLst>
          <pc:docMk/>
          <pc:sldMk cId="3058332764" sldId="549"/>
        </pc:sldMkLst>
        <pc:spChg chg="mod">
          <ac:chgData name="Judson Santiago" userId="ebb108da2f256286" providerId="LiveId" clId="{AE21AAE9-5EF8-C543-B9E6-023B602F6B3C}" dt="2021-09-04T04:51:11.293" v="975" actId="207"/>
          <ac:spMkLst>
            <pc:docMk/>
            <pc:sldMk cId="3058332764" sldId="549"/>
            <ac:spMk id="3" creationId="{7CCB48A3-B3F0-4F9C-B101-B7FC79F1B515}"/>
          </ac:spMkLst>
        </pc:spChg>
        <pc:spChg chg="mod">
          <ac:chgData name="Judson Santiago" userId="ebb108da2f256286" providerId="LiveId" clId="{AE21AAE9-5EF8-C543-B9E6-023B602F6B3C}" dt="2021-09-04T04:50:08.604" v="966" actId="207"/>
          <ac:spMkLst>
            <pc:docMk/>
            <pc:sldMk cId="3058332764" sldId="549"/>
            <ac:spMk id="4" creationId="{E3BA7A37-6745-3345-8837-02564B9AE0FA}"/>
          </ac:spMkLst>
        </pc:spChg>
        <pc:spChg chg="mod">
          <ac:chgData name="Judson Santiago" userId="ebb108da2f256286" providerId="LiveId" clId="{AE21AAE9-5EF8-C543-B9E6-023B602F6B3C}" dt="2021-09-04T04:50:55.647" v="972" actId="207"/>
          <ac:spMkLst>
            <pc:docMk/>
            <pc:sldMk cId="3058332764" sldId="549"/>
            <ac:spMk id="5" creationId="{2271580D-6379-AD4A-B8E7-AC02109385C8}"/>
          </ac:spMkLst>
        </pc:spChg>
      </pc:sldChg>
      <pc:sldChg chg="addSp delSp modSp new mod modNotesTx">
        <pc:chgData name="Judson Santiago" userId="ebb108da2f256286" providerId="LiveId" clId="{AE21AAE9-5EF8-C543-B9E6-023B602F6B3C}" dt="2021-09-04T19:36:00.549" v="2519" actId="403"/>
        <pc:sldMkLst>
          <pc:docMk/>
          <pc:sldMk cId="4014863107" sldId="550"/>
        </pc:sldMkLst>
        <pc:spChg chg="mod">
          <ac:chgData name="Judson Santiago" userId="ebb108da2f256286" providerId="LiveId" clId="{AE21AAE9-5EF8-C543-B9E6-023B602F6B3C}" dt="2021-09-04T04:41:24.451" v="705"/>
          <ac:spMkLst>
            <pc:docMk/>
            <pc:sldMk cId="4014863107" sldId="550"/>
            <ac:spMk id="2" creationId="{894F3062-25A8-E941-BB47-D6B18FC63C0E}"/>
          </ac:spMkLst>
        </pc:spChg>
        <pc:spChg chg="mod">
          <ac:chgData name="Judson Santiago" userId="ebb108da2f256286" providerId="LiveId" clId="{AE21AAE9-5EF8-C543-B9E6-023B602F6B3C}" dt="2021-09-04T05:30:01.500" v="1285" actId="20577"/>
          <ac:spMkLst>
            <pc:docMk/>
            <pc:sldMk cId="4014863107" sldId="550"/>
            <ac:spMk id="3" creationId="{D11BEAD4-59CB-B54A-8932-077211A5EE58}"/>
          </ac:spMkLst>
        </pc:spChg>
        <pc:spChg chg="add mod">
          <ac:chgData name="Judson Santiago" userId="ebb108da2f256286" providerId="LiveId" clId="{AE21AAE9-5EF8-C543-B9E6-023B602F6B3C}" dt="2021-09-04T05:30:30.360" v="1289" actId="1076"/>
          <ac:spMkLst>
            <pc:docMk/>
            <pc:sldMk cId="4014863107" sldId="550"/>
            <ac:spMk id="4" creationId="{7517139C-866B-6A48-952E-521E98571362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5" creationId="{8F449824-ECD3-5547-9D7C-4B158DF57D96}"/>
          </ac:spMkLst>
        </pc:spChg>
        <pc:spChg chg="add del mod">
          <ac:chgData name="Judson Santiago" userId="ebb108da2f256286" providerId="LiveId" clId="{AE21AAE9-5EF8-C543-B9E6-023B602F6B3C}" dt="2021-09-04T04:48:42.249" v="951" actId="478"/>
          <ac:spMkLst>
            <pc:docMk/>
            <pc:sldMk cId="4014863107" sldId="550"/>
            <ac:spMk id="6" creationId="{C5FF1F6C-81F0-9E48-B7C7-92346DB4CBF4}"/>
          </ac:spMkLst>
        </pc:spChg>
        <pc:spChg chg="add del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7" creationId="{8DB80531-32FE-8E4E-8B59-BD3CD5709E56}"/>
          </ac:spMkLst>
        </pc:spChg>
        <pc:spChg chg="add del mod">
          <ac:chgData name="Judson Santiago" userId="ebb108da2f256286" providerId="LiveId" clId="{AE21AAE9-5EF8-C543-B9E6-023B602F6B3C}" dt="2021-09-04T04:59:21.276" v="1052" actId="478"/>
          <ac:spMkLst>
            <pc:docMk/>
            <pc:sldMk cId="4014863107" sldId="550"/>
            <ac:spMk id="8" creationId="{08A6149B-9EE4-5846-9C0D-2F1B1CB6866F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9" creationId="{5E3EFD80-34C2-C643-BBBA-02606118F319}"/>
          </ac:spMkLst>
        </pc:spChg>
        <pc:spChg chg="add mod">
          <ac:chgData name="Judson Santiago" userId="ebb108da2f256286" providerId="LiveId" clId="{AE21AAE9-5EF8-C543-B9E6-023B602F6B3C}" dt="2021-09-04T19:36:00.549" v="2519" actId="403"/>
          <ac:spMkLst>
            <pc:docMk/>
            <pc:sldMk cId="4014863107" sldId="550"/>
            <ac:spMk id="10" creationId="{7FC37A68-0D0A-2D4C-BCEF-7255AD909068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11" creationId="{83CB300C-2FDE-BF4F-9A92-80816E1648E3}"/>
          </ac:spMkLst>
        </pc:spChg>
        <pc:spChg chg="add mod">
          <ac:chgData name="Judson Santiago" userId="ebb108da2f256286" providerId="LiveId" clId="{AE21AAE9-5EF8-C543-B9E6-023B602F6B3C}" dt="2021-09-04T05:31:30.038" v="1293" actId="167"/>
          <ac:spMkLst>
            <pc:docMk/>
            <pc:sldMk cId="4014863107" sldId="550"/>
            <ac:spMk id="15" creationId="{E4185B8E-E094-B741-A3DC-2788EEA42961}"/>
          </ac:spMkLst>
        </pc:spChg>
        <pc:grpChg chg="add mod">
          <ac:chgData name="Judson Santiago" userId="ebb108da2f256286" providerId="LiveId" clId="{AE21AAE9-5EF8-C543-B9E6-023B602F6B3C}" dt="2021-09-04T05:30:16.851" v="1287" actId="1076"/>
          <ac:grpSpMkLst>
            <pc:docMk/>
            <pc:sldMk cId="4014863107" sldId="550"/>
            <ac:grpSpMk id="12" creationId="{6D141C37-FB9D-614D-A45A-48E94040173B}"/>
          </ac:grpSpMkLst>
        </pc:grpChg>
        <pc:cxnChg chg="add mod">
          <ac:chgData name="Judson Santiago" userId="ebb108da2f256286" providerId="LiveId" clId="{AE21AAE9-5EF8-C543-B9E6-023B602F6B3C}" dt="2021-09-04T05:34:33.817" v="1369" actId="1582"/>
          <ac:cxnSpMkLst>
            <pc:docMk/>
            <pc:sldMk cId="4014863107" sldId="550"/>
            <ac:cxnSpMk id="14" creationId="{C6B2DE57-E303-6543-8379-E7E149E2228D}"/>
          </ac:cxnSpMkLst>
        </pc:cxnChg>
      </pc:sldChg>
      <pc:sldChg chg="addSp modSp new mod modNotesTx">
        <pc:chgData name="Judson Santiago" userId="ebb108da2f256286" providerId="LiveId" clId="{AE21AAE9-5EF8-C543-B9E6-023B602F6B3C}" dt="2021-09-05T01:04:30.552" v="4474" actId="20577"/>
        <pc:sldMkLst>
          <pc:docMk/>
          <pc:sldMk cId="1299058161" sldId="551"/>
        </pc:sldMkLst>
        <pc:spChg chg="mod">
          <ac:chgData name="Judson Santiago" userId="ebb108da2f256286" providerId="LiveId" clId="{AE21AAE9-5EF8-C543-B9E6-023B602F6B3C}" dt="2021-09-04T05:35:46.935" v="1371"/>
          <ac:spMkLst>
            <pc:docMk/>
            <pc:sldMk cId="1299058161" sldId="551"/>
            <ac:spMk id="2" creationId="{AD75A5A6-07C4-354C-AF17-652FE0B17308}"/>
          </ac:spMkLst>
        </pc:spChg>
        <pc:spChg chg="mod">
          <ac:chgData name="Judson Santiago" userId="ebb108da2f256286" providerId="LiveId" clId="{AE21AAE9-5EF8-C543-B9E6-023B602F6B3C}" dt="2021-09-05T00:41:59.504" v="4023" actId="948"/>
          <ac:spMkLst>
            <pc:docMk/>
            <pc:sldMk cId="1299058161" sldId="551"/>
            <ac:spMk id="3" creationId="{B6DD8935-32D0-A248-AFAC-AA5E09656819}"/>
          </ac:spMkLst>
        </pc:spChg>
        <pc:spChg chg="add mod">
          <ac:chgData name="Judson Santiago" userId="ebb108da2f256286" providerId="LiveId" clId="{AE21AAE9-5EF8-C543-B9E6-023B602F6B3C}" dt="2021-09-05T00:41:38.200" v="4021" actId="1076"/>
          <ac:spMkLst>
            <pc:docMk/>
            <pc:sldMk cId="1299058161" sldId="551"/>
            <ac:spMk id="4" creationId="{FDB09EDA-5D0C-7A4F-AB56-1F38D25D57BE}"/>
          </ac:spMkLst>
        </pc:spChg>
        <pc:spChg chg="add mod">
          <ac:chgData name="Judson Santiago" userId="ebb108da2f256286" providerId="LiveId" clId="{AE21AAE9-5EF8-C543-B9E6-023B602F6B3C}" dt="2021-09-05T00:41:38.200" v="4021" actId="1076"/>
          <ac:spMkLst>
            <pc:docMk/>
            <pc:sldMk cId="1299058161" sldId="551"/>
            <ac:spMk id="5" creationId="{5C62B0AB-F32F-A949-9990-A0E6D3638058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6" creationId="{5AFCD906-B843-5A45-AA63-64BCCD242C39}"/>
          </ac:spMkLst>
        </pc:spChg>
        <pc:spChg chg="add mod">
          <ac:chgData name="Judson Santiago" userId="ebb108da2f256286" providerId="LiveId" clId="{AE21AAE9-5EF8-C543-B9E6-023B602F6B3C}" dt="2021-09-04T06:19:00.672" v="2038" actId="207"/>
          <ac:spMkLst>
            <pc:docMk/>
            <pc:sldMk cId="1299058161" sldId="551"/>
            <ac:spMk id="7" creationId="{7D8C4CEB-245E-614F-B621-736778704C34}"/>
          </ac:spMkLst>
        </pc:spChg>
        <pc:spChg chg="add mod">
          <ac:chgData name="Judson Santiago" userId="ebb108da2f256286" providerId="LiveId" clId="{AE21AAE9-5EF8-C543-B9E6-023B602F6B3C}" dt="2021-09-04T06:06:48.647" v="1837" actId="164"/>
          <ac:spMkLst>
            <pc:docMk/>
            <pc:sldMk cId="1299058161" sldId="551"/>
            <ac:spMk id="12" creationId="{46C72C6A-EAAD-FE4B-A7CB-6141284733A1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14" creationId="{38630C03-D58E-BE47-B9D0-37C54903632F}"/>
          </ac:spMkLst>
        </pc:spChg>
        <pc:spChg chg="add mod">
          <ac:chgData name="Judson Santiago" userId="ebb108da2f256286" providerId="LiveId" clId="{AE21AAE9-5EF8-C543-B9E6-023B602F6B3C}" dt="2021-09-04T19:44:14.979" v="2600" actId="403"/>
          <ac:spMkLst>
            <pc:docMk/>
            <pc:sldMk cId="1299058161" sldId="551"/>
            <ac:spMk id="15" creationId="{965701D8-ACE7-CD4C-8FD1-D04D8CEF69AD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16" creationId="{5D692214-BFD8-FF4E-82BC-0CBD61B92725}"/>
          </ac:spMkLst>
        </pc:spChg>
        <pc:spChg chg="add mod">
          <ac:chgData name="Judson Santiago" userId="ebb108da2f256286" providerId="LiveId" clId="{AE21AAE9-5EF8-C543-B9E6-023B602F6B3C}" dt="2021-09-05T00:46:36.064" v="4043" actId="20577"/>
          <ac:spMkLst>
            <pc:docMk/>
            <pc:sldMk cId="1299058161" sldId="551"/>
            <ac:spMk id="17" creationId="{FC140E5C-1400-4E4C-8911-0D34A393C040}"/>
          </ac:spMkLst>
        </pc:spChg>
        <pc:grpChg chg="add mod">
          <ac:chgData name="Judson Santiago" userId="ebb108da2f256286" providerId="LiveId" clId="{AE21AAE9-5EF8-C543-B9E6-023B602F6B3C}" dt="2021-09-04T19:37:45.637" v="2529" actId="1035"/>
          <ac:grpSpMkLst>
            <pc:docMk/>
            <pc:sldMk cId="1299058161" sldId="551"/>
            <ac:grpSpMk id="13" creationId="{75BEBE64-0EA6-3C42-967C-83C4E47B9179}"/>
          </ac:grpSpMkLst>
        </pc:grp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9" creationId="{4688482A-98C0-1E45-9BFC-36D30C38098B}"/>
          </ac:cxnSpMkLst>
        </pc:cxn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10" creationId="{6FDF5368-5798-2344-8E3B-A72C12F65B81}"/>
          </ac:cxnSpMkLst>
        </pc:cxn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11" creationId="{EC0364C1-BF03-FE4E-A56E-A1F6CA5CBBA7}"/>
          </ac:cxnSpMkLst>
        </pc:cxnChg>
      </pc:sldChg>
      <pc:sldChg chg="addSp delSp modSp new mod">
        <pc:chgData name="Judson Santiago" userId="ebb108da2f256286" providerId="LiveId" clId="{AE21AAE9-5EF8-C543-B9E6-023B602F6B3C}" dt="2021-09-05T01:09:19.525" v="4669" actId="164"/>
        <pc:sldMkLst>
          <pc:docMk/>
          <pc:sldMk cId="753110643" sldId="552"/>
        </pc:sldMkLst>
        <pc:spChg chg="mod">
          <ac:chgData name="Judson Santiago" userId="ebb108da2f256286" providerId="LiveId" clId="{AE21AAE9-5EF8-C543-B9E6-023B602F6B3C}" dt="2021-09-04T19:01:46.358" v="2058" actId="20577"/>
          <ac:spMkLst>
            <pc:docMk/>
            <pc:sldMk cId="753110643" sldId="552"/>
            <ac:spMk id="2" creationId="{A0DDA33C-E384-BE46-99AE-C7F7662907AE}"/>
          </ac:spMkLst>
        </pc:spChg>
        <pc:spChg chg="mod">
          <ac:chgData name="Judson Santiago" userId="ebb108da2f256286" providerId="LiveId" clId="{AE21AAE9-5EF8-C543-B9E6-023B602F6B3C}" dt="2021-09-04T22:32:54.674" v="2999" actId="207"/>
          <ac:spMkLst>
            <pc:docMk/>
            <pc:sldMk cId="753110643" sldId="552"/>
            <ac:spMk id="3" creationId="{389CE49B-CBB0-4447-810E-B22757DE122B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5" creationId="{C548FEA6-D783-834D-AB8F-CD4DFA6BA832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6" creationId="{1DF8DB51-6D13-8B40-8CCF-C5158F99F5CC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7" creationId="{2284292B-ADFC-6846-A8D2-A77C4B7B4BF4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8" creationId="{3EB1C961-40C3-D544-B1CC-9DAB876128AC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7" creationId="{055C5564-EBE8-CC42-8278-822EDA75D370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8" creationId="{23B08C7F-1487-6E42-AAE4-ECC17664C47A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9" creationId="{A162A800-A7E6-A349-A6A4-6F3E7ABB13DF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20" creationId="{2A99DAF9-C76F-DD42-8012-D7E414EB2B66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5" creationId="{D298CD05-7ED3-0846-A941-9F715FE980A3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6" creationId="{FF88CDF3-43C0-4E4D-9697-5633C65575A2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7" creationId="{A5513892-B9F8-7340-A692-CD91BD2B80FB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8" creationId="{41938CED-5410-D646-A742-B3D6A444E3C6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9" creationId="{D62004AE-8087-AF4A-B79E-07E3BAD7608D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0" creationId="{AFD75021-D861-BF4B-877D-FB9F0B6EBBA9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1" creationId="{538A7A2C-708F-0145-B453-5EE3881831F4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2" creationId="{45862961-EE54-574C-892B-6D686F1697B1}"/>
          </ac:spMkLst>
        </pc:spChg>
        <pc:spChg chg="add mod">
          <ac:chgData name="Judson Santiago" userId="ebb108da2f256286" providerId="LiveId" clId="{AE21AAE9-5EF8-C543-B9E6-023B602F6B3C}" dt="2021-09-04T19:51:36.767" v="2780" actId="1076"/>
          <ac:spMkLst>
            <pc:docMk/>
            <pc:sldMk cId="753110643" sldId="552"/>
            <ac:spMk id="33" creationId="{64491A81-6E12-6342-9302-041D78E50C21}"/>
          </ac:spMkLst>
        </pc:spChg>
        <pc:spChg chg="add mod">
          <ac:chgData name="Judson Santiago" userId="ebb108da2f256286" providerId="LiveId" clId="{AE21AAE9-5EF8-C543-B9E6-023B602F6B3C}" dt="2021-09-04T19:09:52.536" v="2228" actId="207"/>
          <ac:spMkLst>
            <pc:docMk/>
            <pc:sldMk cId="753110643" sldId="552"/>
            <ac:spMk id="35" creationId="{1B539E00-18AC-DE49-8268-80A952E98A4C}"/>
          </ac:spMkLst>
        </pc:spChg>
        <pc:spChg chg="mod topLvl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38" creationId="{25999433-4021-CD4C-91B1-DD292E8193B2}"/>
          </ac:spMkLst>
        </pc:spChg>
        <pc:spChg chg="mod topLvl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39" creationId="{1B0BD86D-A6F8-A946-A30D-43CBA18A4C49}"/>
          </ac:spMkLst>
        </pc:spChg>
        <pc:spChg chg="del mod">
          <ac:chgData name="Judson Santiago" userId="ebb108da2f256286" providerId="LiveId" clId="{AE21AAE9-5EF8-C543-B9E6-023B602F6B3C}" dt="2021-09-04T19:53:10.307" v="2788" actId="478"/>
          <ac:spMkLst>
            <pc:docMk/>
            <pc:sldMk cId="753110643" sldId="552"/>
            <ac:spMk id="40" creationId="{3888F660-CF6E-5A42-AB49-9155B53149C4}"/>
          </ac:spMkLst>
        </pc:spChg>
        <pc:spChg chg="del mod topLvl">
          <ac:chgData name="Judson Santiago" userId="ebb108da2f256286" providerId="LiveId" clId="{AE21AAE9-5EF8-C543-B9E6-023B602F6B3C}" dt="2021-09-04T22:24:43.623" v="2882" actId="478"/>
          <ac:spMkLst>
            <pc:docMk/>
            <pc:sldMk cId="753110643" sldId="552"/>
            <ac:spMk id="43" creationId="{EF2C7842-7C74-6349-B561-8B27E5217C03}"/>
          </ac:spMkLst>
        </pc:spChg>
        <pc:spChg chg="del mod topLvl">
          <ac:chgData name="Judson Santiago" userId="ebb108da2f256286" providerId="LiveId" clId="{AE21AAE9-5EF8-C543-B9E6-023B602F6B3C}" dt="2021-09-04T20:00:05.496" v="2863" actId="478"/>
          <ac:spMkLst>
            <pc:docMk/>
            <pc:sldMk cId="753110643" sldId="552"/>
            <ac:spMk id="54" creationId="{B013AB7F-1F3B-EA4B-92B8-C070381D2E14}"/>
          </ac:spMkLst>
        </pc:spChg>
        <pc:spChg chg="del mod">
          <ac:chgData name="Judson Santiago" userId="ebb108da2f256286" providerId="LiveId" clId="{AE21AAE9-5EF8-C543-B9E6-023B602F6B3C}" dt="2021-09-04T19:52:56.560" v="2785" actId="478"/>
          <ac:spMkLst>
            <pc:docMk/>
            <pc:sldMk cId="753110643" sldId="552"/>
            <ac:spMk id="75" creationId="{72BF8AD6-A49A-594B-9A25-0A182B70507E}"/>
          </ac:spMkLst>
        </pc:spChg>
        <pc:spChg chg="del mod">
          <ac:chgData name="Judson Santiago" userId="ebb108da2f256286" providerId="LiveId" clId="{AE21AAE9-5EF8-C543-B9E6-023B602F6B3C}" dt="2021-09-04T19:53:03.749" v="2787" actId="478"/>
          <ac:spMkLst>
            <pc:docMk/>
            <pc:sldMk cId="753110643" sldId="552"/>
            <ac:spMk id="76" creationId="{767B7A41-72FA-0F49-A20C-33484231D830}"/>
          </ac:spMkLst>
        </pc:spChg>
        <pc:spChg chg="add mod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97" creationId="{19A3B9B0-8BE7-B749-89FC-9289CC74D486}"/>
          </ac:spMkLst>
        </pc:spChg>
        <pc:spChg chg="add mod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98" creationId="{E2E97C48-73CB-2E4C-B92F-F92474172C7F}"/>
          </ac:spMkLst>
        </pc:spChg>
        <pc:spChg chg="add mod">
          <ac:chgData name="Judson Santiago" userId="ebb108da2f256286" providerId="LiveId" clId="{AE21AAE9-5EF8-C543-B9E6-023B602F6B3C}" dt="2021-09-04T22:31:02.646" v="2983" actId="1076"/>
          <ac:spMkLst>
            <pc:docMk/>
            <pc:sldMk cId="753110643" sldId="552"/>
            <ac:spMk id="99" creationId="{FF981E00-B52D-0E4A-A309-5518BD2DB19A}"/>
          </ac:spMkLst>
        </pc:spChg>
        <pc:grpChg chg="add del mod">
          <ac:chgData name="Judson Santiago" userId="ebb108da2f256286" providerId="LiveId" clId="{AE21AAE9-5EF8-C543-B9E6-023B602F6B3C}" dt="2021-09-04T19:05:17.109" v="2162" actId="165"/>
          <ac:grpSpMkLst>
            <pc:docMk/>
            <pc:sldMk cId="753110643" sldId="552"/>
            <ac:grpSpMk id="4" creationId="{A0F56A33-5B54-C848-B955-275908EAF44A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1" creationId="{5341E79D-2B42-B44F-A2D4-29CC5D70D496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2" creationId="{B0499686-94B5-1B47-ABD6-81727165FC74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3" creationId="{DFE155F6-C110-4A46-95B1-D1A44581482C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4" creationId="{159F226B-669D-C44A-ACEC-56391DAB4566}"/>
          </ac:grpSpMkLst>
        </pc:grpChg>
        <pc:grpChg chg="add mod">
          <ac:chgData name="Judson Santiago" userId="ebb108da2f256286" providerId="LiveId" clId="{AE21AAE9-5EF8-C543-B9E6-023B602F6B3C}" dt="2021-09-04T22:30:51.613" v="2980" actId="1076"/>
          <ac:grpSpMkLst>
            <pc:docMk/>
            <pc:sldMk cId="753110643" sldId="552"/>
            <ac:grpSpMk id="34" creationId="{2820904C-885A-B544-8BCD-54C09528784D}"/>
          </ac:grpSpMkLst>
        </pc:grpChg>
        <pc:grpChg chg="add del mod">
          <ac:chgData name="Judson Santiago" userId="ebb108da2f256286" providerId="LiveId" clId="{AE21AAE9-5EF8-C543-B9E6-023B602F6B3C}" dt="2021-09-04T19:58:01.539" v="2813" actId="165"/>
          <ac:grpSpMkLst>
            <pc:docMk/>
            <pc:sldMk cId="753110643" sldId="552"/>
            <ac:grpSpMk id="36" creationId="{5BA1BC3A-5BF2-7D4A-9262-265BFED29D24}"/>
          </ac:grpSpMkLst>
        </pc:grpChg>
        <pc:grpChg chg="add mod">
          <ac:chgData name="Judson Santiago" userId="ebb108da2f256286" providerId="LiveId" clId="{AE21AAE9-5EF8-C543-B9E6-023B602F6B3C}" dt="2021-09-05T01:09:19.525" v="4669" actId="164"/>
          <ac:grpSpMkLst>
            <pc:docMk/>
            <pc:sldMk cId="753110643" sldId="552"/>
            <ac:grpSpMk id="117" creationId="{6924FE2A-E56D-AB46-A64A-FAD578CBE725}"/>
          </ac:grpSpMkLst>
        </pc:grp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9" creationId="{646B782D-DCA6-5B41-BAB1-3E5B445CF1EF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0" creationId="{E77B1BF2-437D-FD4A-BB3F-1063A0E57B13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1" creationId="{F63F564A-85F7-CB49-B4B0-C4EAE8C1C98D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2" creationId="{961401DE-D392-C94C-8CAB-21E2C544EADB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3" creationId="{C72DD0DF-C896-FA45-8430-C2F2A339EC57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4" creationId="{A4B793BD-3552-BC4A-854B-55F009E570CA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5" creationId="{8602020C-D832-D04B-A2F7-6D69D1FDF656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6" creationId="{E28DC434-80AC-F04A-B05D-AFA1B2FFF729}"/>
          </ac:cxnSpMkLst>
        </pc:cxnChg>
        <pc:cxnChg chg="del mod topLvl">
          <ac:chgData name="Judson Santiago" userId="ebb108da2f256286" providerId="LiveId" clId="{AE21AAE9-5EF8-C543-B9E6-023B602F6B3C}" dt="2021-09-04T22:24:41.377" v="2881" actId="478"/>
          <ac:cxnSpMkLst>
            <pc:docMk/>
            <pc:sldMk cId="753110643" sldId="552"/>
            <ac:cxnSpMk id="37" creationId="{08240E5B-376F-B244-8E78-F335F1C9BCFF}"/>
          </ac:cxnSpMkLst>
        </pc:cxnChg>
        <pc:cxnChg chg="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1" creationId="{559E4EAC-DE14-3E44-8815-AC6AE97FD094}"/>
          </ac:cxnSpMkLst>
        </pc:cxnChg>
        <pc:cxnChg chg="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2" creationId="{473F3739-0C9D-144C-815B-AA3AA39ED478}"/>
          </ac:cxnSpMkLst>
        </pc:cxnChg>
        <pc:cxnChg chg="del mod topLvl">
          <ac:chgData name="Judson Santiago" userId="ebb108da2f256286" providerId="LiveId" clId="{AE21AAE9-5EF8-C543-B9E6-023B602F6B3C}" dt="2021-09-04T19:58:45.641" v="2839" actId="478"/>
          <ac:cxnSpMkLst>
            <pc:docMk/>
            <pc:sldMk cId="753110643" sldId="552"/>
            <ac:cxnSpMk id="44" creationId="{6CD4EB89-44AA-CC44-B49E-F6D1025BD5A4}"/>
          </ac:cxnSpMkLst>
        </pc:cxnChg>
        <pc:cxnChg chg="del mod topLvl">
          <ac:chgData name="Judson Santiago" userId="ebb108da2f256286" providerId="LiveId" clId="{AE21AAE9-5EF8-C543-B9E6-023B602F6B3C}" dt="2021-09-04T19:58:40.240" v="2835" actId="478"/>
          <ac:cxnSpMkLst>
            <pc:docMk/>
            <pc:sldMk cId="753110643" sldId="552"/>
            <ac:cxnSpMk id="45" creationId="{C93B73A4-E886-4F4E-9893-5786848A9B60}"/>
          </ac:cxnSpMkLst>
        </pc:cxnChg>
        <pc:cxnChg chg="del mod topLvl">
          <ac:chgData name="Judson Santiago" userId="ebb108da2f256286" providerId="LiveId" clId="{AE21AAE9-5EF8-C543-B9E6-023B602F6B3C}" dt="2021-09-04T19:58:39.082" v="2834" actId="478"/>
          <ac:cxnSpMkLst>
            <pc:docMk/>
            <pc:sldMk cId="753110643" sldId="552"/>
            <ac:cxnSpMk id="46" creationId="{7BBE7528-9682-464D-9F19-AD6E98079433}"/>
          </ac:cxnSpMkLst>
        </pc:cxnChg>
        <pc:cxnChg chg="del mod topLvl">
          <ac:chgData name="Judson Santiago" userId="ebb108da2f256286" providerId="LiveId" clId="{AE21AAE9-5EF8-C543-B9E6-023B602F6B3C}" dt="2021-09-04T19:58:44.701" v="2838" actId="478"/>
          <ac:cxnSpMkLst>
            <pc:docMk/>
            <pc:sldMk cId="753110643" sldId="552"/>
            <ac:cxnSpMk id="47" creationId="{00017A5C-BA52-104F-88F3-3629D6CDAAAF}"/>
          </ac:cxnSpMkLst>
        </pc:cxnChg>
        <pc:cxnChg chg="del mod topLvl">
          <ac:chgData name="Judson Santiago" userId="ebb108da2f256286" providerId="LiveId" clId="{AE21AAE9-5EF8-C543-B9E6-023B602F6B3C}" dt="2021-09-04T19:58:37.699" v="2833" actId="478"/>
          <ac:cxnSpMkLst>
            <pc:docMk/>
            <pc:sldMk cId="753110643" sldId="552"/>
            <ac:cxnSpMk id="48" creationId="{5E26D6B8-A570-7343-8927-020626CA5CA7}"/>
          </ac:cxnSpMkLst>
        </pc:cxnChg>
        <pc:cxnChg chg="add del 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9" creationId="{6CFDCEAE-7801-D443-A5F5-C854E07D9D18}"/>
          </ac:cxnSpMkLst>
        </pc:cxnChg>
        <pc:cxnChg chg="del mod topLvl">
          <ac:chgData name="Judson Santiago" userId="ebb108da2f256286" providerId="LiveId" clId="{AE21AAE9-5EF8-C543-B9E6-023B602F6B3C}" dt="2021-09-04T19:58:27.029" v="2825" actId="478"/>
          <ac:cxnSpMkLst>
            <pc:docMk/>
            <pc:sldMk cId="753110643" sldId="552"/>
            <ac:cxnSpMk id="50" creationId="{814E1E98-9B79-804F-BA4F-6E2A10F1CEAA}"/>
          </ac:cxnSpMkLst>
        </pc:cxnChg>
        <pc:cxnChg chg="del mod topLvl">
          <ac:chgData name="Judson Santiago" userId="ebb108da2f256286" providerId="LiveId" clId="{AE21AAE9-5EF8-C543-B9E6-023B602F6B3C}" dt="2021-09-04T19:58:22.023" v="2821" actId="478"/>
          <ac:cxnSpMkLst>
            <pc:docMk/>
            <pc:sldMk cId="753110643" sldId="552"/>
            <ac:cxnSpMk id="51" creationId="{CB8E5B10-E8B6-7240-96E5-E567AC5DFB24}"/>
          </ac:cxnSpMkLst>
        </pc:cxnChg>
        <pc:cxnChg chg="del mod topLvl">
          <ac:chgData name="Judson Santiago" userId="ebb108da2f256286" providerId="LiveId" clId="{AE21AAE9-5EF8-C543-B9E6-023B602F6B3C}" dt="2021-09-04T19:58:22.839" v="2822" actId="478"/>
          <ac:cxnSpMkLst>
            <pc:docMk/>
            <pc:sldMk cId="753110643" sldId="552"/>
            <ac:cxnSpMk id="52" creationId="{6B3D0CF4-622B-4E48-8814-36824E1C37C8}"/>
          </ac:cxnSpMkLst>
        </pc:cxnChg>
        <pc:cxnChg chg="del mod topLvl">
          <ac:chgData name="Judson Santiago" userId="ebb108da2f256286" providerId="LiveId" clId="{AE21AAE9-5EF8-C543-B9E6-023B602F6B3C}" dt="2021-09-04T19:58:31.044" v="2828" actId="478"/>
          <ac:cxnSpMkLst>
            <pc:docMk/>
            <pc:sldMk cId="753110643" sldId="552"/>
            <ac:cxnSpMk id="53" creationId="{83E27513-53CB-8143-8A24-423B9EA84724}"/>
          </ac:cxnSpMkLst>
        </pc:cxnChg>
        <pc:cxnChg chg="del mod topLvl">
          <ac:chgData name="Judson Santiago" userId="ebb108da2f256286" providerId="LiveId" clId="{AE21AAE9-5EF8-C543-B9E6-023B602F6B3C}" dt="2021-09-04T19:58:11.827" v="2817" actId="478"/>
          <ac:cxnSpMkLst>
            <pc:docMk/>
            <pc:sldMk cId="753110643" sldId="552"/>
            <ac:cxnSpMk id="55" creationId="{03D7FAC2-CCB3-E84E-800C-642FB36DD986}"/>
          </ac:cxnSpMkLst>
        </pc:cxnChg>
        <pc:cxnChg chg="del mod topLvl">
          <ac:chgData name="Judson Santiago" userId="ebb108da2f256286" providerId="LiveId" clId="{AE21AAE9-5EF8-C543-B9E6-023B602F6B3C}" dt="2021-09-04T19:58:12.741" v="2818" actId="478"/>
          <ac:cxnSpMkLst>
            <pc:docMk/>
            <pc:sldMk cId="753110643" sldId="552"/>
            <ac:cxnSpMk id="56" creationId="{FC44F353-9B84-E341-94A5-CB3E46483D10}"/>
          </ac:cxnSpMkLst>
        </pc:cxnChg>
        <pc:cxnChg chg="del mod topLvl">
          <ac:chgData name="Judson Santiago" userId="ebb108da2f256286" providerId="LiveId" clId="{AE21AAE9-5EF8-C543-B9E6-023B602F6B3C}" dt="2021-09-04T19:58:32.328" v="2829" actId="478"/>
          <ac:cxnSpMkLst>
            <pc:docMk/>
            <pc:sldMk cId="753110643" sldId="552"/>
            <ac:cxnSpMk id="57" creationId="{26C061A2-C216-0D4B-A90C-CD66BA5473E2}"/>
          </ac:cxnSpMkLst>
        </pc:cxnChg>
        <pc:cxnChg chg="del mod topLvl">
          <ac:chgData name="Judson Santiago" userId="ebb108da2f256286" providerId="LiveId" clId="{AE21AAE9-5EF8-C543-B9E6-023B602F6B3C}" dt="2021-09-04T19:58:36.702" v="2832" actId="478"/>
          <ac:cxnSpMkLst>
            <pc:docMk/>
            <pc:sldMk cId="753110643" sldId="552"/>
            <ac:cxnSpMk id="58" creationId="{57524202-D302-9041-AB09-091758A4D09E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59" creationId="{27E6274A-3626-E14F-83E1-9491E52FAD52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0" creationId="{7BD13C9F-88A0-D741-9983-308F21778D5B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1" creationId="{8E137CB5-7FEA-864E-B24F-C9F49EABC373}"/>
          </ac:cxnSpMkLst>
        </pc:cxnChg>
        <pc:cxnChg chg="del mod topLvl">
          <ac:chgData name="Judson Santiago" userId="ebb108da2f256286" providerId="LiveId" clId="{AE21AAE9-5EF8-C543-B9E6-023B602F6B3C}" dt="2021-09-04T19:58:09.912" v="2815" actId="478"/>
          <ac:cxnSpMkLst>
            <pc:docMk/>
            <pc:sldMk cId="753110643" sldId="552"/>
            <ac:cxnSpMk id="62" creationId="{05E6F42E-409A-AB44-85E6-F5D53DC8135C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3" creationId="{EFD20F44-A718-CD44-A02D-99AA8F95CD00}"/>
          </ac:cxnSpMkLst>
        </pc:cxnChg>
        <pc:cxnChg chg="del mod topLvl">
          <ac:chgData name="Judson Santiago" userId="ebb108da2f256286" providerId="LiveId" clId="{AE21AAE9-5EF8-C543-B9E6-023B602F6B3C}" dt="2021-09-04T19:58:10.769" v="2816" actId="478"/>
          <ac:cxnSpMkLst>
            <pc:docMk/>
            <pc:sldMk cId="753110643" sldId="552"/>
            <ac:cxnSpMk id="64" creationId="{8BAD4D1E-8A05-ED47-B2BC-8E798D4EDE54}"/>
          </ac:cxnSpMkLst>
        </pc:cxnChg>
        <pc:cxnChg chg="del mod">
          <ac:chgData name="Judson Santiago" userId="ebb108da2f256286" providerId="LiveId" clId="{AE21AAE9-5EF8-C543-B9E6-023B602F6B3C}" dt="2021-09-04T19:53:01.309" v="2786" actId="478"/>
          <ac:cxnSpMkLst>
            <pc:docMk/>
            <pc:sldMk cId="753110643" sldId="552"/>
            <ac:cxnSpMk id="65" creationId="{93A291C5-F3E8-C74D-B20A-898D81E29D39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6" creationId="{0DCEC711-515C-DC40-803E-0514E7CAEDB4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7" creationId="{9F0E9EC5-920C-1948-B1EE-8C9314E9E3E0}"/>
          </ac:cxnSpMkLst>
        </pc:cxnChg>
        <pc:cxnChg chg="del mod topLvl">
          <ac:chgData name="Judson Santiago" userId="ebb108da2f256286" providerId="LiveId" clId="{AE21AAE9-5EF8-C543-B9E6-023B602F6B3C}" dt="2021-09-04T19:58:28.041" v="2826" actId="478"/>
          <ac:cxnSpMkLst>
            <pc:docMk/>
            <pc:sldMk cId="753110643" sldId="552"/>
            <ac:cxnSpMk id="68" creationId="{CD0C153B-C5BF-444E-AAC2-C9AC2F507762}"/>
          </ac:cxnSpMkLst>
        </pc:cxnChg>
        <pc:cxnChg chg="del mod topLvl">
          <ac:chgData name="Judson Santiago" userId="ebb108da2f256286" providerId="LiveId" clId="{AE21AAE9-5EF8-C543-B9E6-023B602F6B3C}" dt="2021-09-04T19:58:19.670" v="2819" actId="478"/>
          <ac:cxnSpMkLst>
            <pc:docMk/>
            <pc:sldMk cId="753110643" sldId="552"/>
            <ac:cxnSpMk id="69" creationId="{83792559-387A-B242-8DE9-7FD1A90D41D4}"/>
          </ac:cxnSpMkLst>
        </pc:cxnChg>
        <pc:cxnChg chg="del mod topLvl">
          <ac:chgData name="Judson Santiago" userId="ebb108da2f256286" providerId="LiveId" clId="{AE21AAE9-5EF8-C543-B9E6-023B602F6B3C}" dt="2021-09-04T19:58:23.837" v="2823" actId="478"/>
          <ac:cxnSpMkLst>
            <pc:docMk/>
            <pc:sldMk cId="753110643" sldId="552"/>
            <ac:cxnSpMk id="70" creationId="{4333C4B2-E9FF-C845-845A-6725970CC6C6}"/>
          </ac:cxnSpMkLst>
        </pc:cxnChg>
        <pc:cxnChg chg="del mod topLvl">
          <ac:chgData name="Judson Santiago" userId="ebb108da2f256286" providerId="LiveId" clId="{AE21AAE9-5EF8-C543-B9E6-023B602F6B3C}" dt="2021-09-04T19:58:29.961" v="2827" actId="478"/>
          <ac:cxnSpMkLst>
            <pc:docMk/>
            <pc:sldMk cId="753110643" sldId="552"/>
            <ac:cxnSpMk id="71" creationId="{CE80CCBB-2C5C-404A-81E5-310743D76DC0}"/>
          </ac:cxnSpMkLst>
        </pc:cxnChg>
        <pc:cxnChg chg="del mod topLvl">
          <ac:chgData name="Judson Santiago" userId="ebb108da2f256286" providerId="LiveId" clId="{AE21AAE9-5EF8-C543-B9E6-023B602F6B3C}" dt="2021-09-04T19:58:21.155" v="2820" actId="478"/>
          <ac:cxnSpMkLst>
            <pc:docMk/>
            <pc:sldMk cId="753110643" sldId="552"/>
            <ac:cxnSpMk id="72" creationId="{C338C596-DD4A-FE4B-930B-EE4EFB075833}"/>
          </ac:cxnSpMkLst>
        </pc:cxnChg>
        <pc:cxnChg chg="del mod topLvl">
          <ac:chgData name="Judson Santiago" userId="ebb108da2f256286" providerId="LiveId" clId="{AE21AAE9-5EF8-C543-B9E6-023B602F6B3C}" dt="2021-09-04T19:58:25.462" v="2824" actId="478"/>
          <ac:cxnSpMkLst>
            <pc:docMk/>
            <pc:sldMk cId="753110643" sldId="552"/>
            <ac:cxnSpMk id="73" creationId="{6AC71DBD-5857-054A-8794-F463E0CC95D6}"/>
          </ac:cxnSpMkLst>
        </pc:cxnChg>
        <pc:cxnChg chg="del mod">
          <ac:chgData name="Judson Santiago" userId="ebb108da2f256286" providerId="LiveId" clId="{AE21AAE9-5EF8-C543-B9E6-023B602F6B3C}" dt="2021-09-04T19:52:54.403" v="2784" actId="478"/>
          <ac:cxnSpMkLst>
            <pc:docMk/>
            <pc:sldMk cId="753110643" sldId="552"/>
            <ac:cxnSpMk id="74" creationId="{8617DEAA-BFDA-6443-A4D1-6B849E3A2157}"/>
          </ac:cxnSpMkLst>
        </pc:cxnChg>
        <pc:cxnChg chg="add del 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77" creationId="{8211704D-E23A-F946-84CC-CDB31EDEA331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2" creationId="{B01D17DE-1F71-534E-8F5E-AC7AD6D8EB9C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4" creationId="{0846425C-2DA7-8540-8AF8-B263CC786178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5" creationId="{A2C1E1EC-02B1-2B41-9A5E-38C77842A09C}"/>
          </ac:cxnSpMkLst>
        </pc:cxnChg>
        <pc:cxnChg chg="add del mod">
          <ac:chgData name="Judson Santiago" userId="ebb108da2f256286" providerId="LiveId" clId="{AE21AAE9-5EF8-C543-B9E6-023B602F6B3C}" dt="2021-09-04T22:28:52.626" v="2967" actId="478"/>
          <ac:cxnSpMkLst>
            <pc:docMk/>
            <pc:sldMk cId="753110643" sldId="552"/>
            <ac:cxnSpMk id="107" creationId="{D4A2416D-EDD5-434E-AC23-CE10CE457277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8" creationId="{21D5D6B4-2473-934D-876C-02A4B761CA74}"/>
          </ac:cxnSpMkLst>
        </pc:cxnChg>
      </pc:sldChg>
      <pc:sldChg chg="addSp delSp modSp new mod">
        <pc:chgData name="Judson Santiago" userId="ebb108da2f256286" providerId="LiveId" clId="{AE21AAE9-5EF8-C543-B9E6-023B602F6B3C}" dt="2021-09-05T00:13:34.854" v="3482" actId="207"/>
        <pc:sldMkLst>
          <pc:docMk/>
          <pc:sldMk cId="2882350518" sldId="553"/>
        </pc:sldMkLst>
        <pc:spChg chg="mod">
          <ac:chgData name="Judson Santiago" userId="ebb108da2f256286" providerId="LiveId" clId="{AE21AAE9-5EF8-C543-B9E6-023B602F6B3C}" dt="2021-09-04T22:34:34.826" v="3001"/>
          <ac:spMkLst>
            <pc:docMk/>
            <pc:sldMk cId="2882350518" sldId="553"/>
            <ac:spMk id="2" creationId="{6A2E809E-84F4-3847-8080-653CACF0E5F4}"/>
          </ac:spMkLst>
        </pc:spChg>
        <pc:spChg chg="mod">
          <ac:chgData name="Judson Santiago" userId="ebb108da2f256286" providerId="LiveId" clId="{AE21AAE9-5EF8-C543-B9E6-023B602F6B3C}" dt="2021-09-05T00:11:53.381" v="3471" actId="207"/>
          <ac:spMkLst>
            <pc:docMk/>
            <pc:sldMk cId="2882350518" sldId="553"/>
            <ac:spMk id="3" creationId="{46207ECF-E633-8749-BC3C-0017B3CECD28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4" creationId="{FF51750D-56BC-4340-B163-3DD29D0B2E55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5" creationId="{B734292B-B623-DE42-8F4E-550444BDE4E0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6" creationId="{9CF8BCC5-49DB-8442-85DD-C8999D33B23E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7" creationId="{673EF1E1-9662-C44C-89DC-DFEF703659A6}"/>
          </ac:spMkLst>
        </pc:spChg>
        <pc:spChg chg="add del mod">
          <ac:chgData name="Judson Santiago" userId="ebb108da2f256286" providerId="LiveId" clId="{AE21AAE9-5EF8-C543-B9E6-023B602F6B3C}" dt="2021-09-04T23:37:49.517" v="3195" actId="478"/>
          <ac:spMkLst>
            <pc:docMk/>
            <pc:sldMk cId="2882350518" sldId="553"/>
            <ac:spMk id="8" creationId="{F6ED1188-4384-BF41-885D-CE227BA50039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9" creationId="{B3F267C2-1215-8947-8518-99567E357942}"/>
          </ac:spMkLst>
        </pc:spChg>
        <pc:spChg chg="add mod">
          <ac:chgData name="Judson Santiago" userId="ebb108da2f256286" providerId="LiveId" clId="{AE21AAE9-5EF8-C543-B9E6-023B602F6B3C}" dt="2021-09-05T00:11:26.270" v="3469" actId="1076"/>
          <ac:spMkLst>
            <pc:docMk/>
            <pc:sldMk cId="2882350518" sldId="553"/>
            <ac:spMk id="10" creationId="{8AD3ECAE-FE24-8645-B127-BDA81EA27CE2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11" creationId="{D59B052F-0CBC-8A4C-8626-E92C8B089D2B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12" creationId="{8B4AAB26-0A1B-1742-BE13-FCB635CB3FC6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13" creationId="{EAB22DC7-AF46-C34E-997E-000BFE40B35F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14" creationId="{F4932DE9-F14E-B744-8736-D91C7669072A}"/>
          </ac:spMkLst>
        </pc:spChg>
        <pc:spChg chg="add mod">
          <ac:chgData name="Judson Santiago" userId="ebb108da2f256286" providerId="LiveId" clId="{AE21AAE9-5EF8-C543-B9E6-023B602F6B3C}" dt="2021-09-05T00:10:00.801" v="3468" actId="20577"/>
          <ac:spMkLst>
            <pc:docMk/>
            <pc:sldMk cId="2882350518" sldId="553"/>
            <ac:spMk id="20" creationId="{A8724BA2-85E8-CB4F-9119-7A5E3D5D0D86}"/>
          </ac:spMkLst>
        </pc:spChg>
        <pc:picChg chg="add mod">
          <ac:chgData name="Judson Santiago" userId="ebb108da2f256286" providerId="LiveId" clId="{AE21AAE9-5EF8-C543-B9E6-023B602F6B3C}" dt="2021-09-05T00:13:34.854" v="3482" actId="207"/>
          <ac:picMkLst>
            <pc:docMk/>
            <pc:sldMk cId="2882350518" sldId="553"/>
            <ac:picMk id="22" creationId="{F5A09ACD-21F2-B94A-B602-13A1DB5A0990}"/>
          </ac:picMkLst>
        </pc:picChg>
        <pc:picChg chg="add mod">
          <ac:chgData name="Judson Santiago" userId="ebb108da2f256286" providerId="LiveId" clId="{AE21AAE9-5EF8-C543-B9E6-023B602F6B3C}" dt="2021-09-05T00:13:34.854" v="3482" actId="207"/>
          <ac:picMkLst>
            <pc:docMk/>
            <pc:sldMk cId="2882350518" sldId="553"/>
            <ac:picMk id="23" creationId="{557B422B-3A61-184B-8414-BC1AF02609D5}"/>
          </ac:picMkLst>
        </pc:picChg>
        <pc:cxnChg chg="add mod">
          <ac:chgData name="Judson Santiago" userId="ebb108da2f256286" providerId="LiveId" clId="{AE21AAE9-5EF8-C543-B9E6-023B602F6B3C}" dt="2021-09-05T00:08:42.873" v="3451" actId="1038"/>
          <ac:cxnSpMkLst>
            <pc:docMk/>
            <pc:sldMk cId="2882350518" sldId="553"/>
            <ac:cxnSpMk id="16" creationId="{B16EE1C6-88A1-7848-9FF6-0734D7F8940B}"/>
          </ac:cxnSpMkLst>
        </pc:cxnChg>
        <pc:cxnChg chg="add mod">
          <ac:chgData name="Judson Santiago" userId="ebb108da2f256286" providerId="LiveId" clId="{AE21AAE9-5EF8-C543-B9E6-023B602F6B3C}" dt="2021-09-05T00:09:21.663" v="3456" actId="1076"/>
          <ac:cxnSpMkLst>
            <pc:docMk/>
            <pc:sldMk cId="2882350518" sldId="553"/>
            <ac:cxnSpMk id="17" creationId="{81E8FD02-B035-9F42-BF2A-626615269127}"/>
          </ac:cxnSpMkLst>
        </pc:cxnChg>
      </pc:sldChg>
      <pc:sldChg chg="addSp delSp modSp new mod">
        <pc:chgData name="Judson Santiago" userId="ebb108da2f256286" providerId="LiveId" clId="{AE21AAE9-5EF8-C543-B9E6-023B602F6B3C}" dt="2021-09-05T01:01:35.198" v="4291" actId="1038"/>
        <pc:sldMkLst>
          <pc:docMk/>
          <pc:sldMk cId="3737435549" sldId="554"/>
        </pc:sldMkLst>
        <pc:spChg chg="mod">
          <ac:chgData name="Judson Santiago" userId="ebb108da2f256286" providerId="LiveId" clId="{AE21AAE9-5EF8-C543-B9E6-023B602F6B3C}" dt="2021-09-05T00:14:59.326" v="3489" actId="20577"/>
          <ac:spMkLst>
            <pc:docMk/>
            <pc:sldMk cId="3737435549" sldId="554"/>
            <ac:spMk id="2" creationId="{49DA269A-DE80-DA41-BC0D-D7C9E5AB8BBF}"/>
          </ac:spMkLst>
        </pc:spChg>
        <pc:spChg chg="mod">
          <ac:chgData name="Judson Santiago" userId="ebb108da2f256286" providerId="LiveId" clId="{AE21AAE9-5EF8-C543-B9E6-023B602F6B3C}" dt="2021-09-05T00:52:31.311" v="4196" actId="20577"/>
          <ac:spMkLst>
            <pc:docMk/>
            <pc:sldMk cId="3737435549" sldId="554"/>
            <ac:spMk id="3" creationId="{53931999-78E4-3C44-AA92-9B88A65C3076}"/>
          </ac:spMkLst>
        </pc:spChg>
        <pc:spChg chg="add mod">
          <ac:chgData name="Judson Santiago" userId="ebb108da2f256286" providerId="LiveId" clId="{AE21AAE9-5EF8-C543-B9E6-023B602F6B3C}" dt="2021-09-05T01:01:35.198" v="4291" actId="1038"/>
          <ac:spMkLst>
            <pc:docMk/>
            <pc:sldMk cId="3737435549" sldId="554"/>
            <ac:spMk id="4" creationId="{CCDAC5C8-AAEA-3A4D-A27D-ABF15BB36DDE}"/>
          </ac:spMkLst>
        </pc:spChg>
        <pc:spChg chg="add mod">
          <ac:chgData name="Judson Santiago" userId="ebb108da2f256286" providerId="LiveId" clId="{AE21AAE9-5EF8-C543-B9E6-023B602F6B3C}" dt="2021-09-05T00:55:02.326" v="4265" actId="1036"/>
          <ac:spMkLst>
            <pc:docMk/>
            <pc:sldMk cId="3737435549" sldId="554"/>
            <ac:spMk id="5" creationId="{A16BB5C5-FC7B-834D-AA29-B27F44F829A4}"/>
          </ac:spMkLst>
        </pc:spChg>
        <pc:spChg chg="add mod">
          <ac:chgData name="Judson Santiago" userId="ebb108da2f256286" providerId="LiveId" clId="{AE21AAE9-5EF8-C543-B9E6-023B602F6B3C}" dt="2021-09-05T00:55:02.326" v="4265" actId="1036"/>
          <ac:spMkLst>
            <pc:docMk/>
            <pc:sldMk cId="3737435549" sldId="554"/>
            <ac:spMk id="6" creationId="{4B8FCC2B-610B-2340-B163-DAE61FBC2DFA}"/>
          </ac:spMkLst>
        </pc:spChg>
        <pc:spChg chg="add mod">
          <ac:chgData name="Judson Santiago" userId="ebb108da2f256286" providerId="LiveId" clId="{AE21AAE9-5EF8-C543-B9E6-023B602F6B3C}" dt="2021-09-05T00:56:00.400" v="4279" actId="1037"/>
          <ac:spMkLst>
            <pc:docMk/>
            <pc:sldMk cId="3737435549" sldId="554"/>
            <ac:spMk id="7" creationId="{1865C491-E895-1B44-9504-6433D13251AC}"/>
          </ac:spMkLst>
        </pc:spChg>
        <pc:spChg chg="add mod">
          <ac:chgData name="Judson Santiago" userId="ebb108da2f256286" providerId="LiveId" clId="{AE21AAE9-5EF8-C543-B9E6-023B602F6B3C}" dt="2021-09-05T00:36:53.055" v="3992" actId="12789"/>
          <ac:spMkLst>
            <pc:docMk/>
            <pc:sldMk cId="3737435549" sldId="554"/>
            <ac:spMk id="8" creationId="{8FD15CD2-0CC9-FC4F-9DD1-47819ABBEF6B}"/>
          </ac:spMkLst>
        </pc:spChg>
        <pc:spChg chg="add mod">
          <ac:chgData name="Judson Santiago" userId="ebb108da2f256286" providerId="LiveId" clId="{AE21AAE9-5EF8-C543-B9E6-023B602F6B3C}" dt="2021-09-05T00:36:53.055" v="3992" actId="12789"/>
          <ac:spMkLst>
            <pc:docMk/>
            <pc:sldMk cId="3737435549" sldId="554"/>
            <ac:spMk id="9" creationId="{75470989-AA00-814D-B415-866DAD928C7C}"/>
          </ac:spMkLst>
        </pc:spChg>
        <pc:spChg chg="add mod">
          <ac:chgData name="Judson Santiago" userId="ebb108da2f256286" providerId="LiveId" clId="{AE21AAE9-5EF8-C543-B9E6-023B602F6B3C}" dt="2021-09-05T00:37:20.168" v="4001" actId="1036"/>
          <ac:spMkLst>
            <pc:docMk/>
            <pc:sldMk cId="3737435549" sldId="554"/>
            <ac:spMk id="10" creationId="{9C8A9B24-F1A6-FD4D-B421-86424757DC67}"/>
          </ac:spMkLst>
        </pc:spChg>
        <pc:spChg chg="add mod">
          <ac:chgData name="Judson Santiago" userId="ebb108da2f256286" providerId="LiveId" clId="{AE21AAE9-5EF8-C543-B9E6-023B602F6B3C}" dt="2021-09-05T00:37:20.168" v="4001" actId="1036"/>
          <ac:spMkLst>
            <pc:docMk/>
            <pc:sldMk cId="3737435549" sldId="554"/>
            <ac:spMk id="11" creationId="{BBBFB550-3884-E942-8616-C8076CC8F531}"/>
          </ac:spMkLst>
        </pc:spChg>
        <pc:spChg chg="add del mod">
          <ac:chgData name="Judson Santiago" userId="ebb108da2f256286" providerId="LiveId" clId="{AE21AAE9-5EF8-C543-B9E6-023B602F6B3C}" dt="2021-09-05T00:54:46.345" v="4236" actId="478"/>
          <ac:spMkLst>
            <pc:docMk/>
            <pc:sldMk cId="3737435549" sldId="554"/>
            <ac:spMk id="12" creationId="{BDDC0A8D-AD10-E74A-A442-E241004B3F02}"/>
          </ac:spMkLst>
        </pc:spChg>
      </pc:sldChg>
      <pc:sldChg chg="addSp delSp modSp new mod modAnim">
        <pc:chgData name="Judson Santiago" userId="ebb108da2f256286" providerId="LiveId" clId="{AE21AAE9-5EF8-C543-B9E6-023B602F6B3C}" dt="2021-09-05T02:14:56.664" v="4922" actId="1037"/>
        <pc:sldMkLst>
          <pc:docMk/>
          <pc:sldMk cId="1543451559" sldId="555"/>
        </pc:sldMkLst>
        <pc:spChg chg="mod">
          <ac:chgData name="Judson Santiago" userId="ebb108da2f256286" providerId="LiveId" clId="{AE21AAE9-5EF8-C543-B9E6-023B602F6B3C}" dt="2021-09-05T01:05:06.401" v="4481" actId="20577"/>
          <ac:spMkLst>
            <pc:docMk/>
            <pc:sldMk cId="1543451559" sldId="555"/>
            <ac:spMk id="2" creationId="{B823728F-C84F-0F41-B058-D885C4AACCE3}"/>
          </ac:spMkLst>
        </pc:spChg>
        <pc:spChg chg="mod">
          <ac:chgData name="Judson Santiago" userId="ebb108da2f256286" providerId="LiveId" clId="{AE21AAE9-5EF8-C543-B9E6-023B602F6B3C}" dt="2021-09-05T01:08:36.303" v="4668" actId="207"/>
          <ac:spMkLst>
            <pc:docMk/>
            <pc:sldMk cId="1543451559" sldId="555"/>
            <ac:spMk id="3" creationId="{1E6E47CF-DEF9-A347-8288-59088D7EF1C3}"/>
          </ac:spMkLst>
        </pc:spChg>
        <pc:spChg chg="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5" creationId="{44C2C84D-83AD-524C-A77C-AB040DAB1C18}"/>
          </ac:spMkLst>
        </pc:spChg>
        <pc:spChg chg="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6" creationId="{68A93F2D-1880-1246-BAD1-A63888FFC596}"/>
          </ac:spMkLst>
        </pc:spChg>
        <pc:spChg chg="del mod topLvl">
          <ac:chgData name="Judson Santiago" userId="ebb108da2f256286" providerId="LiveId" clId="{AE21AAE9-5EF8-C543-B9E6-023B602F6B3C}" dt="2021-09-05T01:09:47.669" v="4675" actId="478"/>
          <ac:spMkLst>
            <pc:docMk/>
            <pc:sldMk cId="1543451559" sldId="555"/>
            <ac:spMk id="9" creationId="{45020A63-A616-C74B-A5E2-3E931BFAC9D0}"/>
          </ac:spMkLst>
        </pc:spChg>
        <pc:spChg chg="del mod topLvl">
          <ac:chgData name="Judson Santiago" userId="ebb108da2f256286" providerId="LiveId" clId="{AE21AAE9-5EF8-C543-B9E6-023B602F6B3C}" dt="2021-09-05T01:09:47.669" v="4675" actId="478"/>
          <ac:spMkLst>
            <pc:docMk/>
            <pc:sldMk cId="1543451559" sldId="555"/>
            <ac:spMk id="16" creationId="{C513530C-0D69-014D-AD28-D361FCFB04E4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3" creationId="{8E6D5777-45B9-EF4D-9342-188A485C0E48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4" creationId="{35A09F54-C2E4-4B4A-AA15-4BDC3B312DA9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5" creationId="{04AB0162-B259-4046-9B50-E86775EB51D3}"/>
          </ac:spMkLst>
        </pc:spChg>
        <pc:spChg chg="add mod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7" creationId="{B4D6C22E-FAD4-EC47-9C4F-158AFF9FAF0D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29" creationId="{6C83F536-88A6-ED49-BCB6-33EAD163AFA6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0" creationId="{4D72437F-1EF8-9145-8B2F-60E88784467C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1" creationId="{2223704C-E17F-5745-93BA-3881660CD1D8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2" creationId="{A7E47930-E411-1143-B571-AD21C699D2ED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3" creationId="{699028BD-6DD6-F34F-AA92-5FE088F95326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5" creationId="{E52FAE07-BD51-5A4A-81F5-B1B13DFD9D48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6" creationId="{77A4F39D-E33F-164E-9D11-EEE71D0EE8B9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7" creationId="{58525392-1A29-0B48-BFD1-58200F85C7C3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8" creationId="{7681DFC0-184B-0546-B2F9-1DDE5E760549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39" creationId="{CE01B489-8D94-7944-AF41-84EB97B3FD78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0" creationId="{A31AF7AC-F4F7-014D-A34B-56DDA0C6A9CE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1" creationId="{9661FA26-452B-D84C-A833-FFBC3C0B7F2E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2" creationId="{E4434E59-9946-E74E-A591-7B4831EFDB3B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3" creationId="{0EA1752E-6322-B247-AB3B-16BEC0BCDFAD}"/>
          </ac:spMkLst>
        </pc:spChg>
        <pc:grpChg chg="add del mod">
          <ac:chgData name="Judson Santiago" userId="ebb108da2f256286" providerId="LiveId" clId="{AE21AAE9-5EF8-C543-B9E6-023B602F6B3C}" dt="2021-09-05T01:09:43.029" v="4674" actId="165"/>
          <ac:grpSpMkLst>
            <pc:docMk/>
            <pc:sldMk cId="1543451559" sldId="555"/>
            <ac:grpSpMk id="4" creationId="{95F07BEE-83E2-B44F-B3AE-4DC333693B4D}"/>
          </ac:grpSpMkLst>
        </pc:grpChg>
        <pc:grpChg chg="add del mod">
          <ac:chgData name="Judson Santiago" userId="ebb108da2f256286" providerId="LiveId" clId="{AE21AAE9-5EF8-C543-B9E6-023B602F6B3C}" dt="2021-09-05T01:14:38.375" v="4734" actId="165"/>
          <ac:grpSpMkLst>
            <pc:docMk/>
            <pc:sldMk cId="1543451559" sldId="555"/>
            <ac:grpSpMk id="26" creationId="{504E47FF-C943-6047-B311-9B0F2508BA71}"/>
          </ac:grpSpMkLst>
        </pc:grpChg>
        <pc:grpChg chg="add mod">
          <ac:chgData name="Judson Santiago" userId="ebb108da2f256286" providerId="LiveId" clId="{AE21AAE9-5EF8-C543-B9E6-023B602F6B3C}" dt="2021-09-05T01:18:33.483" v="4766" actId="164"/>
          <ac:grpSpMkLst>
            <pc:docMk/>
            <pc:sldMk cId="1543451559" sldId="555"/>
            <ac:grpSpMk id="28" creationId="{DAEBA081-6D61-2B4F-9EA6-01CCF375E521}"/>
          </ac:grpSpMkLst>
        </pc:grpChg>
        <pc:grpChg chg="add mod">
          <ac:chgData name="Judson Santiago" userId="ebb108da2f256286" providerId="LiveId" clId="{AE21AAE9-5EF8-C543-B9E6-023B602F6B3C}" dt="2021-09-05T01:18:38.471" v="4768" actId="1076"/>
          <ac:grpSpMkLst>
            <pc:docMk/>
            <pc:sldMk cId="1543451559" sldId="555"/>
            <ac:grpSpMk id="34" creationId="{4A050D4F-B2B6-7D43-AB73-6B6E98A6E58F}"/>
          </ac:grpSpMkLst>
        </pc:grpChg>
        <pc:grpChg chg="add mod">
          <ac:chgData name="Judson Santiago" userId="ebb108da2f256286" providerId="LiveId" clId="{AE21AAE9-5EF8-C543-B9E6-023B602F6B3C}" dt="2021-09-05T01:28:06.258" v="4877" actId="164"/>
          <ac:grpSpMkLst>
            <pc:docMk/>
            <pc:sldMk cId="1543451559" sldId="555"/>
            <ac:grpSpMk id="44" creationId="{7F15DFF3-FD32-8446-AC29-884873940B29}"/>
          </ac:grpSpMkLst>
        </pc:grpChg>
        <pc:grpChg chg="add mod">
          <ac:chgData name="Judson Santiago" userId="ebb108da2f256286" providerId="LiveId" clId="{AE21AAE9-5EF8-C543-B9E6-023B602F6B3C}" dt="2021-09-05T01:28:27.273" v="4880" actId="164"/>
          <ac:grpSpMkLst>
            <pc:docMk/>
            <pc:sldMk cId="1543451559" sldId="555"/>
            <ac:grpSpMk id="45" creationId="{016146B3-406C-4D41-916C-DF4390973547}"/>
          </ac:grpSpMkLst>
        </pc:grpChg>
        <pc:cxnChg chg="mod topLvl">
          <ac:chgData name="Judson Santiago" userId="ebb108da2f256286" providerId="LiveId" clId="{AE21AAE9-5EF8-C543-B9E6-023B602F6B3C}" dt="2021-09-05T01:14:48.065" v="4735" actId="164"/>
          <ac:cxnSpMkLst>
            <pc:docMk/>
            <pc:sldMk cId="1543451559" sldId="555"/>
            <ac:cxnSpMk id="7" creationId="{770C5AE1-113C-0443-8A6E-9668DD08439E}"/>
          </ac:cxnSpMkLst>
        </pc:cxnChg>
        <pc:cxnChg chg="mod topLvl">
          <ac:chgData name="Judson Santiago" userId="ebb108da2f256286" providerId="LiveId" clId="{AE21AAE9-5EF8-C543-B9E6-023B602F6B3C}" dt="2021-09-05T01:14:48.065" v="4735" actId="164"/>
          <ac:cxnSpMkLst>
            <pc:docMk/>
            <pc:sldMk cId="1543451559" sldId="555"/>
            <ac:cxnSpMk id="8" creationId="{FDC54DC1-2E3E-AC42-8F88-DF5730733DA6}"/>
          </ac:cxnSpMkLst>
        </pc:cxnChg>
        <pc:cxnChg chg="del mod topLvl">
          <ac:chgData name="Judson Santiago" userId="ebb108da2f256286" providerId="LiveId" clId="{AE21AAE9-5EF8-C543-B9E6-023B602F6B3C}" dt="2021-09-05T01:11:26.319" v="4712" actId="478"/>
          <ac:cxnSpMkLst>
            <pc:docMk/>
            <pc:sldMk cId="1543451559" sldId="555"/>
            <ac:cxnSpMk id="10" creationId="{141229E0-8087-404D-B428-47BA9212B401}"/>
          </ac:cxnSpMkLst>
        </pc:cxnChg>
        <pc:cxnChg chg="del mod topLvl">
          <ac:chgData name="Judson Santiago" userId="ebb108da2f256286" providerId="LiveId" clId="{AE21AAE9-5EF8-C543-B9E6-023B602F6B3C}" dt="2021-09-05T01:11:22.268" v="4710" actId="478"/>
          <ac:cxnSpMkLst>
            <pc:docMk/>
            <pc:sldMk cId="1543451559" sldId="555"/>
            <ac:cxnSpMk id="11" creationId="{524410B4-46C1-4940-9E48-0B53A0F3B3FB}"/>
          </ac:cxnSpMkLst>
        </pc:cxnChg>
        <pc:cxnChg chg="del mod topLvl">
          <ac:chgData name="Judson Santiago" userId="ebb108da2f256286" providerId="LiveId" clId="{AE21AAE9-5EF8-C543-B9E6-023B602F6B3C}" dt="2021-09-05T01:11:24.269" v="4711" actId="478"/>
          <ac:cxnSpMkLst>
            <pc:docMk/>
            <pc:sldMk cId="1543451559" sldId="555"/>
            <ac:cxnSpMk id="12" creationId="{0DFBAC93-9AB9-3142-8813-B670ABCDA219}"/>
          </ac:cxnSpMkLst>
        </pc:cxnChg>
        <pc:cxnChg chg="del mod topLvl">
          <ac:chgData name="Judson Santiago" userId="ebb108da2f256286" providerId="LiveId" clId="{AE21AAE9-5EF8-C543-B9E6-023B602F6B3C}" dt="2021-09-05T01:11:19.953" v="4709" actId="478"/>
          <ac:cxnSpMkLst>
            <pc:docMk/>
            <pc:sldMk cId="1543451559" sldId="555"/>
            <ac:cxnSpMk id="13" creationId="{D7BCFC62-9C9B-5D4A-975C-E0081761F0F0}"/>
          </ac:cxnSpMkLst>
        </pc:cxnChg>
        <pc:cxnChg chg="del mod topLvl">
          <ac:chgData name="Judson Santiago" userId="ebb108da2f256286" providerId="LiveId" clId="{AE21AAE9-5EF8-C543-B9E6-023B602F6B3C}" dt="2021-09-05T01:09:52.737" v="4676" actId="478"/>
          <ac:cxnSpMkLst>
            <pc:docMk/>
            <pc:sldMk cId="1543451559" sldId="555"/>
            <ac:cxnSpMk id="14" creationId="{99CD9D55-073A-ED4A-BB22-E07516AEC63C}"/>
          </ac:cxnSpMkLst>
        </pc:cxnChg>
        <pc:cxnChg chg="del mod topLvl">
          <ac:chgData name="Judson Santiago" userId="ebb108da2f256286" providerId="LiveId" clId="{AE21AAE9-5EF8-C543-B9E6-023B602F6B3C}" dt="2021-09-05T01:09:54.995" v="4677" actId="478"/>
          <ac:cxnSpMkLst>
            <pc:docMk/>
            <pc:sldMk cId="1543451559" sldId="555"/>
            <ac:cxnSpMk id="15" creationId="{7EDDF158-AD05-B441-9D8E-0A1D9C97170D}"/>
          </ac:cxnSpMkLst>
        </pc:cxnChg>
        <pc:cxnChg chg="add del mod">
          <ac:chgData name="Judson Santiago" userId="ebb108da2f256286" providerId="LiveId" clId="{AE21AAE9-5EF8-C543-B9E6-023B602F6B3C}" dt="2021-09-05T01:11:17.925" v="4708" actId="478"/>
          <ac:cxnSpMkLst>
            <pc:docMk/>
            <pc:sldMk cId="1543451559" sldId="555"/>
            <ac:cxnSpMk id="20" creationId="{6D3BB401-1D7F-9846-BE01-3989D18EB784}"/>
          </ac:cxnSpMkLst>
        </pc:cxnChg>
      </pc:sldChg>
      <pc:sldChg chg="addSp delSp modSp new mod modNotesTx">
        <pc:chgData name="Judson Santiago" userId="ebb108da2f256286" providerId="LiveId" clId="{AE21AAE9-5EF8-C543-B9E6-023B602F6B3C}" dt="2021-09-05T08:15:19.880" v="7261" actId="1076"/>
        <pc:sldMkLst>
          <pc:docMk/>
          <pc:sldMk cId="3882760537" sldId="556"/>
        </pc:sldMkLst>
        <pc:spChg chg="mod">
          <ac:chgData name="Judson Santiago" userId="ebb108da2f256286" providerId="LiveId" clId="{AE21AAE9-5EF8-C543-B9E6-023B602F6B3C}" dt="2021-09-05T01:30:17.022" v="4901" actId="20577"/>
          <ac:spMkLst>
            <pc:docMk/>
            <pc:sldMk cId="3882760537" sldId="556"/>
            <ac:spMk id="2" creationId="{D57FBF27-B4D3-B24E-83FE-D3D09DDD69CD}"/>
          </ac:spMkLst>
        </pc:spChg>
        <pc:spChg chg="mod">
          <ac:chgData name="Judson Santiago" userId="ebb108da2f256286" providerId="LiveId" clId="{AE21AAE9-5EF8-C543-B9E6-023B602F6B3C}" dt="2021-09-05T03:41:18.355" v="5465" actId="207"/>
          <ac:spMkLst>
            <pc:docMk/>
            <pc:sldMk cId="3882760537" sldId="556"/>
            <ac:spMk id="3" creationId="{A7386265-6F68-6B44-9720-B2A2C8A66DA6}"/>
          </ac:spMkLst>
        </pc:spChg>
        <pc:spChg chg="add mod">
          <ac:chgData name="Judson Santiago" userId="ebb108da2f256286" providerId="LiveId" clId="{AE21AAE9-5EF8-C543-B9E6-023B602F6B3C}" dt="2021-09-05T03:45:32.919" v="5477" actId="1076"/>
          <ac:spMkLst>
            <pc:docMk/>
            <pc:sldMk cId="3882760537" sldId="556"/>
            <ac:spMk id="9" creationId="{25855477-16BB-154E-B6D8-407F0833C817}"/>
          </ac:spMkLst>
        </pc:spChg>
        <pc:spChg chg="add mod">
          <ac:chgData name="Judson Santiago" userId="ebb108da2f256286" providerId="LiveId" clId="{AE21AAE9-5EF8-C543-B9E6-023B602F6B3C}" dt="2021-09-05T03:45:23.189" v="5475" actId="1076"/>
          <ac:spMkLst>
            <pc:docMk/>
            <pc:sldMk cId="3882760537" sldId="556"/>
            <ac:spMk id="12" creationId="{58CD7FE9-9CAC-314D-A0DE-6B069BD55538}"/>
          </ac:spMkLst>
        </pc:spChg>
        <pc:spChg chg="add mod">
          <ac:chgData name="Judson Santiago" userId="ebb108da2f256286" providerId="LiveId" clId="{AE21AAE9-5EF8-C543-B9E6-023B602F6B3C}" dt="2021-09-05T05:11:05.353" v="6441" actId="14100"/>
          <ac:spMkLst>
            <pc:docMk/>
            <pc:sldMk cId="3882760537" sldId="556"/>
            <ac:spMk id="13" creationId="{6D22B5C5-12D8-EB4E-839C-F250F7C80428}"/>
          </ac:spMkLst>
        </pc:spChg>
        <pc:spChg chg="add del mod">
          <ac:chgData name="Judson Santiago" userId="ebb108da2f256286" providerId="LiveId" clId="{AE21AAE9-5EF8-C543-B9E6-023B602F6B3C}" dt="2021-09-05T02:35:24.761" v="5089" actId="478"/>
          <ac:spMkLst>
            <pc:docMk/>
            <pc:sldMk cId="3882760537" sldId="556"/>
            <ac:spMk id="15" creationId="{A28A00C7-B273-7744-994D-C4FD198FC6CC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16" creationId="{B072ED72-2F4B-DA4D-BECC-9472ED3CBB5B}"/>
          </ac:spMkLst>
        </pc:spChg>
        <pc:spChg chg="add del mod">
          <ac:chgData name="Judson Santiago" userId="ebb108da2f256286" providerId="LiveId" clId="{AE21AAE9-5EF8-C543-B9E6-023B602F6B3C}" dt="2021-09-05T02:38:07.196" v="5111" actId="478"/>
          <ac:spMkLst>
            <pc:docMk/>
            <pc:sldMk cId="3882760537" sldId="556"/>
            <ac:spMk id="17" creationId="{41E0E7D6-5602-B24E-B69E-AB469D78642B}"/>
          </ac:spMkLst>
        </pc:spChg>
        <pc:spChg chg="add del mod">
          <ac:chgData name="Judson Santiago" userId="ebb108da2f256286" providerId="LiveId" clId="{AE21AAE9-5EF8-C543-B9E6-023B602F6B3C}" dt="2021-09-05T02:48:02.831" v="5171" actId="478"/>
          <ac:spMkLst>
            <pc:docMk/>
            <pc:sldMk cId="3882760537" sldId="556"/>
            <ac:spMk id="26" creationId="{554E09B1-5A15-DE46-97EA-F86FF868AD7F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31" creationId="{DB69AFD0-68EF-C148-A9B4-E264B745E806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51" creationId="{868B8DE1-061D-3B4E-93FB-BE0155EC428D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52" creationId="{43303655-D488-414C-BF84-9F2A5198B50F}"/>
          </ac:spMkLst>
        </pc:spChg>
        <pc:spChg chg="add del mod">
          <ac:chgData name="Judson Santiago" userId="ebb108da2f256286" providerId="LiveId" clId="{AE21AAE9-5EF8-C543-B9E6-023B602F6B3C}" dt="2021-09-05T02:59:32.272" v="5229" actId="478"/>
          <ac:spMkLst>
            <pc:docMk/>
            <pc:sldMk cId="3882760537" sldId="556"/>
            <ac:spMk id="55" creationId="{EA0DAC7F-98A5-DE46-A1B6-5CFA55545AE1}"/>
          </ac:spMkLst>
        </pc:spChg>
        <pc:spChg chg="add del mod">
          <ac:chgData name="Judson Santiago" userId="ebb108da2f256286" providerId="LiveId" clId="{AE21AAE9-5EF8-C543-B9E6-023B602F6B3C}" dt="2021-09-05T03:00:53.802" v="5237"/>
          <ac:spMkLst>
            <pc:docMk/>
            <pc:sldMk cId="3882760537" sldId="556"/>
            <ac:spMk id="62" creationId="{79352D28-664B-E045-A498-E7D36F821AA7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64" creationId="{1DB5C966-A949-194E-AFE0-A797E117E730}"/>
          </ac:spMkLst>
        </pc:spChg>
        <pc:spChg chg="add mod">
          <ac:chgData name="Judson Santiago" userId="ebb108da2f256286" providerId="LiveId" clId="{AE21AAE9-5EF8-C543-B9E6-023B602F6B3C}" dt="2021-09-05T03:46:03.309" v="5482" actId="1076"/>
          <ac:spMkLst>
            <pc:docMk/>
            <pc:sldMk cId="3882760537" sldId="556"/>
            <ac:spMk id="67" creationId="{EFB8BF3F-35EA-294C-846A-C367ED9B8C4E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68" creationId="{C8706555-3847-E745-8C9C-B049E0B914AD}"/>
          </ac:spMkLst>
        </pc:spChg>
        <pc:spChg chg="add mod">
          <ac:chgData name="Judson Santiago" userId="ebb108da2f256286" providerId="LiveId" clId="{AE21AAE9-5EF8-C543-B9E6-023B602F6B3C}" dt="2021-09-05T08:14:45.634" v="7259" actId="14100"/>
          <ac:spMkLst>
            <pc:docMk/>
            <pc:sldMk cId="3882760537" sldId="556"/>
            <ac:spMk id="69" creationId="{39AAEAA4-017F-384D-B2ED-30CF82EEC54B}"/>
          </ac:spMkLst>
        </pc:spChg>
        <pc:spChg chg="add mod">
          <ac:chgData name="Judson Santiago" userId="ebb108da2f256286" providerId="LiveId" clId="{AE21AAE9-5EF8-C543-B9E6-023B602F6B3C}" dt="2021-09-05T03:45:39.729" v="5478" actId="1076"/>
          <ac:spMkLst>
            <pc:docMk/>
            <pc:sldMk cId="3882760537" sldId="556"/>
            <ac:spMk id="70" creationId="{88329A86-B664-9D4C-82A5-BAEA69A503B4}"/>
          </ac:spMkLst>
        </pc:spChg>
        <pc:spChg chg="add mod">
          <ac:chgData name="Judson Santiago" userId="ebb108da2f256286" providerId="LiveId" clId="{AE21AAE9-5EF8-C543-B9E6-023B602F6B3C}" dt="2021-09-05T05:27:58.633" v="6600" actId="1076"/>
          <ac:spMkLst>
            <pc:docMk/>
            <pc:sldMk cId="3882760537" sldId="556"/>
            <ac:spMk id="74" creationId="{669FABF1-924D-0148-B779-C7A1F5A4C0EB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77" creationId="{E174BB99-185C-7A4F-86BF-77ED603D79D4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78" creationId="{034D162A-3984-0B4F-BF5C-D463A8231916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81" creationId="{548305C0-D7B3-2145-BD57-991D94F4C395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04" creationId="{9FBD533C-43FA-E144-9BC1-B47813DCABB4}"/>
          </ac:spMkLst>
        </pc:spChg>
        <pc:spChg chg="add mod topLvl">
          <ac:chgData name="Judson Santiago" userId="ebb108da2f256286" providerId="LiveId" clId="{AE21AAE9-5EF8-C543-B9E6-023B602F6B3C}" dt="2021-09-05T08:13:25.050" v="7253" actId="164"/>
          <ac:spMkLst>
            <pc:docMk/>
            <pc:sldMk cId="3882760537" sldId="556"/>
            <ac:spMk id="108" creationId="{DA20E5DE-4718-3E42-ADEE-FCA438892279}"/>
          </ac:spMkLst>
        </pc:spChg>
        <pc:spChg chg="add del mod">
          <ac:chgData name="Judson Santiago" userId="ebb108da2f256286" providerId="LiveId" clId="{AE21AAE9-5EF8-C543-B9E6-023B602F6B3C}" dt="2021-09-05T04:38:14.669" v="6157" actId="478"/>
          <ac:spMkLst>
            <pc:docMk/>
            <pc:sldMk cId="3882760537" sldId="556"/>
            <ac:spMk id="109" creationId="{BDA61A70-1873-A446-AA7C-0D67342B2D38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10" creationId="{E5A52F69-2545-514E-A682-0DA708A92F8E}"/>
          </ac:spMkLst>
        </pc:spChg>
        <pc:spChg chg="add mod topLvl">
          <ac:chgData name="Judson Santiago" userId="ebb108da2f256286" providerId="LiveId" clId="{AE21AAE9-5EF8-C543-B9E6-023B602F6B3C}" dt="2021-09-05T08:14:03.265" v="7255" actId="1076"/>
          <ac:spMkLst>
            <pc:docMk/>
            <pc:sldMk cId="3882760537" sldId="556"/>
            <ac:spMk id="111" creationId="{0A8CFB4A-38BA-434B-BF4E-56DB8B3E7C4E}"/>
          </ac:spMkLst>
        </pc:spChg>
        <pc:spChg chg="add mod topLvl">
          <ac:chgData name="Judson Santiago" userId="ebb108da2f256286" providerId="LiveId" clId="{AE21AAE9-5EF8-C543-B9E6-023B602F6B3C}" dt="2021-09-05T08:14:15.534" v="7256" actId="1076"/>
          <ac:spMkLst>
            <pc:docMk/>
            <pc:sldMk cId="3882760537" sldId="556"/>
            <ac:spMk id="112" creationId="{94EECD77-C2EA-244E-BF26-A2E6D2A9BCF2}"/>
          </ac:spMkLst>
        </pc:spChg>
        <pc:spChg chg="add mod">
          <ac:chgData name="Judson Santiago" userId="ebb108da2f256286" providerId="LiveId" clId="{AE21AAE9-5EF8-C543-B9E6-023B602F6B3C}" dt="2021-09-05T04:45:36.544" v="6223" actId="113"/>
          <ac:spMkLst>
            <pc:docMk/>
            <pc:sldMk cId="3882760537" sldId="556"/>
            <ac:spMk id="114" creationId="{124FC945-DBD9-5949-ABAF-DBD78C30710A}"/>
          </ac:spMkLst>
        </pc:spChg>
        <pc:spChg chg="add mod">
          <ac:chgData name="Judson Santiago" userId="ebb108da2f256286" providerId="LiveId" clId="{AE21AAE9-5EF8-C543-B9E6-023B602F6B3C}" dt="2021-09-05T08:13:05.711" v="7251" actId="165"/>
          <ac:spMkLst>
            <pc:docMk/>
            <pc:sldMk cId="3882760537" sldId="556"/>
            <ac:spMk id="115" creationId="{421C2B77-C76E-7F41-BB2E-D8B9715959ED}"/>
          </ac:spMkLst>
        </pc:spChg>
        <pc:spChg chg="add mod">
          <ac:chgData name="Judson Santiago" userId="ebb108da2f256286" providerId="LiveId" clId="{AE21AAE9-5EF8-C543-B9E6-023B602F6B3C}" dt="2021-09-05T08:13:05.711" v="7251" actId="165"/>
          <ac:spMkLst>
            <pc:docMk/>
            <pc:sldMk cId="3882760537" sldId="556"/>
            <ac:spMk id="116" creationId="{07B50639-8CA6-6C43-9337-A01536C1DA78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21" creationId="{F18A914F-7BA2-884E-9CEF-7A617F34AE94}"/>
          </ac:spMkLst>
        </pc:spChg>
        <pc:spChg chg="add mod">
          <ac:chgData name="Judson Santiago" userId="ebb108da2f256286" providerId="LiveId" clId="{AE21AAE9-5EF8-C543-B9E6-023B602F6B3C}" dt="2021-09-05T04:45:29.865" v="6222" actId="113"/>
          <ac:spMkLst>
            <pc:docMk/>
            <pc:sldMk cId="3882760537" sldId="556"/>
            <ac:spMk id="122" creationId="{DC3F853C-A4B8-E444-980C-2B5D6F05523B}"/>
          </ac:spMkLst>
        </pc:spChg>
        <pc:spChg chg="add mod">
          <ac:chgData name="Judson Santiago" userId="ebb108da2f256286" providerId="LiveId" clId="{AE21AAE9-5EF8-C543-B9E6-023B602F6B3C}" dt="2021-09-05T04:45:23.534" v="6221" actId="113"/>
          <ac:spMkLst>
            <pc:docMk/>
            <pc:sldMk cId="3882760537" sldId="556"/>
            <ac:spMk id="123" creationId="{70DAD58F-831F-CE47-8F8D-27CE632D5F90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24" creationId="{D26731B0-69E7-B047-B73F-AA911CBC5E3C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25" creationId="{44F53E7A-B6F7-1A49-9336-29260635DF3F}"/>
          </ac:spMkLst>
        </pc:spChg>
        <pc:spChg chg="add mod">
          <ac:chgData name="Judson Santiago" userId="ebb108da2f256286" providerId="LiveId" clId="{AE21AAE9-5EF8-C543-B9E6-023B602F6B3C}" dt="2021-09-05T04:45:14.404" v="6219" actId="113"/>
          <ac:spMkLst>
            <pc:docMk/>
            <pc:sldMk cId="3882760537" sldId="556"/>
            <ac:spMk id="126" creationId="{6D5FD9A9-082F-F749-BE68-9195EEE25595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29" creationId="{609B6862-A522-E341-9635-1074BB873FE5}"/>
          </ac:spMkLst>
        </pc:spChg>
        <pc:spChg chg="add mod">
          <ac:chgData name="Judson Santiago" userId="ebb108da2f256286" providerId="LiveId" clId="{AE21AAE9-5EF8-C543-B9E6-023B602F6B3C}" dt="2021-09-05T08:13:25.050" v="7253" actId="164"/>
          <ac:spMkLst>
            <pc:docMk/>
            <pc:sldMk cId="3882760537" sldId="556"/>
            <ac:spMk id="130" creationId="{80CF557F-1035-5A4E-9EA1-F326424EB998}"/>
          </ac:spMkLst>
        </pc:spChg>
        <pc:spChg chg="add del mod">
          <ac:chgData name="Judson Santiago" userId="ebb108da2f256286" providerId="LiveId" clId="{AE21AAE9-5EF8-C543-B9E6-023B602F6B3C}" dt="2021-09-05T05:08:52.136" v="6434" actId="478"/>
          <ac:spMkLst>
            <pc:docMk/>
            <pc:sldMk cId="3882760537" sldId="556"/>
            <ac:spMk id="132" creationId="{F56AC4DB-804A-6D4C-B5A8-1165078E77BF}"/>
          </ac:spMkLst>
        </pc:spChg>
        <pc:grpChg chg="add mod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5" creationId="{7FE38EEC-DF57-8647-854D-D6D2B4A0C023}"/>
          </ac:grpSpMkLst>
        </pc:grpChg>
        <pc:grpChg chg="add mod">
          <ac:chgData name="Judson Santiago" userId="ebb108da2f256286" providerId="LiveId" clId="{AE21AAE9-5EF8-C543-B9E6-023B602F6B3C}" dt="2021-09-05T08:13:25.050" v="7253" actId="164"/>
          <ac:grpSpMkLst>
            <pc:docMk/>
            <pc:sldMk cId="3882760537" sldId="556"/>
            <ac:grpSpMk id="6" creationId="{EF8A4EA9-A1FB-C544-94A1-722BC8717447}"/>
          </ac:grpSpMkLst>
        </pc:grpChg>
        <pc:grpChg chg="add mod">
          <ac:chgData name="Judson Santiago" userId="ebb108da2f256286" providerId="LiveId" clId="{AE21AAE9-5EF8-C543-B9E6-023B602F6B3C}" dt="2021-09-05T08:15:19.880" v="7261" actId="1076"/>
          <ac:grpSpMkLst>
            <pc:docMk/>
            <pc:sldMk cId="3882760537" sldId="556"/>
            <ac:grpSpMk id="75" creationId="{43FF1A8B-FE31-0141-B7C1-DF5BA93F74D6}"/>
          </ac:grpSpMkLst>
        </pc:grpChg>
        <pc:grpChg chg="add del mod">
          <ac:chgData name="Judson Santiago" userId="ebb108da2f256286" providerId="LiveId" clId="{AE21AAE9-5EF8-C543-B9E6-023B602F6B3C}" dt="2021-09-05T03:28:29.460" v="5369" actId="165"/>
          <ac:grpSpMkLst>
            <pc:docMk/>
            <pc:sldMk cId="3882760537" sldId="556"/>
            <ac:grpSpMk id="83" creationId="{837B6A19-3F51-1448-90E5-3B6D03E8F295}"/>
          </ac:grpSpMkLst>
        </pc:grpChg>
        <pc:grpChg chg="add mod">
          <ac:chgData name="Judson Santiago" userId="ebb108da2f256286" providerId="LiveId" clId="{AE21AAE9-5EF8-C543-B9E6-023B602F6B3C}" dt="2021-09-05T03:39:53.115" v="5456" actId="164"/>
          <ac:grpSpMkLst>
            <pc:docMk/>
            <pc:sldMk cId="3882760537" sldId="556"/>
            <ac:grpSpMk id="105" creationId="{FCE736F2-E7A9-C649-A54A-8DB77A674778}"/>
          </ac:grpSpMkLst>
        </pc:grpChg>
        <pc:grpChg chg="add mod topLvl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106" creationId="{D01FED67-CB19-7342-8BAE-F18EDDCCDE47}"/>
          </ac:grpSpMkLst>
        </pc:grpChg>
        <pc:grpChg chg="add del mod">
          <ac:chgData name="Judson Santiago" userId="ebb108da2f256286" providerId="LiveId" clId="{AE21AAE9-5EF8-C543-B9E6-023B602F6B3C}" dt="2021-09-05T04:54:06.870" v="6254" actId="165"/>
          <ac:grpSpMkLst>
            <pc:docMk/>
            <pc:sldMk cId="3882760537" sldId="556"/>
            <ac:grpSpMk id="107" creationId="{00EA1287-1A34-784A-9EBC-0B75CA6F9122}"/>
          </ac:grpSpMkLst>
        </pc:grpChg>
        <pc:grpChg chg="add mod topLvl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117" creationId="{DC96665D-C46D-A74A-AF01-0AEC1E8FFAC3}"/>
          </ac:grpSpMkLst>
        </pc:grpChg>
        <pc:grpChg chg="add mod">
          <ac:chgData name="Judson Santiago" userId="ebb108da2f256286" providerId="LiveId" clId="{AE21AAE9-5EF8-C543-B9E6-023B602F6B3C}" dt="2021-09-05T05:16:58.904" v="6523" actId="1038"/>
          <ac:grpSpMkLst>
            <pc:docMk/>
            <pc:sldMk cId="3882760537" sldId="556"/>
            <ac:grpSpMk id="127" creationId="{05B53F72-BB45-1240-A6B0-7CA59FEDB340}"/>
          </ac:grpSpMkLst>
        </pc:grpChg>
        <pc:grpChg chg="add mod">
          <ac:chgData name="Judson Santiago" userId="ebb108da2f256286" providerId="LiveId" clId="{AE21AAE9-5EF8-C543-B9E6-023B602F6B3C}" dt="2021-09-05T05:16:58.904" v="6523" actId="1038"/>
          <ac:grpSpMkLst>
            <pc:docMk/>
            <pc:sldMk cId="3882760537" sldId="556"/>
            <ac:grpSpMk id="128" creationId="{EC4451B2-805B-5047-8C50-6AFC7961B68A}"/>
          </ac:grpSpMkLst>
        </pc:grpChg>
        <pc:grpChg chg="add del mod">
          <ac:chgData name="Judson Santiago" userId="ebb108da2f256286" providerId="LiveId" clId="{AE21AAE9-5EF8-C543-B9E6-023B602F6B3C}" dt="2021-09-05T08:13:05.711" v="7251" actId="165"/>
          <ac:grpSpMkLst>
            <pc:docMk/>
            <pc:sldMk cId="3882760537" sldId="556"/>
            <ac:grpSpMk id="131" creationId="{DE6016F6-D2CD-0E4C-92A3-A81A382167C4}"/>
          </ac:grpSpMkLst>
        </pc:grp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4" creationId="{5E3689A5-5D24-8045-AEF3-928B3C37B0EB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7" creationId="{AE4F5253-61E0-AB47-B95F-BFC25139717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10" creationId="{32E77E1F-1530-B640-94D1-478F83BFA45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19" creationId="{CEC94283-C3E7-F448-8F67-21457DEF88A7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21" creationId="{F0A6BBE5-84D7-4C4D-847D-3AA5A1EC9C79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48" creationId="{E1961387-AD94-304E-A812-40D72646640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65" creationId="{0CDE4AC9-4BE3-E643-8929-0F143F2EE16B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71" creationId="{7F672FA1-51D6-3045-B21B-C8FF029873F1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76" creationId="{1EE34B3F-842E-144C-96F3-6CEABD71699D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79" creationId="{2BB0841B-0DF6-2747-BDE9-C09F719C1AFC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0" creationId="{1C705F33-C22E-C54F-BA12-36DFE5B98EF2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2" creationId="{A2BA192C-B2A4-F142-B2B2-6B95D9F8F32C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4" creationId="{1027E3A6-FDD7-6C4E-8193-F3A46CB513F8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2" creationId="{5DEBF70B-E75C-5547-8D29-8B2758BDF241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3" creationId="{5E46A7F8-7280-B446-A9B6-BA0356FE4E79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9" creationId="{C89A8E20-4C9B-0D43-AAB6-59B5216C932B}"/>
          </ac:cxnSpMkLst>
        </pc:cxnChg>
      </pc:sldChg>
      <pc:sldChg chg="delSp add del mod">
        <pc:chgData name="Judson Santiago" userId="ebb108da2f256286" providerId="LiveId" clId="{AE21AAE9-5EF8-C543-B9E6-023B602F6B3C}" dt="2021-09-05T04:53:10.170" v="6246" actId="2696"/>
        <pc:sldMkLst>
          <pc:docMk/>
          <pc:sldMk cId="187158979" sldId="557"/>
        </pc:sldMkLst>
        <pc:spChg chg="del">
          <ac:chgData name="Judson Santiago" userId="ebb108da2f256286" providerId="LiveId" clId="{AE21AAE9-5EF8-C543-B9E6-023B602F6B3C}" dt="2021-09-05T04:53:06.599" v="6245" actId="21"/>
          <ac:spMkLst>
            <pc:docMk/>
            <pc:sldMk cId="187158979" sldId="557"/>
            <ac:spMk id="109" creationId="{BDA61A70-1873-A446-AA7C-0D67342B2D38}"/>
          </ac:spMkLst>
        </pc:spChg>
      </pc:sldChg>
      <pc:sldChg chg="addSp delSp modSp add mod">
        <pc:chgData name="Judson Santiago" userId="ebb108da2f256286" providerId="LiveId" clId="{AE21AAE9-5EF8-C543-B9E6-023B602F6B3C}" dt="2021-09-05T08:15:28.324" v="7263"/>
        <pc:sldMkLst>
          <pc:docMk/>
          <pc:sldMk cId="4081834423" sldId="557"/>
        </pc:sldMkLst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8" creationId="{22B136FF-ADE8-6445-BCE6-72CB15B4DCE9}"/>
          </ac:spMkLst>
        </pc:spChg>
        <pc:spChg chg="mod">
          <ac:chgData name="Judson Santiago" userId="ebb108da2f256286" providerId="LiveId" clId="{AE21AAE9-5EF8-C543-B9E6-023B602F6B3C}" dt="2021-09-05T05:07:14.631" v="6428" actId="1582"/>
          <ac:spMkLst>
            <pc:docMk/>
            <pc:sldMk cId="4081834423" sldId="557"/>
            <ac:spMk id="13" creationId="{6D22B5C5-12D8-EB4E-839C-F250F7C80428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28" creationId="{B2DA3B44-1A81-5E42-8F45-6FA02899B117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5" creationId="{C675CA98-040E-9A4A-8B6D-D5B00B019465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6" creationId="{CB58DFB4-1D25-784F-AB9A-DB7948A2DCBC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7" creationId="{44480598-F906-1142-A462-CF2926F9DF4D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9" creationId="{C63E9FA2-6A2F-8444-BE3D-C50574F0A93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0" creationId="{DB136BEA-2B98-4C48-88F2-3E4AE933BBEA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1" creationId="{63B1FDE3-D420-FD4D-91F0-FB7CFCDB79EE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3" creationId="{15D40B9C-9F2A-9A45-A571-E2227D5D1930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7" creationId="{D20C9842-45A1-524B-AAA9-61EB61C07C47}"/>
          </ac:spMkLst>
        </pc:spChg>
        <pc:spChg chg="add mod">
          <ac:chgData name="Judson Santiago" userId="ebb108da2f256286" providerId="LiveId" clId="{AE21AAE9-5EF8-C543-B9E6-023B602F6B3C}" dt="2021-09-05T05:05:39.131" v="6426" actId="20577"/>
          <ac:spMkLst>
            <pc:docMk/>
            <pc:sldMk cId="4081834423" sldId="557"/>
            <ac:spMk id="58" creationId="{D8F7A5F0-84CA-654F-81E2-ABC23FA6C91C}"/>
          </ac:spMkLst>
        </pc:spChg>
        <pc:spChg chg="add mod">
          <ac:chgData name="Judson Santiago" userId="ebb108da2f256286" providerId="LiveId" clId="{AE21AAE9-5EF8-C543-B9E6-023B602F6B3C}" dt="2021-09-05T05:16:37.651" v="6498" actId="1037"/>
          <ac:spMkLst>
            <pc:docMk/>
            <pc:sldMk cId="4081834423" sldId="557"/>
            <ac:spMk id="59" creationId="{78C6FC98-8CBA-5B4B-B7EF-D7B2EF237D4B}"/>
          </ac:spMkLst>
        </pc:spChg>
        <pc:spChg chg="add mod">
          <ac:chgData name="Judson Santiago" userId="ebb108da2f256286" providerId="LiveId" clId="{AE21AAE9-5EF8-C543-B9E6-023B602F6B3C}" dt="2021-09-05T05:04:14.621" v="6385" actId="164"/>
          <ac:spMkLst>
            <pc:docMk/>
            <pc:sldMk cId="4081834423" sldId="557"/>
            <ac:spMk id="60" creationId="{C4A47F12-DA81-824B-9461-C97696FDDA9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1" creationId="{93DBFCF4-C41E-D648-9037-93AEF207BCE4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63" creationId="{C1021469-9FBD-B347-9CDE-1076E1B1C71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5" creationId="{F407E98C-0646-DA4B-B8B2-6228C7A5B803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66" creationId="{4088D8F5-282D-1048-AACC-2320BEE80CBB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7" creationId="{5B961316-A45E-7541-BB8E-C67D3A2D071B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8" creationId="{AD99D362-F47B-3F49-B409-1F30CC8CB818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70" creationId="{C8E1E862-1574-DE48-B2FA-6665C69AC17C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72" creationId="{3ED38BAE-527D-E440-8B83-C13E909312C2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3" creationId="{78660229-8A90-8444-A2AA-1427E2A0A39E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5" creationId="{EBE2DEA1-B757-7643-8E99-557E1251C26A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6" creationId="{6503F3AC-D195-4C4C-BF8E-4A3B330E14F8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8" creationId="{E896AFD1-E3D6-CD40-B401-0E96111A9DA7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4" creationId="{7F8572DE-759A-1A41-8899-037B347B817D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5" creationId="{83B2758E-5AD7-DE4F-863E-6D40FBFA254B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7" creationId="{D2C9A4AE-E47B-3946-AAE8-D0138D408EAA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8" creationId="{FAE01815-A787-304F-A715-3127E8A2B6C9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100" creationId="{5E7A2984-F274-5048-BD0E-D714FF6542A7}"/>
          </ac:spMkLst>
        </pc:spChg>
        <pc:spChg chg="mod">
          <ac:chgData name="Judson Santiago" userId="ebb108da2f256286" providerId="LiveId" clId="{AE21AAE9-5EF8-C543-B9E6-023B602F6B3C}" dt="2021-09-05T05:26:28.719" v="6591" actId="688"/>
          <ac:spMkLst>
            <pc:docMk/>
            <pc:sldMk cId="4081834423" sldId="557"/>
            <ac:spMk id="102" creationId="{CDE821E2-C58E-4C4C-999E-C4CA9AED44B8}"/>
          </ac:spMkLst>
        </pc:spChg>
        <pc:spChg chg="mod">
          <ac:chgData name="Judson Santiago" userId="ebb108da2f256286" providerId="LiveId" clId="{AE21AAE9-5EF8-C543-B9E6-023B602F6B3C}" dt="2021-09-05T05:16:37.651" v="6498" actId="1037"/>
          <ac:spMkLst>
            <pc:docMk/>
            <pc:sldMk cId="4081834423" sldId="557"/>
            <ac:spMk id="108" creationId="{DA20E5DE-4718-3E42-ADEE-FCA438892279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10" creationId="{E5A52F69-2545-514E-A682-0DA708A92F8E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11" creationId="{0A8CFB4A-38BA-434B-BF4E-56DB8B3E7C4E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12" creationId="{94EECD77-C2EA-244E-BF26-A2E6D2A9BCF2}"/>
          </ac:spMkLst>
        </pc:spChg>
        <pc:spChg chg="add mod topLvl">
          <ac:chgData name="Judson Santiago" userId="ebb108da2f256286" providerId="LiveId" clId="{AE21AAE9-5EF8-C543-B9E6-023B602F6B3C}" dt="2021-09-05T05:33:38.478" v="6640" actId="164"/>
          <ac:spMkLst>
            <pc:docMk/>
            <pc:sldMk cId="4081834423" sldId="557"/>
            <ac:spMk id="118" creationId="{C42226F7-D9C2-A04C-9EF5-506E557B973A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19" creationId="{47498750-5E40-A84B-813A-CB78B305F43B}"/>
          </ac:spMkLst>
        </pc:spChg>
        <pc:spChg chg="add del mod">
          <ac:chgData name="Judson Santiago" userId="ebb108da2f256286" providerId="LiveId" clId="{AE21AAE9-5EF8-C543-B9E6-023B602F6B3C}" dt="2021-09-05T05:27:47.521" v="6599" actId="478"/>
          <ac:spMkLst>
            <pc:docMk/>
            <pc:sldMk cId="4081834423" sldId="557"/>
            <ac:spMk id="120" creationId="{B690B9F5-1F0C-8A49-84A6-CC65A3868DAB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21" creationId="{F18A914F-7BA2-884E-9CEF-7A617F34AE94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24" creationId="{D26731B0-69E7-B047-B73F-AA911CBC5E3C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25" creationId="{44F53E7A-B6F7-1A49-9336-29260635DF3F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29" creationId="{609B6862-A522-E341-9635-1074BB873FE5}"/>
          </ac:spMkLst>
        </pc:spChg>
        <pc:spChg chg="del mod">
          <ac:chgData name="Judson Santiago" userId="ebb108da2f256286" providerId="LiveId" clId="{AE21AAE9-5EF8-C543-B9E6-023B602F6B3C}" dt="2021-09-05T04:54:40.181" v="6257" actId="478"/>
          <ac:spMkLst>
            <pc:docMk/>
            <pc:sldMk cId="4081834423" sldId="557"/>
            <ac:spMk id="130" creationId="{80CF557F-1035-5A4E-9EA1-F326424EB998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31" creationId="{FFB69CE7-0FE5-014F-B15D-966C59C38432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32" creationId="{FFA13C9A-9805-3643-A606-D179D8079620}"/>
          </ac:spMkLst>
        </pc:spChg>
        <pc:grpChg chg="add mod">
          <ac:chgData name="Judson Santiago" userId="ebb108da2f256286" providerId="LiveId" clId="{AE21AAE9-5EF8-C543-B9E6-023B602F6B3C}" dt="2021-09-05T07:11:12.805" v="6682" actId="164"/>
          <ac:grpSpMkLst>
            <pc:docMk/>
            <pc:sldMk cId="4081834423" sldId="557"/>
            <ac:grpSpMk id="4" creationId="{A6980CA1-B5F7-DC45-B188-F44D449920B0}"/>
          </ac:grpSpMkLst>
        </pc:grpChg>
        <pc:grpChg chg="add mod">
          <ac:chgData name="Judson Santiago" userId="ebb108da2f256286" providerId="LiveId" clId="{AE21AAE9-5EF8-C543-B9E6-023B602F6B3C}" dt="2021-09-05T05:16:37.651" v="6498" actId="1037"/>
          <ac:grpSpMkLst>
            <pc:docMk/>
            <pc:sldMk cId="4081834423" sldId="557"/>
            <ac:grpSpMk id="5" creationId="{8E57AD62-6668-554B-B436-01ED09B228C5}"/>
          </ac:grpSpMkLst>
        </pc:grpChg>
        <pc:grpChg chg="add del mod">
          <ac:chgData name="Judson Santiago" userId="ebb108da2f256286" providerId="LiveId" clId="{AE21AAE9-5EF8-C543-B9E6-023B602F6B3C}" dt="2021-09-05T05:33:20.219" v="6639" actId="165"/>
          <ac:grpSpMkLst>
            <pc:docMk/>
            <pc:sldMk cId="4081834423" sldId="557"/>
            <ac:grpSpMk id="29" creationId="{F7BA4576-CE6F-5743-B646-8A0DB2385C41}"/>
          </ac:grpSpMkLst>
        </pc:grpChg>
        <pc:grpChg chg="add mod">
          <ac:chgData name="Judson Santiago" userId="ebb108da2f256286" providerId="LiveId" clId="{AE21AAE9-5EF8-C543-B9E6-023B602F6B3C}" dt="2021-09-05T07:11:12.805" v="6682" actId="164"/>
          <ac:grpSpMkLst>
            <pc:docMk/>
            <pc:sldMk cId="4081834423" sldId="557"/>
            <ac:grpSpMk id="34" creationId="{643800EA-505C-9E43-B070-BBA4E44559F1}"/>
          </ac:grpSpMkLst>
        </pc:grpChg>
        <pc:grpChg chg="add mod">
          <ac:chgData name="Judson Santiago" userId="ebb108da2f256286" providerId="LiveId" clId="{AE21AAE9-5EF8-C543-B9E6-023B602F6B3C}" dt="2021-09-05T08:15:28.324" v="7263"/>
          <ac:grpSpMkLst>
            <pc:docMk/>
            <pc:sldMk cId="4081834423" sldId="557"/>
            <ac:grpSpMk id="44" creationId="{7A27D7C9-E2DC-F140-A384-9630BBFABE37}"/>
          </ac:grpSpMkLst>
        </pc:grpChg>
        <pc:grpChg chg="add del mod">
          <ac:chgData name="Judson Santiago" userId="ebb108da2f256286" providerId="LiveId" clId="{AE21AAE9-5EF8-C543-B9E6-023B602F6B3C}" dt="2021-09-05T08:15:27.359" v="7262" actId="478"/>
          <ac:grpSpMkLst>
            <pc:docMk/>
            <pc:sldMk cId="4081834423" sldId="557"/>
            <ac:grpSpMk id="62" creationId="{214A5EF0-86CE-254F-B130-432943ACA497}"/>
          </ac:grpSpMkLst>
        </pc:grpChg>
        <pc:grpChg chg="del mod">
          <ac:chgData name="Judson Santiago" userId="ebb108da2f256286" providerId="LiveId" clId="{AE21AAE9-5EF8-C543-B9E6-023B602F6B3C}" dt="2021-09-05T05:11:34.367" v="6443" actId="478"/>
          <ac:grpSpMkLst>
            <pc:docMk/>
            <pc:sldMk cId="4081834423" sldId="557"/>
            <ac:grpSpMk id="75" creationId="{43FF1A8B-FE31-0141-B7C1-DF5BA93F74D6}"/>
          </ac:grpSpMkLst>
        </pc:grpChg>
        <pc:grpChg chg="del">
          <ac:chgData name="Judson Santiago" userId="ebb108da2f256286" providerId="LiveId" clId="{AE21AAE9-5EF8-C543-B9E6-023B602F6B3C}" dt="2021-09-05T04:53:51.167" v="6252" actId="478"/>
          <ac:grpSpMkLst>
            <pc:docMk/>
            <pc:sldMk cId="4081834423" sldId="557"/>
            <ac:grpSpMk id="107" creationId="{00EA1287-1A34-784A-9EBC-0B75CA6F9122}"/>
          </ac:grpSpMkLst>
        </pc:grpChg>
        <pc:grpChg chg="del">
          <ac:chgData name="Judson Santiago" userId="ebb108da2f256286" providerId="LiveId" clId="{AE21AAE9-5EF8-C543-B9E6-023B602F6B3C}" dt="2021-09-05T04:53:58.969" v="6253" actId="478"/>
          <ac:grpSpMkLst>
            <pc:docMk/>
            <pc:sldMk cId="4081834423" sldId="557"/>
            <ac:grpSpMk id="117" creationId="{DC96665D-C46D-A74A-AF01-0AEC1E8FFAC3}"/>
          </ac:grpSpMkLst>
        </pc:grpChg>
        <pc:grpChg chg="del">
          <ac:chgData name="Judson Santiago" userId="ebb108da2f256286" providerId="LiveId" clId="{AE21AAE9-5EF8-C543-B9E6-023B602F6B3C}" dt="2021-09-05T04:53:20.694" v="6248" actId="478"/>
          <ac:grpSpMkLst>
            <pc:docMk/>
            <pc:sldMk cId="4081834423" sldId="557"/>
            <ac:grpSpMk id="127" creationId="{05B53F72-BB45-1240-A6B0-7CA59FEDB340}"/>
          </ac:grpSpMkLst>
        </pc:grpChg>
        <pc:grpChg chg="del">
          <ac:chgData name="Judson Santiago" userId="ebb108da2f256286" providerId="LiveId" clId="{AE21AAE9-5EF8-C543-B9E6-023B602F6B3C}" dt="2021-09-05T04:53:20.694" v="6248" actId="478"/>
          <ac:grpSpMkLst>
            <pc:docMk/>
            <pc:sldMk cId="4081834423" sldId="557"/>
            <ac:grpSpMk id="128" creationId="{EC4451B2-805B-5047-8C50-6AFC7961B68A}"/>
          </ac:grpSpMkLst>
        </pc:grp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10" creationId="{32E77E1F-1530-B640-94D1-478F83BFA450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19" creationId="{CEC94283-C3E7-F448-8F67-21457DEF88A7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21" creationId="{F0A6BBE5-84D7-4C4D-847D-3AA5A1EC9C79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48" creationId="{B53E30B7-33B5-6F47-BC07-964DB45FE31B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48" creationId="{E1961387-AD94-304E-A812-40D726466400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2" creationId="{AA0AE786-55FF-B247-9B2C-A66CC3F0DF4C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4" creationId="{CC0F9732-BE1D-E546-B8EB-D1AF998ED022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5" creationId="{92C871F6-064E-1544-B313-BF14587BE08F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6" creationId="{8020E58B-1239-0949-99B7-27D4A3F05F23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64" creationId="{97E938C5-7F50-7649-ABE0-683032F2B2BB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69" creationId="{BC1B427E-2BDF-874E-BA05-B68E993CA289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71" creationId="{DD3F60A7-CF82-0944-BBA7-87C38570943D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73" creationId="{20479F2E-F0A9-4E40-92FF-272C3235EAF0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87" creationId="{BEA2E361-0169-7541-B227-EFD840F87253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89" creationId="{CADC78D6-F335-E145-9147-F1FE0CA30B7C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90" creationId="{5BD07B8F-720F-4C49-8CD9-367875984C15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91" creationId="{68FD36F2-8CC2-844F-A3FC-5079E1FB4A99}"/>
          </ac:cxnSpMkLst>
        </pc:cxnChg>
        <pc:cxnChg chg="mod">
          <ac:chgData name="Judson Santiago" userId="ebb108da2f256286" providerId="LiveId" clId="{AE21AAE9-5EF8-C543-B9E6-023B602F6B3C}" dt="2021-09-05T05:14:19.837" v="6445" actId="14100"/>
          <ac:cxnSpMkLst>
            <pc:docMk/>
            <pc:sldMk cId="4081834423" sldId="557"/>
            <ac:cxnSpMk id="96" creationId="{7492262F-197D-C540-AC14-69761671F2EE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101" creationId="{1C4718D8-C3A0-B042-985F-FD6B22E0E580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103" creationId="{796AA2B0-6CD6-7342-A564-91991AD9D4B5}"/>
          </ac:cxnSpMkLst>
        </pc:cxnChg>
        <pc:cxnChg chg="add mod topLvl">
          <ac:chgData name="Judson Santiago" userId="ebb108da2f256286" providerId="LiveId" clId="{AE21AAE9-5EF8-C543-B9E6-023B602F6B3C}" dt="2021-09-05T05:33:38.478" v="6640" actId="164"/>
          <ac:cxnSpMkLst>
            <pc:docMk/>
            <pc:sldMk cId="4081834423" sldId="557"/>
            <ac:cxnSpMk id="105" creationId="{96E25576-758B-0A40-BE05-A0413C0C9AE7}"/>
          </ac:cxnSpMkLst>
        </pc:cxnChg>
        <pc:cxnChg chg="add mod topLvl">
          <ac:chgData name="Judson Santiago" userId="ebb108da2f256286" providerId="LiveId" clId="{AE21AAE9-5EF8-C543-B9E6-023B602F6B3C}" dt="2021-09-05T05:34:04.540" v="6642" actId="14100"/>
          <ac:cxnSpMkLst>
            <pc:docMk/>
            <pc:sldMk cId="4081834423" sldId="557"/>
            <ac:cxnSpMk id="109" creationId="{24114E5A-D7B5-454B-B8FC-F91CF098A20F}"/>
          </ac:cxnSpMkLst>
        </pc:cxnChg>
        <pc:cxnChg chg="add mod topLvl">
          <ac:chgData name="Judson Santiago" userId="ebb108da2f256286" providerId="LiveId" clId="{AE21AAE9-5EF8-C543-B9E6-023B602F6B3C}" dt="2021-09-05T05:33:38.478" v="6640" actId="164"/>
          <ac:cxnSpMkLst>
            <pc:docMk/>
            <pc:sldMk cId="4081834423" sldId="557"/>
            <ac:cxnSpMk id="113" creationId="{54A49502-1788-A147-947C-92FA50734E4D}"/>
          </ac:cxnSpMkLst>
        </pc:cxnChg>
        <pc:cxnChg chg="add mod">
          <ac:chgData name="Judson Santiago" userId="ebb108da2f256286" providerId="LiveId" clId="{AE21AAE9-5EF8-C543-B9E6-023B602F6B3C}" dt="2021-09-05T05:35:19.147" v="6648" actId="14100"/>
          <ac:cxnSpMkLst>
            <pc:docMk/>
            <pc:sldMk cId="4081834423" sldId="557"/>
            <ac:cxnSpMk id="133" creationId="{96F4789D-FED9-AC4A-8FC1-4CB640AE8318}"/>
          </ac:cxnSpMkLst>
        </pc:cxnChg>
        <pc:cxnChg chg="add mod">
          <ac:chgData name="Judson Santiago" userId="ebb108da2f256286" providerId="LiveId" clId="{AE21AAE9-5EF8-C543-B9E6-023B602F6B3C}" dt="2021-09-05T05:35:08.725" v="6647" actId="14100"/>
          <ac:cxnSpMkLst>
            <pc:docMk/>
            <pc:sldMk cId="4081834423" sldId="557"/>
            <ac:cxnSpMk id="134" creationId="{4D560E7E-496C-8C47-BF7E-8808B4D55264}"/>
          </ac:cxnSpMkLst>
        </pc:cxnChg>
      </pc:sldChg>
      <pc:sldChg chg="addSp delSp modSp add mod modNotesTx">
        <pc:chgData name="Judson Santiago" userId="ebb108da2f256286" providerId="LiveId" clId="{AE21AAE9-5EF8-C543-B9E6-023B602F6B3C}" dt="2021-09-05T08:12:47.316" v="7250" actId="164"/>
        <pc:sldMkLst>
          <pc:docMk/>
          <pc:sldMk cId="1343698035" sldId="558"/>
        </pc:sldMkLst>
        <pc:spChg chg="mod">
          <ac:chgData name="Judson Santiago" userId="ebb108da2f256286" providerId="LiveId" clId="{AE21AAE9-5EF8-C543-B9E6-023B602F6B3C}" dt="2021-09-05T08:00:00.645" v="7174" actId="1076"/>
          <ac:spMkLst>
            <pc:docMk/>
            <pc:sldMk cId="1343698035" sldId="558"/>
            <ac:spMk id="3" creationId="{A7386265-6F68-6B44-9720-B2A2C8A66DA6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8" creationId="{22B136FF-ADE8-6445-BCE6-72CB15B4DCE9}"/>
          </ac:spMkLst>
        </pc:spChg>
        <pc:spChg chg="add mod">
          <ac:chgData name="Judson Santiago" userId="ebb108da2f256286" providerId="LiveId" clId="{AE21AAE9-5EF8-C543-B9E6-023B602F6B3C}" dt="2021-09-05T08:01:16.903" v="7233" actId="164"/>
          <ac:spMkLst>
            <pc:docMk/>
            <pc:sldMk cId="1343698035" sldId="558"/>
            <ac:spMk id="10" creationId="{9C6B3B54-9681-0242-BF79-F0A85962AB46}"/>
          </ac:spMkLst>
        </pc:spChg>
        <pc:spChg chg="add mod">
          <ac:chgData name="Judson Santiago" userId="ebb108da2f256286" providerId="LiveId" clId="{AE21AAE9-5EF8-C543-B9E6-023B602F6B3C}" dt="2021-09-05T08:01:16.903" v="7233" actId="164"/>
          <ac:spMkLst>
            <pc:docMk/>
            <pc:sldMk cId="1343698035" sldId="558"/>
            <ac:spMk id="11" creationId="{1C13CA63-45B6-994D-AFC9-75C365C39B37}"/>
          </ac:spMkLst>
        </pc:spChg>
        <pc:spChg chg="add mod">
          <ac:chgData name="Judson Santiago" userId="ebb108da2f256286" providerId="LiveId" clId="{AE21AAE9-5EF8-C543-B9E6-023B602F6B3C}" dt="2021-09-05T08:00:13.935" v="7175" actId="164"/>
          <ac:spMkLst>
            <pc:docMk/>
            <pc:sldMk cId="1343698035" sldId="558"/>
            <ac:spMk id="12" creationId="{0026760A-CB22-BD4F-B63C-E827B788119E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19" creationId="{BB1806D7-21C6-644B-9D2A-CEBE28FD980E}"/>
          </ac:spMkLst>
        </pc:spChg>
        <pc:spChg chg="add mod">
          <ac:chgData name="Judson Santiago" userId="ebb108da2f256286" providerId="LiveId" clId="{AE21AAE9-5EF8-C543-B9E6-023B602F6B3C}" dt="2021-09-05T08:01:55.070" v="7235" actId="207"/>
          <ac:spMkLst>
            <pc:docMk/>
            <pc:sldMk cId="1343698035" sldId="558"/>
            <ac:spMk id="20" creationId="{BE0A5C9A-3E0B-CE41-AF56-9B2D585AF2CD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28" creationId="{B2DA3B44-1A81-5E42-8F45-6FA02899B117}"/>
          </ac:spMkLst>
        </pc:spChg>
        <pc:spChg chg="add mod">
          <ac:chgData name="Judson Santiago" userId="ebb108da2f256286" providerId="LiveId" clId="{AE21AAE9-5EF8-C543-B9E6-023B602F6B3C}" dt="2021-09-05T08:12:47.316" v="7250" actId="164"/>
          <ac:spMkLst>
            <pc:docMk/>
            <pc:sldMk cId="1343698035" sldId="558"/>
            <ac:spMk id="44" creationId="{74466AB1-72B9-F149-9867-92CAE945906C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4" creationId="{62749ACB-56D6-174C-BC40-4ED94217F015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5" creationId="{83533D5D-BE5E-814C-9A6B-30683437B6F2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6" creationId="{6EBC095B-B9AB-F549-8B8B-67028F7BEBC7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7" creationId="{7E4711A0-F1C0-A54C-B5D7-C6A9A963D089}"/>
          </ac:spMkLst>
        </pc:spChg>
        <pc:spChg chg="del">
          <ac:chgData name="Judson Santiago" userId="ebb108da2f256286" providerId="LiveId" clId="{AE21AAE9-5EF8-C543-B9E6-023B602F6B3C}" dt="2021-09-05T07:10:46.398" v="6666" actId="478"/>
          <ac:spMkLst>
            <pc:docMk/>
            <pc:sldMk cId="1343698035" sldId="558"/>
            <ac:spMk id="59" creationId="{78C6FC98-8CBA-5B4B-B7EF-D7B2EF237D4B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61" creationId="{87A16873-91B3-E149-A806-3808495FB651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69" creationId="{6E0373E5-E53E-8B47-884E-2151130C3344}"/>
          </ac:spMkLst>
        </pc:spChg>
        <pc:spChg chg="add mod">
          <ac:chgData name="Judson Santiago" userId="ebb108da2f256286" providerId="LiveId" clId="{AE21AAE9-5EF8-C543-B9E6-023B602F6B3C}" dt="2021-09-05T08:00:13.935" v="7175" actId="164"/>
          <ac:spMkLst>
            <pc:docMk/>
            <pc:sldMk cId="1343698035" sldId="558"/>
            <ac:spMk id="76" creationId="{480424A8-C181-164B-A779-2D7F0A6BBA42}"/>
          </ac:spMkLst>
        </pc:spChg>
        <pc:spChg chg="add del mod">
          <ac:chgData name="Judson Santiago" userId="ebb108da2f256286" providerId="LiveId" clId="{AE21AAE9-5EF8-C543-B9E6-023B602F6B3C}" dt="2021-09-05T07:29:19.732" v="6784" actId="478"/>
          <ac:spMkLst>
            <pc:docMk/>
            <pc:sldMk cId="1343698035" sldId="558"/>
            <ac:spMk id="77" creationId="{F916D7B7-55EF-3640-97AD-4734C6E37097}"/>
          </ac:spMkLst>
        </pc:spChg>
        <pc:spChg chg="add mod">
          <ac:chgData name="Judson Santiago" userId="ebb108da2f256286" providerId="LiveId" clId="{AE21AAE9-5EF8-C543-B9E6-023B602F6B3C}" dt="2021-09-05T07:29:44.189" v="6786" actId="164"/>
          <ac:spMkLst>
            <pc:docMk/>
            <pc:sldMk cId="1343698035" sldId="558"/>
            <ac:spMk id="78" creationId="{A772A17C-7DA1-3745-BD61-44120B53154B}"/>
          </ac:spMkLst>
        </pc:spChg>
        <pc:spChg chg="add mod">
          <ac:chgData name="Judson Santiago" userId="ebb108da2f256286" providerId="LiveId" clId="{AE21AAE9-5EF8-C543-B9E6-023B602F6B3C}" dt="2021-09-05T07:29:44.189" v="6786" actId="164"/>
          <ac:spMkLst>
            <pc:docMk/>
            <pc:sldMk cId="1343698035" sldId="558"/>
            <ac:spMk id="79" creationId="{67A12311-6FE4-F04B-99BB-60719E131988}"/>
          </ac:spMkLst>
        </pc:spChg>
        <pc:spChg chg="add mod">
          <ac:chgData name="Judson Santiago" userId="ebb108da2f256286" providerId="LiveId" clId="{AE21AAE9-5EF8-C543-B9E6-023B602F6B3C}" dt="2021-09-05T07:56:26.876" v="7097" actId="552"/>
          <ac:spMkLst>
            <pc:docMk/>
            <pc:sldMk cId="1343698035" sldId="558"/>
            <ac:spMk id="80" creationId="{19CAE4F2-B27E-C846-A2BB-EED0160790D7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81" creationId="{20EC36F4-6B4B-A946-8C0B-D370ED4E883E}"/>
          </ac:spMkLst>
        </pc:spChg>
        <pc:spChg chg="add mod">
          <ac:chgData name="Judson Santiago" userId="ebb108da2f256286" providerId="LiveId" clId="{AE21AAE9-5EF8-C543-B9E6-023B602F6B3C}" dt="2021-09-05T08:04:23.247" v="7243"/>
          <ac:spMkLst>
            <pc:docMk/>
            <pc:sldMk cId="1343698035" sldId="558"/>
            <ac:spMk id="82" creationId="{523555B6-F3AB-584F-AA86-A8F20E7EF5FF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84" creationId="{5ADA2128-1671-2F46-8256-98CDA51FBA36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92" creationId="{B1A0544C-E1E8-2C4D-98C5-514BC03D0146}"/>
          </ac:spMkLst>
        </pc:spChg>
        <pc:spChg chg="add mod">
          <ac:chgData name="Judson Santiago" userId="ebb108da2f256286" providerId="LiveId" clId="{AE21AAE9-5EF8-C543-B9E6-023B602F6B3C}" dt="2021-09-05T08:12:47.316" v="7250" actId="164"/>
          <ac:spMkLst>
            <pc:docMk/>
            <pc:sldMk cId="1343698035" sldId="558"/>
            <ac:spMk id="93" creationId="{9B4830F4-9E47-B44F-A449-30CC5DEFAF5F}"/>
          </ac:spMkLst>
        </pc:spChg>
        <pc:spChg chg="del">
          <ac:chgData name="Judson Santiago" userId="ebb108da2f256286" providerId="LiveId" clId="{AE21AAE9-5EF8-C543-B9E6-023B602F6B3C}" dt="2021-09-05T07:10:46.398" v="6666" actId="478"/>
          <ac:spMkLst>
            <pc:docMk/>
            <pc:sldMk cId="1343698035" sldId="558"/>
            <ac:spMk id="108" creationId="{DA20E5DE-4718-3E42-ADEE-FCA438892279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19" creationId="{47498750-5E40-A84B-813A-CB78B305F43B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31" creationId="{FFB69CE7-0FE5-014F-B15D-966C59C38432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32" creationId="{FFA13C9A-9805-3643-A606-D179D8079620}"/>
          </ac:spMkLst>
        </pc:spChg>
        <pc:grpChg chg="add mod">
          <ac:chgData name="Judson Santiago" userId="ebb108da2f256286" providerId="LiveId" clId="{AE21AAE9-5EF8-C543-B9E6-023B602F6B3C}" dt="2021-09-05T08:01:16.903" v="7233" actId="164"/>
          <ac:grpSpMkLst>
            <pc:docMk/>
            <pc:sldMk cId="1343698035" sldId="558"/>
            <ac:grpSpMk id="4" creationId="{1D4FA563-348E-394A-B5FD-C9552E520B62}"/>
          </ac:grpSpMkLst>
        </pc:grpChg>
        <pc:grpChg chg="del">
          <ac:chgData name="Judson Santiago" userId="ebb108da2f256286" providerId="LiveId" clId="{AE21AAE9-5EF8-C543-B9E6-023B602F6B3C}" dt="2021-09-05T07:10:46.398" v="6666" actId="478"/>
          <ac:grpSpMkLst>
            <pc:docMk/>
            <pc:sldMk cId="1343698035" sldId="558"/>
            <ac:grpSpMk id="5" creationId="{8E57AD62-6668-554B-B436-01ED09B228C5}"/>
          </ac:grpSpMkLst>
        </pc:grpChg>
        <pc:grpChg chg="add mod">
          <ac:chgData name="Judson Santiago" userId="ebb108da2f256286" providerId="LiveId" clId="{AE21AAE9-5EF8-C543-B9E6-023B602F6B3C}" dt="2021-09-05T08:00:13.935" v="7175" actId="164"/>
          <ac:grpSpMkLst>
            <pc:docMk/>
            <pc:sldMk cId="1343698035" sldId="558"/>
            <ac:grpSpMk id="18" creationId="{DE6A77E8-40DA-6D46-860F-07138F8E819B}"/>
          </ac:grpSpMkLst>
        </pc:grpChg>
        <pc:grpChg chg="add mod">
          <ac:chgData name="Judson Santiago" userId="ebb108da2f256286" providerId="LiveId" clId="{AE21AAE9-5EF8-C543-B9E6-023B602F6B3C}" dt="2021-09-05T08:01:24.382" v="7234" actId="555"/>
          <ac:grpSpMkLst>
            <pc:docMk/>
            <pc:sldMk cId="1343698035" sldId="558"/>
            <ac:grpSpMk id="21" creationId="{D7BDB4C2-D6F5-A546-9D73-F086C1BDEC9C}"/>
          </ac:grpSpMkLst>
        </pc:grpChg>
        <pc:grpChg chg="add mod">
          <ac:chgData name="Judson Santiago" userId="ebb108da2f256286" providerId="LiveId" clId="{AE21AAE9-5EF8-C543-B9E6-023B602F6B3C}" dt="2021-09-05T08:01:24.382" v="7234" actId="555"/>
          <ac:grpSpMkLst>
            <pc:docMk/>
            <pc:sldMk cId="1343698035" sldId="558"/>
            <ac:grpSpMk id="22" creationId="{0BD840D5-CF3C-8D48-8E89-0407F918C8FF}"/>
          </ac:grpSpMkLst>
        </pc:grpChg>
        <pc:grpChg chg="add mod">
          <ac:chgData name="Judson Santiago" userId="ebb108da2f256286" providerId="LiveId" clId="{AE21AAE9-5EF8-C543-B9E6-023B602F6B3C}" dt="2021-09-05T08:12:47.316" v="7250" actId="164"/>
          <ac:grpSpMkLst>
            <pc:docMk/>
            <pc:sldMk cId="1343698035" sldId="558"/>
            <ac:grpSpMk id="23" creationId="{9C466C5C-CFDC-8349-8D13-35E1AEB929ED}"/>
          </ac:grpSpMkLst>
        </pc:grpChg>
        <pc:grpChg chg="add del mod">
          <ac:chgData name="Judson Santiago" userId="ebb108da2f256286" providerId="LiveId" clId="{AE21AAE9-5EF8-C543-B9E6-023B602F6B3C}" dt="2021-09-05T07:10:58.860" v="6671" actId="164"/>
          <ac:grpSpMkLst>
            <pc:docMk/>
            <pc:sldMk cId="1343698035" sldId="558"/>
            <ac:grpSpMk id="34" creationId="{643800EA-505C-9E43-B070-BBA4E44559F1}"/>
          </ac:grpSpMkLst>
        </pc:grpChg>
        <pc:grpChg chg="add mod">
          <ac:chgData name="Judson Santiago" userId="ebb108da2f256286" providerId="LiveId" clId="{AE21AAE9-5EF8-C543-B9E6-023B602F6B3C}" dt="2021-09-05T08:00:13.935" v="7175" actId="164"/>
          <ac:grpSpMkLst>
            <pc:docMk/>
            <pc:sldMk cId="1343698035" sldId="558"/>
            <ac:grpSpMk id="53" creationId="{31B1285B-82BA-D041-A256-87E1CBAF2E5A}"/>
          </ac:grpSpMkLst>
        </pc:grpChg>
        <pc:grpChg chg="del">
          <ac:chgData name="Judson Santiago" userId="ebb108da2f256286" providerId="LiveId" clId="{AE21AAE9-5EF8-C543-B9E6-023B602F6B3C}" dt="2021-09-05T07:10:43.531" v="6665" actId="478"/>
          <ac:grpSpMkLst>
            <pc:docMk/>
            <pc:sldMk cId="1343698035" sldId="558"/>
            <ac:grpSpMk id="62" creationId="{214A5EF0-86CE-254F-B130-432943ACA497}"/>
          </ac:grpSpMkLst>
        </pc:grpChg>
        <pc:grpChg chg="mod">
          <ac:chgData name="Judson Santiago" userId="ebb108da2f256286" providerId="LiveId" clId="{AE21AAE9-5EF8-C543-B9E6-023B602F6B3C}" dt="2021-09-05T07:25:46.526" v="6752"/>
          <ac:grpSpMkLst>
            <pc:docMk/>
            <pc:sldMk cId="1343698035" sldId="558"/>
            <ac:grpSpMk id="64" creationId="{D1FE5212-9EDE-4841-B4F0-77118F5DCD46}"/>
          </ac:grpSpMkLst>
        </pc:grpChg>
        <pc:cxnChg chg="add mod">
          <ac:chgData name="Judson Santiago" userId="ebb108da2f256286" providerId="LiveId" clId="{AE21AAE9-5EF8-C543-B9E6-023B602F6B3C}" dt="2021-09-05T08:01:16.903" v="7233" actId="164"/>
          <ac:cxnSpMkLst>
            <pc:docMk/>
            <pc:sldMk cId="1343698035" sldId="558"/>
            <ac:cxnSpMk id="45" creationId="{6287D2CC-21E1-F14E-9945-2A2F123657F8}"/>
          </ac:cxnSpMkLst>
        </pc:cxnChg>
        <pc:cxnChg chg="add del mod">
          <ac:chgData name="Judson Santiago" userId="ebb108da2f256286" providerId="LiveId" clId="{AE21AAE9-5EF8-C543-B9E6-023B602F6B3C}" dt="2021-09-05T07:12:53.579" v="6692" actId="478"/>
          <ac:cxnSpMkLst>
            <pc:docMk/>
            <pc:sldMk cId="1343698035" sldId="558"/>
            <ac:cxnSpMk id="46" creationId="{608F4379-36E3-1240-8D98-C4C7B450CF4D}"/>
          </ac:cxnSpMkLst>
        </pc:cxnChg>
        <pc:cxnChg chg="add mod">
          <ac:chgData name="Judson Santiago" userId="ebb108da2f256286" providerId="LiveId" clId="{AE21AAE9-5EF8-C543-B9E6-023B602F6B3C}" dt="2021-09-05T08:01:16.903" v="7233" actId="164"/>
          <ac:cxnSpMkLst>
            <pc:docMk/>
            <pc:sldMk cId="1343698035" sldId="558"/>
            <ac:cxnSpMk id="48" creationId="{86711A33-36BD-7646-9E75-AE1BF0F95508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5" creationId="{5F37F8F7-47E2-CC42-8CD6-7BDAA8C0BF0F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7" creationId="{4A96657D-4D1F-A348-B14A-3E72EAAFD334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8" creationId="{E73ED2F6-392E-A046-95CF-79120F562DE7}"/>
          </ac:cxnSpMkLst>
        </pc:cxnChg>
        <pc:cxnChg chg="mod">
          <ac:chgData name="Judson Santiago" userId="ebb108da2f256286" providerId="LiveId" clId="{AE21AAE9-5EF8-C543-B9E6-023B602F6B3C}" dt="2021-09-05T07:30:28.541" v="6792" actId="167"/>
          <ac:cxnSpMkLst>
            <pc:docMk/>
            <pc:sldMk cId="1343698035" sldId="558"/>
            <ac:cxnSpMk id="70" creationId="{8D9C68B3-260A-A14E-8604-38D6FA3A2ADF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71" creationId="{0291351D-E144-C649-86CE-0C86628F024E}"/>
          </ac:cxnSpMkLst>
        </pc:cxnChg>
        <pc:cxnChg chg="add mod">
          <ac:chgData name="Judson Santiago" userId="ebb108da2f256286" providerId="LiveId" clId="{AE21AAE9-5EF8-C543-B9E6-023B602F6B3C}" dt="2021-09-05T08:00:13.935" v="7175" actId="164"/>
          <ac:cxnSpMkLst>
            <pc:docMk/>
            <pc:sldMk cId="1343698035" sldId="558"/>
            <ac:cxnSpMk id="74" creationId="{9BA3A412-C805-DB47-95C3-72EEB78DCBB9}"/>
          </ac:cxnSpMkLst>
        </pc:cxnChg>
        <pc:cxnChg chg="add mod">
          <ac:chgData name="Judson Santiago" userId="ebb108da2f256286" providerId="LiveId" clId="{AE21AAE9-5EF8-C543-B9E6-023B602F6B3C}" dt="2021-09-05T08:00:13.935" v="7175" actId="164"/>
          <ac:cxnSpMkLst>
            <pc:docMk/>
            <pc:sldMk cId="1343698035" sldId="558"/>
            <ac:cxnSpMk id="75" creationId="{44DCC709-5B16-654E-AF51-774B73215864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87" creationId="{BEA2E361-0169-7541-B227-EFD840F87253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89" creationId="{CADC78D6-F335-E145-9147-F1FE0CA30B7C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91" creationId="{68FD36F2-8CC2-844F-A3FC-5079E1FB4A99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103" creationId="{796AA2B0-6CD6-7342-A564-91991AD9D4B5}"/>
          </ac:cxnSpMkLst>
        </pc:cxnChg>
      </pc:sldChg>
    </pc:docChg>
  </pc:docChgLst>
  <pc:docChgLst>
    <pc:chgData name="Judson Santiago" userId="ebb108da2f256286" providerId="LiveId" clId="{2A84D7AC-5647-48FC-9265-DE7122A710C5}"/>
    <pc:docChg chg="undo redo custSel addSld delSld modSld sldOrd modMainMaster">
      <pc:chgData name="Judson Santiago" userId="ebb108da2f256286" providerId="LiveId" clId="{2A84D7AC-5647-48FC-9265-DE7122A710C5}" dt="2021-09-08T07:40:47.234" v="18652" actId="1036"/>
      <pc:docMkLst>
        <pc:docMk/>
      </pc:docMkLst>
      <pc:sldChg chg="modSp del mod">
        <pc:chgData name="Judson Santiago" userId="ebb108da2f256286" providerId="LiveId" clId="{2A84D7AC-5647-48FC-9265-DE7122A710C5}" dt="2021-09-04T00:38:34.842" v="1606" actId="47"/>
        <pc:sldMkLst>
          <pc:docMk/>
          <pc:sldMk cId="3242534635" sldId="417"/>
        </pc:sldMkLst>
        <pc:spChg chg="mod">
          <ac:chgData name="Judson Santiago" userId="ebb108da2f256286" providerId="LiveId" clId="{2A84D7AC-5647-48FC-9265-DE7122A710C5}" dt="2021-09-01T03:26:16.783" v="13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delSp modSp mod modTransition">
        <pc:chgData name="Judson Santiago" userId="ebb108da2f256286" providerId="LiveId" clId="{2A84D7AC-5647-48FC-9265-DE7122A710C5}" dt="2021-09-08T05:08:10.163" v="17680"/>
        <pc:sldMkLst>
          <pc:docMk/>
          <pc:sldMk cId="1407754642" sldId="470"/>
        </pc:sldMkLst>
        <pc:spChg chg="mod">
          <ac:chgData name="Judson Santiago" userId="ebb108da2f256286" providerId="LiveId" clId="{2A84D7AC-5647-48FC-9265-DE7122A710C5}" dt="2021-09-08T05:05:46.337" v="17679" actId="20577"/>
          <ac:spMkLst>
            <pc:docMk/>
            <pc:sldMk cId="1407754642" sldId="470"/>
            <ac:spMk id="3" creationId="{D7CC4DA7-78EA-4B4E-B927-322B57EA5F78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5" creationId="{E5C990AD-919E-4974-AF6A-C78A07132141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7" creationId="{896D5B06-6EBC-4D84-A8AE-DBCFD1C654AD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8" creationId="{B7E0F583-29CD-4B57-8D0C-186FD484FE44}"/>
          </ac:spMkLst>
        </pc:spChg>
      </pc:sldChg>
      <pc:sldChg chg="modSp mod modTransition">
        <pc:chgData name="Judson Santiago" userId="ebb108da2f256286" providerId="LiveId" clId="{2A84D7AC-5647-48FC-9265-DE7122A710C5}" dt="2021-09-08T06:27:52.542" v="17769" actId="20577"/>
        <pc:sldMkLst>
          <pc:docMk/>
          <pc:sldMk cId="1230921466" sldId="472"/>
        </pc:sldMkLst>
        <pc:spChg chg="mod">
          <ac:chgData name="Judson Santiago" userId="ebb108da2f256286" providerId="LiveId" clId="{2A84D7AC-5647-48FC-9265-DE7122A710C5}" dt="2021-09-08T06:27:52.542" v="17769" actId="20577"/>
          <ac:spMkLst>
            <pc:docMk/>
            <pc:sldMk cId="1230921466" sldId="472"/>
            <ac:spMk id="3" creationId="{5088418E-D0F7-4F34-B0A3-8BF55C79E570}"/>
          </ac:spMkLst>
        </pc:spChg>
      </pc:sldChg>
      <pc:sldChg chg="del">
        <pc:chgData name="Judson Santiago" userId="ebb108da2f256286" providerId="LiveId" clId="{2A84D7AC-5647-48FC-9265-DE7122A710C5}" dt="2021-09-04T00:33:39.820" v="1553" actId="47"/>
        <pc:sldMkLst>
          <pc:docMk/>
          <pc:sldMk cId="2626446712" sldId="505"/>
        </pc:sldMkLst>
      </pc:sldChg>
      <pc:sldChg chg="addSp delSp modSp mod modTransition modNotesTx">
        <pc:chgData name="Judson Santiago" userId="ebb108da2f256286" providerId="LiveId" clId="{2A84D7AC-5647-48FC-9265-DE7122A710C5}" dt="2021-09-08T05:08:10.163" v="17680"/>
        <pc:sldMkLst>
          <pc:docMk/>
          <pc:sldMk cId="2527255333" sldId="508"/>
        </pc:sldMkLst>
        <pc:spChg chg="mod">
          <ac:chgData name="Judson Santiago" userId="ebb108da2f256286" providerId="LiveId" clId="{2A84D7AC-5647-48FC-9265-DE7122A710C5}" dt="2021-09-03T23:29:26.299" v="822" actId="1076"/>
          <ac:spMkLst>
            <pc:docMk/>
            <pc:sldMk cId="2527255333" sldId="508"/>
            <ac:spMk id="3" creationId="{7CCB48A3-B3F0-4F9C-B101-B7FC79F1B515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49" creationId="{C9A0D106-F9BD-48A2-A6DE-8F0AD6B0B9C7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96" creationId="{56B0C27E-5ECA-4ED2-99C1-6D4B65993B7E}"/>
          </ac:spMkLst>
        </pc:spChg>
        <pc:spChg chg="add mod">
          <ac:chgData name="Judson Santiago" userId="ebb108da2f256286" providerId="LiveId" clId="{2A84D7AC-5647-48FC-9265-DE7122A710C5}" dt="2021-09-03T23:29:11.369" v="819" actId="12788"/>
          <ac:spMkLst>
            <pc:docMk/>
            <pc:sldMk cId="2527255333" sldId="508"/>
            <ac:spMk id="119" creationId="{38FBE65E-6512-4882-B3B2-92E5C5B90B00}"/>
          </ac:spMkLst>
        </pc:spChg>
        <pc:spChg chg="add mod">
          <ac:chgData name="Judson Santiago" userId="ebb108da2f256286" providerId="LiveId" clId="{2A84D7AC-5647-48FC-9265-DE7122A710C5}" dt="2021-09-03T23:29:11.369" v="819" actId="12788"/>
          <ac:spMkLst>
            <pc:docMk/>
            <pc:sldMk cId="2527255333" sldId="508"/>
            <ac:spMk id="121" creationId="{63FD4961-DECC-469F-B0E8-A129192AE476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177" creationId="{EF88D30C-D45B-4337-9872-292B185E1261}"/>
          </ac:spMkLst>
        </pc:spChg>
        <pc:spChg chg="del">
          <ac:chgData name="Judson Santiago" userId="ebb108da2f256286" providerId="LiveId" clId="{2A84D7AC-5647-48FC-9265-DE7122A710C5}" dt="2021-09-03T23:23:04.027" v="623" actId="478"/>
          <ac:spMkLst>
            <pc:docMk/>
            <pc:sldMk cId="2527255333" sldId="508"/>
            <ac:spMk id="245" creationId="{D1AF616A-30AB-45D8-8103-B22BBCDCF005}"/>
          </ac:spMkLst>
        </pc:spChg>
        <pc:grpChg chg="mod">
          <ac:chgData name="Judson Santiago" userId="ebb108da2f256286" providerId="LiveId" clId="{2A84D7AC-5647-48FC-9265-DE7122A710C5}" dt="2021-09-03T23:30:52.348" v="835" actId="12788"/>
          <ac:grpSpMkLst>
            <pc:docMk/>
            <pc:sldMk cId="2527255333" sldId="508"/>
            <ac:grpSpMk id="178" creationId="{5195A858-8E4F-48D3-B9D0-9B2EA46A236B}"/>
          </ac:grpSpMkLst>
        </pc:grpChg>
        <pc:grpChg chg="mod">
          <ac:chgData name="Judson Santiago" userId="ebb108da2f256286" providerId="LiveId" clId="{2A84D7AC-5647-48FC-9265-DE7122A710C5}" dt="2021-09-03T23:30:47.461" v="834" actId="12788"/>
          <ac:grpSpMkLst>
            <pc:docMk/>
            <pc:sldMk cId="2527255333" sldId="508"/>
            <ac:grpSpMk id="180" creationId="{0043122E-0181-4735-B49D-DE7736164C84}"/>
          </ac:grpSpMkLst>
        </pc:grpChg>
        <pc:grpChg chg="mod">
          <ac:chgData name="Judson Santiago" userId="ebb108da2f256286" providerId="LiveId" clId="{2A84D7AC-5647-48FC-9265-DE7122A710C5}" dt="2021-09-03T23:30:40.921" v="833" actId="12788"/>
          <ac:grpSpMkLst>
            <pc:docMk/>
            <pc:sldMk cId="2527255333" sldId="508"/>
            <ac:grpSpMk id="182" creationId="{60CF0352-600E-4D47-8D19-49053B763D5E}"/>
          </ac:grpSpMkLst>
        </pc:grpChg>
        <pc:grpChg chg="del">
          <ac:chgData name="Judson Santiago" userId="ebb108da2f256286" providerId="LiveId" clId="{2A84D7AC-5647-48FC-9265-DE7122A710C5}" dt="2021-09-03T23:23:04.027" v="623" actId="478"/>
          <ac:grpSpMkLst>
            <pc:docMk/>
            <pc:sldMk cId="2527255333" sldId="508"/>
            <ac:grpSpMk id="286" creationId="{62879650-7981-4DA5-B67C-EBA43D7AB19E}"/>
          </ac:grpSpMkLst>
        </pc:grpChg>
        <pc:cxnChg chg="mod">
          <ac:chgData name="Judson Santiago" userId="ebb108da2f256286" providerId="LiveId" clId="{2A84D7AC-5647-48FC-9265-DE7122A710C5}" dt="2021-09-03T23:23:04.027" v="623" actId="478"/>
          <ac:cxnSpMkLst>
            <pc:docMk/>
            <pc:sldMk cId="2527255333" sldId="508"/>
            <ac:cxnSpMk id="222" creationId="{5DCC8E14-B419-44EE-8F49-1F1737CACC58}"/>
          </ac:cxnSpMkLst>
        </pc:cxnChg>
        <pc:cxnChg chg="mod">
          <ac:chgData name="Judson Santiago" userId="ebb108da2f256286" providerId="LiveId" clId="{2A84D7AC-5647-48FC-9265-DE7122A710C5}" dt="2021-09-03T23:23:04.027" v="623" actId="478"/>
          <ac:cxnSpMkLst>
            <pc:docMk/>
            <pc:sldMk cId="2527255333" sldId="508"/>
            <ac:cxnSpMk id="224" creationId="{466DE1D8-C892-49CF-BEFC-77399BF19945}"/>
          </ac:cxnSpMkLst>
        </pc:cxnChg>
      </pc:sldChg>
      <pc:sldChg chg="delSp modSp mod modTransition">
        <pc:chgData name="Judson Santiago" userId="ebb108da2f256286" providerId="LiveId" clId="{2A84D7AC-5647-48FC-9265-DE7122A710C5}" dt="2021-09-08T05:08:10.163" v="17680"/>
        <pc:sldMkLst>
          <pc:docMk/>
          <pc:sldMk cId="2017344941" sldId="510"/>
        </pc:sldMkLst>
        <pc:spChg chg="mod">
          <ac:chgData name="Judson Santiago" userId="ebb108da2f256286" providerId="LiveId" clId="{2A84D7AC-5647-48FC-9265-DE7122A710C5}" dt="2021-09-04T00:32:14.519" v="1479" actId="20577"/>
          <ac:spMkLst>
            <pc:docMk/>
            <pc:sldMk cId="2017344941" sldId="510"/>
            <ac:spMk id="2" creationId="{D40B4D70-5A4E-4DA5-98A3-D2E99AC93A7E}"/>
          </ac:spMkLst>
        </pc:spChg>
        <pc:spChg chg="mod">
          <ac:chgData name="Judson Santiago" userId="ebb108da2f256286" providerId="LiveId" clId="{2A84D7AC-5647-48FC-9265-DE7122A710C5}" dt="2021-09-04T00:32:56.568" v="1519" actId="20577"/>
          <ac:spMkLst>
            <pc:docMk/>
            <pc:sldMk cId="2017344941" sldId="510"/>
            <ac:spMk id="3" creationId="{7CCB48A3-B3F0-4F9C-B101-B7FC79F1B515}"/>
          </ac:spMkLst>
        </pc:spChg>
        <pc:grpChg chg="del">
          <ac:chgData name="Judson Santiago" userId="ebb108da2f256286" providerId="LiveId" clId="{2A84D7AC-5647-48FC-9265-DE7122A710C5}" dt="2021-09-04T00:33:00.367" v="1520" actId="478"/>
          <ac:grpSpMkLst>
            <pc:docMk/>
            <pc:sldMk cId="2017344941" sldId="510"/>
            <ac:grpSpMk id="18" creationId="{A94DD5A2-2CDE-4F69-8490-39687058087A}"/>
          </ac:grpSpMkLst>
        </pc:grpChg>
        <pc:grpChg chg="del">
          <ac:chgData name="Judson Santiago" userId="ebb108da2f256286" providerId="LiveId" clId="{2A84D7AC-5647-48FC-9265-DE7122A710C5}" dt="2021-09-04T00:33:00.367" v="1520" actId="478"/>
          <ac:grpSpMkLst>
            <pc:docMk/>
            <pc:sldMk cId="2017344941" sldId="510"/>
            <ac:grpSpMk id="19" creationId="{4B98FF4E-6585-4149-B4E8-896331C56903}"/>
          </ac:grpSpMkLst>
        </pc:grpChg>
      </pc:sldChg>
      <pc:sldChg chg="del">
        <pc:chgData name="Judson Santiago" userId="ebb108da2f256286" providerId="LiveId" clId="{2A84D7AC-5647-48FC-9265-DE7122A710C5}" dt="2021-09-04T00:33:23.656" v="1521" actId="47"/>
        <pc:sldMkLst>
          <pc:docMk/>
          <pc:sldMk cId="1521065074" sldId="511"/>
        </pc:sldMkLst>
      </pc:sldChg>
      <pc:sldChg chg="del">
        <pc:chgData name="Judson Santiago" userId="ebb108da2f256286" providerId="LiveId" clId="{2A84D7AC-5647-48FC-9265-DE7122A710C5}" dt="2021-09-04T00:33:25.648" v="1522" actId="47"/>
        <pc:sldMkLst>
          <pc:docMk/>
          <pc:sldMk cId="3593766940" sldId="512"/>
        </pc:sldMkLst>
      </pc:sldChg>
      <pc:sldChg chg="del">
        <pc:chgData name="Judson Santiago" userId="ebb108da2f256286" providerId="LiveId" clId="{2A84D7AC-5647-48FC-9265-DE7122A710C5}" dt="2021-09-04T00:33:26.690" v="1524" actId="47"/>
        <pc:sldMkLst>
          <pc:docMk/>
          <pc:sldMk cId="2574025159" sldId="513"/>
        </pc:sldMkLst>
      </pc:sldChg>
      <pc:sldChg chg="del">
        <pc:chgData name="Judson Santiago" userId="ebb108da2f256286" providerId="LiveId" clId="{2A84D7AC-5647-48FC-9265-DE7122A710C5}" dt="2021-09-04T00:33:27.419" v="1526" actId="47"/>
        <pc:sldMkLst>
          <pc:docMk/>
          <pc:sldMk cId="850911984" sldId="514"/>
        </pc:sldMkLst>
      </pc:sldChg>
      <pc:sldChg chg="del">
        <pc:chgData name="Judson Santiago" userId="ebb108da2f256286" providerId="LiveId" clId="{2A84D7AC-5647-48FC-9265-DE7122A710C5}" dt="2021-09-04T00:33:26.211" v="1523" actId="47"/>
        <pc:sldMkLst>
          <pc:docMk/>
          <pc:sldMk cId="1233943975" sldId="515"/>
        </pc:sldMkLst>
      </pc:sldChg>
      <pc:sldChg chg="del">
        <pc:chgData name="Judson Santiago" userId="ebb108da2f256286" providerId="LiveId" clId="{2A84D7AC-5647-48FC-9265-DE7122A710C5}" dt="2021-09-04T00:33:27.115" v="1525" actId="47"/>
        <pc:sldMkLst>
          <pc:docMk/>
          <pc:sldMk cId="343877035" sldId="516"/>
        </pc:sldMkLst>
      </pc:sldChg>
      <pc:sldChg chg="del">
        <pc:chgData name="Judson Santiago" userId="ebb108da2f256286" providerId="LiveId" clId="{2A84D7AC-5647-48FC-9265-DE7122A710C5}" dt="2021-09-04T00:33:27.728" v="1527" actId="47"/>
        <pc:sldMkLst>
          <pc:docMk/>
          <pc:sldMk cId="1384793228" sldId="517"/>
        </pc:sldMkLst>
      </pc:sldChg>
      <pc:sldChg chg="del">
        <pc:chgData name="Judson Santiago" userId="ebb108da2f256286" providerId="LiveId" clId="{2A84D7AC-5647-48FC-9265-DE7122A710C5}" dt="2021-09-04T00:33:28.153" v="1528" actId="47"/>
        <pc:sldMkLst>
          <pc:docMk/>
          <pc:sldMk cId="3899577490" sldId="518"/>
        </pc:sldMkLst>
      </pc:sldChg>
      <pc:sldChg chg="del">
        <pc:chgData name="Judson Santiago" userId="ebb108da2f256286" providerId="LiveId" clId="{2A84D7AC-5647-48FC-9265-DE7122A710C5}" dt="2021-09-04T00:33:28.542" v="1529" actId="47"/>
        <pc:sldMkLst>
          <pc:docMk/>
          <pc:sldMk cId="2098982820" sldId="519"/>
        </pc:sldMkLst>
      </pc:sldChg>
      <pc:sldChg chg="del">
        <pc:chgData name="Judson Santiago" userId="ebb108da2f256286" providerId="LiveId" clId="{2A84D7AC-5647-48FC-9265-DE7122A710C5}" dt="2021-09-04T00:33:28.833" v="1530" actId="47"/>
        <pc:sldMkLst>
          <pc:docMk/>
          <pc:sldMk cId="2527020450" sldId="520"/>
        </pc:sldMkLst>
      </pc:sldChg>
      <pc:sldChg chg="del">
        <pc:chgData name="Judson Santiago" userId="ebb108da2f256286" providerId="LiveId" clId="{2A84D7AC-5647-48FC-9265-DE7122A710C5}" dt="2021-09-04T00:33:30.687" v="1534" actId="47"/>
        <pc:sldMkLst>
          <pc:docMk/>
          <pc:sldMk cId="2781185665" sldId="521"/>
        </pc:sldMkLst>
      </pc:sldChg>
      <pc:sldChg chg="del">
        <pc:chgData name="Judson Santiago" userId="ebb108da2f256286" providerId="LiveId" clId="{2A84D7AC-5647-48FC-9265-DE7122A710C5}" dt="2021-09-04T00:33:29.110" v="1531" actId="47"/>
        <pc:sldMkLst>
          <pc:docMk/>
          <pc:sldMk cId="1884681721" sldId="522"/>
        </pc:sldMkLst>
      </pc:sldChg>
      <pc:sldChg chg="del">
        <pc:chgData name="Judson Santiago" userId="ebb108da2f256286" providerId="LiveId" clId="{2A84D7AC-5647-48FC-9265-DE7122A710C5}" dt="2021-09-04T00:33:29.534" v="1532" actId="47"/>
        <pc:sldMkLst>
          <pc:docMk/>
          <pc:sldMk cId="3644851904" sldId="523"/>
        </pc:sldMkLst>
      </pc:sldChg>
      <pc:sldChg chg="del">
        <pc:chgData name="Judson Santiago" userId="ebb108da2f256286" providerId="LiveId" clId="{2A84D7AC-5647-48FC-9265-DE7122A710C5}" dt="2021-09-04T00:33:30.225" v="1533" actId="47"/>
        <pc:sldMkLst>
          <pc:docMk/>
          <pc:sldMk cId="2726088638" sldId="524"/>
        </pc:sldMkLst>
      </pc:sldChg>
      <pc:sldChg chg="del">
        <pc:chgData name="Judson Santiago" userId="ebb108da2f256286" providerId="LiveId" clId="{2A84D7AC-5647-48FC-9265-DE7122A710C5}" dt="2021-09-04T00:33:31.585" v="1535" actId="47"/>
        <pc:sldMkLst>
          <pc:docMk/>
          <pc:sldMk cId="3375102532" sldId="525"/>
        </pc:sldMkLst>
      </pc:sldChg>
      <pc:sldChg chg="del">
        <pc:chgData name="Judson Santiago" userId="ebb108da2f256286" providerId="LiveId" clId="{2A84D7AC-5647-48FC-9265-DE7122A710C5}" dt="2021-09-04T00:33:32.160" v="1536" actId="47"/>
        <pc:sldMkLst>
          <pc:docMk/>
          <pc:sldMk cId="583644613" sldId="526"/>
        </pc:sldMkLst>
      </pc:sldChg>
      <pc:sldChg chg="del">
        <pc:chgData name="Judson Santiago" userId="ebb108da2f256286" providerId="LiveId" clId="{2A84D7AC-5647-48FC-9265-DE7122A710C5}" dt="2021-09-04T00:33:32.921" v="1537" actId="47"/>
        <pc:sldMkLst>
          <pc:docMk/>
          <pc:sldMk cId="155540089" sldId="527"/>
        </pc:sldMkLst>
      </pc:sldChg>
      <pc:sldChg chg="del">
        <pc:chgData name="Judson Santiago" userId="ebb108da2f256286" providerId="LiveId" clId="{2A84D7AC-5647-48FC-9265-DE7122A710C5}" dt="2021-09-04T00:33:34.397" v="1539" actId="47"/>
        <pc:sldMkLst>
          <pc:docMk/>
          <pc:sldMk cId="113512837" sldId="528"/>
        </pc:sldMkLst>
      </pc:sldChg>
      <pc:sldChg chg="del">
        <pc:chgData name="Judson Santiago" userId="ebb108da2f256286" providerId="LiveId" clId="{2A84D7AC-5647-48FC-9265-DE7122A710C5}" dt="2021-09-04T00:33:33.605" v="1538" actId="47"/>
        <pc:sldMkLst>
          <pc:docMk/>
          <pc:sldMk cId="2366370765" sldId="529"/>
        </pc:sldMkLst>
      </pc:sldChg>
      <pc:sldChg chg="del">
        <pc:chgData name="Judson Santiago" userId="ebb108da2f256286" providerId="LiveId" clId="{2A84D7AC-5647-48FC-9265-DE7122A710C5}" dt="2021-09-04T00:33:35.172" v="1540" actId="47"/>
        <pc:sldMkLst>
          <pc:docMk/>
          <pc:sldMk cId="906947188" sldId="530"/>
        </pc:sldMkLst>
      </pc:sldChg>
      <pc:sldChg chg="del">
        <pc:chgData name="Judson Santiago" userId="ebb108da2f256286" providerId="LiveId" clId="{2A84D7AC-5647-48FC-9265-DE7122A710C5}" dt="2021-09-04T00:33:35.799" v="1541" actId="47"/>
        <pc:sldMkLst>
          <pc:docMk/>
          <pc:sldMk cId="1368443242" sldId="531"/>
        </pc:sldMkLst>
      </pc:sldChg>
      <pc:sldChg chg="del">
        <pc:chgData name="Judson Santiago" userId="ebb108da2f256286" providerId="LiveId" clId="{2A84D7AC-5647-48FC-9265-DE7122A710C5}" dt="2021-09-04T00:33:36.269" v="1542" actId="47"/>
        <pc:sldMkLst>
          <pc:docMk/>
          <pc:sldMk cId="1121340770" sldId="533"/>
        </pc:sldMkLst>
      </pc:sldChg>
      <pc:sldChg chg="del">
        <pc:chgData name="Judson Santiago" userId="ebb108da2f256286" providerId="LiveId" clId="{2A84D7AC-5647-48FC-9265-DE7122A710C5}" dt="2021-09-04T00:33:36.552" v="1543" actId="47"/>
        <pc:sldMkLst>
          <pc:docMk/>
          <pc:sldMk cId="1304862381" sldId="534"/>
        </pc:sldMkLst>
      </pc:sldChg>
      <pc:sldChg chg="del">
        <pc:chgData name="Judson Santiago" userId="ebb108da2f256286" providerId="LiveId" clId="{2A84D7AC-5647-48FC-9265-DE7122A710C5}" dt="2021-09-04T00:33:36.839" v="1544" actId="47"/>
        <pc:sldMkLst>
          <pc:docMk/>
          <pc:sldMk cId="2707311595" sldId="535"/>
        </pc:sldMkLst>
      </pc:sldChg>
      <pc:sldChg chg="del">
        <pc:chgData name="Judson Santiago" userId="ebb108da2f256286" providerId="LiveId" clId="{2A84D7AC-5647-48FC-9265-DE7122A710C5}" dt="2021-09-04T00:33:37.267" v="1545" actId="47"/>
        <pc:sldMkLst>
          <pc:docMk/>
          <pc:sldMk cId="2953570801" sldId="536"/>
        </pc:sldMkLst>
      </pc:sldChg>
      <pc:sldChg chg="del">
        <pc:chgData name="Judson Santiago" userId="ebb108da2f256286" providerId="LiveId" clId="{2A84D7AC-5647-48FC-9265-DE7122A710C5}" dt="2021-09-04T00:33:37.821" v="1546" actId="47"/>
        <pc:sldMkLst>
          <pc:docMk/>
          <pc:sldMk cId="3948132446" sldId="537"/>
        </pc:sldMkLst>
      </pc:sldChg>
      <pc:sldChg chg="del">
        <pc:chgData name="Judson Santiago" userId="ebb108da2f256286" providerId="LiveId" clId="{2A84D7AC-5647-48FC-9265-DE7122A710C5}" dt="2021-09-04T00:33:38.185" v="1547" actId="47"/>
        <pc:sldMkLst>
          <pc:docMk/>
          <pc:sldMk cId="2191693395" sldId="538"/>
        </pc:sldMkLst>
      </pc:sldChg>
      <pc:sldChg chg="del">
        <pc:chgData name="Judson Santiago" userId="ebb108da2f256286" providerId="LiveId" clId="{2A84D7AC-5647-48FC-9265-DE7122A710C5}" dt="2021-09-04T00:33:38.499" v="1548" actId="47"/>
        <pc:sldMkLst>
          <pc:docMk/>
          <pc:sldMk cId="1170140215" sldId="539"/>
        </pc:sldMkLst>
      </pc:sldChg>
      <pc:sldChg chg="del">
        <pc:chgData name="Judson Santiago" userId="ebb108da2f256286" providerId="LiveId" clId="{2A84D7AC-5647-48FC-9265-DE7122A710C5}" dt="2021-09-04T00:33:38.659" v="1549" actId="47"/>
        <pc:sldMkLst>
          <pc:docMk/>
          <pc:sldMk cId="2291048846" sldId="540"/>
        </pc:sldMkLst>
      </pc:sldChg>
      <pc:sldChg chg="del">
        <pc:chgData name="Judson Santiago" userId="ebb108da2f256286" providerId="LiveId" clId="{2A84D7AC-5647-48FC-9265-DE7122A710C5}" dt="2021-09-04T00:33:38.672" v="1550" actId="47"/>
        <pc:sldMkLst>
          <pc:docMk/>
          <pc:sldMk cId="452521828" sldId="541"/>
        </pc:sldMkLst>
      </pc:sldChg>
      <pc:sldChg chg="del">
        <pc:chgData name="Judson Santiago" userId="ebb108da2f256286" providerId="LiveId" clId="{2A84D7AC-5647-48FC-9265-DE7122A710C5}" dt="2021-09-04T00:33:38.860" v="1551" actId="47"/>
        <pc:sldMkLst>
          <pc:docMk/>
          <pc:sldMk cId="167443604" sldId="543"/>
        </pc:sldMkLst>
      </pc:sldChg>
      <pc:sldChg chg="del">
        <pc:chgData name="Judson Santiago" userId="ebb108da2f256286" providerId="LiveId" clId="{2A84D7AC-5647-48FC-9265-DE7122A710C5}" dt="2021-09-04T00:33:39.580" v="1552" actId="47"/>
        <pc:sldMkLst>
          <pc:docMk/>
          <pc:sldMk cId="1550935759" sldId="545"/>
        </pc:sldMkLst>
      </pc:sldChg>
      <pc:sldChg chg="delSp modSp add del mod modTransition modNotesTx">
        <pc:chgData name="Judson Santiago" userId="ebb108da2f256286" providerId="LiveId" clId="{2A84D7AC-5647-48FC-9265-DE7122A710C5}" dt="2021-09-08T05:08:10.163" v="17680"/>
        <pc:sldMkLst>
          <pc:docMk/>
          <pc:sldMk cId="2106731023" sldId="546"/>
        </pc:sldMkLst>
        <pc:spChg chg="mod">
          <ac:chgData name="Judson Santiago" userId="ebb108da2f256286" providerId="LiveId" clId="{2A84D7AC-5647-48FC-9265-DE7122A710C5}" dt="2021-09-08T04:36:20.572" v="16389" actId="207"/>
          <ac:spMkLst>
            <pc:docMk/>
            <pc:sldMk cId="2106731023" sldId="546"/>
            <ac:spMk id="3" creationId="{7CCB48A3-B3F0-4F9C-B101-B7FC79F1B515}"/>
          </ac:spMkLst>
        </pc:spChg>
        <pc:spChg chg="mod">
          <ac:chgData name="Judson Santiago" userId="ebb108da2f256286" providerId="LiveId" clId="{2A84D7AC-5647-48FC-9265-DE7122A710C5}" dt="2021-09-08T04:39:04.370" v="16506" actId="6549"/>
          <ac:spMkLst>
            <pc:docMk/>
            <pc:sldMk cId="2106731023" sldId="546"/>
            <ac:spMk id="4" creationId="{89D5AD2F-A550-41E7-B21A-F1859C9660D7}"/>
          </ac:spMkLst>
        </pc:spChg>
        <pc:grpChg chg="del">
          <ac:chgData name="Judson Santiago" userId="ebb108da2f256286" providerId="LiveId" clId="{2A84D7AC-5647-48FC-9265-DE7122A710C5}" dt="2021-09-08T04:40:09.890" v="16509" actId="478"/>
          <ac:grpSpMkLst>
            <pc:docMk/>
            <pc:sldMk cId="2106731023" sldId="546"/>
            <ac:grpSpMk id="5" creationId="{603AA52B-C15B-44A3-9BC6-15A507D7B23F}"/>
          </ac:grpSpMkLst>
        </pc:grpChg>
      </pc:sldChg>
      <pc:sldChg chg="addSp delSp modSp new mod modTransition">
        <pc:chgData name="Judson Santiago" userId="ebb108da2f256286" providerId="LiveId" clId="{2A84D7AC-5647-48FC-9265-DE7122A710C5}" dt="2021-09-08T06:24:19.147" v="17752" actId="732"/>
        <pc:sldMkLst>
          <pc:docMk/>
          <pc:sldMk cId="543361818" sldId="547"/>
        </pc:sldMkLst>
        <pc:spChg chg="mod">
          <ac:chgData name="Judson Santiago" userId="ebb108da2f256286" providerId="LiveId" clId="{2A84D7AC-5647-48FC-9265-DE7122A710C5}" dt="2021-09-03T23:09:03.203" v="24" actId="20577"/>
          <ac:spMkLst>
            <pc:docMk/>
            <pc:sldMk cId="543361818" sldId="547"/>
            <ac:spMk id="2" creationId="{3D191F3C-D9B6-4CFF-BF0C-11203B2BCAE3}"/>
          </ac:spMkLst>
        </pc:spChg>
        <pc:spChg chg="mod">
          <ac:chgData name="Judson Santiago" userId="ebb108da2f256286" providerId="LiveId" clId="{2A84D7AC-5647-48FC-9265-DE7122A710C5}" dt="2021-09-08T06:19:37.879" v="17698" actId="20577"/>
          <ac:spMkLst>
            <pc:docMk/>
            <pc:sldMk cId="543361818" sldId="547"/>
            <ac:spMk id="3" creationId="{DBF4B8EE-DD80-405F-8321-970DD07C5D37}"/>
          </ac:spMkLst>
        </pc:spChg>
        <pc:spChg chg="add mod">
          <ac:chgData name="Judson Santiago" userId="ebb108da2f256286" providerId="LiveId" clId="{2A84D7AC-5647-48FC-9265-DE7122A710C5}" dt="2021-09-08T06:24:10.671" v="17751" actId="1035"/>
          <ac:spMkLst>
            <pc:docMk/>
            <pc:sldMk cId="543361818" sldId="547"/>
            <ac:spMk id="4" creationId="{EB889514-4F92-4C9E-A2DD-539DD4E1D37B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3" creationId="{5B56BDFC-2CC8-4527-9211-F6E476E2B776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4" creationId="{F9A44DEE-6839-48F9-8290-66BFFA731AA5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5" creationId="{CE401C79-8C61-46DF-81E4-814469AB8E38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6" creationId="{4A9B6E1A-1F91-4BE2-9070-85A6557BD9B3}"/>
          </ac:spMkLst>
        </pc:spChg>
        <pc:grpChg chg="add del mod">
          <ac:chgData name="Judson Santiago" userId="ebb108da2f256286" providerId="LiveId" clId="{2A84D7AC-5647-48FC-9265-DE7122A710C5}" dt="2021-09-08T06:19:50.025" v="17700" actId="165"/>
          <ac:grpSpMkLst>
            <pc:docMk/>
            <pc:sldMk cId="543361818" sldId="547"/>
            <ac:grpSpMk id="5" creationId="{8AA8F815-DBC3-42A3-B8C9-A9C5EDCF5434}"/>
          </ac:grpSpMkLst>
        </pc:grpChg>
        <pc:grpChg chg="del mod topLvl">
          <ac:chgData name="Judson Santiago" userId="ebb108da2f256286" providerId="LiveId" clId="{2A84D7AC-5647-48FC-9265-DE7122A710C5}" dt="2021-09-08T06:22:09.942" v="17726" actId="165"/>
          <ac:grpSpMkLst>
            <pc:docMk/>
            <pc:sldMk cId="543361818" sldId="547"/>
            <ac:grpSpMk id="7" creationId="{A954A957-950D-4443-80EC-25948ACA6C59}"/>
          </ac:grpSpMkLst>
        </pc:grpChg>
        <pc:grpChg chg="add mod">
          <ac:chgData name="Judson Santiago" userId="ebb108da2f256286" providerId="LiveId" clId="{2A84D7AC-5647-48FC-9265-DE7122A710C5}" dt="2021-09-08T06:23:20.372" v="17733" actId="14100"/>
          <ac:grpSpMkLst>
            <pc:docMk/>
            <pc:sldMk cId="543361818" sldId="547"/>
            <ac:grpSpMk id="23" creationId="{F2613971-C82F-473B-B628-F9FD1BA17799}"/>
          </ac:grpSpMkLst>
        </pc:grpChg>
        <pc:picChg chg="del mod topLvl">
          <ac:chgData name="Judson Santiago" userId="ebb108da2f256286" providerId="LiveId" clId="{2A84D7AC-5647-48FC-9265-DE7122A710C5}" dt="2021-09-08T06:19:52.247" v="17701" actId="478"/>
          <ac:picMkLst>
            <pc:docMk/>
            <pc:sldMk cId="543361818" sldId="547"/>
            <ac:picMk id="6" creationId="{94EE8D0D-B3DE-4539-AAF9-243C414FA5EE}"/>
          </ac:picMkLst>
        </pc:picChg>
        <pc:picChg chg="add mod">
          <ac:chgData name="Judson Santiago" userId="ebb108da2f256286" providerId="LiveId" clId="{2A84D7AC-5647-48FC-9265-DE7122A710C5}" dt="2021-09-08T06:24:19.147" v="17752" actId="732"/>
          <ac:picMkLst>
            <pc:docMk/>
            <pc:sldMk cId="543361818" sldId="547"/>
            <ac:picMk id="1026" creationId="{C4452A9E-F45A-4F08-9B8E-0C276AD0E5F7}"/>
          </ac:picMkLst>
        </pc:pic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8" creationId="{92EA5A7C-B8EC-4598-B6D3-98E95099275D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9" creationId="{43B9AEFF-C48E-4B5F-B428-E5D05C3B9FD9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0" creationId="{1B79E626-5F55-4A1C-BFDC-DE0EE3F19EC4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1" creationId="{43A1B434-00E2-41D6-B92E-BDE18394A507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2" creationId="{97241963-8B1F-4291-BF91-2ED41BC921F5}"/>
          </ac:cxnSpMkLst>
        </pc:cxnChg>
      </pc:sldChg>
      <pc:sldChg chg="modSp new mod">
        <pc:chgData name="Judson Santiago" userId="ebb108da2f256286" providerId="LiveId" clId="{2A84D7AC-5647-48FC-9265-DE7122A710C5}" dt="2021-09-04T00:38:19.207" v="1605" actId="20577"/>
        <pc:sldMkLst>
          <pc:docMk/>
          <pc:sldMk cId="2355583044" sldId="548"/>
        </pc:sldMkLst>
        <pc:spChg chg="mod">
          <ac:chgData name="Judson Santiago" userId="ebb108da2f256286" providerId="LiveId" clId="{2A84D7AC-5647-48FC-9265-DE7122A710C5}" dt="2021-09-04T00:38:19.207" v="1605" actId="20577"/>
          <ac:spMkLst>
            <pc:docMk/>
            <pc:sldMk cId="2355583044" sldId="548"/>
            <ac:spMk id="2" creationId="{3F614C8D-3C07-4599-9222-12DA6E236AF1}"/>
          </ac:spMkLst>
        </pc:spChg>
      </pc:sldChg>
      <pc:sldChg chg="modTransition modNotesTx">
        <pc:chgData name="Judson Santiago" userId="ebb108da2f256286" providerId="LiveId" clId="{2A84D7AC-5647-48FC-9265-DE7122A710C5}" dt="2021-09-08T06:29:52.422" v="17827" actId="20577"/>
        <pc:sldMkLst>
          <pc:docMk/>
          <pc:sldMk cId="3058332764" sldId="549"/>
        </pc:sldMkLst>
      </pc:sldChg>
      <pc:sldChg chg="modTransition">
        <pc:chgData name="Judson Santiago" userId="ebb108da2f256286" providerId="LiveId" clId="{2A84D7AC-5647-48FC-9265-DE7122A710C5}" dt="2021-09-08T05:08:10.163" v="17680"/>
        <pc:sldMkLst>
          <pc:docMk/>
          <pc:sldMk cId="4014863107" sldId="550"/>
        </pc:sldMkLst>
      </pc:sldChg>
      <pc:sldChg chg="addSp delSp modSp mod modTransition modNotesTx">
        <pc:chgData name="Judson Santiago" userId="ebb108da2f256286" providerId="LiveId" clId="{2A84D7AC-5647-48FC-9265-DE7122A710C5}" dt="2021-09-08T07:27:53.387" v="18424" actId="164"/>
        <pc:sldMkLst>
          <pc:docMk/>
          <pc:sldMk cId="1299058161" sldId="551"/>
        </pc:sldMkLst>
        <pc:spChg chg="mod">
          <ac:chgData name="Judson Santiago" userId="ebb108da2f256286" providerId="LiveId" clId="{2A84D7AC-5647-48FC-9265-DE7122A710C5}" dt="2021-09-08T07:27:46.163" v="18422" actId="1076"/>
          <ac:spMkLst>
            <pc:docMk/>
            <pc:sldMk cId="1299058161" sldId="551"/>
            <ac:spMk id="3" creationId="{B6DD8935-32D0-A248-AFAC-AA5E09656819}"/>
          </ac:spMkLst>
        </pc:spChg>
        <pc:spChg chg="add del 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4" creationId="{FDB09EDA-5D0C-7A4F-AB56-1F38D25D57BE}"/>
          </ac:spMkLst>
        </pc:spChg>
        <pc:spChg chg="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5" creationId="{5C62B0AB-F32F-A949-9990-A0E6D3638058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6" creationId="{5AFCD906-B843-5A45-AA63-64BCCD242C39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4" creationId="{38630C03-D58E-BE47-B9D0-37C54903632F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5" creationId="{965701D8-ACE7-CD4C-8FD1-D04D8CEF69AD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6" creationId="{5D692214-BFD8-FF4E-82BC-0CBD61B92725}"/>
          </ac:spMkLst>
        </pc:spChg>
        <pc:spChg chg="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17" creationId="{FC140E5C-1400-4E4C-8911-0D34A393C040}"/>
          </ac:spMkLst>
        </pc:spChg>
        <pc:spChg chg="add 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18" creationId="{7185B6BF-B4BF-44C9-AA9D-50EEE81972F5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29" creationId="{BAD0F30C-FCAD-4A24-9EE6-9B6FB3650A95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31" creationId="{6B2B8386-B8B9-41D3-A0FF-B10BAED757F6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32" creationId="{C5F27BAD-E499-4BE8-961E-2208C0903190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2" creationId="{42517B9E-41FC-4ACF-9472-1561FA6E9B09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4" creationId="{3A51A17C-9D1F-4A8B-848D-7291F33E4246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5" creationId="{96DD3BDA-FF40-494F-BDBB-DC1EA17EAEA7}"/>
          </ac:spMkLst>
        </pc:spChg>
        <pc:spChg chg="add mod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65" creationId="{9DF4FE19-0D44-43DC-BAA3-CC6DADF8A1F2}"/>
          </ac:spMkLst>
        </pc:spChg>
        <pc:grpChg chg="add del mod">
          <ac:chgData name="Judson Santiago" userId="ebb108da2f256286" providerId="LiveId" clId="{2A84D7AC-5647-48FC-9265-DE7122A710C5}" dt="2021-09-08T07:10:35.975" v="18145" actId="165"/>
          <ac:grpSpMkLst>
            <pc:docMk/>
            <pc:sldMk cId="1299058161" sldId="551"/>
            <ac:grpSpMk id="8" creationId="{474715B4-AAC7-4ACC-8C5D-7AED582D4AEC}"/>
          </ac:grpSpMkLst>
        </pc:grpChg>
        <pc:grpChg chg="del">
          <ac:chgData name="Judson Santiago" userId="ebb108da2f256286" providerId="LiveId" clId="{2A84D7AC-5647-48FC-9265-DE7122A710C5}" dt="2021-09-08T07:06:57.786" v="18072" actId="478"/>
          <ac:grpSpMkLst>
            <pc:docMk/>
            <pc:sldMk cId="1299058161" sldId="551"/>
            <ac:grpSpMk id="13" creationId="{75BEBE64-0EA6-3C42-967C-83C4E47B9179}"/>
          </ac:grpSpMkLst>
        </pc:grpChg>
        <pc:grpChg chg="add del mod">
          <ac:chgData name="Judson Santiago" userId="ebb108da2f256286" providerId="LiveId" clId="{2A84D7AC-5647-48FC-9265-DE7122A710C5}" dt="2021-09-08T07:26:34.991" v="18406" actId="165"/>
          <ac:grpSpMkLst>
            <pc:docMk/>
            <pc:sldMk cId="1299058161" sldId="551"/>
            <ac:grpSpMk id="62" creationId="{634BD43F-A748-46B1-89B6-C7F9419C7073}"/>
          </ac:grpSpMkLst>
        </pc:grpChg>
        <pc:grpChg chg="add mod">
          <ac:chgData name="Judson Santiago" userId="ebb108da2f256286" providerId="LiveId" clId="{2A84D7AC-5647-48FC-9265-DE7122A710C5}" dt="2021-09-08T07:27:53.387" v="18424" actId="164"/>
          <ac:grpSpMkLst>
            <pc:docMk/>
            <pc:sldMk cId="1299058161" sldId="551"/>
            <ac:grpSpMk id="64" creationId="{1293783C-BF5A-4F01-B683-4090ACB647E8}"/>
          </ac:grpSpMkLst>
        </pc:grpChg>
        <pc:picChg chg="add del">
          <ac:chgData name="Judson Santiago" userId="ebb108da2f256286" providerId="LiveId" clId="{2A84D7AC-5647-48FC-9265-DE7122A710C5}" dt="2021-09-08T07:07:31.956" v="18104"/>
          <ac:picMkLst>
            <pc:docMk/>
            <pc:sldMk cId="1299058161" sldId="551"/>
            <ac:picMk id="2050" creationId="{18A25DD7-BB5C-4ADD-846B-D52A0292243A}"/>
          </ac:picMkLst>
        </pc:pic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19" creationId="{9C688158-5D3E-4A80-95F4-8E083CCBEAB3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0" creationId="{028CDF06-5502-45A3-83DE-0B73DD7C571D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1" creationId="{CB728337-DC57-4B47-A81E-2B12BBAFA52B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3" creationId="{E40C49A7-89C8-4824-AEEF-D3481C462357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6" creationId="{28EAC123-BE35-41B8-9B73-D8962A36B3A3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8" creationId="{A3735F8A-AD3F-4F1C-B1E3-D676EEFCF0A2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3" creationId="{0898FADD-E684-4244-A729-E0BABA5739CE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5" creationId="{04932D30-D457-4147-A910-5355CF8893A8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6" creationId="{A5AE3DF8-919E-4E2C-BD7D-039D7FEE8115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40" creationId="{DA22C80C-C0F7-4FED-93BD-319A4FF64542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47" creationId="{E3AC0177-7A73-4992-83F4-D51F7C6E24FF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56" creationId="{4E37A326-50C5-437A-BF50-80BFEDC093DE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57" creationId="{B403EDCB-0DDA-4F87-87AB-756764DC13B6}"/>
          </ac:cxnSpMkLst>
        </pc:cxnChg>
      </pc:sldChg>
      <pc:sldChg chg="modSp mod modTransition">
        <pc:chgData name="Judson Santiago" userId="ebb108da2f256286" providerId="LiveId" clId="{2A84D7AC-5647-48FC-9265-DE7122A710C5}" dt="2021-09-08T07:34:48.837" v="18562" actId="2711"/>
        <pc:sldMkLst>
          <pc:docMk/>
          <pc:sldMk cId="753110643" sldId="552"/>
        </pc:sldMkLst>
        <pc:spChg chg="mod">
          <ac:chgData name="Judson Santiago" userId="ebb108da2f256286" providerId="LiveId" clId="{2A84D7AC-5647-48FC-9265-DE7122A710C5}" dt="2021-09-08T07:34:48.837" v="18562" actId="2711"/>
          <ac:spMkLst>
            <pc:docMk/>
            <pc:sldMk cId="753110643" sldId="552"/>
            <ac:spMk id="3" creationId="{389CE49B-CBB0-4447-810E-B22757DE122B}"/>
          </ac:spMkLst>
        </pc:spChg>
        <pc:spChg chg="mod">
          <ac:chgData name="Judson Santiago" userId="ebb108da2f256286" providerId="LiveId" clId="{2A84D7AC-5647-48FC-9265-DE7122A710C5}" dt="2021-09-06T18:18:05.229" v="6091"/>
          <ac:spMkLst>
            <pc:docMk/>
            <pc:sldMk cId="753110643" sldId="552"/>
            <ac:spMk id="35" creationId="{1B539E00-18AC-DE49-8268-80A952E98A4C}"/>
          </ac:spMkLst>
        </pc:spChg>
      </pc:sldChg>
      <pc:sldChg chg="modSp modTransition">
        <pc:chgData name="Judson Santiago" userId="ebb108da2f256286" providerId="LiveId" clId="{2A84D7AC-5647-48FC-9265-DE7122A710C5}" dt="2021-09-08T05:08:10.163" v="17680"/>
        <pc:sldMkLst>
          <pc:docMk/>
          <pc:sldMk cId="2882350518" sldId="553"/>
        </pc:sldMkLst>
        <pc:spChg chg="mod">
          <ac:chgData name="Judson Santiago" userId="ebb108da2f256286" providerId="LiveId" clId="{2A84D7AC-5647-48FC-9265-DE7122A710C5}" dt="2021-09-06T18:15:03.076" v="6071" actId="207"/>
          <ac:spMkLst>
            <pc:docMk/>
            <pc:sldMk cId="2882350518" sldId="553"/>
            <ac:spMk id="5" creationId="{B734292B-B623-DE42-8F4E-550444BDE4E0}"/>
          </ac:spMkLst>
        </pc:spChg>
        <pc:spChg chg="mod">
          <ac:chgData name="Judson Santiago" userId="ebb108da2f256286" providerId="LiveId" clId="{2A84D7AC-5647-48FC-9265-DE7122A710C5}" dt="2021-09-06T18:15:10.248" v="6074" actId="207"/>
          <ac:spMkLst>
            <pc:docMk/>
            <pc:sldMk cId="2882350518" sldId="553"/>
            <ac:spMk id="12" creationId="{8B4AAB26-0A1B-1742-BE13-FCB635CB3FC6}"/>
          </ac:spMkLst>
        </pc:spChg>
      </pc:sldChg>
      <pc:sldChg chg="addSp modSp mod modTransition">
        <pc:chgData name="Judson Santiago" userId="ebb108da2f256286" providerId="LiveId" clId="{2A84D7AC-5647-48FC-9265-DE7122A710C5}" dt="2021-09-08T07:40:47.234" v="18652" actId="1036"/>
        <pc:sldMkLst>
          <pc:docMk/>
          <pc:sldMk cId="3737435549" sldId="554"/>
        </pc:sldMkLst>
        <pc:spChg chg="mod">
          <ac:chgData name="Judson Santiago" userId="ebb108da2f256286" providerId="LiveId" clId="{2A84D7AC-5647-48FC-9265-DE7122A710C5}" dt="2021-09-08T07:40:24.805" v="18600" actId="1076"/>
          <ac:spMkLst>
            <pc:docMk/>
            <pc:sldMk cId="3737435549" sldId="554"/>
            <ac:spMk id="4" creationId="{CCDAC5C8-AAEA-3A4D-A27D-ABF15BB36DDE}"/>
          </ac:spMkLst>
        </pc:spChg>
        <pc:spChg chg="mod">
          <ac:chgData name="Judson Santiago" userId="ebb108da2f256286" providerId="LiveId" clId="{2A84D7AC-5647-48FC-9265-DE7122A710C5}" dt="2021-09-08T07:39:50.146" v="18589" actId="1036"/>
          <ac:spMkLst>
            <pc:docMk/>
            <pc:sldMk cId="3737435549" sldId="554"/>
            <ac:spMk id="5" creationId="{A16BB5C5-FC7B-834D-AA29-B27F44F829A4}"/>
          </ac:spMkLst>
        </pc:spChg>
        <pc:spChg chg="mod">
          <ac:chgData name="Judson Santiago" userId="ebb108da2f256286" providerId="LiveId" clId="{2A84D7AC-5647-48FC-9265-DE7122A710C5}" dt="2021-09-08T07:39:50.146" v="18589" actId="1036"/>
          <ac:spMkLst>
            <pc:docMk/>
            <pc:sldMk cId="3737435549" sldId="554"/>
            <ac:spMk id="6" creationId="{4B8FCC2B-610B-2340-B163-DAE61FBC2DFA}"/>
          </ac:spMkLst>
        </pc:spChg>
        <pc:spChg chg="mod">
          <ac:chgData name="Judson Santiago" userId="ebb108da2f256286" providerId="LiveId" clId="{2A84D7AC-5647-48FC-9265-DE7122A710C5}" dt="2021-09-08T07:39:50.146" v="18589" actId="1036"/>
          <ac:spMkLst>
            <pc:docMk/>
            <pc:sldMk cId="3737435549" sldId="554"/>
            <ac:spMk id="7" creationId="{1865C491-E895-1B44-9504-6433D13251AC}"/>
          </ac:spMkLst>
        </pc:spChg>
        <pc:spChg chg="mod">
          <ac:chgData name="Judson Santiago" userId="ebb108da2f256286" providerId="LiveId" clId="{2A84D7AC-5647-48FC-9265-DE7122A710C5}" dt="2021-09-08T07:40:38.397" v="18639" actId="1037"/>
          <ac:spMkLst>
            <pc:docMk/>
            <pc:sldMk cId="3737435549" sldId="554"/>
            <ac:spMk id="8" creationId="{8FD15CD2-0CC9-FC4F-9DD1-47819ABBEF6B}"/>
          </ac:spMkLst>
        </pc:spChg>
        <pc:spChg chg="mod">
          <ac:chgData name="Judson Santiago" userId="ebb108da2f256286" providerId="LiveId" clId="{2A84D7AC-5647-48FC-9265-DE7122A710C5}" dt="2021-09-08T07:40:38.397" v="18639" actId="1037"/>
          <ac:spMkLst>
            <pc:docMk/>
            <pc:sldMk cId="3737435549" sldId="554"/>
            <ac:spMk id="9" creationId="{75470989-AA00-814D-B415-866DAD928C7C}"/>
          </ac:spMkLst>
        </pc:spChg>
        <pc:spChg chg="mod">
          <ac:chgData name="Judson Santiago" userId="ebb108da2f256286" providerId="LiveId" clId="{2A84D7AC-5647-48FC-9265-DE7122A710C5}" dt="2021-09-08T07:40:47.234" v="18652" actId="1036"/>
          <ac:spMkLst>
            <pc:docMk/>
            <pc:sldMk cId="3737435549" sldId="554"/>
            <ac:spMk id="10" creationId="{9C8A9B24-F1A6-FD4D-B421-86424757DC67}"/>
          </ac:spMkLst>
        </pc:spChg>
        <pc:spChg chg="mod">
          <ac:chgData name="Judson Santiago" userId="ebb108da2f256286" providerId="LiveId" clId="{2A84D7AC-5647-48FC-9265-DE7122A710C5}" dt="2021-09-08T07:40:47.234" v="18652" actId="1036"/>
          <ac:spMkLst>
            <pc:docMk/>
            <pc:sldMk cId="3737435549" sldId="554"/>
            <ac:spMk id="11" creationId="{BBBFB550-3884-E942-8616-C8076CC8F531}"/>
          </ac:spMkLst>
        </pc:spChg>
        <pc:spChg chg="add mod">
          <ac:chgData name="Judson Santiago" userId="ebb108da2f256286" providerId="LiveId" clId="{2A84D7AC-5647-48FC-9265-DE7122A710C5}" dt="2021-09-08T07:40:24.805" v="18600" actId="1076"/>
          <ac:spMkLst>
            <pc:docMk/>
            <pc:sldMk cId="3737435549" sldId="554"/>
            <ac:spMk id="12" creationId="{BA301797-5DF2-471D-97C6-77402CF21306}"/>
          </ac:spMkLst>
        </pc:spChg>
      </pc:sldChg>
      <pc:sldChg chg="modSp mod modTransition">
        <pc:chgData name="Judson Santiago" userId="ebb108da2f256286" providerId="LiveId" clId="{2A84D7AC-5647-48FC-9265-DE7122A710C5}" dt="2021-09-08T05:08:10.163" v="17680"/>
        <pc:sldMkLst>
          <pc:docMk/>
          <pc:sldMk cId="1543451559" sldId="555"/>
        </pc:sldMkLst>
        <pc:spChg chg="mod">
          <ac:chgData name="Judson Santiago" userId="ebb108da2f256286" providerId="LiveId" clId="{2A84D7AC-5647-48FC-9265-DE7122A710C5}" dt="2021-09-06T18:22:27.561" v="6145" actId="12789"/>
          <ac:spMkLst>
            <pc:docMk/>
            <pc:sldMk cId="1543451559" sldId="555"/>
            <ac:spMk id="35" creationId="{E52FAE07-BD51-5A4A-81F5-B1B13DFD9D48}"/>
          </ac:spMkLst>
        </pc:spChg>
        <pc:spChg chg="mod">
          <ac:chgData name="Judson Santiago" userId="ebb108da2f256286" providerId="LiveId" clId="{2A84D7AC-5647-48FC-9265-DE7122A710C5}" dt="2021-09-06T18:22:27.561" v="6145" actId="12789"/>
          <ac:spMkLst>
            <pc:docMk/>
            <pc:sldMk cId="1543451559" sldId="555"/>
            <ac:spMk id="36" creationId="{77A4F39D-E33F-164E-9D11-EEE71D0EE8B9}"/>
          </ac:spMkLst>
        </pc:spChg>
        <pc:spChg chg="mod">
          <ac:chgData name="Judson Santiago" userId="ebb108da2f256286" providerId="LiveId" clId="{2A84D7AC-5647-48FC-9265-DE7122A710C5}" dt="2021-09-06T18:21:49.311" v="6137" actId="404"/>
          <ac:spMkLst>
            <pc:docMk/>
            <pc:sldMk cId="1543451559" sldId="555"/>
            <ac:spMk id="37" creationId="{58525392-1A29-0B48-BFD1-58200F85C7C3}"/>
          </ac:spMkLst>
        </pc:spChg>
        <pc:spChg chg="mod">
          <ac:chgData name="Judson Santiago" userId="ebb108da2f256286" providerId="LiveId" clId="{2A84D7AC-5647-48FC-9265-DE7122A710C5}" dt="2021-09-06T18:22:06.639" v="6143" actId="1038"/>
          <ac:spMkLst>
            <pc:docMk/>
            <pc:sldMk cId="1543451559" sldId="555"/>
            <ac:spMk id="38" creationId="{7681DFC0-184B-0546-B2F9-1DDE5E760549}"/>
          </ac:spMkLst>
        </pc:spChg>
      </pc:sldChg>
      <pc:sldChg chg="modSp mod modTransition">
        <pc:chgData name="Judson Santiago" userId="ebb108da2f256286" providerId="LiveId" clId="{2A84D7AC-5647-48FC-9265-DE7122A710C5}" dt="2021-09-08T05:08:10.163" v="17680"/>
        <pc:sldMkLst>
          <pc:docMk/>
          <pc:sldMk cId="3882760537" sldId="556"/>
        </pc:sldMkLst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10" creationId="{E5A52F69-2545-514E-A682-0DA708A92F8E}"/>
          </ac:spMkLst>
        </pc:spChg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25" creationId="{44F53E7A-B6F7-1A49-9336-29260635DF3F}"/>
          </ac:spMkLst>
        </pc:spChg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29" creationId="{609B6862-A522-E341-9635-1074BB873FE5}"/>
          </ac:spMkLst>
        </pc:spChg>
        <pc:grpChg chg="mod">
          <ac:chgData name="Judson Santiago" userId="ebb108da2f256286" providerId="LiveId" clId="{2A84D7AC-5647-48FC-9265-DE7122A710C5}" dt="2021-09-06T18:23:04.155" v="6148" actId="12788"/>
          <ac:grpSpMkLst>
            <pc:docMk/>
            <pc:sldMk cId="3882760537" sldId="556"/>
            <ac:grpSpMk id="127" creationId="{05B53F72-BB45-1240-A6B0-7CA59FEDB340}"/>
          </ac:grpSpMkLst>
        </pc:grpChg>
        <pc:grpChg chg="mod">
          <ac:chgData name="Judson Santiago" userId="ebb108da2f256286" providerId="LiveId" clId="{2A84D7AC-5647-48FC-9265-DE7122A710C5}" dt="2021-09-06T18:23:04.155" v="6148" actId="12788"/>
          <ac:grpSpMkLst>
            <pc:docMk/>
            <pc:sldMk cId="3882760537" sldId="556"/>
            <ac:grpSpMk id="128" creationId="{EC4451B2-805B-5047-8C50-6AFC7961B68A}"/>
          </ac:grpSpMkLst>
        </pc:grpChg>
      </pc:sldChg>
      <pc:sldChg chg="addSp modSp mod modTransition">
        <pc:chgData name="Judson Santiago" userId="ebb108da2f256286" providerId="LiveId" clId="{2A84D7AC-5647-48FC-9265-DE7122A710C5}" dt="2021-09-08T05:08:10.163" v="17680"/>
        <pc:sldMkLst>
          <pc:docMk/>
          <pc:sldMk cId="4081834423" sldId="557"/>
        </pc:sldMkLst>
        <pc:spChg chg="mod">
          <ac:chgData name="Judson Santiago" userId="ebb108da2f256286" providerId="LiveId" clId="{2A84D7AC-5647-48FC-9265-DE7122A710C5}" dt="2021-09-05T22:53:51.367" v="2187" actId="164"/>
          <ac:spMkLst>
            <pc:docMk/>
            <pc:sldMk cId="4081834423" sldId="557"/>
            <ac:spMk id="59" creationId="{78C6FC98-8CBA-5B4B-B7EF-D7B2EF237D4B}"/>
          </ac:spMkLst>
        </pc:spChg>
        <pc:spChg chg="add mod ord">
          <ac:chgData name="Judson Santiago" userId="ebb108da2f256286" providerId="LiveId" clId="{2A84D7AC-5647-48FC-9265-DE7122A710C5}" dt="2021-09-05T22:53:51.367" v="2187" actId="164"/>
          <ac:spMkLst>
            <pc:docMk/>
            <pc:sldMk cId="4081834423" sldId="557"/>
            <ac:spMk id="62" creationId="{852CE0EA-A5A7-4DC3-816B-62A1FC8910A0}"/>
          </ac:spMkLst>
        </pc:spChg>
        <pc:grpChg chg="add mod">
          <ac:chgData name="Judson Santiago" userId="ebb108da2f256286" providerId="LiveId" clId="{2A84D7AC-5647-48FC-9265-DE7122A710C5}" dt="2021-09-05T22:53:51.367" v="2187" actId="164"/>
          <ac:grpSpMkLst>
            <pc:docMk/>
            <pc:sldMk cId="4081834423" sldId="557"/>
            <ac:grpSpMk id="6" creationId="{18111A1A-4EF3-410E-9488-9085963D5A59}"/>
          </ac:grpSpMkLst>
        </pc:grpChg>
      </pc:sldChg>
      <pc:sldChg chg="modSp mod ord modTransition">
        <pc:chgData name="Judson Santiago" userId="ebb108da2f256286" providerId="LiveId" clId="{2A84D7AC-5647-48FC-9265-DE7122A710C5}" dt="2021-09-08T05:08:10.163" v="17680"/>
        <pc:sldMkLst>
          <pc:docMk/>
          <pc:sldMk cId="1343698035" sldId="558"/>
        </pc:sldMkLst>
        <pc:spChg chg="mod">
          <ac:chgData name="Judson Santiago" userId="ebb108da2f256286" providerId="LiveId" clId="{2A84D7AC-5647-48FC-9265-DE7122A710C5}" dt="2021-09-05T22:36:57.508" v="1637" actId="1037"/>
          <ac:spMkLst>
            <pc:docMk/>
            <pc:sldMk cId="1343698035" sldId="558"/>
            <ac:spMk id="19" creationId="{BB1806D7-21C6-644B-9D2A-CEBE28FD980E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20" creationId="{BE0A5C9A-3E0B-CE41-AF56-9B2D585AF2CD}"/>
          </ac:spMkLst>
        </pc:spChg>
        <pc:spChg chg="mod">
          <ac:chgData name="Judson Santiago" userId="ebb108da2f256286" providerId="LiveId" clId="{2A84D7AC-5647-48FC-9265-DE7122A710C5}" dt="2021-09-05T22:36:57.508" v="1637" actId="1037"/>
          <ac:spMkLst>
            <pc:docMk/>
            <pc:sldMk cId="1343698035" sldId="558"/>
            <ac:spMk id="81" creationId="{20EC36F4-6B4B-A946-8C0B-D370ED4E883E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84" creationId="{5ADA2128-1671-2F46-8256-98CDA51FBA36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92" creationId="{B1A0544C-E1E8-2C4D-98C5-514BC03D0146}"/>
          </ac:spMkLst>
        </pc:spChg>
        <pc:grpChg chg="mod">
          <ac:chgData name="Judson Santiago" userId="ebb108da2f256286" providerId="LiveId" clId="{2A84D7AC-5647-48FC-9265-DE7122A710C5}" dt="2021-09-05T22:36:57.508" v="1637" actId="1037"/>
          <ac:grpSpMkLst>
            <pc:docMk/>
            <pc:sldMk cId="1343698035" sldId="558"/>
            <ac:grpSpMk id="23" creationId="{9C466C5C-CFDC-8349-8D13-35E1AEB929ED}"/>
          </ac:grpSpMkLst>
        </pc:grpChg>
      </pc:sldChg>
      <pc:sldChg chg="add del">
        <pc:chgData name="Judson Santiago" userId="ebb108da2f256286" providerId="LiveId" clId="{2A84D7AC-5647-48FC-9265-DE7122A710C5}" dt="2021-09-05T22:39:04.339" v="1668" actId="2890"/>
        <pc:sldMkLst>
          <pc:docMk/>
          <pc:sldMk cId="1822700413" sldId="559"/>
        </pc:sldMkLst>
      </pc:sldChg>
      <pc:sldChg chg="addSp delSp modSp add mod modTransition modNotesTx">
        <pc:chgData name="Judson Santiago" userId="ebb108da2f256286" providerId="LiveId" clId="{2A84D7AC-5647-48FC-9265-DE7122A710C5}" dt="2021-09-08T05:08:10.163" v="17680"/>
        <pc:sldMkLst>
          <pc:docMk/>
          <pc:sldMk cId="2723692974" sldId="559"/>
        </pc:sldMkLst>
        <pc:spChg chg="mod">
          <ac:chgData name="Judson Santiago" userId="ebb108da2f256286" providerId="LiveId" clId="{2A84D7AC-5647-48FC-9265-DE7122A710C5}" dt="2021-09-05T22:58:31.216" v="2233" actId="6549"/>
          <ac:spMkLst>
            <pc:docMk/>
            <pc:sldMk cId="2723692974" sldId="559"/>
            <ac:spMk id="3" creationId="{A7386265-6F68-6B44-9720-B2A2C8A66DA6}"/>
          </ac:spMkLst>
        </pc:spChg>
        <pc:spChg chg="mod">
          <ac:chgData name="Judson Santiago" userId="ebb108da2f256286" providerId="LiveId" clId="{2A84D7AC-5647-48FC-9265-DE7122A710C5}" dt="2021-09-06T18:15:47.094" v="6076" actId="14100"/>
          <ac:spMkLst>
            <pc:docMk/>
            <pc:sldMk cId="2723692974" sldId="559"/>
            <ac:spMk id="59" creationId="{78C6FC98-8CBA-5B4B-B7EF-D7B2EF237D4B}"/>
          </ac:spMkLst>
        </pc:spChg>
        <pc:spChg chg="add mod">
          <ac:chgData name="Judson Santiago" userId="ebb108da2f256286" providerId="LiveId" clId="{2A84D7AC-5647-48FC-9265-DE7122A710C5}" dt="2021-09-05T22:43:42.618" v="1969" actId="1076"/>
          <ac:spMkLst>
            <pc:docMk/>
            <pc:sldMk cId="2723692974" sldId="559"/>
            <ac:spMk id="62" creationId="{DD2B57B4-E6CC-4FBB-BB8F-B27892345C53}"/>
          </ac:spMkLst>
        </pc:spChg>
        <pc:spChg chg="add mod">
          <ac:chgData name="Judson Santiago" userId="ebb108da2f256286" providerId="LiveId" clId="{2A84D7AC-5647-48FC-9265-DE7122A710C5}" dt="2021-09-05T22:47:51.018" v="2072" actId="21"/>
          <ac:spMkLst>
            <pc:docMk/>
            <pc:sldMk cId="2723692974" sldId="559"/>
            <ac:spMk id="63" creationId="{6FD064B7-ABE1-4238-AFC6-85B1E5BF14F8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66" creationId="{555E1EA1-A24C-4106-8E72-3E9FB10061A7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72" creationId="{530FB492-EF59-4747-B674-C3694FCDF5F6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73" creationId="{32C297F6-B372-4B11-B74A-C88558D6E45B}"/>
          </ac:spMkLst>
        </pc:spChg>
        <pc:spChg chg="add mod">
          <ac:chgData name="Judson Santiago" userId="ebb108da2f256286" providerId="LiveId" clId="{2A84D7AC-5647-48FC-9265-DE7122A710C5}" dt="2021-09-05T22:54:24.667" v="2192" actId="164"/>
          <ac:spMkLst>
            <pc:docMk/>
            <pc:sldMk cId="2723692974" sldId="559"/>
            <ac:spMk id="74" creationId="{FEEE4A7E-F8D3-418B-92DA-E6D1AD6FFDF9}"/>
          </ac:spMkLst>
        </pc:spChg>
        <pc:spChg chg="add mod ord">
          <ac:chgData name="Judson Santiago" userId="ebb108da2f256286" providerId="LiveId" clId="{2A84D7AC-5647-48FC-9265-DE7122A710C5}" dt="2021-09-05T22:54:24.667" v="2192" actId="164"/>
          <ac:spMkLst>
            <pc:docMk/>
            <pc:sldMk cId="2723692974" sldId="559"/>
            <ac:spMk id="75" creationId="{2D74CC58-B2A1-45FF-97F9-80E1848D43E7}"/>
          </ac:spMkLst>
        </pc:spChg>
        <pc:spChg chg="del">
          <ac:chgData name="Judson Santiago" userId="ebb108da2f256286" providerId="LiveId" clId="{2A84D7AC-5647-48FC-9265-DE7122A710C5}" dt="2021-09-05T22:39:38.368" v="1736" actId="478"/>
          <ac:spMkLst>
            <pc:docMk/>
            <pc:sldMk cId="2723692974" sldId="559"/>
            <ac:spMk id="108" creationId="{DA20E5DE-4718-3E42-ADEE-FCA438892279}"/>
          </ac:spMkLst>
        </pc:spChg>
        <pc:grpChg chg="del">
          <ac:chgData name="Judson Santiago" userId="ebb108da2f256286" providerId="LiveId" clId="{2A84D7AC-5647-48FC-9265-DE7122A710C5}" dt="2021-09-05T22:43:35.379" v="1968" actId="478"/>
          <ac:grpSpMkLst>
            <pc:docMk/>
            <pc:sldMk cId="2723692974" sldId="559"/>
            <ac:grpSpMk id="4" creationId="{A6980CA1-B5F7-DC45-B188-F44D449920B0}"/>
          </ac:grpSpMkLst>
        </pc:grpChg>
        <pc:grpChg chg="del">
          <ac:chgData name="Judson Santiago" userId="ebb108da2f256286" providerId="LiveId" clId="{2A84D7AC-5647-48FC-9265-DE7122A710C5}" dt="2021-09-05T22:39:38.368" v="1736" actId="478"/>
          <ac:grpSpMkLst>
            <pc:docMk/>
            <pc:sldMk cId="2723692974" sldId="559"/>
            <ac:grpSpMk id="5" creationId="{8E57AD62-6668-554B-B436-01ED09B228C5}"/>
          </ac:grpSpMkLst>
        </pc:grpChg>
        <pc:grpChg chg="add mod">
          <ac:chgData name="Judson Santiago" userId="ebb108da2f256286" providerId="LiveId" clId="{2A84D7AC-5647-48FC-9265-DE7122A710C5}" dt="2021-09-05T22:54:24.667" v="2192" actId="164"/>
          <ac:grpSpMkLst>
            <pc:docMk/>
            <pc:sldMk cId="2723692974" sldId="559"/>
            <ac:grpSpMk id="9" creationId="{9056C94A-1E38-4DC4-AD46-25B945ED4223}"/>
          </ac:grpSpMkLst>
        </pc:grpChg>
        <pc:grpChg chg="mod">
          <ac:chgData name="Judson Santiago" userId="ebb108da2f256286" providerId="LiveId" clId="{2A84D7AC-5647-48FC-9265-DE7122A710C5}" dt="2021-09-05T22:43:48.598" v="1996" actId="1037"/>
          <ac:grpSpMkLst>
            <pc:docMk/>
            <pc:sldMk cId="2723692974" sldId="559"/>
            <ac:grpSpMk id="44" creationId="{7A27D7C9-E2DC-F140-A384-9630BBFABE37}"/>
          </ac:grpSpMkLst>
        </pc:grpChg>
        <pc:cxnChg chg="add">
          <ac:chgData name="Judson Santiago" userId="ebb108da2f256286" providerId="LiveId" clId="{2A84D7AC-5647-48FC-9265-DE7122A710C5}" dt="2021-09-05T22:45:02.349" v="2049" actId="11529"/>
          <ac:cxnSpMkLst>
            <pc:docMk/>
            <pc:sldMk cId="2723692974" sldId="559"/>
            <ac:cxnSpMk id="7" creationId="{3F7D8D2C-61F7-4E0D-B569-4A45F948F0F6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3454339602" sldId="560"/>
        </pc:sldMkLst>
        <pc:spChg chg="mod">
          <ac:chgData name="Judson Santiago" userId="ebb108da2f256286" providerId="LiveId" clId="{2A84D7AC-5647-48FC-9265-DE7122A710C5}" dt="2021-09-05T22:59:00.866" v="2241" actId="20577"/>
          <ac:spMkLst>
            <pc:docMk/>
            <pc:sldMk cId="3454339602" sldId="560"/>
            <ac:spMk id="2" creationId="{D367993A-1AC3-48EA-AFFE-8AE1DFBA723F}"/>
          </ac:spMkLst>
        </pc:spChg>
        <pc:spChg chg="mod">
          <ac:chgData name="Judson Santiago" userId="ebb108da2f256286" providerId="LiveId" clId="{2A84D7AC-5647-48FC-9265-DE7122A710C5}" dt="2021-09-05T23:24:30.100" v="2908" actId="113"/>
          <ac:spMkLst>
            <pc:docMk/>
            <pc:sldMk cId="3454339602" sldId="560"/>
            <ac:spMk id="3" creationId="{54A599EB-BB93-4E86-9426-3CC319CD9630}"/>
          </ac:spMkLst>
        </pc:spChg>
        <pc:spChg chg="add mod">
          <ac:chgData name="Judson Santiago" userId="ebb108da2f256286" providerId="LiveId" clId="{2A84D7AC-5647-48FC-9265-DE7122A710C5}" dt="2021-09-05T23:16:32.552" v="2521" actId="1076"/>
          <ac:spMkLst>
            <pc:docMk/>
            <pc:sldMk cId="3454339602" sldId="560"/>
            <ac:spMk id="4" creationId="{B2F072D6-5A70-4B91-842B-B6441838C9A8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716105499" sldId="561"/>
        </pc:sldMkLst>
        <pc:spChg chg="mod">
          <ac:chgData name="Judson Santiago" userId="ebb108da2f256286" providerId="LiveId" clId="{2A84D7AC-5647-48FC-9265-DE7122A710C5}" dt="2021-09-05T23:19:14.326" v="2709" actId="20577"/>
          <ac:spMkLst>
            <pc:docMk/>
            <pc:sldMk cId="716105499" sldId="561"/>
            <ac:spMk id="2" creationId="{2D7534E5-6530-4AF5-991A-7A6B76779C00}"/>
          </ac:spMkLst>
        </pc:spChg>
        <pc:spChg chg="mod">
          <ac:chgData name="Judson Santiago" userId="ebb108da2f256286" providerId="LiveId" clId="{2A84D7AC-5647-48FC-9265-DE7122A710C5}" dt="2021-09-05T23:25:54.200" v="3023" actId="20577"/>
          <ac:spMkLst>
            <pc:docMk/>
            <pc:sldMk cId="716105499" sldId="561"/>
            <ac:spMk id="3" creationId="{8C18775F-ABE2-4278-BB7F-774BB4958D7C}"/>
          </ac:spMkLst>
        </pc:spChg>
        <pc:spChg chg="add mod">
          <ac:chgData name="Judson Santiago" userId="ebb108da2f256286" providerId="LiveId" clId="{2A84D7AC-5647-48FC-9265-DE7122A710C5}" dt="2021-09-05T23:30:20.820" v="3055" actId="1076"/>
          <ac:spMkLst>
            <pc:docMk/>
            <pc:sldMk cId="716105499" sldId="561"/>
            <ac:spMk id="4" creationId="{4ECC5C03-5029-4F7C-ACD0-25BCAF3912E4}"/>
          </ac:spMkLst>
        </pc:spChg>
        <pc:spChg chg="add del mod">
          <ac:chgData name="Judson Santiago" userId="ebb108da2f256286" providerId="LiveId" clId="{2A84D7AC-5647-48FC-9265-DE7122A710C5}" dt="2021-09-05T23:27:56.560" v="3051" actId="478"/>
          <ac:spMkLst>
            <pc:docMk/>
            <pc:sldMk cId="716105499" sldId="561"/>
            <ac:spMk id="5" creationId="{EADE8902-A68A-43BF-85E2-0EF684137F22}"/>
          </ac:spMkLst>
        </pc:spChg>
        <pc:spChg chg="add mod">
          <ac:chgData name="Judson Santiago" userId="ebb108da2f256286" providerId="LiveId" clId="{2A84D7AC-5647-48FC-9265-DE7122A710C5}" dt="2021-09-05T23:30:46.400" v="3061" actId="1076"/>
          <ac:spMkLst>
            <pc:docMk/>
            <pc:sldMk cId="716105499" sldId="561"/>
            <ac:spMk id="6" creationId="{E8B2DA1C-2164-49E6-9CD3-1985D5120FED}"/>
          </ac:spMkLst>
        </pc:sp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4062965936" sldId="562"/>
        </pc:sldMkLst>
        <pc:spChg chg="mod">
          <ac:chgData name="Judson Santiago" userId="ebb108da2f256286" providerId="LiveId" clId="{2A84D7AC-5647-48FC-9265-DE7122A710C5}" dt="2021-09-05T23:31:05.439" v="3069" actId="20577"/>
          <ac:spMkLst>
            <pc:docMk/>
            <pc:sldMk cId="4062965936" sldId="562"/>
            <ac:spMk id="2" creationId="{9FA9DD3F-ADAF-4F39-BC97-28C8BC8433FF}"/>
          </ac:spMkLst>
        </pc:spChg>
        <pc:spChg chg="mod">
          <ac:chgData name="Judson Santiago" userId="ebb108da2f256286" providerId="LiveId" clId="{2A84D7AC-5647-48FC-9265-DE7122A710C5}" dt="2021-09-05T23:39:17.078" v="3315" actId="207"/>
          <ac:spMkLst>
            <pc:docMk/>
            <pc:sldMk cId="4062965936" sldId="562"/>
            <ac:spMk id="3" creationId="{E24B1D5E-C5EF-4974-B621-E60ACF9FED18}"/>
          </ac:spMkLst>
        </pc:spChg>
        <pc:spChg chg="add mod">
          <ac:chgData name="Judson Santiago" userId="ebb108da2f256286" providerId="LiveId" clId="{2A84D7AC-5647-48FC-9265-DE7122A710C5}" dt="2021-09-05T23:44:04.248" v="3349" actId="6549"/>
          <ac:spMkLst>
            <pc:docMk/>
            <pc:sldMk cId="4062965936" sldId="562"/>
            <ac:spMk id="4" creationId="{3DA520A8-F938-44AB-AB0A-FF5521081C4A}"/>
          </ac:spMkLst>
        </pc:spChg>
        <pc:spChg chg="add mod">
          <ac:chgData name="Judson Santiago" userId="ebb108da2f256286" providerId="LiveId" clId="{2A84D7AC-5647-48FC-9265-DE7122A710C5}" dt="2021-09-05T23:46:47.598" v="3375" actId="12788"/>
          <ac:spMkLst>
            <pc:docMk/>
            <pc:sldMk cId="4062965936" sldId="562"/>
            <ac:spMk id="5" creationId="{F7304684-2959-4612-B14C-4E66199A9E4B}"/>
          </ac:spMkLst>
        </pc:spChg>
        <pc:spChg chg="add mod">
          <ac:chgData name="Judson Santiago" userId="ebb108da2f256286" providerId="LiveId" clId="{2A84D7AC-5647-48FC-9265-DE7122A710C5}" dt="2021-09-05T23:45:35.718" v="3363" actId="20577"/>
          <ac:spMkLst>
            <pc:docMk/>
            <pc:sldMk cId="4062965936" sldId="562"/>
            <ac:spMk id="6" creationId="{49269821-5562-43DB-A43E-C79F2D3D4360}"/>
          </ac:spMkLst>
        </pc:spChg>
        <pc:spChg chg="add mod">
          <ac:chgData name="Judson Santiago" userId="ebb108da2f256286" providerId="LiveId" clId="{2A84D7AC-5647-48FC-9265-DE7122A710C5}" dt="2021-09-05T23:46:18.328" v="3374" actId="20577"/>
          <ac:spMkLst>
            <pc:docMk/>
            <pc:sldMk cId="4062965936" sldId="562"/>
            <ac:spMk id="7" creationId="{E4925940-D119-4369-B068-1025A8A7D7BC}"/>
          </ac:spMkLst>
        </pc:spChg>
      </pc:sldChg>
      <pc:sldChg chg="addSp delSp modSp add mod ord modTransition">
        <pc:chgData name="Judson Santiago" userId="ebb108da2f256286" providerId="LiveId" clId="{2A84D7AC-5647-48FC-9265-DE7122A710C5}" dt="2021-09-08T05:08:10.163" v="17680"/>
        <pc:sldMkLst>
          <pc:docMk/>
          <pc:sldMk cId="1078962240" sldId="563"/>
        </pc:sldMkLst>
        <pc:spChg chg="mod">
          <ac:chgData name="Judson Santiago" userId="ebb108da2f256286" providerId="LiveId" clId="{2A84D7AC-5647-48FC-9265-DE7122A710C5}" dt="2021-09-05T23:49:29.197" v="3385" actId="20577"/>
          <ac:spMkLst>
            <pc:docMk/>
            <pc:sldMk cId="1078962240" sldId="563"/>
            <ac:spMk id="2" creationId="{B823728F-C84F-0F41-B058-D885C4AACCE3}"/>
          </ac:spMkLst>
        </pc:spChg>
        <pc:spChg chg="mod">
          <ac:chgData name="Judson Santiago" userId="ebb108da2f256286" providerId="LiveId" clId="{2A84D7AC-5647-48FC-9265-DE7122A710C5}" dt="2021-09-05T23:53:36.147" v="3494" actId="5793"/>
          <ac:spMkLst>
            <pc:docMk/>
            <pc:sldMk cId="1078962240" sldId="563"/>
            <ac:spMk id="3" creationId="{1E6E47CF-DEF9-A347-8288-59088D7EF1C3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5" creationId="{44C2C84D-83AD-524C-A77C-AB040DAB1C18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6" creationId="{68A93F2D-1880-1246-BAD1-A63888FFC596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17" creationId="{876281BB-88B8-442E-9609-3015CBA14349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18" creationId="{7196C9ED-05F7-461B-BB94-EBCAEFEE6839}"/>
          </ac:spMkLst>
        </pc:spChg>
        <pc:spChg chg="del mod">
          <ac:chgData name="Judson Santiago" userId="ebb108da2f256286" providerId="LiveId" clId="{2A84D7AC-5647-48FC-9265-DE7122A710C5}" dt="2021-09-05T23:57:11.586" v="3505" actId="478"/>
          <ac:spMkLst>
            <pc:docMk/>
            <pc:sldMk cId="1078962240" sldId="563"/>
            <ac:spMk id="23" creationId="{8E6D5777-45B9-EF4D-9342-188A485C0E48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24" creationId="{35A09F54-C2E4-4B4A-AA15-4BDC3B312DA9}"/>
          </ac:spMkLst>
        </pc:spChg>
        <pc:spChg chg="del mod">
          <ac:chgData name="Judson Santiago" userId="ebb108da2f256286" providerId="LiveId" clId="{2A84D7AC-5647-48FC-9265-DE7122A710C5}" dt="2021-09-05T23:57:20.367" v="3507" actId="478"/>
          <ac:spMkLst>
            <pc:docMk/>
            <pc:sldMk cId="1078962240" sldId="563"/>
            <ac:spMk id="25" creationId="{04AB0162-B259-4046-9B50-E86775EB51D3}"/>
          </ac:spMkLst>
        </pc:spChg>
        <pc:spChg chg="del mod">
          <ac:chgData name="Judson Santiago" userId="ebb108da2f256286" providerId="LiveId" clId="{2A84D7AC-5647-48FC-9265-DE7122A710C5}" dt="2021-09-05T23:57:18.137" v="3506" actId="478"/>
          <ac:spMkLst>
            <pc:docMk/>
            <pc:sldMk cId="1078962240" sldId="563"/>
            <ac:spMk id="27" creationId="{B4D6C22E-FAD4-EC47-9C4F-158AFF9FAF0D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29" creationId="{6C83F536-88A6-ED49-BCB6-33EAD163AFA6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0" creationId="{4D72437F-1EF8-9145-8B2F-60E88784467C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1" creationId="{2223704C-E17F-5745-93BA-3881660CD1D8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2" creationId="{A7E47930-E411-1143-B571-AD21C699D2ED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3" creationId="{699028BD-6DD6-F34F-AA92-5FE088F95326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5" creationId="{E52FAE07-BD51-5A4A-81F5-B1B13DFD9D48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6" creationId="{77A4F39D-E33F-164E-9D11-EEE71D0EE8B9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7" creationId="{58525392-1A29-0B48-BFD1-58200F85C7C3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8" creationId="{7681DFC0-184B-0546-B2F9-1DDE5E760549}"/>
          </ac:spMkLst>
        </pc:spChg>
        <pc:spChg chg="del mod topLvl">
          <ac:chgData name="Judson Santiago" userId="ebb108da2f256286" providerId="LiveId" clId="{2A84D7AC-5647-48FC-9265-DE7122A710C5}" dt="2021-09-05T23:56:05.497" v="3496" actId="478"/>
          <ac:spMkLst>
            <pc:docMk/>
            <pc:sldMk cId="1078962240" sldId="563"/>
            <ac:spMk id="39" creationId="{CE01B489-8D94-7944-AF41-84EB97B3FD78}"/>
          </ac:spMkLst>
        </pc:spChg>
        <pc:spChg chg="del mod topLvl">
          <ac:chgData name="Judson Santiago" userId="ebb108da2f256286" providerId="LiveId" clId="{2A84D7AC-5647-48FC-9265-DE7122A710C5}" dt="2021-09-06T01:04:38.483" v="3569" actId="478"/>
          <ac:spMkLst>
            <pc:docMk/>
            <pc:sldMk cId="1078962240" sldId="563"/>
            <ac:spMk id="40" creationId="{A31AF7AC-F4F7-014D-A34B-56DDA0C6A9CE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41" creationId="{9661FA26-452B-D84C-A833-FFBC3C0B7F2E}"/>
          </ac:spMkLst>
        </pc:spChg>
        <pc:spChg chg="del mod topLvl">
          <ac:chgData name="Judson Santiago" userId="ebb108da2f256286" providerId="LiveId" clId="{2A84D7AC-5647-48FC-9265-DE7122A710C5}" dt="2021-09-05T23:56:06.837" v="3497" actId="478"/>
          <ac:spMkLst>
            <pc:docMk/>
            <pc:sldMk cId="1078962240" sldId="563"/>
            <ac:spMk id="42" creationId="{E4434E59-9946-E74E-A591-7B4831EFDB3B}"/>
          </ac:spMkLst>
        </pc:spChg>
        <pc:spChg chg="del mod topLvl">
          <ac:chgData name="Judson Santiago" userId="ebb108da2f256286" providerId="LiveId" clId="{2A84D7AC-5647-48FC-9265-DE7122A710C5}" dt="2021-09-05T23:56:08.467" v="3498" actId="478"/>
          <ac:spMkLst>
            <pc:docMk/>
            <pc:sldMk cId="1078962240" sldId="563"/>
            <ac:spMk id="43" creationId="{0EA1752E-6322-B247-AB3B-16BEC0BCDFAD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4" creationId="{EEFE570B-86D1-458F-85FC-F6F9AD4F7F61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7" creationId="{A12A3415-9D61-419B-9648-53172A34961B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8" creationId="{D173E219-87C8-4518-9E67-5E4D624157FF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49" creationId="{D7C89F61-732B-458A-9CDF-0447C9172007}"/>
          </ac:spMkLst>
        </pc:spChg>
        <pc:spChg chg="add mod">
          <ac:chgData name="Judson Santiago" userId="ebb108da2f256286" providerId="LiveId" clId="{2A84D7AC-5647-48FC-9265-DE7122A710C5}" dt="2021-09-06T02:12:10.804" v="3705"/>
          <ac:spMkLst>
            <pc:docMk/>
            <pc:sldMk cId="1078962240" sldId="563"/>
            <ac:spMk id="50" creationId="{26571E12-9D56-4EB7-9476-B0B24347F596}"/>
          </ac:spMkLst>
        </pc:spChg>
        <pc:spChg chg="add mod">
          <ac:chgData name="Judson Santiago" userId="ebb108da2f256286" providerId="LiveId" clId="{2A84D7AC-5647-48FC-9265-DE7122A710C5}" dt="2021-09-06T02:11:01.725" v="3701" actId="14100"/>
          <ac:spMkLst>
            <pc:docMk/>
            <pc:sldMk cId="1078962240" sldId="563"/>
            <ac:spMk id="51" creationId="{43A8CEC7-9CA2-423E-BDC0-1CE6B3E88DE0}"/>
          </ac:spMkLst>
        </pc:spChg>
        <pc:spChg chg="add mod">
          <ac:chgData name="Judson Santiago" userId="ebb108da2f256286" providerId="LiveId" clId="{2A84D7AC-5647-48FC-9265-DE7122A710C5}" dt="2021-09-06T02:11:04.584" v="3702" actId="14100"/>
          <ac:spMkLst>
            <pc:docMk/>
            <pc:sldMk cId="1078962240" sldId="563"/>
            <ac:spMk id="52" creationId="{3A194EED-A47C-4568-8F5F-9A4DCD06EE13}"/>
          </ac:spMkLst>
        </pc:spChg>
        <pc:grpChg chg="add mod">
          <ac:chgData name="Judson Santiago" userId="ebb108da2f256286" providerId="LiveId" clId="{2A84D7AC-5647-48FC-9265-DE7122A710C5}" dt="2021-09-06T21:07:16.899" v="8762" actId="164"/>
          <ac:grpSpMkLst>
            <pc:docMk/>
            <pc:sldMk cId="1078962240" sldId="563"/>
            <ac:grpSpMk id="4" creationId="{70707CEA-ED74-4430-9252-1D26EC163F93}"/>
          </ac:grpSpMkLst>
        </pc:grpChg>
        <pc:grpChg chg="add mod">
          <ac:chgData name="Judson Santiago" userId="ebb108da2f256286" providerId="LiveId" clId="{2A84D7AC-5647-48FC-9265-DE7122A710C5}" dt="2021-09-06T21:07:16.899" v="8762" actId="164"/>
          <ac:grpSpMkLst>
            <pc:docMk/>
            <pc:sldMk cId="1078962240" sldId="563"/>
            <ac:grpSpMk id="12" creationId="{F5C9A25E-C412-49C6-A46F-7D03B817B818}"/>
          </ac:grpSpMkLst>
        </pc:grpChg>
        <pc:grpChg chg="mod topLvl">
          <ac:chgData name="Judson Santiago" userId="ebb108da2f256286" providerId="LiveId" clId="{2A84D7AC-5647-48FC-9265-DE7122A710C5}" dt="2021-09-05T23:56:20.777" v="3499" actId="165"/>
          <ac:grpSpMkLst>
            <pc:docMk/>
            <pc:sldMk cId="1078962240" sldId="563"/>
            <ac:grpSpMk id="28" creationId="{DAEBA081-6D61-2B4F-9EA6-01CCF375E521}"/>
          </ac:grpSpMkLst>
        </pc:grpChg>
        <pc:grpChg chg="del">
          <ac:chgData name="Judson Santiago" userId="ebb108da2f256286" providerId="LiveId" clId="{2A84D7AC-5647-48FC-9265-DE7122A710C5}" dt="2021-09-05T23:56:20.777" v="3499" actId="165"/>
          <ac:grpSpMkLst>
            <pc:docMk/>
            <pc:sldMk cId="1078962240" sldId="563"/>
            <ac:grpSpMk id="34" creationId="{4A050D4F-B2B6-7D43-AB73-6B6E98A6E58F}"/>
          </ac:grpSpMkLst>
        </pc:grpChg>
        <pc:grpChg chg="del">
          <ac:chgData name="Judson Santiago" userId="ebb108da2f256286" providerId="LiveId" clId="{2A84D7AC-5647-48FC-9265-DE7122A710C5}" dt="2021-09-05T23:56:02.361" v="3495" actId="165"/>
          <ac:grpSpMkLst>
            <pc:docMk/>
            <pc:sldMk cId="1078962240" sldId="563"/>
            <ac:grpSpMk id="45" creationId="{016146B3-406C-4D41-916C-DF4390973547}"/>
          </ac:grpSpMkLst>
        </pc:grpChg>
        <pc:cxnChg chg="mod">
          <ac:chgData name="Judson Santiago" userId="ebb108da2f256286" providerId="LiveId" clId="{2A84D7AC-5647-48FC-9265-DE7122A710C5}" dt="2021-09-05T23:56:20.777" v="3499" actId="165"/>
          <ac:cxnSpMkLst>
            <pc:docMk/>
            <pc:sldMk cId="1078962240" sldId="563"/>
            <ac:cxnSpMk id="7" creationId="{770C5AE1-113C-0443-8A6E-9668DD08439E}"/>
          </ac:cxnSpMkLst>
        </pc:cxnChg>
        <pc:cxnChg chg="mod">
          <ac:chgData name="Judson Santiago" userId="ebb108da2f256286" providerId="LiveId" clId="{2A84D7AC-5647-48FC-9265-DE7122A710C5}" dt="2021-09-05T23:56:20.777" v="3499" actId="165"/>
          <ac:cxnSpMkLst>
            <pc:docMk/>
            <pc:sldMk cId="1078962240" sldId="563"/>
            <ac:cxnSpMk id="8" creationId="{FDC54DC1-2E3E-AC42-8F88-DF5730733DA6}"/>
          </ac:cxnSpMkLst>
        </pc:cxnChg>
        <pc:cxnChg chg="add mod">
          <ac:chgData name="Judson Santiago" userId="ebb108da2f256286" providerId="LiveId" clId="{2A84D7AC-5647-48FC-9265-DE7122A710C5}" dt="2021-09-06T00:00:33.307" v="3529" actId="14100"/>
          <ac:cxnSpMkLst>
            <pc:docMk/>
            <pc:sldMk cId="1078962240" sldId="563"/>
            <ac:cxnSpMk id="9" creationId="{E2F26D07-AF42-490A-81A9-40D35EDBD476}"/>
          </ac:cxnSpMkLst>
        </pc:cxnChg>
        <pc:cxnChg chg="add mod">
          <ac:chgData name="Judson Santiago" userId="ebb108da2f256286" providerId="LiveId" clId="{2A84D7AC-5647-48FC-9265-DE7122A710C5}" dt="2021-09-06T00:00:24.807" v="3527" actId="14100"/>
          <ac:cxnSpMkLst>
            <pc:docMk/>
            <pc:sldMk cId="1078962240" sldId="563"/>
            <ac:cxnSpMk id="46" creationId="{13EC99A2-9D0E-45BB-893C-F8A37CA61339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952996081" sldId="564"/>
        </pc:sldMkLst>
        <pc:spChg chg="mod">
          <ac:chgData name="Judson Santiago" userId="ebb108da2f256286" providerId="LiveId" clId="{2A84D7AC-5647-48FC-9265-DE7122A710C5}" dt="2021-09-07T04:52:55.444" v="10958" actId="6549"/>
          <ac:spMkLst>
            <pc:docMk/>
            <pc:sldMk cId="1952996081" sldId="564"/>
            <ac:spMk id="2" creationId="{7846546D-2CBA-4E9B-8000-9D8ED5D4889E}"/>
          </ac:spMkLst>
        </pc:spChg>
        <pc:spChg chg="mod">
          <ac:chgData name="Judson Santiago" userId="ebb108da2f256286" providerId="LiveId" clId="{2A84D7AC-5647-48FC-9265-DE7122A710C5}" dt="2021-09-06T03:03:18.869" v="5041" actId="20577"/>
          <ac:spMkLst>
            <pc:docMk/>
            <pc:sldMk cId="1952996081" sldId="564"/>
            <ac:spMk id="3" creationId="{5CAC43EA-B163-4398-9A49-15423B4158B7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9" creationId="{CCA9F513-DA74-4DA8-9E10-6333BE120612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0" creationId="{870CA131-859F-47BF-8F6C-E2A43F46D323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4" creationId="{5BA294A4-707C-406A-8BEA-E6A8F365D975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5" creationId="{B80C7D27-8E3E-423D-BCBC-9484D0DED7F1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6" creationId="{159A69E7-D460-4DBB-B61C-535C7D805A91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3" creationId="{A0630002-285E-4EED-9919-898115B997B6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4" creationId="{A6719DD6-B435-4470-A15B-93EB6F899934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5" creationId="{7514215F-DBE6-49F6-9783-D8F2CB558AFE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9" creationId="{6FD53281-ADBF-42F5-981E-171B9BBEEFD9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2" creationId="{3BE4A191-8AAA-47E3-BF27-A54FD07237A5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4" creationId="{112302A6-4580-428A-B8C7-0D25EBF61354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6" creationId="{74FB97ED-DC34-4C87-A4DE-E352B9F87AB5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48" creationId="{7154817A-C3EB-4075-A466-FD90D708EC9D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49" creationId="{08EAEF6D-FB4F-4248-8AA2-C6D199E68EB3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52" creationId="{F9BDB539-A87D-4049-A63C-98AD6CE88A2A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53" creationId="{49422463-FC97-49FB-83BB-ED01CC16388D}"/>
          </ac:spMkLst>
        </pc:spChg>
        <pc:spChg chg="del mod">
          <ac:chgData name="Judson Santiago" userId="ebb108da2f256286" providerId="LiveId" clId="{2A84D7AC-5647-48FC-9265-DE7122A710C5}" dt="2021-09-06T02:41:20.412" v="4545" actId="478"/>
          <ac:spMkLst>
            <pc:docMk/>
            <pc:sldMk cId="1952996081" sldId="564"/>
            <ac:spMk id="56" creationId="{6A398571-C208-4522-A4FC-5F714D48055E}"/>
          </ac:spMkLst>
        </pc:spChg>
        <pc:spChg chg="mod topLvl">
          <ac:chgData name="Judson Santiago" userId="ebb108da2f256286" providerId="LiveId" clId="{2A84D7AC-5647-48FC-9265-DE7122A710C5}" dt="2021-09-06T18:27:15.911" v="6151" actId="2085"/>
          <ac:spMkLst>
            <pc:docMk/>
            <pc:sldMk cId="1952996081" sldId="564"/>
            <ac:spMk id="57" creationId="{DC4279B6-CE01-4F35-8FD6-E0D2A036C305}"/>
          </ac:spMkLst>
        </pc:spChg>
        <pc:spChg chg="mod topLvl">
          <ac:chgData name="Judson Santiago" userId="ebb108da2f256286" providerId="LiveId" clId="{2A84D7AC-5647-48FC-9265-DE7122A710C5}" dt="2021-09-06T18:27:15.911" v="6151" actId="2085"/>
          <ac:spMkLst>
            <pc:docMk/>
            <pc:sldMk cId="1952996081" sldId="564"/>
            <ac:spMk id="58" creationId="{27BC50D7-7D9D-420F-97DB-513B950836C8}"/>
          </ac:spMkLst>
        </pc:spChg>
        <pc:spChg chg="add mod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63" creationId="{32100CF7-C04C-4F3B-9986-0ED3FBF99BB3}"/>
          </ac:spMkLst>
        </pc:spChg>
        <pc:grpChg chg="add del mod">
          <ac:chgData name="Judson Santiago" userId="ebb108da2f256286" providerId="LiveId" clId="{2A84D7AC-5647-48FC-9265-DE7122A710C5}" dt="2021-09-06T02:26:18.583" v="4271" actId="165"/>
          <ac:grpSpMkLst>
            <pc:docMk/>
            <pc:sldMk cId="1952996081" sldId="564"/>
            <ac:grpSpMk id="4" creationId="{0EADC88A-8939-4049-A459-4B8287DF42EC}"/>
          </ac:grpSpMkLst>
        </pc:grpChg>
        <pc:grpChg chg="add del mod">
          <ac:chgData name="Judson Santiago" userId="ebb108da2f256286" providerId="LiveId" clId="{2A84D7AC-5647-48FC-9265-DE7122A710C5}" dt="2021-09-06T02:33:49.032" v="4468" actId="165"/>
          <ac:grpSpMkLst>
            <pc:docMk/>
            <pc:sldMk cId="1952996081" sldId="564"/>
            <ac:grpSpMk id="22" creationId="{6BCF3693-DE59-4E13-824D-F02331E05F84}"/>
          </ac:grpSpMkLst>
        </pc:grpChg>
        <pc:grpChg chg="add del mod">
          <ac:chgData name="Judson Santiago" userId="ebb108da2f256286" providerId="LiveId" clId="{2A84D7AC-5647-48FC-9265-DE7122A710C5}" dt="2021-09-06T02:41:31.671" v="4548" actId="165"/>
          <ac:grpSpMkLst>
            <pc:docMk/>
            <pc:sldMk cId="1952996081" sldId="564"/>
            <ac:grpSpMk id="47" creationId="{3F4B4ED5-9F9B-41D0-8ED1-9143D01D159C}"/>
          </ac:grpSpMkLst>
        </pc:grpChg>
        <pc:grpChg chg="add mod">
          <ac:chgData name="Judson Santiago" userId="ebb108da2f256286" providerId="LiveId" clId="{2A84D7AC-5647-48FC-9265-DE7122A710C5}" dt="2021-09-06T02:41:36.872" v="4549" actId="164"/>
          <ac:grpSpMkLst>
            <pc:docMk/>
            <pc:sldMk cId="1952996081" sldId="564"/>
            <ac:grpSpMk id="64" creationId="{9FF638D2-1348-476E-A2A3-5C0EF136D52B}"/>
          </ac:grpSpMkLst>
        </pc:grpChg>
        <pc:cxnChg chg="del mod topLvl">
          <ac:chgData name="Judson Santiago" userId="ebb108da2f256286" providerId="LiveId" clId="{2A84D7AC-5647-48FC-9265-DE7122A710C5}" dt="2021-09-06T02:31:31.513" v="4455" actId="478"/>
          <ac:cxnSpMkLst>
            <pc:docMk/>
            <pc:sldMk cId="1952996081" sldId="564"/>
            <ac:cxnSpMk id="5" creationId="{8BAC0AAE-94AA-418D-9E09-AD738A15C5A4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6" creationId="{9DE5EFBD-46DD-4240-928F-82BDAA2C5107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7" creationId="{8D40EFF0-5ADA-44E4-8571-08B44E5DB676}"/>
          </ac:cxnSpMkLst>
        </pc:cxnChg>
        <pc:cxnChg chg="del mod topLvl">
          <ac:chgData name="Judson Santiago" userId="ebb108da2f256286" providerId="LiveId" clId="{2A84D7AC-5647-48FC-9265-DE7122A710C5}" dt="2021-09-06T02:30:46.953" v="4445" actId="478"/>
          <ac:cxnSpMkLst>
            <pc:docMk/>
            <pc:sldMk cId="1952996081" sldId="564"/>
            <ac:cxnSpMk id="8" creationId="{781D94B8-E4B2-42CC-9AF9-374238ECBFBF}"/>
          </ac:cxnSpMkLst>
        </pc:cxnChg>
        <pc:cxnChg chg="mod topLvl">
          <ac:chgData name="Judson Santiago" userId="ebb108da2f256286" providerId="LiveId" clId="{2A84D7AC-5647-48FC-9265-DE7122A710C5}" dt="2021-09-06T02:32:08.523" v="4460" actId="14100"/>
          <ac:cxnSpMkLst>
            <pc:docMk/>
            <pc:sldMk cId="1952996081" sldId="564"/>
            <ac:cxnSpMk id="11" creationId="{5244EE27-370D-4979-B07F-72B74B6DBC5B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12" creationId="{E39283C8-A442-428B-934B-ED4E9D0955D4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13" creationId="{474B9AF3-45DA-4E6A-A36E-9B5234A673A5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6" creationId="{0FE613FB-E178-4EF4-AEB0-980A98613871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7" creationId="{AFC20358-7001-429C-AB0F-2E5890127BC2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8" creationId="{7433B4C2-E744-4B27-9465-427A93B81A90}"/>
          </ac:cxnSpMkLst>
        </pc:cxnChg>
        <pc:cxnChg chg="del mod topLvl">
          <ac:chgData name="Judson Santiago" userId="ebb108da2f256286" providerId="LiveId" clId="{2A84D7AC-5647-48FC-9265-DE7122A710C5}" dt="2021-09-06T02:34:45.832" v="4476" actId="478"/>
          <ac:cxnSpMkLst>
            <pc:docMk/>
            <pc:sldMk cId="1952996081" sldId="564"/>
            <ac:cxnSpMk id="30" creationId="{D66D275B-5704-4DB5-8F4A-37E6226DE2CA}"/>
          </ac:cxnSpMkLst>
        </pc:cxnChg>
        <pc:cxnChg chg="del mod topLvl">
          <ac:chgData name="Judson Santiago" userId="ebb108da2f256286" providerId="LiveId" clId="{2A84D7AC-5647-48FC-9265-DE7122A710C5}" dt="2021-09-06T02:34:50.272" v="4478" actId="478"/>
          <ac:cxnSpMkLst>
            <pc:docMk/>
            <pc:sldMk cId="1952996081" sldId="564"/>
            <ac:cxnSpMk id="31" creationId="{6C5EE8F2-351C-44A4-9961-7E975B655814}"/>
          </ac:cxnSpMkLst>
        </pc:cxnChg>
        <pc:cxnChg chg="del mod topLvl">
          <ac:chgData name="Judson Santiago" userId="ebb108da2f256286" providerId="LiveId" clId="{2A84D7AC-5647-48FC-9265-DE7122A710C5}" dt="2021-09-06T02:34:48.052" v="4477" actId="478"/>
          <ac:cxnSpMkLst>
            <pc:docMk/>
            <pc:sldMk cId="1952996081" sldId="564"/>
            <ac:cxnSpMk id="32" creationId="{1F002F64-9C04-4738-8FBC-4F66F41985B4}"/>
          </ac:cxnSpMkLst>
        </pc:cxnChg>
        <pc:cxnChg chg="del mod or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33" creationId="{A31E6CB1-DB8D-421A-971F-47A217347F0D}"/>
          </ac:cxnSpMkLst>
        </pc:cxnChg>
        <pc:cxnChg chg="del mod topLvl">
          <ac:chgData name="Judson Santiago" userId="ebb108da2f256286" providerId="LiveId" clId="{2A84D7AC-5647-48FC-9265-DE7122A710C5}" dt="2021-09-06T02:36:40.383" v="4506" actId="478"/>
          <ac:cxnSpMkLst>
            <pc:docMk/>
            <pc:sldMk cId="1952996081" sldId="564"/>
            <ac:cxnSpMk id="34" creationId="{4C9A2990-EF76-4F2E-AAC0-2B8912214470}"/>
          </ac:cxnSpMkLst>
        </pc:cxnChg>
        <pc:cxnChg chg="del mod topLvl">
          <ac:chgData name="Judson Santiago" userId="ebb108da2f256286" providerId="LiveId" clId="{2A84D7AC-5647-48FC-9265-DE7122A710C5}" dt="2021-09-06T02:36:41.342" v="4507" actId="478"/>
          <ac:cxnSpMkLst>
            <pc:docMk/>
            <pc:sldMk cId="1952996081" sldId="564"/>
            <ac:cxnSpMk id="35" creationId="{07674F7A-647F-4FC6-A813-978996867FFA}"/>
          </ac:cxnSpMkLst>
        </pc:cxnChg>
        <pc:cxnChg chg="add del mod">
          <ac:chgData name="Judson Santiago" userId="ebb108da2f256286" providerId="LiveId" clId="{2A84D7AC-5647-48FC-9265-DE7122A710C5}" dt="2021-09-06T02:34:52.703" v="4479" actId="478"/>
          <ac:cxnSpMkLst>
            <pc:docMk/>
            <pc:sldMk cId="1952996081" sldId="564"/>
            <ac:cxnSpMk id="40" creationId="{3391A5CD-2C19-4055-851C-6A74B3EDD8FB}"/>
          </ac:cxnSpMkLst>
        </pc:cxnChg>
        <pc:cxnChg chg="add del mod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43" creationId="{7A9729E2-B5F4-4798-8002-96D49ABEAEA2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0" creationId="{638E6B02-52BA-440F-AA91-86FB45B341F1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1" creationId="{EC47B1E9-24C5-491A-AB92-A69251A072ED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4" creationId="{44D4974A-A5E4-4DFB-B709-22B7431C56B8}"/>
          </ac:cxnSpMkLst>
        </pc:cxnChg>
        <pc:cxnChg chg="mod topLvl">
          <ac:chgData name="Judson Santiago" userId="ebb108da2f256286" providerId="LiveId" clId="{2A84D7AC-5647-48FC-9265-DE7122A710C5}" dt="2021-09-06T18:27:01.158" v="6149" actId="208"/>
          <ac:cxnSpMkLst>
            <pc:docMk/>
            <pc:sldMk cId="1952996081" sldId="564"/>
            <ac:cxnSpMk id="55" creationId="{F2360290-DDE4-42FD-B08D-BD398C9069E5}"/>
          </ac:cxnSpMkLst>
        </pc:cxnChg>
        <pc:cxnChg chg="mod topLvl">
          <ac:chgData name="Judson Santiago" userId="ebb108da2f256286" providerId="LiveId" clId="{2A84D7AC-5647-48FC-9265-DE7122A710C5}" dt="2021-09-06T18:27:01.158" v="6149" actId="208"/>
          <ac:cxnSpMkLst>
            <pc:docMk/>
            <pc:sldMk cId="1952996081" sldId="564"/>
            <ac:cxnSpMk id="59" creationId="{00DE3709-6815-4E71-9D7F-8AB5D8CD6518}"/>
          </ac:cxnSpMkLst>
        </pc:cxnChg>
      </pc:sldChg>
      <pc:sldChg chg="modSp new mod modTransition">
        <pc:chgData name="Judson Santiago" userId="ebb108da2f256286" providerId="LiveId" clId="{2A84D7AC-5647-48FC-9265-DE7122A710C5}" dt="2021-09-08T05:08:10.163" v="17680"/>
        <pc:sldMkLst>
          <pc:docMk/>
          <pc:sldMk cId="3612222969" sldId="565"/>
        </pc:sldMkLst>
        <pc:spChg chg="mod">
          <ac:chgData name="Judson Santiago" userId="ebb108da2f256286" providerId="LiveId" clId="{2A84D7AC-5647-48FC-9265-DE7122A710C5}" dt="2021-09-07T04:53:03.999" v="10960"/>
          <ac:spMkLst>
            <pc:docMk/>
            <pc:sldMk cId="3612222969" sldId="565"/>
            <ac:spMk id="2" creationId="{12BE8786-D6E4-4BF0-AEC6-45FA7A5E2E5D}"/>
          </ac:spMkLst>
        </pc:spChg>
        <pc:spChg chg="mod">
          <ac:chgData name="Judson Santiago" userId="ebb108da2f256286" providerId="LiveId" clId="{2A84D7AC-5647-48FC-9265-DE7122A710C5}" dt="2021-09-06T18:28:54.905" v="6160" actId="6549"/>
          <ac:spMkLst>
            <pc:docMk/>
            <pc:sldMk cId="3612222969" sldId="565"/>
            <ac:spMk id="3" creationId="{E972B94A-7316-468C-BE79-3BC15FB52CCA}"/>
          </ac:spMkLst>
        </pc:spChg>
      </pc:sldChg>
      <pc:sldChg chg="addSp delSp modSp new mod modTransition modAnim">
        <pc:chgData name="Judson Santiago" userId="ebb108da2f256286" providerId="LiveId" clId="{2A84D7AC-5647-48FC-9265-DE7122A710C5}" dt="2021-09-08T05:08:10.163" v="17680"/>
        <pc:sldMkLst>
          <pc:docMk/>
          <pc:sldMk cId="1681396953" sldId="566"/>
        </pc:sldMkLst>
        <pc:spChg chg="mod">
          <ac:chgData name="Judson Santiago" userId="ebb108da2f256286" providerId="LiveId" clId="{2A84D7AC-5647-48FC-9265-DE7122A710C5}" dt="2021-09-07T04:53:00.694" v="10959"/>
          <ac:spMkLst>
            <pc:docMk/>
            <pc:sldMk cId="1681396953" sldId="566"/>
            <ac:spMk id="2" creationId="{CCCF2764-1CFB-4750-990D-9A7C91CEEC08}"/>
          </ac:spMkLst>
        </pc:spChg>
        <pc:spChg chg="mod">
          <ac:chgData name="Judson Santiago" userId="ebb108da2f256286" providerId="LiveId" clId="{2A84D7AC-5647-48FC-9265-DE7122A710C5}" dt="2021-09-06T18:28:10.139" v="6159" actId="20577"/>
          <ac:spMkLst>
            <pc:docMk/>
            <pc:sldMk cId="1681396953" sldId="566"/>
            <ac:spMk id="3" creationId="{764928CD-F210-4BC5-86CE-D0B1023117E3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5" creationId="{705EFE3D-2B5C-4076-8AB6-7EA7C0EDE664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6" creationId="{197EF1BD-4599-46EE-A9E8-16B000569832}"/>
          </ac:spMkLst>
        </pc:spChg>
        <pc:spChg chg="del mod topLvl">
          <ac:chgData name="Judson Santiago" userId="ebb108da2f256286" providerId="LiveId" clId="{2A84D7AC-5647-48FC-9265-DE7122A710C5}" dt="2021-09-06T03:23:23.467" v="5315" actId="478"/>
          <ac:spMkLst>
            <pc:docMk/>
            <pc:sldMk cId="1681396953" sldId="566"/>
            <ac:spMk id="9" creationId="{BBC97EE5-0ADA-41CB-9BCE-C4BD7B660926}"/>
          </ac:spMkLst>
        </pc:spChg>
        <pc:spChg chg="del mod">
          <ac:chgData name="Judson Santiago" userId="ebb108da2f256286" providerId="LiveId" clId="{2A84D7AC-5647-48FC-9265-DE7122A710C5}" dt="2021-09-06T03:06:33.289" v="5114" actId="478"/>
          <ac:spMkLst>
            <pc:docMk/>
            <pc:sldMk cId="1681396953" sldId="566"/>
            <ac:spMk id="10" creationId="{06531068-2CC2-4035-A835-4ACD949EE2C1}"/>
          </ac:spMkLst>
        </pc:spChg>
        <pc:spChg chg="del mod topLvl">
          <ac:chgData name="Judson Santiago" userId="ebb108da2f256286" providerId="LiveId" clId="{2A84D7AC-5647-48FC-9265-DE7122A710C5}" dt="2021-09-06T03:23:21.248" v="5314" actId="478"/>
          <ac:spMkLst>
            <pc:docMk/>
            <pc:sldMk cId="1681396953" sldId="566"/>
            <ac:spMk id="13" creationId="{45D7F35E-F81E-4332-8047-19B0C93FEA31}"/>
          </ac:spMkLst>
        </pc:spChg>
        <pc:spChg chg="del mod">
          <ac:chgData name="Judson Santiago" userId="ebb108da2f256286" providerId="LiveId" clId="{2A84D7AC-5647-48FC-9265-DE7122A710C5}" dt="2021-09-06T03:06:30.789" v="5113" actId="478"/>
          <ac:spMkLst>
            <pc:docMk/>
            <pc:sldMk cId="1681396953" sldId="566"/>
            <ac:spMk id="14" creationId="{330B5BDE-88C1-48B4-9454-98A70307F365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16" creationId="{82196FA4-C1D3-460D-8341-96D7E621B102}"/>
          </ac:spMkLst>
        </pc:spChg>
        <pc:spChg chg="add del mod">
          <ac:chgData name="Judson Santiago" userId="ebb108da2f256286" providerId="LiveId" clId="{2A84D7AC-5647-48FC-9265-DE7122A710C5}" dt="2021-09-06T03:07:23.179" v="5134" actId="478"/>
          <ac:spMkLst>
            <pc:docMk/>
            <pc:sldMk cId="1681396953" sldId="566"/>
            <ac:spMk id="17" creationId="{C3503A6F-1F45-441F-AF98-10EF48A4721E}"/>
          </ac:spMkLst>
        </pc:spChg>
        <pc:spChg chg="add mod">
          <ac:chgData name="Judson Santiago" userId="ebb108da2f256286" providerId="LiveId" clId="{2A84D7AC-5647-48FC-9265-DE7122A710C5}" dt="2021-09-06T03:47:44.184" v="5603" actId="207"/>
          <ac:spMkLst>
            <pc:docMk/>
            <pc:sldMk cId="1681396953" sldId="566"/>
            <ac:spMk id="19" creationId="{95027413-5696-4C2C-AFEE-A10DE6E4AFB2}"/>
          </ac:spMkLst>
        </pc:spChg>
        <pc:spChg chg="add mod">
          <ac:chgData name="Judson Santiago" userId="ebb108da2f256286" providerId="LiveId" clId="{2A84D7AC-5647-48FC-9265-DE7122A710C5}" dt="2021-09-06T18:16:59.871" v="6090" actId="20577"/>
          <ac:spMkLst>
            <pc:docMk/>
            <pc:sldMk cId="1681396953" sldId="566"/>
            <ac:spMk id="20" creationId="{E7C3BF7D-2C53-4E80-B808-C5F30CB7CE9A}"/>
          </ac:spMkLst>
        </pc:spChg>
        <pc:spChg chg="add mod">
          <ac:chgData name="Judson Santiago" userId="ebb108da2f256286" providerId="LiveId" clId="{2A84D7AC-5647-48FC-9265-DE7122A710C5}" dt="2021-09-06T03:40:11.676" v="5564" actId="1076"/>
          <ac:spMkLst>
            <pc:docMk/>
            <pc:sldMk cId="1681396953" sldId="566"/>
            <ac:spMk id="21" creationId="{322E6120-2994-4F52-969D-D2C2C0740B7E}"/>
          </ac:spMkLst>
        </pc:spChg>
        <pc:spChg chg="add mod">
          <ac:chgData name="Judson Santiago" userId="ebb108da2f256286" providerId="LiveId" clId="{2A84D7AC-5647-48FC-9265-DE7122A710C5}" dt="2021-09-06T03:48:00.214" v="5604" actId="1076"/>
          <ac:spMkLst>
            <pc:docMk/>
            <pc:sldMk cId="1681396953" sldId="566"/>
            <ac:spMk id="22" creationId="{D00DBF92-12B5-4912-B2F8-8BB944E079B1}"/>
          </ac:spMkLst>
        </pc:spChg>
        <pc:spChg chg="add del mod topLvl">
          <ac:chgData name="Judson Santiago" userId="ebb108da2f256286" providerId="LiveId" clId="{2A84D7AC-5647-48FC-9265-DE7122A710C5}" dt="2021-09-06T03:26:05.097" v="5339" actId="478"/>
          <ac:spMkLst>
            <pc:docMk/>
            <pc:sldMk cId="1681396953" sldId="566"/>
            <ac:spMk id="26" creationId="{A7FB8126-6EA5-4E6D-9F47-65DDEBAA87F8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0" creationId="{78A91F2F-F24A-44C0-8410-4D33AB2FCF86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1" creationId="{C20C4E80-AAC8-42AE-AA64-768A5EE23517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4" creationId="{A4F9DCFB-BEB0-4F84-8839-36F7D9BE420F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6" creationId="{B37A2B28-49C0-42C8-BF73-EE58A51C917C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8" creationId="{BCEFFB96-7EA7-43BA-8FE2-30FDEEDE704A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9" creationId="{37851AE6-0ADB-42E7-BEFE-2C8A42FA7B5D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2" creationId="{201F977E-9716-4487-821B-F7CEE75F73BD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3" creationId="{FD55AE89-33D1-4134-A217-2ABEC3D81413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6" creationId="{D2B820EC-FAA6-46F7-9DB8-CC92E938E715}"/>
          </ac:spMkLst>
        </pc:spChg>
        <pc:spChg chg="mod topLvl">
          <ac:chgData name="Judson Santiago" userId="ebb108da2f256286" providerId="LiveId" clId="{2A84D7AC-5647-48FC-9265-DE7122A710C5}" dt="2021-09-06T03:41:36.235" v="5571" actId="207"/>
          <ac:spMkLst>
            <pc:docMk/>
            <pc:sldMk cId="1681396953" sldId="566"/>
            <ac:spMk id="48" creationId="{A4768019-163A-45A2-B0FB-9BD34CF29982}"/>
          </ac:spMkLst>
        </pc:spChg>
        <pc:spChg chg="del mod">
          <ac:chgData name="Judson Santiago" userId="ebb108da2f256286" providerId="LiveId" clId="{2A84D7AC-5647-48FC-9265-DE7122A710C5}" dt="2021-09-06T03:23:27.837" v="5317" actId="478"/>
          <ac:spMkLst>
            <pc:docMk/>
            <pc:sldMk cId="1681396953" sldId="566"/>
            <ac:spMk id="50" creationId="{EEFF7645-1F82-46A2-ADFB-F1CC1A76925F}"/>
          </ac:spMkLst>
        </pc:spChg>
        <pc:spChg chg="del mod topLvl">
          <ac:chgData name="Judson Santiago" userId="ebb108da2f256286" providerId="LiveId" clId="{2A84D7AC-5647-48FC-9265-DE7122A710C5}" dt="2021-09-06T03:26:08.866" v="5342" actId="478"/>
          <ac:spMkLst>
            <pc:docMk/>
            <pc:sldMk cId="1681396953" sldId="566"/>
            <ac:spMk id="51" creationId="{9CF8A0B9-B04C-4D80-9ABA-687A3D626F77}"/>
          </ac:spMkLst>
        </pc:spChg>
        <pc:spChg chg="add mod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68" creationId="{248C273A-C401-4B92-A6BC-3248DAA2BAB8}"/>
          </ac:spMkLst>
        </pc:spChg>
        <pc:spChg chg="add mod">
          <ac:chgData name="Judson Santiago" userId="ebb108da2f256286" providerId="LiveId" clId="{2A84D7AC-5647-48FC-9265-DE7122A710C5}" dt="2021-09-06T03:41:40.795" v="5572" actId="207"/>
          <ac:spMkLst>
            <pc:docMk/>
            <pc:sldMk cId="1681396953" sldId="566"/>
            <ac:spMk id="84" creationId="{A3868EEB-CA5A-4291-BE98-840D973EC363}"/>
          </ac:spMkLst>
        </pc:spChg>
        <pc:spChg chg="add mod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85" creationId="{CD6E7365-5D18-4F7A-AF56-24F2C1F440C0}"/>
          </ac:spMkLst>
        </pc:spChg>
        <pc:spChg chg="add del">
          <ac:chgData name="Judson Santiago" userId="ebb108da2f256286" providerId="LiveId" clId="{2A84D7AC-5647-48FC-9265-DE7122A710C5}" dt="2021-09-06T03:34:34.706" v="5430" actId="478"/>
          <ac:spMkLst>
            <pc:docMk/>
            <pc:sldMk cId="1681396953" sldId="566"/>
            <ac:spMk id="86" creationId="{04A34DAA-DC74-461A-973B-553506D1161F}"/>
          </ac:spMkLst>
        </pc:spChg>
        <pc:spChg chg="add mod ord">
          <ac:chgData name="Judson Santiago" userId="ebb108da2f256286" providerId="LiveId" clId="{2A84D7AC-5647-48FC-9265-DE7122A710C5}" dt="2021-09-06T03:44:28.794" v="5597" actId="113"/>
          <ac:spMkLst>
            <pc:docMk/>
            <pc:sldMk cId="1681396953" sldId="566"/>
            <ac:spMk id="87" creationId="{4C2E16DF-DF21-4B7E-B013-53477CF6C7F9}"/>
          </ac:spMkLst>
        </pc:spChg>
        <pc:spChg chg="add mod ord">
          <ac:chgData name="Judson Santiago" userId="ebb108da2f256286" providerId="LiveId" clId="{2A84D7AC-5647-48FC-9265-DE7122A710C5}" dt="2021-09-06T03:39:33.525" v="5530" actId="164"/>
          <ac:spMkLst>
            <pc:docMk/>
            <pc:sldMk cId="1681396953" sldId="566"/>
            <ac:spMk id="88" creationId="{37D35960-6374-4588-9219-DF4DCB87E889}"/>
          </ac:spMkLst>
        </pc:spChg>
        <pc:spChg chg="add del mod">
          <ac:chgData name="Judson Santiago" userId="ebb108da2f256286" providerId="LiveId" clId="{2A84D7AC-5647-48FC-9265-DE7122A710C5}" dt="2021-09-06T03:37:46.527" v="5521" actId="478"/>
          <ac:spMkLst>
            <pc:docMk/>
            <pc:sldMk cId="1681396953" sldId="566"/>
            <ac:spMk id="89" creationId="{4ECD2DD7-1C9D-46F4-910A-162E2F9AD8E9}"/>
          </ac:spMkLst>
        </pc:spChg>
        <pc:spChg chg="add mod">
          <ac:chgData name="Judson Santiago" userId="ebb108da2f256286" providerId="LiveId" clId="{2A84D7AC-5647-48FC-9265-DE7122A710C5}" dt="2021-09-06T03:39:33.525" v="5530" actId="164"/>
          <ac:spMkLst>
            <pc:docMk/>
            <pc:sldMk cId="1681396953" sldId="566"/>
            <ac:spMk id="90" creationId="{A0333320-233E-4715-AA0A-57F65BED2263}"/>
          </ac:spMkLst>
        </pc:spChg>
        <pc:grpChg chg="add del mod">
          <ac:chgData name="Judson Santiago" userId="ebb108da2f256286" providerId="LiveId" clId="{2A84D7AC-5647-48FC-9265-DE7122A710C5}" dt="2021-09-06T03:19:51.872" v="5263" actId="165"/>
          <ac:grpSpMkLst>
            <pc:docMk/>
            <pc:sldMk cId="1681396953" sldId="566"/>
            <ac:grpSpMk id="4" creationId="{EB7E4E25-7A53-4F84-B08B-7778386756F0}"/>
          </ac:grpSpMkLst>
        </pc:grpChg>
        <pc:grpChg chg="add del mod">
          <ac:chgData name="Judson Santiago" userId="ebb108da2f256286" providerId="LiveId" clId="{2A84D7AC-5647-48FC-9265-DE7122A710C5}" dt="2021-09-06T03:23:56.617" v="5321" actId="165"/>
          <ac:grpSpMkLst>
            <pc:docMk/>
            <pc:sldMk cId="1681396953" sldId="566"/>
            <ac:grpSpMk id="27" creationId="{CE92CFFE-A67C-4780-B13A-0194122E7188}"/>
          </ac:grpSpMkLst>
        </pc:grpChg>
        <pc:grpChg chg="add del mod">
          <ac:chgData name="Judson Santiago" userId="ebb108da2f256286" providerId="LiveId" clId="{2A84D7AC-5647-48FC-9265-DE7122A710C5}" dt="2021-09-06T03:22:38.482" v="5306" actId="478"/>
          <ac:grpSpMkLst>
            <pc:docMk/>
            <pc:sldMk cId="1681396953" sldId="566"/>
            <ac:grpSpMk id="28" creationId="{CAEC1230-F2C9-4802-B615-BFFF0A363CED}"/>
          </ac:grpSpMkLst>
        </pc:grpChg>
        <pc:grpChg chg="add del mod">
          <ac:chgData name="Judson Santiago" userId="ebb108da2f256286" providerId="LiveId" clId="{2A84D7AC-5647-48FC-9265-DE7122A710C5}" dt="2021-09-06T03:24:00.167" v="5322" actId="165"/>
          <ac:grpSpMkLst>
            <pc:docMk/>
            <pc:sldMk cId="1681396953" sldId="566"/>
            <ac:grpSpMk id="40" creationId="{A93AF7F7-AF60-43DF-98FA-B8A03B68128C}"/>
          </ac:grpSpMkLst>
        </pc:grpChg>
        <pc:grpChg chg="add mod">
          <ac:chgData name="Judson Santiago" userId="ebb108da2f256286" providerId="LiveId" clId="{2A84D7AC-5647-48FC-9265-DE7122A710C5}" dt="2021-09-06T03:39:33.525" v="5530" actId="164"/>
          <ac:grpSpMkLst>
            <pc:docMk/>
            <pc:sldMk cId="1681396953" sldId="566"/>
            <ac:grpSpMk id="91" creationId="{E9B6B777-88D1-4B1A-8049-CF592C868A96}"/>
          </ac:grpSpMkLst>
        </pc:grpChg>
        <pc:grpChg chg="add mod">
          <ac:chgData name="Judson Santiago" userId="ebb108da2f256286" providerId="LiveId" clId="{2A84D7AC-5647-48FC-9265-DE7122A710C5}" dt="2021-09-06T03:39:40.255" v="5531" actId="164"/>
          <ac:grpSpMkLst>
            <pc:docMk/>
            <pc:sldMk cId="1681396953" sldId="566"/>
            <ac:grpSpMk id="92" creationId="{F82BCD6E-94C5-4407-86E8-164BC6238C5F}"/>
          </ac:grpSpMkLst>
        </pc:grpChg>
        <pc:grpChg chg="add mod">
          <ac:chgData name="Judson Santiago" userId="ebb108da2f256286" providerId="LiveId" clId="{2A84D7AC-5647-48FC-9265-DE7122A710C5}" dt="2021-09-06T03:39:46.285" v="5532" actId="164"/>
          <ac:grpSpMkLst>
            <pc:docMk/>
            <pc:sldMk cId="1681396953" sldId="566"/>
            <ac:grpSpMk id="93" creationId="{19719A93-6153-41B2-9218-02E8FEE70C79}"/>
          </ac:grpSpMkLst>
        </pc:grpChg>
        <pc:cxnChg chg="mod topLvl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7" creationId="{D3A7F587-D137-427E-8581-7AFCDA0282AD}"/>
          </ac:cxnSpMkLst>
        </pc:cxnChg>
        <pc:cxnChg chg="mod topLvl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8" creationId="{3DEAEC6F-9B67-46B8-A131-071F53A01450}"/>
          </ac:cxnSpMkLst>
        </pc:cxnChg>
        <pc:cxnChg chg="del mod">
          <ac:chgData name="Judson Santiago" userId="ebb108da2f256286" providerId="LiveId" clId="{2A84D7AC-5647-48FC-9265-DE7122A710C5}" dt="2021-09-06T03:06:28.649" v="5112" actId="478"/>
          <ac:cxnSpMkLst>
            <pc:docMk/>
            <pc:sldMk cId="1681396953" sldId="566"/>
            <ac:cxnSpMk id="11" creationId="{3C62C421-DF8D-49E2-ABE6-EFF79B535061}"/>
          </ac:cxnSpMkLst>
        </pc:cxnChg>
        <pc:cxnChg chg="del mod topLvl">
          <ac:chgData name="Judson Santiago" userId="ebb108da2f256286" providerId="LiveId" clId="{2A84D7AC-5647-48FC-9265-DE7122A710C5}" dt="2021-09-06T03:23:24.947" v="5316" actId="478"/>
          <ac:cxnSpMkLst>
            <pc:docMk/>
            <pc:sldMk cId="1681396953" sldId="566"/>
            <ac:cxnSpMk id="12" creationId="{75406507-BCC4-4680-A22D-0C768D4A25C7}"/>
          </ac:cxnSpMkLst>
        </pc:cxnChg>
        <pc:cxnChg chg="mod ord topLvl">
          <ac:chgData name="Judson Santiago" userId="ebb108da2f256286" providerId="LiveId" clId="{2A84D7AC-5647-48FC-9265-DE7122A710C5}" dt="2021-09-06T03:41:01.475" v="5566" actId="208"/>
          <ac:cxnSpMkLst>
            <pc:docMk/>
            <pc:sldMk cId="1681396953" sldId="566"/>
            <ac:cxnSpMk id="15" creationId="{770C35CB-E87F-4A8F-891C-ED3522B29EF0}"/>
          </ac:cxnSpMkLst>
        </pc:cxnChg>
        <pc:cxnChg chg="add del mod ord topLvl">
          <ac:chgData name="Judson Santiago" userId="ebb108da2f256286" providerId="LiveId" clId="{2A84D7AC-5647-48FC-9265-DE7122A710C5}" dt="2021-09-06T03:26:06.076" v="5340" actId="478"/>
          <ac:cxnSpMkLst>
            <pc:docMk/>
            <pc:sldMk cId="1681396953" sldId="566"/>
            <ac:cxnSpMk id="23" creationId="{A4B8C818-40AC-4524-A926-6453E6994551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29" creationId="{D0EC838E-EE97-4230-BAC8-C5A6CF0D46DF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2" creationId="{FCAF7697-8B11-4E41-A5EC-A92663353396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3" creationId="{46175AF3-18FE-4315-A06E-62420BBB7EF7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5" creationId="{2948C95A-5259-4FC1-BB72-BC1106CB7715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7" creationId="{6A1AB88F-7D22-4EE3-AC90-EDD894F60909}"/>
          </ac:cxnSpMkLst>
        </pc:cxnChg>
        <pc:cxnChg chg="del mod topLvl">
          <ac:chgData name="Judson Santiago" userId="ebb108da2f256286" providerId="LiveId" clId="{2A84D7AC-5647-48FC-9265-DE7122A710C5}" dt="2021-09-06T03:26:07.307" v="5341" actId="478"/>
          <ac:cxnSpMkLst>
            <pc:docMk/>
            <pc:sldMk cId="1681396953" sldId="566"/>
            <ac:cxnSpMk id="41" creationId="{814F0732-3980-4F63-8A8C-D71EBDA7316B}"/>
          </ac:cxnSpMkLst>
        </pc:cxnChg>
        <pc:cxnChg chg="mod topLvl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44" creationId="{32BF11FB-8A97-484B-A813-3856DC558EC2}"/>
          </ac:cxnSpMkLst>
        </pc:cxnChg>
        <pc:cxnChg chg="mod topLvl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45" creationId="{ABC2C984-D620-453F-B49F-3AD2E0AF06FD}"/>
          </ac:cxnSpMkLst>
        </pc:cxnChg>
        <pc:cxnChg chg="mod ord topLvl">
          <ac:chgData name="Judson Santiago" userId="ebb108da2f256286" providerId="LiveId" clId="{2A84D7AC-5647-48FC-9265-DE7122A710C5}" dt="2021-09-06T03:41:23.525" v="5569" actId="207"/>
          <ac:cxnSpMkLst>
            <pc:docMk/>
            <pc:sldMk cId="1681396953" sldId="566"/>
            <ac:cxnSpMk id="47" creationId="{C8ACA2FF-B4D6-4A3C-B39D-B9F324422C07}"/>
          </ac:cxnSpMkLst>
        </pc:cxnChg>
        <pc:cxnChg chg="del mod">
          <ac:chgData name="Judson Santiago" userId="ebb108da2f256286" providerId="LiveId" clId="{2A84D7AC-5647-48FC-9265-DE7122A710C5}" dt="2021-09-06T03:23:29.947" v="5318" actId="478"/>
          <ac:cxnSpMkLst>
            <pc:docMk/>
            <pc:sldMk cId="1681396953" sldId="566"/>
            <ac:cxnSpMk id="49" creationId="{542E8EE3-D370-4526-BE89-5D68EDBA9FA2}"/>
          </ac:cxnSpMkLst>
        </pc:cxnChg>
        <pc:cxnChg chg="add mod">
          <ac:chgData name="Judson Santiago" userId="ebb108da2f256286" providerId="LiveId" clId="{2A84D7AC-5647-48FC-9265-DE7122A710C5}" dt="2021-09-06T03:41:06.455" v="5567" actId="208"/>
          <ac:cxnSpMkLst>
            <pc:docMk/>
            <pc:sldMk cId="1681396953" sldId="566"/>
            <ac:cxnSpMk id="52" creationId="{9EDA06EB-AFDD-4CE2-B69C-84AF1FA0EB70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7" creationId="{6C0B7729-F6E5-4743-8EC5-F78225C8412C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8" creationId="{A1432197-149C-4732-A747-6F459DCE8917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9" creationId="{9B420B85-D5F2-4A57-8663-4289DE05BAC9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65" creationId="{A971AA20-C1D3-4D03-8143-4BBC54641F8D}"/>
          </ac:cxnSpMkLst>
        </pc:cxnChg>
        <pc:cxnChg chg="add del mod">
          <ac:chgData name="Judson Santiago" userId="ebb108da2f256286" providerId="LiveId" clId="{2A84D7AC-5647-48FC-9265-DE7122A710C5}" dt="2021-09-06T03:32:35.157" v="5405" actId="478"/>
          <ac:cxnSpMkLst>
            <pc:docMk/>
            <pc:sldMk cId="1681396953" sldId="566"/>
            <ac:cxnSpMk id="69" creationId="{C67E78D3-03F4-4525-8F2A-FE6E1F6F0478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0" creationId="{4534499D-E299-4F6B-AF6A-12BFC8A7B8F8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1" creationId="{BB5BE31E-6B0E-4C74-A2E3-B5F1D723AE70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3" creationId="{D5B36306-EC18-42AA-8B7F-27D6A969AAA6}"/>
          </ac:cxnSpMkLst>
        </pc:cxnChg>
        <pc:cxnChg chg="add mod ord">
          <ac:chgData name="Judson Santiago" userId="ebb108da2f256286" providerId="LiveId" clId="{2A84D7AC-5647-48FC-9265-DE7122A710C5}" dt="2021-09-06T03:41:30.535" v="5570" actId="208"/>
          <ac:cxnSpMkLst>
            <pc:docMk/>
            <pc:sldMk cId="1681396953" sldId="566"/>
            <ac:cxnSpMk id="77" creationId="{AA50EAF4-1BA7-4490-B3A0-3D70BF37BE09}"/>
          </ac:cxnSpMkLst>
        </pc:cxnChg>
        <pc:cxnChg chg="add mod or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80" creationId="{1CAB76E2-BD65-4B96-B174-D368455F0703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2379883447" sldId="567"/>
        </pc:sldMkLst>
        <pc:spChg chg="mod">
          <ac:chgData name="Judson Santiago" userId="ebb108da2f256286" providerId="LiveId" clId="{2A84D7AC-5647-48FC-9265-DE7122A710C5}" dt="2021-09-07T04:53:10.598" v="10961"/>
          <ac:spMkLst>
            <pc:docMk/>
            <pc:sldMk cId="2379883447" sldId="567"/>
            <ac:spMk id="2" creationId="{542561C6-E34C-4B50-83DA-CFD95363F0AA}"/>
          </ac:spMkLst>
        </pc:spChg>
        <pc:spChg chg="mod">
          <ac:chgData name="Judson Santiago" userId="ebb108da2f256286" providerId="LiveId" clId="{2A84D7AC-5647-48FC-9265-DE7122A710C5}" dt="2021-09-06T18:30:52.014" v="6162" actId="20577"/>
          <ac:spMkLst>
            <pc:docMk/>
            <pc:sldMk cId="2379883447" sldId="567"/>
            <ac:spMk id="3" creationId="{6A233A6F-3F52-47B7-BB78-91841805CBB0}"/>
          </ac:spMkLst>
        </pc:spChg>
        <pc:spChg chg="add mod">
          <ac:chgData name="Judson Santiago" userId="ebb108da2f256286" providerId="LiveId" clId="{2A84D7AC-5647-48FC-9265-DE7122A710C5}" dt="2021-09-06T04:22:38.230" v="6044" actId="6549"/>
          <ac:spMkLst>
            <pc:docMk/>
            <pc:sldMk cId="2379883447" sldId="567"/>
            <ac:spMk id="4" creationId="{A536238F-817B-4B2A-9942-34123C94D735}"/>
          </ac:spMkLst>
        </pc:spChg>
        <pc:spChg chg="add mod">
          <ac:chgData name="Judson Santiago" userId="ebb108da2f256286" providerId="LiveId" clId="{2A84D7AC-5647-48FC-9265-DE7122A710C5}" dt="2021-09-06T04:22:48.241" v="6050" actId="6549"/>
          <ac:spMkLst>
            <pc:docMk/>
            <pc:sldMk cId="2379883447" sldId="567"/>
            <ac:spMk id="5" creationId="{4F82C25C-EF1D-4D0D-89BC-427911A28629}"/>
          </ac:spMkLst>
        </pc:spChg>
      </pc:sldChg>
      <pc:sldChg chg="add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2080602392" sldId="568"/>
        </pc:sldMkLst>
        <pc:spChg chg="mod">
          <ac:chgData name="Judson Santiago" userId="ebb108da2f256286" providerId="LiveId" clId="{2A84D7AC-5647-48FC-9265-DE7122A710C5}" dt="2021-09-07T04:53:14.082" v="10962"/>
          <ac:spMkLst>
            <pc:docMk/>
            <pc:sldMk cId="2080602392" sldId="568"/>
            <ac:spMk id="2" creationId="{4E6A7C0C-265C-4463-891A-5643CF5495CD}"/>
          </ac:spMkLst>
        </pc:spChg>
        <pc:spChg chg="mod">
          <ac:chgData name="Judson Santiago" userId="ebb108da2f256286" providerId="LiveId" clId="{2A84D7AC-5647-48FC-9265-DE7122A710C5}" dt="2021-09-06T18:53:38.051" v="7087" actId="113"/>
          <ac:spMkLst>
            <pc:docMk/>
            <pc:sldMk cId="2080602392" sldId="568"/>
            <ac:spMk id="3" creationId="{06D71CC7-EC83-4AB5-A50B-1DE5BF9763C8}"/>
          </ac:spMkLst>
        </pc:spChg>
        <pc:spChg chg="add mod">
          <ac:chgData name="Judson Santiago" userId="ebb108da2f256286" providerId="LiveId" clId="{2A84D7AC-5647-48FC-9265-DE7122A710C5}" dt="2021-09-06T18:52:03.371" v="7081" actId="1037"/>
          <ac:spMkLst>
            <pc:docMk/>
            <pc:sldMk cId="2080602392" sldId="568"/>
            <ac:spMk id="4" creationId="{8011277E-931E-4CA3-907F-682FC177805F}"/>
          </ac:spMkLst>
        </pc:sp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2354911614" sldId="569"/>
        </pc:sldMkLst>
        <pc:spChg chg="mod">
          <ac:chgData name="Judson Santiago" userId="ebb108da2f256286" providerId="LiveId" clId="{2A84D7AC-5647-48FC-9265-DE7122A710C5}" dt="2021-09-07T04:53:17.028" v="10963"/>
          <ac:spMkLst>
            <pc:docMk/>
            <pc:sldMk cId="2354911614" sldId="569"/>
            <ac:spMk id="2" creationId="{8499DA68-747A-4A24-A3FA-BB6AFEB6C464}"/>
          </ac:spMkLst>
        </pc:spChg>
        <pc:spChg chg="mod">
          <ac:chgData name="Judson Santiago" userId="ebb108da2f256286" providerId="LiveId" clId="{2A84D7AC-5647-48FC-9265-DE7122A710C5}" dt="2021-09-06T20:00:30.867" v="8059" actId="20577"/>
          <ac:spMkLst>
            <pc:docMk/>
            <pc:sldMk cId="2354911614" sldId="569"/>
            <ac:spMk id="3" creationId="{105D1FDA-8431-439E-9660-66120BEDE40B}"/>
          </ac:spMkLst>
        </pc:spChg>
        <pc:spChg chg="add mod">
          <ac:chgData name="Judson Santiago" userId="ebb108da2f256286" providerId="LiveId" clId="{2A84D7AC-5647-48FC-9265-DE7122A710C5}" dt="2021-09-06T19:40:13.710" v="7836" actId="552"/>
          <ac:spMkLst>
            <pc:docMk/>
            <pc:sldMk cId="2354911614" sldId="569"/>
            <ac:spMk id="4" creationId="{64013C7D-F88C-4974-96EF-D361C7D46682}"/>
          </ac:spMkLst>
        </pc:spChg>
        <pc:spChg chg="add mod">
          <ac:chgData name="Judson Santiago" userId="ebb108da2f256286" providerId="LiveId" clId="{2A84D7AC-5647-48FC-9265-DE7122A710C5}" dt="2021-09-06T19:38:49.221" v="7828" actId="1076"/>
          <ac:spMkLst>
            <pc:docMk/>
            <pc:sldMk cId="2354911614" sldId="569"/>
            <ac:spMk id="5" creationId="{44B97730-90E3-4658-A1A3-2112B0AC0D09}"/>
          </ac:spMkLst>
        </pc:spChg>
        <pc:spChg chg="add del mod">
          <ac:chgData name="Judson Santiago" userId="ebb108da2f256286" providerId="LiveId" clId="{2A84D7AC-5647-48FC-9265-DE7122A710C5}" dt="2021-09-06T19:18:38.573" v="7473"/>
          <ac:spMkLst>
            <pc:docMk/>
            <pc:sldMk cId="2354911614" sldId="569"/>
            <ac:spMk id="6" creationId="{BC80C841-99DA-4A1F-AB61-BE4B622A6C5F}"/>
          </ac:spMkLst>
        </pc:spChg>
        <pc:spChg chg="add mod">
          <ac:chgData name="Judson Santiago" userId="ebb108da2f256286" providerId="LiveId" clId="{2A84D7AC-5647-48FC-9265-DE7122A710C5}" dt="2021-09-06T19:40:28.979" v="7839" actId="1076"/>
          <ac:spMkLst>
            <pc:docMk/>
            <pc:sldMk cId="2354911614" sldId="569"/>
            <ac:spMk id="7" creationId="{B5BF4918-33EB-4F0C-9A89-5057791B5836}"/>
          </ac:spMkLst>
        </pc:spChg>
        <pc:spChg chg="add mod">
          <ac:chgData name="Judson Santiago" userId="ebb108da2f256286" providerId="LiveId" clId="{2A84D7AC-5647-48FC-9265-DE7122A710C5}" dt="2021-09-06T19:44:16.595" v="8056" actId="2711"/>
          <ac:spMkLst>
            <pc:docMk/>
            <pc:sldMk cId="2354911614" sldId="569"/>
            <ac:spMk id="9" creationId="{2744393B-960F-43D8-83CA-A916AA3B1097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2773095365" sldId="570"/>
        </pc:sldMkLst>
        <pc:spChg chg="mod">
          <ac:chgData name="Judson Santiago" userId="ebb108da2f256286" providerId="LiveId" clId="{2A84D7AC-5647-48FC-9265-DE7122A710C5}" dt="2021-09-06T20:03:39.742" v="8082" actId="313"/>
          <ac:spMkLst>
            <pc:docMk/>
            <pc:sldMk cId="2773095365" sldId="570"/>
            <ac:spMk id="2" creationId="{35A63BA5-0355-40DB-BD01-C928F03FB8A0}"/>
          </ac:spMkLst>
        </pc:spChg>
        <pc:spChg chg="mod">
          <ac:chgData name="Judson Santiago" userId="ebb108da2f256286" providerId="LiveId" clId="{2A84D7AC-5647-48FC-9265-DE7122A710C5}" dt="2021-09-06T20:55:31.361" v="8434" actId="207"/>
          <ac:spMkLst>
            <pc:docMk/>
            <pc:sldMk cId="2773095365" sldId="570"/>
            <ac:spMk id="3" creationId="{7C733014-F37C-4CA4-B62C-DE33B2EFF484}"/>
          </ac:spMkLst>
        </pc:spChg>
        <pc:spChg chg="add mod">
          <ac:chgData name="Judson Santiago" userId="ebb108da2f256286" providerId="LiveId" clId="{2A84D7AC-5647-48FC-9265-DE7122A710C5}" dt="2021-09-06T20:54:31.102" v="8423" actId="1076"/>
          <ac:spMkLst>
            <pc:docMk/>
            <pc:sldMk cId="2773095365" sldId="570"/>
            <ac:spMk id="4" creationId="{CD0E3FF7-D3AD-4CA7-8CE3-85D74967EBB1}"/>
          </ac:spMkLst>
        </pc:spChg>
        <pc:spChg chg="add mod">
          <ac:chgData name="Judson Santiago" userId="ebb108da2f256286" providerId="LiveId" clId="{2A84D7AC-5647-48FC-9265-DE7122A710C5}" dt="2021-09-06T20:54:48.352" v="8428" actId="1076"/>
          <ac:spMkLst>
            <pc:docMk/>
            <pc:sldMk cId="2773095365" sldId="570"/>
            <ac:spMk id="5" creationId="{79B3DFB0-2127-4D75-8633-1E369793E35A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3" creationId="{4E369396-1F2B-43A1-BE82-567F5D6720A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4" creationId="{1D4D9C49-78DE-4290-A2A6-01B0BD4766DC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5" creationId="{9BF002A6-722A-4447-9DBE-F8F0B213AC8D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6" creationId="{5486FD5D-1BAA-443D-92D9-F8C64ABEAC14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7" creationId="{542D3A5C-4A56-4188-B5EB-1EDC1F5554AE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8" creationId="{EB409212-2080-44C2-BF13-3BEAB3CE76D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9" creationId="{3C3A842A-0FA5-40FF-8FFC-CDBFBC3C5362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0" creationId="{A43738A9-DD3A-4E5D-A084-6F3972AA9CE4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5" creationId="{450BDAFE-812A-4D27-A397-C021A71627FA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6" creationId="{46EAA891-6564-4E94-8B71-A45243579612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7" creationId="{DB2E904A-0A17-467D-A97E-06B8F2940CC1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8" creationId="{CB94A0D3-DC6F-4DE6-B0C4-CD24631862AC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3" creationId="{FA8B404B-C12F-41D9-9E49-4C1555A8EC29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4" creationId="{6E11E4BA-F123-497A-A8C2-D3F3F3B2468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5" creationId="{94D2B77B-EEBD-4A75-B085-D9A8423BE619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6" creationId="{70FABCCE-C96C-4BB0-92B1-0C686817BBD7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39" creationId="{5B2B62D1-DA43-4606-A507-AE4339C4F148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0" creationId="{0E0BFE7D-151A-4E62-BBE2-3C6ECC5DCBC4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3" creationId="{9D4F77E6-CE97-4633-896C-20075E375116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4" creationId="{4F402861-2839-4B06-ABFD-7542EA116CCB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50" creationId="{983D9FBB-DA8B-4279-ABBC-9B924C4BFAFE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51" creationId="{5D3E2D0C-0F7E-418C-B826-AE57D5889B1B}"/>
          </ac:spMkLst>
        </pc:spChg>
        <pc:spChg chg="add del mod">
          <ac:chgData name="Judson Santiago" userId="ebb108da2f256286" providerId="LiveId" clId="{2A84D7AC-5647-48FC-9265-DE7122A710C5}" dt="2021-09-06T20:53:04.292" v="8408" actId="21"/>
          <ac:spMkLst>
            <pc:docMk/>
            <pc:sldMk cId="2773095365" sldId="570"/>
            <ac:spMk id="57" creationId="{3D9AA5CE-8168-4452-BC58-6B259EA16968}"/>
          </ac:spMkLst>
        </pc:spChg>
        <pc:spChg chg="add mod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60" creationId="{5ACB0D3B-26AC-46DC-9888-E39A15F9247B}"/>
          </ac:spMkLst>
        </pc:spChg>
        <pc:spChg chg="add mod">
          <ac:chgData name="Judson Santiago" userId="ebb108da2f256286" providerId="LiveId" clId="{2A84D7AC-5647-48FC-9265-DE7122A710C5}" dt="2021-09-06T20:59:39.551" v="8495" actId="20577"/>
          <ac:spMkLst>
            <pc:docMk/>
            <pc:sldMk cId="2773095365" sldId="570"/>
            <ac:spMk id="67" creationId="{B39BEFBF-180D-4FC2-BA68-DFC01913123A}"/>
          </ac:spMkLst>
        </pc:spChg>
        <pc:spChg chg="add mod">
          <ac:chgData name="Judson Santiago" userId="ebb108da2f256286" providerId="LiveId" clId="{2A84D7AC-5647-48FC-9265-DE7122A710C5}" dt="2021-09-06T21:03:16.070" v="8580" actId="20577"/>
          <ac:spMkLst>
            <pc:docMk/>
            <pc:sldMk cId="2773095365" sldId="570"/>
            <ac:spMk id="68" creationId="{85B1BD9F-BD00-49A0-B821-7E6C41E8269C}"/>
          </ac:spMkLst>
        </pc:spChg>
        <pc:grpChg chg="add del mod">
          <ac:chgData name="Judson Santiago" userId="ebb108da2f256286" providerId="LiveId" clId="{2A84D7AC-5647-48FC-9265-DE7122A710C5}" dt="2021-09-06T20:51:19.441" v="8381" actId="478"/>
          <ac:grpSpMkLst>
            <pc:docMk/>
            <pc:sldMk cId="2773095365" sldId="570"/>
            <ac:grpSpMk id="6" creationId="{7168FFD5-AD15-4F01-A3D8-5DDD610F006F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7" creationId="{37ECE0A8-6556-46A8-B188-E748DAAADA8E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8" creationId="{6B37940B-2AEB-4A93-A9E6-877909BCE6E5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9" creationId="{D93162C4-E979-4399-AF02-F80EC91A0976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0" creationId="{EACBD122-A8C5-4A58-A75F-E06ECDBA88F7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1" creationId="{7584761D-2A6F-401B-8AE8-10A9FCA649FB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2" creationId="{C84BEC30-C90F-4DDB-8B03-2BD8B384CD9A}"/>
          </ac:grpSpMkLst>
        </pc:grpChg>
        <pc:grpChg chg="add del mod">
          <ac:chgData name="Judson Santiago" userId="ebb108da2f256286" providerId="LiveId" clId="{2A84D7AC-5647-48FC-9265-DE7122A710C5}" dt="2021-09-06T20:52:19.101" v="8394" actId="165"/>
          <ac:grpSpMkLst>
            <pc:docMk/>
            <pc:sldMk cId="2773095365" sldId="570"/>
            <ac:grpSpMk id="37" creationId="{E5C39060-708E-4077-BC8E-3849FFE0AEB7}"/>
          </ac:grpSpMkLst>
        </pc:grpChg>
        <pc:grpChg chg="add mod">
          <ac:chgData name="Judson Santiago" userId="ebb108da2f256286" providerId="LiveId" clId="{2A84D7AC-5647-48FC-9265-DE7122A710C5}" dt="2021-09-06T20:54:48.352" v="8428" actId="1076"/>
          <ac:grpSpMkLst>
            <pc:docMk/>
            <pc:sldMk cId="2773095365" sldId="570"/>
            <ac:grpSpMk id="65" creationId="{B19FEB64-5796-4D81-889B-D4AF804D24D6}"/>
          </ac:grpSpMkLst>
        </pc:grp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1" creationId="{ADBB08E4-AFE3-4DBD-BB56-6F02FD944E22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2" creationId="{B3ED8D77-1D2F-4212-8071-E66897A7C3E2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3" creationId="{797E4AEC-2795-4963-A39E-379B77BBF967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4" creationId="{0E8B259B-E64A-49BE-8666-6E278E31DCD5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9" creationId="{03407FE7-D7CB-4891-B891-B721A9C18AE8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0" creationId="{3EB17D5C-B88B-4798-9FAE-8F03BBC8239F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1" creationId="{03BF6535-C9EB-465F-99F1-F321823CDD7D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2" creationId="{A081F7A3-7766-427E-81E6-0E84BFBA1A80}"/>
          </ac:cxnSpMkLst>
        </pc:cxnChg>
        <pc:cxnChg chg="del mod">
          <ac:chgData name="Judson Santiago" userId="ebb108da2f256286" providerId="LiveId" clId="{2A84D7AC-5647-48FC-9265-DE7122A710C5}" dt="2021-09-06T20:52:12.871" v="8393" actId="478"/>
          <ac:cxnSpMkLst>
            <pc:docMk/>
            <pc:sldMk cId="2773095365" sldId="570"/>
            <ac:cxnSpMk id="38" creationId="{30A582DD-B08F-4102-A33D-AEDD88C1EF26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1" creationId="{ED7E20C9-1DBE-4369-98EF-F9553DB4BC3D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2" creationId="{118E54BB-CD3D-4CCE-B548-37F05A3347F4}"/>
          </ac:cxnSpMkLst>
        </pc:cxnChg>
        <pc:cxnChg chg="del mod">
          <ac:chgData name="Judson Santiago" userId="ebb108da2f256286" providerId="LiveId" clId="{2A84D7AC-5647-48FC-9265-DE7122A710C5}" dt="2021-09-06T20:52:07.342" v="8389" actId="478"/>
          <ac:cxnSpMkLst>
            <pc:docMk/>
            <pc:sldMk cId="2773095365" sldId="570"/>
            <ac:cxnSpMk id="45" creationId="{CF6BABD9-C68A-4BED-A0EB-BE4D902D5DD5}"/>
          </ac:cxnSpMkLst>
        </pc:cxnChg>
        <pc:cxnChg chg="del mod topLvl">
          <ac:chgData name="Judson Santiago" userId="ebb108da2f256286" providerId="LiveId" clId="{2A84D7AC-5647-48FC-9265-DE7122A710C5}" dt="2021-09-06T20:52:21.031" v="8395" actId="478"/>
          <ac:cxnSpMkLst>
            <pc:docMk/>
            <pc:sldMk cId="2773095365" sldId="570"/>
            <ac:cxnSpMk id="46" creationId="{704F5146-E0CC-46F0-87D9-743B3C009FD8}"/>
          </ac:cxnSpMkLst>
        </pc:cxnChg>
        <pc:cxnChg chg="del mod">
          <ac:chgData name="Judson Santiago" userId="ebb108da2f256286" providerId="LiveId" clId="{2A84D7AC-5647-48FC-9265-DE7122A710C5}" dt="2021-09-06T20:52:10.912" v="8392" actId="478"/>
          <ac:cxnSpMkLst>
            <pc:docMk/>
            <pc:sldMk cId="2773095365" sldId="570"/>
            <ac:cxnSpMk id="47" creationId="{970A69F5-6BD6-4959-85BE-EC67542215AF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8" creationId="{8EF15ACB-3C23-47D4-BDA4-2275D3F4A768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9" creationId="{3307ECF9-93F9-44FD-BF1B-8C740B2ACFB6}"/>
          </ac:cxnSpMkLst>
        </pc:cxnChg>
        <pc:cxnChg chg="add mod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61" creationId="{6C2A46D9-C638-48D9-978A-53AD5B3F2025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3403156630" sldId="571"/>
        </pc:sldMkLst>
        <pc:spChg chg="mod">
          <ac:chgData name="Judson Santiago" userId="ebb108da2f256286" providerId="LiveId" clId="{2A84D7AC-5647-48FC-9265-DE7122A710C5}" dt="2021-09-06T21:04:04.030" v="8582"/>
          <ac:spMkLst>
            <pc:docMk/>
            <pc:sldMk cId="3403156630" sldId="571"/>
            <ac:spMk id="2" creationId="{908EA150-07F7-4027-814A-64023AA0B021}"/>
          </ac:spMkLst>
        </pc:spChg>
        <pc:spChg chg="mod">
          <ac:chgData name="Judson Santiago" userId="ebb108da2f256286" providerId="LiveId" clId="{2A84D7AC-5647-48FC-9265-DE7122A710C5}" dt="2021-09-06T21:06:35.890" v="8760" actId="20577"/>
          <ac:spMkLst>
            <pc:docMk/>
            <pc:sldMk cId="3403156630" sldId="571"/>
            <ac:spMk id="3" creationId="{44145355-8424-4E52-9F51-19D8DDF6F2D6}"/>
          </ac:spMkLst>
        </pc:spChg>
        <pc:spChg chg="mod">
          <ac:chgData name="Judson Santiago" userId="ebb108da2f256286" providerId="LiveId" clId="{2A84D7AC-5647-48FC-9265-DE7122A710C5}" dt="2021-09-06T21:13:00.289" v="8859" actId="1038"/>
          <ac:spMkLst>
            <pc:docMk/>
            <pc:sldMk cId="3403156630" sldId="571"/>
            <ac:spMk id="5" creationId="{93DF4A00-AF49-48FA-BBE4-9FBFF350AF5E}"/>
          </ac:spMkLst>
        </pc:spChg>
        <pc:spChg chg="mod">
          <ac:chgData name="Judson Santiago" userId="ebb108da2f256286" providerId="LiveId" clId="{2A84D7AC-5647-48FC-9265-DE7122A710C5}" dt="2021-09-06T21:09:07.919" v="8796" actId="1076"/>
          <ac:spMkLst>
            <pc:docMk/>
            <pc:sldMk cId="3403156630" sldId="571"/>
            <ac:spMk id="6" creationId="{04175EA6-4214-4137-84CF-985779ADA199}"/>
          </ac:spMkLst>
        </pc:spChg>
        <pc:spChg chg="del mod">
          <ac:chgData name="Judson Santiago" userId="ebb108da2f256286" providerId="LiveId" clId="{2A84D7AC-5647-48FC-9265-DE7122A710C5}" dt="2021-09-06T21:08:45.799" v="8795" actId="478"/>
          <ac:spMkLst>
            <pc:docMk/>
            <pc:sldMk cId="3403156630" sldId="571"/>
            <ac:spMk id="9" creationId="{BA52FEAD-4233-4457-92F9-DFE771FD69F1}"/>
          </ac:spMkLst>
        </pc:spChg>
        <pc:spChg chg="mod topLvl">
          <ac:chgData name="Judson Santiago" userId="ebb108da2f256286" providerId="LiveId" clId="{2A84D7AC-5647-48FC-9265-DE7122A710C5}" dt="2021-09-06T21:08:34.920" v="8793" actId="164"/>
          <ac:spMkLst>
            <pc:docMk/>
            <pc:sldMk cId="3403156630" sldId="571"/>
            <ac:spMk id="11" creationId="{F16284D3-8F14-40B5-995A-29573E995114}"/>
          </ac:spMkLst>
        </pc:spChg>
        <pc:spChg chg="mod topLvl">
          <ac:chgData name="Judson Santiago" userId="ebb108da2f256286" providerId="LiveId" clId="{2A84D7AC-5647-48FC-9265-DE7122A710C5}" dt="2021-09-06T21:14:01.029" v="8880" actId="164"/>
          <ac:spMkLst>
            <pc:docMk/>
            <pc:sldMk cId="3403156630" sldId="571"/>
            <ac:spMk id="12" creationId="{DB8B23DE-C3FC-4408-9B57-A7E669A90EF0}"/>
          </ac:spMkLst>
        </pc:spChg>
        <pc:spChg chg="mod topLvl">
          <ac:chgData name="Judson Santiago" userId="ebb108da2f256286" providerId="LiveId" clId="{2A84D7AC-5647-48FC-9265-DE7122A710C5}" dt="2021-09-06T21:14:01.029" v="8880" actId="164"/>
          <ac:spMkLst>
            <pc:docMk/>
            <pc:sldMk cId="3403156630" sldId="571"/>
            <ac:spMk id="13" creationId="{13C9483D-A289-4354-9FC2-324B44E45FCB}"/>
          </ac:spMkLst>
        </pc:spChg>
        <pc:spChg chg="mod topLvl">
          <ac:chgData name="Judson Santiago" userId="ebb108da2f256286" providerId="LiveId" clId="{2A84D7AC-5647-48FC-9265-DE7122A710C5}" dt="2021-09-06T21:08:34.920" v="8793" actId="164"/>
          <ac:spMkLst>
            <pc:docMk/>
            <pc:sldMk cId="3403156630" sldId="571"/>
            <ac:spMk id="14" creationId="{DC8095B0-95BF-461F-87D7-5C210DF68E3D}"/>
          </ac:spMkLst>
        </pc:spChg>
        <pc:spChg chg="mod topLvl">
          <ac:chgData name="Judson Santiago" userId="ebb108da2f256286" providerId="LiveId" clId="{2A84D7AC-5647-48FC-9265-DE7122A710C5}" dt="2021-09-06T21:10:02.869" v="8805" actId="1035"/>
          <ac:spMkLst>
            <pc:docMk/>
            <pc:sldMk cId="3403156630" sldId="571"/>
            <ac:spMk id="15" creationId="{8FC55462-D971-4918-9CC4-308CCFDCF1A2}"/>
          </ac:spMkLst>
        </pc:spChg>
        <pc:spChg chg="mod topLvl">
          <ac:chgData name="Judson Santiago" userId="ebb108da2f256286" providerId="LiveId" clId="{2A84D7AC-5647-48FC-9265-DE7122A710C5}" dt="2021-09-06T21:14:37.909" v="8882" actId="1076"/>
          <ac:spMkLst>
            <pc:docMk/>
            <pc:sldMk cId="3403156630" sldId="571"/>
            <ac:spMk id="16" creationId="{F263D72F-7316-4A51-AC9D-0E18347AE0D9}"/>
          </ac:spMkLst>
        </pc:spChg>
        <pc:spChg chg="del mod topLvl">
          <ac:chgData name="Judson Santiago" userId="ebb108da2f256286" providerId="LiveId" clId="{2A84D7AC-5647-48FC-9265-DE7122A710C5}" dt="2021-09-06T21:08:18.200" v="8792" actId="478"/>
          <ac:spMkLst>
            <pc:docMk/>
            <pc:sldMk cId="3403156630" sldId="571"/>
            <ac:spMk id="18" creationId="{F67AA785-62FE-4E7F-B5BA-BD4AE3F00676}"/>
          </ac:spMkLst>
        </pc:spChg>
        <pc:spChg chg="del mod topLvl">
          <ac:chgData name="Judson Santiago" userId="ebb108da2f256286" providerId="LiveId" clId="{2A84D7AC-5647-48FC-9265-DE7122A710C5}" dt="2021-09-06T21:08:16.500" v="8791" actId="478"/>
          <ac:spMkLst>
            <pc:docMk/>
            <pc:sldMk cId="3403156630" sldId="571"/>
            <ac:spMk id="19" creationId="{70F7A865-DBE7-4E28-AE30-6670669BFE4F}"/>
          </ac:spMkLst>
        </pc:spChg>
        <pc:spChg chg="mod topLvl">
          <ac:chgData name="Judson Santiago" userId="ebb108da2f256286" providerId="LiveId" clId="{2A84D7AC-5647-48FC-9265-DE7122A710C5}" dt="2021-09-06T21:14:31.109" v="8881" actId="1076"/>
          <ac:spMkLst>
            <pc:docMk/>
            <pc:sldMk cId="3403156630" sldId="571"/>
            <ac:spMk id="20" creationId="{A69A71DA-1E51-400D-B194-DC98C25CC29E}"/>
          </ac:spMkLst>
        </pc:spChg>
        <pc:spChg chg="mod topLvl">
          <ac:chgData name="Judson Santiago" userId="ebb108da2f256286" providerId="LiveId" clId="{2A84D7AC-5647-48FC-9265-DE7122A710C5}" dt="2021-09-06T21:09:53.794" v="8801" actId="164"/>
          <ac:spMkLst>
            <pc:docMk/>
            <pc:sldMk cId="3403156630" sldId="571"/>
            <ac:spMk id="21" creationId="{50143E29-A862-4293-ADA5-F15914ADFA13}"/>
          </ac:spMkLst>
        </pc:spChg>
        <pc:spChg chg="mod topLvl">
          <ac:chgData name="Judson Santiago" userId="ebb108da2f256286" providerId="LiveId" clId="{2A84D7AC-5647-48FC-9265-DE7122A710C5}" dt="2021-09-06T21:09:53.794" v="8801" actId="164"/>
          <ac:spMkLst>
            <pc:docMk/>
            <pc:sldMk cId="3403156630" sldId="571"/>
            <ac:spMk id="24" creationId="{0926CFCD-7B15-44D3-AC4D-2591062E0F2C}"/>
          </ac:spMkLst>
        </pc:spChg>
        <pc:spChg chg="mod topLvl">
          <ac:chgData name="Judson Santiago" userId="ebb108da2f256286" providerId="LiveId" clId="{2A84D7AC-5647-48FC-9265-DE7122A710C5}" dt="2021-09-06T21:10:08.359" v="8808" actId="1035"/>
          <ac:spMkLst>
            <pc:docMk/>
            <pc:sldMk cId="3403156630" sldId="571"/>
            <ac:spMk id="25" creationId="{E7CCA52A-17E6-4B11-A22B-99BDB7A5C597}"/>
          </ac:spMkLst>
        </pc:spChg>
        <pc:spChg chg="add mod">
          <ac:chgData name="Judson Santiago" userId="ebb108da2f256286" providerId="LiveId" clId="{2A84D7AC-5647-48FC-9265-DE7122A710C5}" dt="2021-09-06T21:19:31.598" v="8971" actId="14100"/>
          <ac:spMkLst>
            <pc:docMk/>
            <pc:sldMk cId="3403156630" sldId="571"/>
            <ac:spMk id="32" creationId="{202DED4A-BD96-4322-9945-FAE36D997D9A}"/>
          </ac:spMkLst>
        </pc:spChg>
        <pc:spChg chg="add mod">
          <ac:chgData name="Judson Santiago" userId="ebb108da2f256286" providerId="LiveId" clId="{2A84D7AC-5647-48FC-9265-DE7122A710C5}" dt="2021-09-06T21:20:41.948" v="8982" actId="20577"/>
          <ac:spMkLst>
            <pc:docMk/>
            <pc:sldMk cId="3403156630" sldId="571"/>
            <ac:spMk id="33" creationId="{EF494795-D256-4BA9-BC4E-CBDB3F483958}"/>
          </ac:spMkLst>
        </pc:s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4" creationId="{86230FA4-64AB-446C-AB16-B8AC45EC6FBC}"/>
          </ac:grpSpMkLst>
        </pc:grpChg>
        <pc:grpChg chg="add del mod">
          <ac:chgData name="Judson Santiago" userId="ebb108da2f256286" providerId="LiveId" clId="{2A84D7AC-5647-48FC-9265-DE7122A710C5}" dt="2021-09-06T21:07:28.389" v="8764" actId="165"/>
          <ac:grpSpMkLst>
            <pc:docMk/>
            <pc:sldMk cId="3403156630" sldId="571"/>
            <ac:grpSpMk id="10" creationId="{851F620C-5101-4F73-ABAA-408A91ED3664}"/>
          </ac:grpSpMkLst>
        </pc:grpChg>
        <pc:grpChg chg="del mod topLvl">
          <ac:chgData name="Judson Santiago" userId="ebb108da2f256286" providerId="LiveId" clId="{2A84D7AC-5647-48FC-9265-DE7122A710C5}" dt="2021-09-06T21:09:22.539" v="8798" actId="165"/>
          <ac:grpSpMkLst>
            <pc:docMk/>
            <pc:sldMk cId="3403156630" sldId="571"/>
            <ac:grpSpMk id="17" creationId="{49191EE6-3D77-472C-B7E7-28EB615CAB60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26" creationId="{B8A168A9-5600-4822-8494-DB59ED8106BF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28" creationId="{949EFC93-CC9A-4087-B9F3-A3780BE118B4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31" creationId="{E0FBD3D6-1763-4F30-B1F5-4A4D206DF912}"/>
          </ac:grpSpMkLst>
        </pc:grpChg>
        <pc:cxnChg chg="mod">
          <ac:chgData name="Judson Santiago" userId="ebb108da2f256286" providerId="LiveId" clId="{2A84D7AC-5647-48FC-9265-DE7122A710C5}" dt="2021-09-06T21:13:03.379" v="8860" actId="14100"/>
          <ac:cxnSpMkLst>
            <pc:docMk/>
            <pc:sldMk cId="3403156630" sldId="571"/>
            <ac:cxnSpMk id="7" creationId="{BF3AF038-926C-4177-A1DB-879AF7554B53}"/>
          </ac:cxnSpMkLst>
        </pc:cxnChg>
        <pc:cxnChg chg="mod">
          <ac:chgData name="Judson Santiago" userId="ebb108da2f256286" providerId="LiveId" clId="{2A84D7AC-5647-48FC-9265-DE7122A710C5}" dt="2021-09-06T21:09:12.450" v="8797" actId="14100"/>
          <ac:cxnSpMkLst>
            <pc:docMk/>
            <pc:sldMk cId="3403156630" sldId="571"/>
            <ac:cxnSpMk id="8" creationId="{1EC3F9C6-5E8F-4D2F-A84C-6BE10C19744B}"/>
          </ac:cxnSpMkLst>
        </pc:cxnChg>
        <pc:cxnChg chg="del mod">
          <ac:chgData name="Judson Santiago" userId="ebb108da2f256286" providerId="LiveId" clId="{2A84D7AC-5647-48FC-9265-DE7122A710C5}" dt="2021-09-06T21:08:10.840" v="8789" actId="478"/>
          <ac:cxnSpMkLst>
            <pc:docMk/>
            <pc:sldMk cId="3403156630" sldId="571"/>
            <ac:cxnSpMk id="22" creationId="{8589B78E-057A-480D-A7EE-6E3E312B0E74}"/>
          </ac:cxnSpMkLst>
        </pc:cxnChg>
        <pc:cxnChg chg="del mod">
          <ac:chgData name="Judson Santiago" userId="ebb108da2f256286" providerId="LiveId" clId="{2A84D7AC-5647-48FC-9265-DE7122A710C5}" dt="2021-09-06T21:08:13.069" v="8790" actId="478"/>
          <ac:cxnSpMkLst>
            <pc:docMk/>
            <pc:sldMk cId="3403156630" sldId="571"/>
            <ac:cxnSpMk id="23" creationId="{B7D842BE-E1EB-409F-BF1F-31DE954A5211}"/>
          </ac:cxnSpMkLst>
        </pc:cxn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238437388" sldId="572"/>
        </pc:sldMkLst>
        <pc:spChg chg="mod">
          <ac:chgData name="Judson Santiago" userId="ebb108da2f256286" providerId="LiveId" clId="{2A84D7AC-5647-48FC-9265-DE7122A710C5}" dt="2021-09-06T21:24:15.818" v="9135" actId="20577"/>
          <ac:spMkLst>
            <pc:docMk/>
            <pc:sldMk cId="238437388" sldId="572"/>
            <ac:spMk id="2" creationId="{043DC677-5848-4A45-94F2-AC9E07DBD312}"/>
          </ac:spMkLst>
        </pc:spChg>
        <pc:spChg chg="mod">
          <ac:chgData name="Judson Santiago" userId="ebb108da2f256286" providerId="LiveId" clId="{2A84D7AC-5647-48FC-9265-DE7122A710C5}" dt="2021-09-06T21:27:20.337" v="9248" actId="207"/>
          <ac:spMkLst>
            <pc:docMk/>
            <pc:sldMk cId="238437388" sldId="572"/>
            <ac:spMk id="3" creationId="{1D85EA4D-7CFA-4679-A398-BDB2AB8AAD91}"/>
          </ac:spMkLst>
        </pc:spChg>
        <pc:spChg chg="add mod">
          <ac:chgData name="Judson Santiago" userId="ebb108da2f256286" providerId="LiveId" clId="{2A84D7AC-5647-48FC-9265-DE7122A710C5}" dt="2021-09-06T21:27:52.049" v="9250" actId="1076"/>
          <ac:spMkLst>
            <pc:docMk/>
            <pc:sldMk cId="238437388" sldId="572"/>
            <ac:spMk id="4" creationId="{85131F85-14E9-4884-A5BD-A4195DE16740}"/>
          </ac:spMkLst>
        </pc:spChg>
        <pc:spChg chg="add del mod">
          <ac:chgData name="Judson Santiago" userId="ebb108da2f256286" providerId="LiveId" clId="{2A84D7AC-5647-48FC-9265-DE7122A710C5}" dt="2021-09-06T21:39:03.816" v="9421" actId="478"/>
          <ac:spMkLst>
            <pc:docMk/>
            <pc:sldMk cId="238437388" sldId="572"/>
            <ac:spMk id="6" creationId="{66460FA8-D39C-4CAE-9998-2BB8A67CD359}"/>
          </ac:spMkLst>
        </pc:spChg>
        <pc:spChg chg="add del mod">
          <ac:chgData name="Judson Santiago" userId="ebb108da2f256286" providerId="LiveId" clId="{2A84D7AC-5647-48FC-9265-DE7122A710C5}" dt="2021-09-06T21:36:00.310" v="9388" actId="478"/>
          <ac:spMkLst>
            <pc:docMk/>
            <pc:sldMk cId="238437388" sldId="572"/>
            <ac:spMk id="7" creationId="{8DE4FEAF-E19A-499F-9C41-B426C3738173}"/>
          </ac:spMkLst>
        </pc:spChg>
        <pc:spChg chg="add mod">
          <ac:chgData name="Judson Santiago" userId="ebb108da2f256286" providerId="LiveId" clId="{2A84D7AC-5647-48FC-9265-DE7122A710C5}" dt="2021-09-06T21:35:12.686" v="9386" actId="20577"/>
          <ac:spMkLst>
            <pc:docMk/>
            <pc:sldMk cId="238437388" sldId="572"/>
            <ac:spMk id="8" creationId="{8273361D-FCE7-4796-8F46-F75B9B6B8F73}"/>
          </ac:spMkLst>
        </pc:spChg>
        <pc:spChg chg="add mod">
          <ac:chgData name="Judson Santiago" userId="ebb108da2f256286" providerId="LiveId" clId="{2A84D7AC-5647-48FC-9265-DE7122A710C5}" dt="2021-09-06T21:39:21.917" v="9426" actId="1076"/>
          <ac:spMkLst>
            <pc:docMk/>
            <pc:sldMk cId="238437388" sldId="572"/>
            <ac:spMk id="9" creationId="{AC183410-14E0-4161-AC35-DACB50546E12}"/>
          </ac:spMkLst>
        </pc:spChg>
        <pc:spChg chg="add mod">
          <ac:chgData name="Judson Santiago" userId="ebb108da2f256286" providerId="LiveId" clId="{2A84D7AC-5647-48FC-9265-DE7122A710C5}" dt="2021-09-06T21:42:02.586" v="9573" actId="164"/>
          <ac:spMkLst>
            <pc:docMk/>
            <pc:sldMk cId="238437388" sldId="572"/>
            <ac:spMk id="10" creationId="{9655E438-0E31-4E36-BD54-E5911F1E7DCA}"/>
          </ac:spMkLst>
        </pc:spChg>
        <pc:spChg chg="add mod ord">
          <ac:chgData name="Judson Santiago" userId="ebb108da2f256286" providerId="LiveId" clId="{2A84D7AC-5647-48FC-9265-DE7122A710C5}" dt="2021-09-06T21:42:02.586" v="9573" actId="164"/>
          <ac:spMkLst>
            <pc:docMk/>
            <pc:sldMk cId="238437388" sldId="572"/>
            <ac:spMk id="11" creationId="{380C9BB3-E0F2-4952-BC8F-68005A895902}"/>
          </ac:spMkLst>
        </pc:spChg>
        <pc:grpChg chg="add mod">
          <ac:chgData name="Judson Santiago" userId="ebb108da2f256286" providerId="LiveId" clId="{2A84D7AC-5647-48FC-9265-DE7122A710C5}" dt="2021-09-06T21:42:02.586" v="9573" actId="164"/>
          <ac:grpSpMkLst>
            <pc:docMk/>
            <pc:sldMk cId="238437388" sldId="572"/>
            <ac:grpSpMk id="12" creationId="{E4342BF3-4E88-48AD-B191-E94E4772E33D}"/>
          </ac:grpSpMkLst>
        </pc:grpChg>
      </pc:sldChg>
      <pc:sldChg chg="add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319130598" sldId="573"/>
        </pc:sldMkLst>
        <pc:spChg chg="mod">
          <ac:chgData name="Judson Santiago" userId="ebb108da2f256286" providerId="LiveId" clId="{2A84D7AC-5647-48FC-9265-DE7122A710C5}" dt="2021-09-07T02:37:02.588" v="9585" actId="20577"/>
          <ac:spMkLst>
            <pc:docMk/>
            <pc:sldMk cId="1319130598" sldId="573"/>
            <ac:spMk id="2" creationId="{D3C31650-4A86-464A-8745-32D19010B46D}"/>
          </ac:spMkLst>
        </pc:spChg>
        <pc:spChg chg="mod">
          <ac:chgData name="Judson Santiago" userId="ebb108da2f256286" providerId="LiveId" clId="{2A84D7AC-5647-48FC-9265-DE7122A710C5}" dt="2021-09-07T02:51:22.969" v="10163" actId="207"/>
          <ac:spMkLst>
            <pc:docMk/>
            <pc:sldMk cId="1319130598" sldId="573"/>
            <ac:spMk id="3" creationId="{03BEE5C4-8E57-4CE0-BE2A-551B79214980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5" creationId="{06275737-E7E3-4BC0-9194-04FFF4450949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6" creationId="{2F3F0932-05B6-4C80-8721-19DA9659ECA8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7" creationId="{84B50968-0E3F-4259-9520-FB56FF35B657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8" creationId="{7741F711-E35D-4C1D-83D4-1B37A314A094}"/>
          </ac:spMkLst>
        </pc:spChg>
        <pc:spChg chg="add mod">
          <ac:chgData name="Judson Santiago" userId="ebb108da2f256286" providerId="LiveId" clId="{2A84D7AC-5647-48FC-9265-DE7122A710C5}" dt="2021-09-07T02:56:09.836" v="10257" actId="20577"/>
          <ac:spMkLst>
            <pc:docMk/>
            <pc:sldMk cId="1319130598" sldId="573"/>
            <ac:spMk id="9" creationId="{195FF3DC-9996-43A8-B9B5-2FB3F5EBF381}"/>
          </ac:spMkLst>
        </pc:spChg>
        <pc:graphicFrameChg chg="add mod modGraphic">
          <ac:chgData name="Judson Santiago" userId="ebb108da2f256286" providerId="LiveId" clId="{2A84D7AC-5647-48FC-9265-DE7122A710C5}" dt="2021-09-07T02:41:40.969" v="9846"/>
          <ac:graphicFrameMkLst>
            <pc:docMk/>
            <pc:sldMk cId="1319130598" sldId="573"/>
            <ac:graphicFrameMk id="4" creationId="{8C68CDCE-21B2-478E-990D-B8A156FA7D6C}"/>
          </ac:graphicFrameMkLst>
        </pc:graphicFrameChg>
      </pc:sldChg>
      <pc:sldChg chg="addSp delSp modSp add del mod">
        <pc:chgData name="Judson Santiago" userId="ebb108da2f256286" providerId="LiveId" clId="{2A84D7AC-5647-48FC-9265-DE7122A710C5}" dt="2021-09-07T02:56:34.538" v="10258" actId="47"/>
        <pc:sldMkLst>
          <pc:docMk/>
          <pc:sldMk cId="1435752975" sldId="574"/>
        </pc:sldMkLst>
        <pc:spChg chg="mod">
          <ac:chgData name="Judson Santiago" userId="ebb108da2f256286" providerId="LiveId" clId="{2A84D7AC-5647-48FC-9265-DE7122A710C5}" dt="2021-09-07T02:52:08.924" v="10167"/>
          <ac:spMkLst>
            <pc:docMk/>
            <pc:sldMk cId="1435752975" sldId="574"/>
            <ac:spMk id="3" creationId="{03BEE5C4-8E57-4CE0-BE2A-551B79214980}"/>
          </ac:spMkLst>
        </pc:spChg>
        <pc:spChg chg="mod">
          <ac:chgData name="Judson Santiago" userId="ebb108da2f256286" providerId="LiveId" clId="{2A84D7AC-5647-48FC-9265-DE7122A710C5}" dt="2021-09-07T02:53:30.314" v="10183" actId="1076"/>
          <ac:spMkLst>
            <pc:docMk/>
            <pc:sldMk cId="1435752975" sldId="574"/>
            <ac:spMk id="5" creationId="{06275737-E7E3-4BC0-9194-04FFF4450949}"/>
          </ac:spMkLst>
        </pc:spChg>
        <pc:spChg chg="del mod">
          <ac:chgData name="Judson Santiago" userId="ebb108da2f256286" providerId="LiveId" clId="{2A84D7AC-5647-48FC-9265-DE7122A710C5}" dt="2021-09-07T02:52:53.930" v="10174" actId="478"/>
          <ac:spMkLst>
            <pc:docMk/>
            <pc:sldMk cId="1435752975" sldId="574"/>
            <ac:spMk id="6" creationId="{2F3F0932-05B6-4C80-8721-19DA9659ECA8}"/>
          </ac:spMkLst>
        </pc:spChg>
        <pc:spChg chg="del">
          <ac:chgData name="Judson Santiago" userId="ebb108da2f256286" providerId="LiveId" clId="{2A84D7AC-5647-48FC-9265-DE7122A710C5}" dt="2021-09-07T02:52:18.815" v="10169" actId="478"/>
          <ac:spMkLst>
            <pc:docMk/>
            <pc:sldMk cId="1435752975" sldId="574"/>
            <ac:spMk id="7" creationId="{84B50968-0E3F-4259-9520-FB56FF35B657}"/>
          </ac:spMkLst>
        </pc:spChg>
        <pc:spChg chg="del">
          <ac:chgData name="Judson Santiago" userId="ebb108da2f256286" providerId="LiveId" clId="{2A84D7AC-5647-48FC-9265-DE7122A710C5}" dt="2021-09-07T02:52:53.930" v="10174" actId="478"/>
          <ac:spMkLst>
            <pc:docMk/>
            <pc:sldMk cId="1435752975" sldId="574"/>
            <ac:spMk id="8" creationId="{7741F711-E35D-4C1D-83D4-1B37A314A094}"/>
          </ac:spMkLst>
        </pc:spChg>
        <pc:spChg chg="add mod">
          <ac:chgData name="Judson Santiago" userId="ebb108da2f256286" providerId="LiveId" clId="{2A84D7AC-5647-48FC-9265-DE7122A710C5}" dt="2021-09-07T02:54:44.976" v="10251" actId="20577"/>
          <ac:spMkLst>
            <pc:docMk/>
            <pc:sldMk cId="1435752975" sldId="574"/>
            <ac:spMk id="9" creationId="{C11728F7-91AB-4387-AF9B-BD808B04D1CD}"/>
          </ac:spMkLst>
        </pc:spChg>
      </pc:sldChg>
      <pc:sldChg chg="addSp delSp modSp add mod modTransition modNotesTx">
        <pc:chgData name="Judson Santiago" userId="ebb108da2f256286" providerId="LiveId" clId="{2A84D7AC-5647-48FC-9265-DE7122A710C5}" dt="2021-09-08T05:08:10.163" v="17680"/>
        <pc:sldMkLst>
          <pc:docMk/>
          <pc:sldMk cId="2697178047" sldId="574"/>
        </pc:sldMkLst>
        <pc:spChg chg="mod">
          <ac:chgData name="Judson Santiago" userId="ebb108da2f256286" providerId="LiveId" clId="{2A84D7AC-5647-48FC-9265-DE7122A710C5}" dt="2021-09-07T03:15:12.727" v="10856" actId="1076"/>
          <ac:spMkLst>
            <pc:docMk/>
            <pc:sldMk cId="2697178047" sldId="574"/>
            <ac:spMk id="3" creationId="{03BEE5C4-8E57-4CE0-BE2A-551B79214980}"/>
          </ac:spMkLst>
        </pc:spChg>
        <pc:spChg chg="del">
          <ac:chgData name="Judson Santiago" userId="ebb108da2f256286" providerId="LiveId" clId="{2A84D7AC-5647-48FC-9265-DE7122A710C5}" dt="2021-09-07T03:00:38.889" v="10722" actId="478"/>
          <ac:spMkLst>
            <pc:docMk/>
            <pc:sldMk cId="2697178047" sldId="574"/>
            <ac:spMk id="5" creationId="{06275737-E7E3-4BC0-9194-04FFF4450949}"/>
          </ac:spMkLst>
        </pc:spChg>
        <pc:spChg chg="del mod">
          <ac:chgData name="Judson Santiago" userId="ebb108da2f256286" providerId="LiveId" clId="{2A84D7AC-5647-48FC-9265-DE7122A710C5}" dt="2021-09-07T03:01:09.170" v="10733" actId="478"/>
          <ac:spMkLst>
            <pc:docMk/>
            <pc:sldMk cId="2697178047" sldId="574"/>
            <ac:spMk id="6" creationId="{2F3F0932-05B6-4C80-8721-19DA9659ECA8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7" creationId="{84B50968-0E3F-4259-9520-FB56FF35B657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8" creationId="{7741F711-E35D-4C1D-83D4-1B37A314A094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9" creationId="{195FF3DC-9996-43A8-B9B5-2FB3F5EBF381}"/>
          </ac:spMkLst>
        </pc:spChg>
        <pc:spChg chg="add mod">
          <ac:chgData name="Judson Santiago" userId="ebb108da2f256286" providerId="LiveId" clId="{2A84D7AC-5647-48FC-9265-DE7122A710C5}" dt="2021-09-07T03:19:58.994" v="10928" actId="1076"/>
          <ac:spMkLst>
            <pc:docMk/>
            <pc:sldMk cId="2697178047" sldId="574"/>
            <ac:spMk id="10" creationId="{7F6A31A2-27A2-42AC-8E67-1BCD83F4E73B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3" creationId="{D7E78DAD-2B20-48D3-AA07-6AFF933CCAAC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4" creationId="{CCC4AF4C-A126-4F8E-9697-0E4FE6F50117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6" creationId="{9D4E9E7B-BAB9-43FF-9621-1FA04F83E733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8" creationId="{7A241D76-9E10-4B40-8A40-9069BB04BF55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9" creationId="{1E27C280-3779-4CF7-AE33-76A348804BD3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0" creationId="{A189CB91-4CCA-4AF8-BAC5-A71DA5BE617F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1" creationId="{E97FE40C-748D-451B-8927-5357BCA667F5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2" creationId="{972CC824-0717-4EB4-929D-135983875CEF}"/>
          </ac:spMkLst>
        </pc:spChg>
        <pc:spChg chg="del mod">
          <ac:chgData name="Judson Santiago" userId="ebb108da2f256286" providerId="LiveId" clId="{2A84D7AC-5647-48FC-9265-DE7122A710C5}" dt="2021-09-07T03:05:31.869" v="10752" actId="478"/>
          <ac:spMkLst>
            <pc:docMk/>
            <pc:sldMk cId="2697178047" sldId="574"/>
            <ac:spMk id="23" creationId="{37198849-41FF-4114-ACC0-43221E4F46BC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4" creationId="{BD1ED6E8-7D50-45E0-ACB5-D7790DCBF601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5" creationId="{F692D86F-9D63-40BD-B845-E25967824DA4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6" creationId="{FB7B4170-1544-43FA-AC6E-2025D3DD141C}"/>
          </ac:spMkLst>
        </pc:spChg>
        <pc:spChg chg="mod topLvl">
          <ac:chgData name="Judson Santiago" userId="ebb108da2f256286" providerId="LiveId" clId="{2A84D7AC-5647-48FC-9265-DE7122A710C5}" dt="2021-09-07T03:19:17.588" v="10890" actId="164"/>
          <ac:spMkLst>
            <pc:docMk/>
            <pc:sldMk cId="2697178047" sldId="574"/>
            <ac:spMk id="30" creationId="{2BEB2038-CF19-4D2F-93C4-8A2A135CA42F}"/>
          </ac:spMkLst>
        </pc:spChg>
        <pc:spChg chg="mod topLvl">
          <ac:chgData name="Judson Santiago" userId="ebb108da2f256286" providerId="LiveId" clId="{2A84D7AC-5647-48FC-9265-DE7122A710C5}" dt="2021-09-07T03:19:17.588" v="10890" actId="164"/>
          <ac:spMkLst>
            <pc:docMk/>
            <pc:sldMk cId="2697178047" sldId="574"/>
            <ac:spMk id="31" creationId="{9BBA90A6-3BB2-4FE9-A2C0-5C94024603F6}"/>
          </ac:spMkLst>
        </pc:spChg>
        <pc:spChg chg="mod topLvl">
          <ac:chgData name="Judson Santiago" userId="ebb108da2f256286" providerId="LiveId" clId="{2A84D7AC-5647-48FC-9265-DE7122A710C5}" dt="2021-09-07T04:51:02.305" v="10932" actId="693"/>
          <ac:spMkLst>
            <pc:docMk/>
            <pc:sldMk cId="2697178047" sldId="574"/>
            <ac:spMk id="34" creationId="{0ADCA0BB-3D02-4EE9-B678-7BCAED806A7B}"/>
          </ac:spMkLst>
        </pc:spChg>
        <pc:spChg chg="del mod topLvl">
          <ac:chgData name="Judson Santiago" userId="ebb108da2f256286" providerId="LiveId" clId="{2A84D7AC-5647-48FC-9265-DE7122A710C5}" dt="2021-09-07T03:18:37.484" v="10882" actId="478"/>
          <ac:spMkLst>
            <pc:docMk/>
            <pc:sldMk cId="2697178047" sldId="574"/>
            <ac:spMk id="36" creationId="{A9290040-B041-401E-A516-F40513009724}"/>
          </ac:spMkLst>
        </pc:spChg>
        <pc:spChg chg="del mod topLvl">
          <ac:chgData name="Judson Santiago" userId="ebb108da2f256286" providerId="LiveId" clId="{2A84D7AC-5647-48FC-9265-DE7122A710C5}" dt="2021-09-07T03:18:39.203" v="10883" actId="478"/>
          <ac:spMkLst>
            <pc:docMk/>
            <pc:sldMk cId="2697178047" sldId="574"/>
            <ac:spMk id="37" creationId="{CFEEE8F1-BFD6-4750-9DE6-E83F80061738}"/>
          </ac:spMkLst>
        </pc:spChg>
        <pc:spChg chg="del mod">
          <ac:chgData name="Judson Santiago" userId="ebb108da2f256286" providerId="LiveId" clId="{2A84D7AC-5647-48FC-9265-DE7122A710C5}" dt="2021-09-07T03:12:00.963" v="10825" actId="478"/>
          <ac:spMkLst>
            <pc:docMk/>
            <pc:sldMk cId="2697178047" sldId="574"/>
            <ac:spMk id="40" creationId="{9A95180A-572C-40A3-A884-C694F42EE814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2" creationId="{2A59A079-27BD-47AB-9C7B-188F971BB9DB}"/>
          </ac:spMkLst>
        </pc:spChg>
        <pc:spChg chg="del mod">
          <ac:chgData name="Judson Santiago" userId="ebb108da2f256286" providerId="LiveId" clId="{2A84D7AC-5647-48FC-9265-DE7122A710C5}" dt="2021-09-07T03:06:43.784" v="10763" actId="478"/>
          <ac:spMkLst>
            <pc:docMk/>
            <pc:sldMk cId="2697178047" sldId="574"/>
            <ac:spMk id="43" creationId="{3B0FCFB9-0644-4690-ACDE-554D85B1A4D8}"/>
          </ac:spMkLst>
        </pc:spChg>
        <pc:spChg chg="del mod">
          <ac:chgData name="Judson Santiago" userId="ebb108da2f256286" providerId="LiveId" clId="{2A84D7AC-5647-48FC-9265-DE7122A710C5}" dt="2021-09-07T03:06:46.190" v="10764" actId="478"/>
          <ac:spMkLst>
            <pc:docMk/>
            <pc:sldMk cId="2697178047" sldId="574"/>
            <ac:spMk id="44" creationId="{3C39727C-66E5-4515-9842-3A18FE9E3A43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5" creationId="{1D2F9891-0E55-4CCF-8E67-75566504325B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6" creationId="{5FFF5109-E7B7-4326-B992-B3C06394A144}"/>
          </ac:spMkLst>
        </pc:spChg>
        <pc:spChg chg="del mod">
          <ac:chgData name="Judson Santiago" userId="ebb108da2f256286" providerId="LiveId" clId="{2A84D7AC-5647-48FC-9265-DE7122A710C5}" dt="2021-09-07T03:06:47.487" v="10765" actId="478"/>
          <ac:spMkLst>
            <pc:docMk/>
            <pc:sldMk cId="2697178047" sldId="574"/>
            <ac:spMk id="47" creationId="{793CEBC1-EF34-423A-866C-7FD002A277B3}"/>
          </ac:spMkLst>
        </pc:spChg>
        <pc:spChg chg="del mod">
          <ac:chgData name="Judson Santiago" userId="ebb108da2f256286" providerId="LiveId" clId="{2A84D7AC-5647-48FC-9265-DE7122A710C5}" dt="2021-09-07T03:06:53.955" v="10767" actId="478"/>
          <ac:spMkLst>
            <pc:docMk/>
            <pc:sldMk cId="2697178047" sldId="574"/>
            <ac:spMk id="49" creationId="{5A5A19AC-BA64-458E-87DF-2442C7A9CA26}"/>
          </ac:spMkLst>
        </pc:spChg>
        <pc:spChg chg="del mod">
          <ac:chgData name="Judson Santiago" userId="ebb108da2f256286" providerId="LiveId" clId="{2A84D7AC-5647-48FC-9265-DE7122A710C5}" dt="2021-09-07T03:06:51.893" v="10766" actId="478"/>
          <ac:spMkLst>
            <pc:docMk/>
            <pc:sldMk cId="2697178047" sldId="574"/>
            <ac:spMk id="50" creationId="{06433DE7-D888-4A6C-B888-F5A89CC73CDA}"/>
          </ac:spMkLst>
        </pc:spChg>
        <pc:spChg chg="del mod">
          <ac:chgData name="Judson Santiago" userId="ebb108da2f256286" providerId="LiveId" clId="{2A84D7AC-5647-48FC-9265-DE7122A710C5}" dt="2021-09-07T03:06:42.159" v="10762" actId="478"/>
          <ac:spMkLst>
            <pc:docMk/>
            <pc:sldMk cId="2697178047" sldId="574"/>
            <ac:spMk id="51" creationId="{FF2F8B81-C9C7-4F01-8ABA-7DDFB2CBA466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2" creationId="{0B8BB594-8826-4146-A926-3895A2F8EEF9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5" creationId="{D036CF54-2158-4598-8DC2-E72457C0B1B2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6" creationId="{C40700D8-1121-48B3-AA22-8A2CE18344F3}"/>
          </ac:spMkLst>
        </pc:spChg>
        <pc:spChg chg="mod">
          <ac:chgData name="Judson Santiago" userId="ebb108da2f256286" providerId="LiveId" clId="{2A84D7AC-5647-48FC-9265-DE7122A710C5}" dt="2021-09-07T03:07:37.913" v="10775"/>
          <ac:spMkLst>
            <pc:docMk/>
            <pc:sldMk cId="2697178047" sldId="574"/>
            <ac:spMk id="59" creationId="{D6661F55-7B57-41F9-8693-7FA500092A11}"/>
          </ac:spMkLst>
        </pc:spChg>
        <pc:spChg chg="mod">
          <ac:chgData name="Judson Santiago" userId="ebb108da2f256286" providerId="LiveId" clId="{2A84D7AC-5647-48FC-9265-DE7122A710C5}" dt="2021-09-07T03:07:37.913" v="10775"/>
          <ac:spMkLst>
            <pc:docMk/>
            <pc:sldMk cId="2697178047" sldId="574"/>
            <ac:spMk id="60" creationId="{8B61EC3A-47CD-466A-8E8E-FFDD4901F3F6}"/>
          </ac:spMkLst>
        </pc:spChg>
        <pc:spChg chg="mod">
          <ac:chgData name="Judson Santiago" userId="ebb108da2f256286" providerId="LiveId" clId="{2A84D7AC-5647-48FC-9265-DE7122A710C5}" dt="2021-09-07T03:10:08.922" v="10807" actId="1037"/>
          <ac:spMkLst>
            <pc:docMk/>
            <pc:sldMk cId="2697178047" sldId="574"/>
            <ac:spMk id="61" creationId="{74D9895D-8704-4260-94EC-AD027375A6B4}"/>
          </ac:spMkLst>
        </pc:spChg>
        <pc:spChg chg="mod">
          <ac:chgData name="Judson Santiago" userId="ebb108da2f256286" providerId="LiveId" clId="{2A84D7AC-5647-48FC-9265-DE7122A710C5}" dt="2021-09-07T03:07:47.299" v="10777"/>
          <ac:spMkLst>
            <pc:docMk/>
            <pc:sldMk cId="2697178047" sldId="574"/>
            <ac:spMk id="63" creationId="{9CCE13A2-E6E3-44D8-A0B2-B555AEB51D75}"/>
          </ac:spMkLst>
        </pc:spChg>
        <pc:spChg chg="mod">
          <ac:chgData name="Judson Santiago" userId="ebb108da2f256286" providerId="LiveId" clId="{2A84D7AC-5647-48FC-9265-DE7122A710C5}" dt="2021-09-07T03:07:47.299" v="10777"/>
          <ac:spMkLst>
            <pc:docMk/>
            <pc:sldMk cId="2697178047" sldId="574"/>
            <ac:spMk id="66" creationId="{8FA71423-343D-44F5-9BD5-3C84B070F2DA}"/>
          </ac:spMkLst>
        </pc:spChg>
        <pc:spChg chg="mod">
          <ac:chgData name="Judson Santiago" userId="ebb108da2f256286" providerId="LiveId" clId="{2A84D7AC-5647-48FC-9265-DE7122A710C5}" dt="2021-09-07T03:10:15.900" v="10810" actId="1037"/>
          <ac:spMkLst>
            <pc:docMk/>
            <pc:sldMk cId="2697178047" sldId="574"/>
            <ac:spMk id="67" creationId="{82CCF141-74FA-4E33-B4F8-CBCF8DB8EE6E}"/>
          </ac:spMkLst>
        </pc:spChg>
        <pc:spChg chg="add mod">
          <ac:chgData name="Judson Santiago" userId="ebb108da2f256286" providerId="LiveId" clId="{2A84D7AC-5647-48FC-9265-DE7122A710C5}" dt="2021-09-07T04:51:10.504" v="10933" actId="693"/>
          <ac:spMkLst>
            <pc:docMk/>
            <pc:sldMk cId="2697178047" sldId="574"/>
            <ac:spMk id="68" creationId="{8D8AC1F2-A571-4CC2-8A3D-ADD3E74289AC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0" creationId="{228E3D6D-61BC-42AA-8467-8B740AE2722E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1" creationId="{179855C7-19A8-417E-B347-32592A712D78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2" creationId="{557D5ACD-2797-43B1-98D7-0D2A76707B42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4" creationId="{7B22A2D7-4AFE-4113-9BDB-3C09E81887D9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5" creationId="{FA00AF02-7830-4274-977B-BC4214A6C171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6" creationId="{DDA54B83-062F-4201-A7AA-A1AA186BC71C}"/>
          </ac:spMkLst>
        </pc:spChg>
        <pc:spChg chg="add mod">
          <ac:chgData name="Judson Santiago" userId="ebb108da2f256286" providerId="LiveId" clId="{2A84D7AC-5647-48FC-9265-DE7122A710C5}" dt="2021-09-07T03:19:10.978" v="10889" actId="164"/>
          <ac:spMkLst>
            <pc:docMk/>
            <pc:sldMk cId="2697178047" sldId="574"/>
            <ac:spMk id="79" creationId="{647111A0-6317-4771-AB45-9EC6F6888440}"/>
          </ac:spMkLst>
        </pc:spChg>
        <pc:spChg chg="add mod ord topLvl">
          <ac:chgData name="Judson Santiago" userId="ebb108da2f256286" providerId="LiveId" clId="{2A84D7AC-5647-48FC-9265-DE7122A710C5}" dt="2021-09-07T03:19:10.978" v="10889" actId="164"/>
          <ac:spMkLst>
            <pc:docMk/>
            <pc:sldMk cId="2697178047" sldId="574"/>
            <ac:spMk id="86" creationId="{108757D0-34DC-4920-BA80-6E2561E527B0}"/>
          </ac:spMkLst>
        </pc:spChg>
        <pc:spChg chg="add mod ord topLvl">
          <ac:chgData name="Judson Santiago" userId="ebb108da2f256286" providerId="LiveId" clId="{2A84D7AC-5647-48FC-9265-DE7122A710C5}" dt="2021-09-07T03:19:10.978" v="10889" actId="164"/>
          <ac:spMkLst>
            <pc:docMk/>
            <pc:sldMk cId="2697178047" sldId="574"/>
            <ac:spMk id="87" creationId="{93D82455-7309-47D7-AF91-2767E4429251}"/>
          </ac:spMkLst>
        </pc:spChg>
        <pc:grpChg chg="add del mod">
          <ac:chgData name="Judson Santiago" userId="ebb108da2f256286" providerId="LiveId" clId="{2A84D7AC-5647-48FC-9265-DE7122A710C5}" dt="2021-09-07T03:05:49.159" v="10753" actId="478"/>
          <ac:grpSpMkLst>
            <pc:docMk/>
            <pc:sldMk cId="2697178047" sldId="574"/>
            <ac:grpSpMk id="11" creationId="{342EF4F8-C651-44C1-A6F2-C4775B02727F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2" creationId="{F0AADE7F-6F2D-4AE6-8552-38DAE416941F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5" creationId="{93C63944-4936-442D-9645-66AB7A65DFE5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7" creationId="{063606F7-EA73-42C2-BB6E-A858701EE802}"/>
          </ac:grpSpMkLst>
        </pc:grpChg>
        <pc:grpChg chg="add del mod">
          <ac:chgData name="Judson Santiago" userId="ebb108da2f256286" providerId="LiveId" clId="{2A84D7AC-5647-48FC-9265-DE7122A710C5}" dt="2021-09-07T03:11:09.244" v="10815" actId="165"/>
          <ac:grpSpMkLst>
            <pc:docMk/>
            <pc:sldMk cId="2697178047" sldId="574"/>
            <ac:grpSpMk id="29" creationId="{DAC5AF75-2230-4C4E-9626-3497F226DBBB}"/>
          </ac:grpSpMkLst>
        </pc:grpChg>
        <pc:grpChg chg="add del mod">
          <ac:chgData name="Judson Santiago" userId="ebb108da2f256286" providerId="LiveId" clId="{2A84D7AC-5647-48FC-9265-DE7122A710C5}" dt="2021-09-07T03:18:32.297" v="10879" actId="165"/>
          <ac:grpSpMkLst>
            <pc:docMk/>
            <pc:sldMk cId="2697178047" sldId="574"/>
            <ac:grpSpMk id="35" creationId="{73CFB4FA-34D9-4C56-8C08-C9092302ADF0}"/>
          </ac:grpSpMkLst>
        </pc:grpChg>
        <pc:grpChg chg="add del mod">
          <ac:chgData name="Judson Santiago" userId="ebb108da2f256286" providerId="LiveId" clId="{2A84D7AC-5647-48FC-9265-DE7122A710C5}" dt="2021-09-07T03:07:01.737" v="10769" actId="165"/>
          <ac:grpSpMkLst>
            <pc:docMk/>
            <pc:sldMk cId="2697178047" sldId="574"/>
            <ac:grpSpMk id="41" creationId="{49BDF7E7-4D77-4218-BE97-837E4F00C264}"/>
          </ac:grpSpMkLst>
        </pc:grpChg>
        <pc:grpChg chg="mod topLvl">
          <ac:chgData name="Judson Santiago" userId="ebb108da2f256286" providerId="LiveId" clId="{2A84D7AC-5647-48FC-9265-DE7122A710C5}" dt="2021-09-07T03:19:17.588" v="10890" actId="164"/>
          <ac:grpSpMkLst>
            <pc:docMk/>
            <pc:sldMk cId="2697178047" sldId="574"/>
            <ac:grpSpMk id="48" creationId="{CD31C445-FBB0-4716-9629-334A6878C873}"/>
          </ac:grpSpMkLst>
        </pc:grpChg>
        <pc:grpChg chg="add mod ord topLvl">
          <ac:chgData name="Judson Santiago" userId="ebb108da2f256286" providerId="LiveId" clId="{2A84D7AC-5647-48FC-9265-DE7122A710C5}" dt="2021-09-07T03:19:17.588" v="10890" actId="164"/>
          <ac:grpSpMkLst>
            <pc:docMk/>
            <pc:sldMk cId="2697178047" sldId="574"/>
            <ac:grpSpMk id="57" creationId="{2314D754-D523-4BD0-BC13-78C3459DBA7B}"/>
          </ac:grpSpMkLst>
        </pc:grpChg>
        <pc:grpChg chg="add del mod">
          <ac:chgData name="Judson Santiago" userId="ebb108da2f256286" providerId="LiveId" clId="{2A84D7AC-5647-48FC-9265-DE7122A710C5}" dt="2021-09-07T03:11:55.509" v="10821" actId="478"/>
          <ac:grpSpMkLst>
            <pc:docMk/>
            <pc:sldMk cId="2697178047" sldId="574"/>
            <ac:grpSpMk id="58" creationId="{933604A8-16B8-4EB0-A6C7-5947B5117D5F}"/>
          </ac:grpSpMkLst>
        </pc:grpChg>
        <pc:grpChg chg="add del mod ord">
          <ac:chgData name="Judson Santiago" userId="ebb108da2f256286" providerId="LiveId" clId="{2A84D7AC-5647-48FC-9265-DE7122A710C5}" dt="2021-09-07T03:11:56.775" v="10822" actId="478"/>
          <ac:grpSpMkLst>
            <pc:docMk/>
            <pc:sldMk cId="2697178047" sldId="574"/>
            <ac:grpSpMk id="62" creationId="{15417DBE-FB9A-41E2-8F90-3DE41087E4A4}"/>
          </ac:grpSpMkLst>
        </pc:grpChg>
        <pc:grpChg chg="add del mod">
          <ac:chgData name="Judson Santiago" userId="ebb108da2f256286" providerId="LiveId" clId="{2A84D7AC-5647-48FC-9265-DE7122A710C5}" dt="2021-09-07T03:13:03.152" v="10833" actId="165"/>
          <ac:grpSpMkLst>
            <pc:docMk/>
            <pc:sldMk cId="2697178047" sldId="574"/>
            <ac:grpSpMk id="69" creationId="{63C42223-CD76-4B76-AED2-706F628F02CE}"/>
          </ac:grpSpMkLst>
        </pc:grpChg>
        <pc:grpChg chg="add mod">
          <ac:chgData name="Judson Santiago" userId="ebb108da2f256286" providerId="LiveId" clId="{2A84D7AC-5647-48FC-9265-DE7122A710C5}" dt="2021-09-07T03:19:10.978" v="10889" actId="164"/>
          <ac:grpSpMkLst>
            <pc:docMk/>
            <pc:sldMk cId="2697178047" sldId="574"/>
            <ac:grpSpMk id="73" creationId="{BFF61D02-031C-4410-A8FC-C2726FE7A834}"/>
          </ac:grpSpMkLst>
        </pc:grpChg>
        <pc:grpChg chg="add del mod">
          <ac:chgData name="Judson Santiago" userId="ebb108da2f256286" providerId="LiveId" clId="{2A84D7AC-5647-48FC-9265-DE7122A710C5}" dt="2021-09-07T03:17:18.109" v="10871" actId="165"/>
          <ac:grpSpMkLst>
            <pc:docMk/>
            <pc:sldMk cId="2697178047" sldId="574"/>
            <ac:grpSpMk id="77" creationId="{35C2F9D4-034E-476C-9970-6CDE8FA91B63}"/>
          </ac:grpSpMkLst>
        </pc:grpChg>
        <pc:grpChg chg="add mod">
          <ac:chgData name="Judson Santiago" userId="ebb108da2f256286" providerId="LiveId" clId="{2A84D7AC-5647-48FC-9265-DE7122A710C5}" dt="2021-09-07T03:19:10.978" v="10889" actId="164"/>
          <ac:grpSpMkLst>
            <pc:docMk/>
            <pc:sldMk cId="2697178047" sldId="574"/>
            <ac:grpSpMk id="78" creationId="{E3A50426-8B00-426B-BC5B-9F81594C397D}"/>
          </ac:grpSpMkLst>
        </pc:grpChg>
        <pc:grpChg chg="add del mod">
          <ac:chgData name="Judson Santiago" userId="ebb108da2f256286" providerId="LiveId" clId="{2A84D7AC-5647-48FC-9265-DE7122A710C5}" dt="2021-09-07T03:19:00.166" v="10887" actId="165"/>
          <ac:grpSpMkLst>
            <pc:docMk/>
            <pc:sldMk cId="2697178047" sldId="574"/>
            <ac:grpSpMk id="90" creationId="{ECAC791B-5C91-43E6-89F0-C9274A90DB1F}"/>
          </ac:grpSpMkLst>
        </pc:grpChg>
        <pc:grpChg chg="add mod">
          <ac:chgData name="Judson Santiago" userId="ebb108da2f256286" providerId="LiveId" clId="{2A84D7AC-5647-48FC-9265-DE7122A710C5}" dt="2021-09-07T03:19:46.666" v="10927" actId="1038"/>
          <ac:grpSpMkLst>
            <pc:docMk/>
            <pc:sldMk cId="2697178047" sldId="574"/>
            <ac:grpSpMk id="91" creationId="{DF213C72-70E8-4F93-9DB9-5430020D5512}"/>
          </ac:grpSpMkLst>
        </pc:grpChg>
        <pc:grpChg chg="add mod">
          <ac:chgData name="Judson Santiago" userId="ebb108da2f256286" providerId="LiveId" clId="{2A84D7AC-5647-48FC-9265-DE7122A710C5}" dt="2021-09-07T03:19:46.666" v="10927" actId="1038"/>
          <ac:grpSpMkLst>
            <pc:docMk/>
            <pc:sldMk cId="2697178047" sldId="574"/>
            <ac:grpSpMk id="92" creationId="{7D65C2D9-2E6B-41D3-A643-AE5C2A35DF69}"/>
          </ac:grpSpMkLst>
        </pc:grpChg>
        <pc:graphicFrameChg chg="mod">
          <ac:chgData name="Judson Santiago" userId="ebb108da2f256286" providerId="LiveId" clId="{2A84D7AC-5647-48FC-9265-DE7122A710C5}" dt="2021-09-07T03:19:46.666" v="10927" actId="1038"/>
          <ac:graphicFrameMkLst>
            <pc:docMk/>
            <pc:sldMk cId="2697178047" sldId="574"/>
            <ac:graphicFrameMk id="4" creationId="{8C68CDCE-21B2-478E-990D-B8A156FA7D6C}"/>
          </ac:graphicFrameMkLst>
        </pc:graphicFrameChg>
        <pc:cxnChg chg="mod">
          <ac:chgData name="Judson Santiago" userId="ebb108da2f256286" providerId="LiveId" clId="{2A84D7AC-5647-48FC-9265-DE7122A710C5}" dt="2021-09-07T03:05:49.159" v="10753" actId="478"/>
          <ac:cxnSpMkLst>
            <pc:docMk/>
            <pc:sldMk cId="2697178047" sldId="574"/>
            <ac:cxnSpMk id="27" creationId="{121858D8-DA22-408D-8578-8122413BAFF6}"/>
          </ac:cxnSpMkLst>
        </pc:cxnChg>
        <pc:cxnChg chg="mod">
          <ac:chgData name="Judson Santiago" userId="ebb108da2f256286" providerId="LiveId" clId="{2A84D7AC-5647-48FC-9265-DE7122A710C5}" dt="2021-09-07T03:05:49.159" v="10753" actId="478"/>
          <ac:cxnSpMkLst>
            <pc:docMk/>
            <pc:sldMk cId="2697178047" sldId="574"/>
            <ac:cxnSpMk id="28" creationId="{50EF5DF0-0538-4A34-ABAF-907692EDAF14}"/>
          </ac:cxnSpMkLst>
        </pc:cxnChg>
        <pc:cxnChg chg="mod topLvl">
          <ac:chgData name="Judson Santiago" userId="ebb108da2f256286" providerId="LiveId" clId="{2A84D7AC-5647-48FC-9265-DE7122A710C5}" dt="2021-09-07T03:19:17.588" v="10890" actId="164"/>
          <ac:cxnSpMkLst>
            <pc:docMk/>
            <pc:sldMk cId="2697178047" sldId="574"/>
            <ac:cxnSpMk id="32" creationId="{9650A39C-04AC-433C-BDA2-C36A53724E3C}"/>
          </ac:cxnSpMkLst>
        </pc:cxnChg>
        <pc:cxnChg chg="mod topLvl">
          <ac:chgData name="Judson Santiago" userId="ebb108da2f256286" providerId="LiveId" clId="{2A84D7AC-5647-48FC-9265-DE7122A710C5}" dt="2021-09-07T03:19:17.588" v="10890" actId="164"/>
          <ac:cxnSpMkLst>
            <pc:docMk/>
            <pc:sldMk cId="2697178047" sldId="574"/>
            <ac:cxnSpMk id="33" creationId="{BF733439-C5B2-44BD-B5C9-5AFBEA947CB0}"/>
          </ac:cxnSpMkLst>
        </pc:cxnChg>
        <pc:cxnChg chg="del mod topLvl">
          <ac:chgData name="Judson Santiago" userId="ebb108da2f256286" providerId="LiveId" clId="{2A84D7AC-5647-48FC-9265-DE7122A710C5}" dt="2021-09-07T03:18:35.813" v="10881" actId="478"/>
          <ac:cxnSpMkLst>
            <pc:docMk/>
            <pc:sldMk cId="2697178047" sldId="574"/>
            <ac:cxnSpMk id="38" creationId="{04F77309-C44F-46D5-8FFB-722BFB2B7E23}"/>
          </ac:cxnSpMkLst>
        </pc:cxnChg>
        <pc:cxnChg chg="del mod topLvl">
          <ac:chgData name="Judson Santiago" userId="ebb108da2f256286" providerId="LiveId" clId="{2A84D7AC-5647-48FC-9265-DE7122A710C5}" dt="2021-09-07T03:18:34.875" v="10880" actId="478"/>
          <ac:cxnSpMkLst>
            <pc:docMk/>
            <pc:sldMk cId="2697178047" sldId="574"/>
            <ac:cxnSpMk id="39" creationId="{12DA664C-F12F-4858-AF97-F29D14B93C9C}"/>
          </ac:cxnSpMkLst>
        </pc:cxnChg>
        <pc:cxnChg chg="del mod">
          <ac:chgData name="Judson Santiago" userId="ebb108da2f256286" providerId="LiveId" clId="{2A84D7AC-5647-48FC-9265-DE7122A710C5}" dt="2021-09-07T03:08:46.403" v="10789" actId="478"/>
          <ac:cxnSpMkLst>
            <pc:docMk/>
            <pc:sldMk cId="2697178047" sldId="574"/>
            <ac:cxnSpMk id="53" creationId="{48FB2EA9-BFAA-4AED-9EDE-CC7D9CA4FCFF}"/>
          </ac:cxnSpMkLst>
        </pc:cxnChg>
        <pc:cxnChg chg="del mod">
          <ac:chgData name="Judson Santiago" userId="ebb108da2f256286" providerId="LiveId" clId="{2A84D7AC-5647-48FC-9265-DE7122A710C5}" dt="2021-09-07T03:08:44.435" v="10788" actId="478"/>
          <ac:cxnSpMkLst>
            <pc:docMk/>
            <pc:sldMk cId="2697178047" sldId="574"/>
            <ac:cxnSpMk id="54" creationId="{81BDDDCD-1B36-4053-A7C2-64A93A3ACDB3}"/>
          </ac:cxnSpMkLst>
        </pc:cxnChg>
        <pc:cxnChg chg="del mod">
          <ac:chgData name="Judson Santiago" userId="ebb108da2f256286" providerId="LiveId" clId="{2A84D7AC-5647-48FC-9265-DE7122A710C5}" dt="2021-09-07T03:09:19.794" v="10792" actId="478"/>
          <ac:cxnSpMkLst>
            <pc:docMk/>
            <pc:sldMk cId="2697178047" sldId="574"/>
            <ac:cxnSpMk id="64" creationId="{24E69DB6-0724-4C5B-B777-250DADD187EA}"/>
          </ac:cxnSpMkLst>
        </pc:cxnChg>
        <pc:cxnChg chg="del mod">
          <ac:chgData name="Judson Santiago" userId="ebb108da2f256286" providerId="LiveId" clId="{2A84D7AC-5647-48FC-9265-DE7122A710C5}" dt="2021-09-07T03:09:21.544" v="10793" actId="478"/>
          <ac:cxnSpMkLst>
            <pc:docMk/>
            <pc:sldMk cId="2697178047" sldId="574"/>
            <ac:cxnSpMk id="65" creationId="{DA316279-7ABC-4F7E-9AE4-DD649AE3E02A}"/>
          </ac:cxnSpMkLst>
        </pc:cxnChg>
        <pc:cxnChg chg="add mod">
          <ac:chgData name="Judson Santiago" userId="ebb108da2f256286" providerId="LiveId" clId="{2A84D7AC-5647-48FC-9265-DE7122A710C5}" dt="2021-09-07T03:19:10.978" v="10889" actId="164"/>
          <ac:cxnSpMkLst>
            <pc:docMk/>
            <pc:sldMk cId="2697178047" sldId="574"/>
            <ac:cxnSpMk id="81" creationId="{DE133053-3967-4048-B5B3-37AA5F2CC81D}"/>
          </ac:cxnSpMkLst>
        </pc:cxnChg>
        <pc:cxnChg chg="add mod ord topLvl">
          <ac:chgData name="Judson Santiago" userId="ebb108da2f256286" providerId="LiveId" clId="{2A84D7AC-5647-48FC-9265-DE7122A710C5}" dt="2021-09-07T03:19:10.978" v="10889" actId="164"/>
          <ac:cxnSpMkLst>
            <pc:docMk/>
            <pc:sldMk cId="2697178047" sldId="574"/>
            <ac:cxnSpMk id="88" creationId="{6546E253-FB26-4500-A8CC-74EF6D032E2F}"/>
          </ac:cxnSpMkLst>
        </pc:cxnChg>
        <pc:cxnChg chg="add mod ord topLvl">
          <ac:chgData name="Judson Santiago" userId="ebb108da2f256286" providerId="LiveId" clId="{2A84D7AC-5647-48FC-9265-DE7122A710C5}" dt="2021-09-07T03:19:10.978" v="10889" actId="164"/>
          <ac:cxnSpMkLst>
            <pc:docMk/>
            <pc:sldMk cId="2697178047" sldId="574"/>
            <ac:cxnSpMk id="89" creationId="{C7C59D49-4780-45AF-8E8C-D030A34339F8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168046197" sldId="575"/>
        </pc:sldMkLst>
        <pc:spChg chg="mod">
          <ac:chgData name="Judson Santiago" userId="ebb108da2f256286" providerId="LiveId" clId="{2A84D7AC-5647-48FC-9265-DE7122A710C5}" dt="2021-09-07T04:52:15.235" v="10955" actId="20577"/>
          <ac:spMkLst>
            <pc:docMk/>
            <pc:sldMk cId="1168046197" sldId="575"/>
            <ac:spMk id="2" creationId="{CEBA4DC9-8C67-45AF-98E4-5AB17585CBEB}"/>
          </ac:spMkLst>
        </pc:spChg>
        <pc:spChg chg="mod">
          <ac:chgData name="Judson Santiago" userId="ebb108da2f256286" providerId="LiveId" clId="{2A84D7AC-5647-48FC-9265-DE7122A710C5}" dt="2021-09-07T04:56:20.655" v="11116" actId="113"/>
          <ac:spMkLst>
            <pc:docMk/>
            <pc:sldMk cId="1168046197" sldId="575"/>
            <ac:spMk id="3" creationId="{D3C3F5E5-3461-448D-86FB-093960A4AEBD}"/>
          </ac:spMkLst>
        </pc:spChg>
        <pc:spChg chg="mod">
          <ac:chgData name="Judson Santiago" userId="ebb108da2f256286" providerId="LiveId" clId="{2A84D7AC-5647-48FC-9265-DE7122A710C5}" dt="2021-09-07T05:03:51.229" v="11224" actId="1076"/>
          <ac:spMkLst>
            <pc:docMk/>
            <pc:sldMk cId="1168046197" sldId="575"/>
            <ac:spMk id="5" creationId="{7A5CD3AF-16BE-4A0A-BC15-7CAC136F1135}"/>
          </ac:spMkLst>
        </pc:spChg>
        <pc:spChg chg="mod">
          <ac:chgData name="Judson Santiago" userId="ebb108da2f256286" providerId="LiveId" clId="{2A84D7AC-5647-48FC-9265-DE7122A710C5}" dt="2021-09-07T05:03:46.400" v="11223" actId="1076"/>
          <ac:spMkLst>
            <pc:docMk/>
            <pc:sldMk cId="1168046197" sldId="575"/>
            <ac:spMk id="6" creationId="{2C89998C-DAE6-4EF7-A666-5CD99F111F0B}"/>
          </ac:spMkLst>
        </pc:spChg>
        <pc:spChg chg="del mod">
          <ac:chgData name="Judson Santiago" userId="ebb108da2f256286" providerId="LiveId" clId="{2A84D7AC-5647-48FC-9265-DE7122A710C5}" dt="2021-09-07T04:57:57.033" v="11134" actId="478"/>
          <ac:spMkLst>
            <pc:docMk/>
            <pc:sldMk cId="1168046197" sldId="575"/>
            <ac:spMk id="9" creationId="{5335A11B-8284-4974-BCB3-DC5D85778D4E}"/>
          </ac:spMkLst>
        </pc:spChg>
        <pc:spChg chg="del mod">
          <ac:chgData name="Judson Santiago" userId="ebb108da2f256286" providerId="LiveId" clId="{2A84D7AC-5647-48FC-9265-DE7122A710C5}" dt="2021-09-07T04:57:24.797" v="11119" actId="478"/>
          <ac:spMkLst>
            <pc:docMk/>
            <pc:sldMk cId="1168046197" sldId="575"/>
            <ac:spMk id="12" creationId="{BCE1299A-9DFF-45FB-84C5-94895C9ED40F}"/>
          </ac:spMkLst>
        </pc:spChg>
        <pc:spChg chg="del mod">
          <ac:chgData name="Judson Santiago" userId="ebb108da2f256286" providerId="LiveId" clId="{2A84D7AC-5647-48FC-9265-DE7122A710C5}" dt="2021-09-07T04:57:27.281" v="11120" actId="478"/>
          <ac:spMkLst>
            <pc:docMk/>
            <pc:sldMk cId="1168046197" sldId="575"/>
            <ac:spMk id="13" creationId="{81790CF1-11EC-4C27-84F0-C882E106DC4F}"/>
          </ac:spMkLst>
        </pc:spChg>
        <pc:spChg chg="del mod">
          <ac:chgData name="Judson Santiago" userId="ebb108da2f256286" providerId="LiveId" clId="{2A84D7AC-5647-48FC-9265-DE7122A710C5}" dt="2021-09-07T04:57:29.031" v="11121" actId="478"/>
          <ac:spMkLst>
            <pc:docMk/>
            <pc:sldMk cId="1168046197" sldId="575"/>
            <ac:spMk id="14" creationId="{59731B96-6B8E-4910-B0F6-BEE92798D609}"/>
          </ac:spMkLst>
        </pc:spChg>
        <pc:spChg chg="del mod">
          <ac:chgData name="Judson Santiago" userId="ebb108da2f256286" providerId="LiveId" clId="{2A84D7AC-5647-48FC-9265-DE7122A710C5}" dt="2021-09-07T04:57:31.172" v="11122" actId="478"/>
          <ac:spMkLst>
            <pc:docMk/>
            <pc:sldMk cId="1168046197" sldId="575"/>
            <ac:spMk id="15" creationId="{3BEE4B6D-0CBF-4BAE-BA52-90CADDE3C9CF}"/>
          </ac:spMkLst>
        </pc:spChg>
        <pc:spChg chg="del mod">
          <ac:chgData name="Judson Santiago" userId="ebb108da2f256286" providerId="LiveId" clId="{2A84D7AC-5647-48FC-9265-DE7122A710C5}" dt="2021-09-07T04:57:33.562" v="11123" actId="478"/>
          <ac:spMkLst>
            <pc:docMk/>
            <pc:sldMk cId="1168046197" sldId="575"/>
            <ac:spMk id="16" creationId="{B49169B7-8B64-4337-9DF3-0449D8953A9B}"/>
          </ac:spMkLst>
        </pc:spChg>
        <pc:spChg chg="del mod">
          <ac:chgData name="Judson Santiago" userId="ebb108da2f256286" providerId="LiveId" clId="{2A84D7AC-5647-48FC-9265-DE7122A710C5}" dt="2021-09-07T04:57:35.452" v="11124" actId="478"/>
          <ac:spMkLst>
            <pc:docMk/>
            <pc:sldMk cId="1168046197" sldId="575"/>
            <ac:spMk id="17" creationId="{58F3B264-7206-4321-875E-AFFD1AC15D1B}"/>
          </ac:spMkLst>
        </pc:spChg>
        <pc:spChg chg="mod">
          <ac:chgData name="Judson Santiago" userId="ebb108da2f256286" providerId="LiveId" clId="{2A84D7AC-5647-48FC-9265-DE7122A710C5}" dt="2021-09-07T05:13:19.932" v="11452" actId="688"/>
          <ac:spMkLst>
            <pc:docMk/>
            <pc:sldMk cId="1168046197" sldId="575"/>
            <ac:spMk id="19" creationId="{6DA76DB2-99D5-408D-9FE7-A6AFE1DED804}"/>
          </ac:spMkLst>
        </pc:spChg>
        <pc:spChg chg="mod">
          <ac:chgData name="Judson Santiago" userId="ebb108da2f256286" providerId="LiveId" clId="{2A84D7AC-5647-48FC-9265-DE7122A710C5}" dt="2021-09-07T05:13:25.182" v="11453" actId="688"/>
          <ac:spMkLst>
            <pc:docMk/>
            <pc:sldMk cId="1168046197" sldId="575"/>
            <ac:spMk id="20" creationId="{9DC72A46-B87D-45DB-929F-72C66E7E8352}"/>
          </ac:spMkLst>
        </pc:spChg>
        <pc:spChg chg="del mod">
          <ac:chgData name="Judson Santiago" userId="ebb108da2f256286" providerId="LiveId" clId="{2A84D7AC-5647-48FC-9265-DE7122A710C5}" dt="2021-09-07T04:57:52.422" v="11132" actId="478"/>
          <ac:spMkLst>
            <pc:docMk/>
            <pc:sldMk cId="1168046197" sldId="575"/>
            <ac:spMk id="23" creationId="{DD6A63B9-BAF7-4F26-BD31-B504AD67DCCF}"/>
          </ac:spMkLst>
        </pc:spChg>
        <pc:spChg chg="del mod">
          <ac:chgData name="Judson Santiago" userId="ebb108da2f256286" providerId="LiveId" clId="{2A84D7AC-5647-48FC-9265-DE7122A710C5}" dt="2021-09-07T04:57:53.890" v="11133" actId="478"/>
          <ac:spMkLst>
            <pc:docMk/>
            <pc:sldMk cId="1168046197" sldId="575"/>
            <ac:spMk id="26" creationId="{52D1E78F-81BD-4D84-B458-88A6F2C6F3F7}"/>
          </ac:spMkLst>
        </pc:spChg>
        <pc:spChg chg="del mod">
          <ac:chgData name="Judson Santiago" userId="ebb108da2f256286" providerId="LiveId" clId="{2A84D7AC-5647-48FC-9265-DE7122A710C5}" dt="2021-09-07T04:57:42.671" v="11127" actId="478"/>
          <ac:spMkLst>
            <pc:docMk/>
            <pc:sldMk cId="1168046197" sldId="575"/>
            <ac:spMk id="28" creationId="{C98BA9D2-299C-4075-968B-66F98FCD68CD}"/>
          </ac:spMkLst>
        </pc:spChg>
        <pc:spChg chg="del mod">
          <ac:chgData name="Judson Santiago" userId="ebb108da2f256286" providerId="LiveId" clId="{2A84D7AC-5647-48FC-9265-DE7122A710C5}" dt="2021-09-07T04:57:38.562" v="11125" actId="478"/>
          <ac:spMkLst>
            <pc:docMk/>
            <pc:sldMk cId="1168046197" sldId="575"/>
            <ac:spMk id="29" creationId="{5CEA8269-FF93-4409-8359-CDEAA5403796}"/>
          </ac:spMkLst>
        </pc:spChg>
        <pc:spChg chg="del mod">
          <ac:chgData name="Judson Santiago" userId="ebb108da2f256286" providerId="LiveId" clId="{2A84D7AC-5647-48FC-9265-DE7122A710C5}" dt="2021-09-07T04:57:41.156" v="11126" actId="478"/>
          <ac:spMkLst>
            <pc:docMk/>
            <pc:sldMk cId="1168046197" sldId="575"/>
            <ac:spMk id="30" creationId="{A61F1730-49C2-4674-8064-CD20BCF7A619}"/>
          </ac:spMkLst>
        </pc:spChg>
        <pc:spChg chg="del mod">
          <ac:chgData name="Judson Santiago" userId="ebb108da2f256286" providerId="LiveId" clId="{2A84D7AC-5647-48FC-9265-DE7122A710C5}" dt="2021-09-07T04:57:45.499" v="11128" actId="478"/>
          <ac:spMkLst>
            <pc:docMk/>
            <pc:sldMk cId="1168046197" sldId="575"/>
            <ac:spMk id="31" creationId="{6695704A-1A4E-4EBA-A796-C0725CF6BB50}"/>
          </ac:spMkLst>
        </pc:spChg>
        <pc:spChg chg="del mod">
          <ac:chgData name="Judson Santiago" userId="ebb108da2f256286" providerId="LiveId" clId="{2A84D7AC-5647-48FC-9265-DE7122A710C5}" dt="2021-09-07T04:57:47.531" v="11129" actId="478"/>
          <ac:spMkLst>
            <pc:docMk/>
            <pc:sldMk cId="1168046197" sldId="575"/>
            <ac:spMk id="32" creationId="{58741198-EBAB-4BE6-832E-C20DB0574636}"/>
          </ac:spMkLst>
        </pc:spChg>
        <pc:spChg chg="del mod">
          <ac:chgData name="Judson Santiago" userId="ebb108da2f256286" providerId="LiveId" clId="{2A84D7AC-5647-48FC-9265-DE7122A710C5}" dt="2021-09-07T04:57:49.249" v="11130" actId="478"/>
          <ac:spMkLst>
            <pc:docMk/>
            <pc:sldMk cId="1168046197" sldId="575"/>
            <ac:spMk id="33" creationId="{6242EBE7-74AB-40BF-A239-19C7BD0E06F4}"/>
          </ac:spMkLst>
        </pc:spChg>
        <pc:spChg chg="add mod">
          <ac:chgData name="Judson Santiago" userId="ebb108da2f256286" providerId="LiveId" clId="{2A84D7AC-5647-48FC-9265-DE7122A710C5}" dt="2021-09-08T00:58:43.159" v="12476" actId="20577"/>
          <ac:spMkLst>
            <pc:docMk/>
            <pc:sldMk cId="1168046197" sldId="575"/>
            <ac:spMk id="44" creationId="{CA1CCEC8-6889-4089-AF5D-3B69676D282F}"/>
          </ac:spMkLst>
        </pc:spChg>
        <pc:spChg chg="add mod">
          <ac:chgData name="Judson Santiago" userId="ebb108da2f256286" providerId="LiveId" clId="{2A84D7AC-5647-48FC-9265-DE7122A710C5}" dt="2021-09-08T00:58:44.709" v="12477" actId="20577"/>
          <ac:spMkLst>
            <pc:docMk/>
            <pc:sldMk cId="1168046197" sldId="575"/>
            <ac:spMk id="52" creationId="{A2EDF0CC-C610-431F-ACD7-FE1B45AC5369}"/>
          </ac:spMkLst>
        </pc:spChg>
        <pc:spChg chg="add mod">
          <ac:chgData name="Judson Santiago" userId="ebb108da2f256286" providerId="LiveId" clId="{2A84D7AC-5647-48FC-9265-DE7122A710C5}" dt="2021-09-07T05:07:36.735" v="11270" actId="1076"/>
          <ac:spMkLst>
            <pc:docMk/>
            <pc:sldMk cId="1168046197" sldId="575"/>
            <ac:spMk id="55" creationId="{13B58C99-E9E7-4662-9EF5-BB035E28BC01}"/>
          </ac:spMkLst>
        </pc:spChg>
        <pc:spChg chg="add mod">
          <ac:chgData name="Judson Santiago" userId="ebb108da2f256286" providerId="LiveId" clId="{2A84D7AC-5647-48FC-9265-DE7122A710C5}" dt="2021-09-07T05:08:04.374" v="11311" actId="1037"/>
          <ac:spMkLst>
            <pc:docMk/>
            <pc:sldMk cId="1168046197" sldId="575"/>
            <ac:spMk id="56" creationId="{AEB15524-C3A8-49EE-868B-A1F36824DD5D}"/>
          </ac:spMkLst>
        </pc:spChg>
        <pc:spChg chg="add mod">
          <ac:chgData name="Judson Santiago" userId="ebb108da2f256286" providerId="LiveId" clId="{2A84D7AC-5647-48FC-9265-DE7122A710C5}" dt="2021-09-07T05:12:34.979" v="11449" actId="14100"/>
          <ac:spMkLst>
            <pc:docMk/>
            <pc:sldMk cId="1168046197" sldId="575"/>
            <ac:spMk id="59" creationId="{49B9A664-1258-4DF2-9460-8209606A1B0A}"/>
          </ac:spMkLst>
        </pc:spChg>
        <pc:spChg chg="add mod ord">
          <ac:chgData name="Judson Santiago" userId="ebb108da2f256286" providerId="LiveId" clId="{2A84D7AC-5647-48FC-9265-DE7122A710C5}" dt="2021-09-07T05:12:45.745" v="11451" actId="14100"/>
          <ac:spMkLst>
            <pc:docMk/>
            <pc:sldMk cId="1168046197" sldId="575"/>
            <ac:spMk id="60" creationId="{647C1C13-00D0-415B-BFD9-56BC94188FF9}"/>
          </ac:spMkLst>
        </pc:spChg>
        <pc:grpChg chg="add mod">
          <ac:chgData name="Judson Santiago" userId="ebb108da2f256286" providerId="LiveId" clId="{2A84D7AC-5647-48FC-9265-DE7122A710C5}" dt="2021-09-07T05:05:26.094" v="11232" actId="164"/>
          <ac:grpSpMkLst>
            <pc:docMk/>
            <pc:sldMk cId="1168046197" sldId="575"/>
            <ac:grpSpMk id="4" creationId="{E4B57F97-8689-4DC3-8C40-0F7637748820}"/>
          </ac:grpSpMkLst>
        </pc:grpChg>
        <pc:grpChg chg="del mod">
          <ac:chgData name="Judson Santiago" userId="ebb108da2f256286" providerId="LiveId" clId="{2A84D7AC-5647-48FC-9265-DE7122A710C5}" dt="2021-09-07T04:57:33.562" v="11123" actId="478"/>
          <ac:grpSpMkLst>
            <pc:docMk/>
            <pc:sldMk cId="1168046197" sldId="575"/>
            <ac:grpSpMk id="10" creationId="{5A0B35F6-82CA-483B-A91D-BFFFE18A15BC}"/>
          </ac:grpSpMkLst>
        </pc:grpChg>
        <pc:grpChg chg="del mod">
          <ac:chgData name="Judson Santiago" userId="ebb108da2f256286" providerId="LiveId" clId="{2A84D7AC-5647-48FC-9265-DE7122A710C5}" dt="2021-09-07T04:57:27.281" v="11120" actId="478"/>
          <ac:grpSpMkLst>
            <pc:docMk/>
            <pc:sldMk cId="1168046197" sldId="575"/>
            <ac:grpSpMk id="11" creationId="{6F18B264-9A73-4169-B8E1-48B8459FCE49}"/>
          </ac:grpSpMkLst>
        </pc:grpChg>
        <pc:grpChg chg="add mod">
          <ac:chgData name="Judson Santiago" userId="ebb108da2f256286" providerId="LiveId" clId="{2A84D7AC-5647-48FC-9265-DE7122A710C5}" dt="2021-09-07T05:05:38.485" v="11233" actId="164"/>
          <ac:grpSpMkLst>
            <pc:docMk/>
            <pc:sldMk cId="1168046197" sldId="575"/>
            <ac:grpSpMk id="18" creationId="{6632CF1C-1CBC-4E35-A5F1-88C61F10FEB2}"/>
          </ac:grpSpMkLst>
        </pc:grpChg>
        <pc:grpChg chg="del mod">
          <ac:chgData name="Judson Santiago" userId="ebb108da2f256286" providerId="LiveId" clId="{2A84D7AC-5647-48FC-9265-DE7122A710C5}" dt="2021-09-07T04:57:47.531" v="11129" actId="478"/>
          <ac:grpSpMkLst>
            <pc:docMk/>
            <pc:sldMk cId="1168046197" sldId="575"/>
            <ac:grpSpMk id="24" creationId="{EDF8271B-7AE8-4FA6-811D-0E7C76C481A3}"/>
          </ac:grpSpMkLst>
        </pc:grpChg>
        <pc:grpChg chg="del mod">
          <ac:chgData name="Judson Santiago" userId="ebb108da2f256286" providerId="LiveId" clId="{2A84D7AC-5647-48FC-9265-DE7122A710C5}" dt="2021-09-07T04:57:41.156" v="11126" actId="478"/>
          <ac:grpSpMkLst>
            <pc:docMk/>
            <pc:sldMk cId="1168046197" sldId="575"/>
            <ac:grpSpMk id="25" creationId="{1A314BF9-5E36-46DC-8663-4D6BD4D32221}"/>
          </ac:grpSpMkLst>
        </pc:grpChg>
        <pc:grpChg chg="add mod">
          <ac:chgData name="Judson Santiago" userId="ebb108da2f256286" providerId="LiveId" clId="{2A84D7AC-5647-48FC-9265-DE7122A710C5}" dt="2021-09-07T05:07:51.226" v="11272" actId="12788"/>
          <ac:grpSpMkLst>
            <pc:docMk/>
            <pc:sldMk cId="1168046197" sldId="575"/>
            <ac:grpSpMk id="53" creationId="{9DDF7BDE-FDA1-4363-BB95-A259731036D8}"/>
          </ac:grpSpMkLst>
        </pc:grpChg>
        <pc:grpChg chg="add mod">
          <ac:chgData name="Judson Santiago" userId="ebb108da2f256286" providerId="LiveId" clId="{2A84D7AC-5647-48FC-9265-DE7122A710C5}" dt="2021-09-07T05:07:32.125" v="11269" actId="12788"/>
          <ac:grpSpMkLst>
            <pc:docMk/>
            <pc:sldMk cId="1168046197" sldId="575"/>
            <ac:grpSpMk id="54" creationId="{67A55FE7-43FA-4E8D-AAA2-609517C923A3}"/>
          </ac:grpSpMkLst>
        </pc:grpChg>
        <pc:grpChg chg="add mod">
          <ac:chgData name="Judson Santiago" userId="ebb108da2f256286" providerId="LiveId" clId="{2A84D7AC-5647-48FC-9265-DE7122A710C5}" dt="2021-09-07T05:10:43.170" v="11437" actId="1076"/>
          <ac:grpSpMkLst>
            <pc:docMk/>
            <pc:sldMk cId="1168046197" sldId="575"/>
            <ac:grpSpMk id="61" creationId="{09F0D550-D2BB-4884-8ED6-CAD2907EE7D8}"/>
          </ac:grpSpMkLst>
        </pc:grpChg>
        <pc:cxnChg chg="mod">
          <ac:chgData name="Judson Santiago" userId="ebb108da2f256286" providerId="LiveId" clId="{2A84D7AC-5647-48FC-9265-DE7122A710C5}" dt="2021-09-07T05:06:41.735" v="11264" actId="14100"/>
          <ac:cxnSpMkLst>
            <pc:docMk/>
            <pc:sldMk cId="1168046197" sldId="575"/>
            <ac:cxnSpMk id="7" creationId="{BF7C79B6-430F-4E73-976C-0D46E96961CA}"/>
          </ac:cxnSpMkLst>
        </pc:cxnChg>
        <pc:cxnChg chg="mod">
          <ac:chgData name="Judson Santiago" userId="ebb108da2f256286" providerId="LiveId" clId="{2A84D7AC-5647-48FC-9265-DE7122A710C5}" dt="2021-09-07T04:57:17.593" v="11117"/>
          <ac:cxnSpMkLst>
            <pc:docMk/>
            <pc:sldMk cId="1168046197" sldId="575"/>
            <ac:cxnSpMk id="8" creationId="{4977C87B-F8B0-421F-B190-BD94F061C5D8}"/>
          </ac:cxnSpMkLst>
        </pc:cxnChg>
        <pc:cxnChg chg="mod">
          <ac:chgData name="Judson Santiago" userId="ebb108da2f256286" providerId="LiveId" clId="{2A84D7AC-5647-48FC-9265-DE7122A710C5}" dt="2021-09-07T05:06:47.172" v="11265" actId="14100"/>
          <ac:cxnSpMkLst>
            <pc:docMk/>
            <pc:sldMk cId="1168046197" sldId="575"/>
            <ac:cxnSpMk id="21" creationId="{439E9AC6-51DD-4E94-A4BF-C473487FAB5B}"/>
          </ac:cxnSpMkLst>
        </pc:cxnChg>
        <pc:cxnChg chg="mod">
          <ac:chgData name="Judson Santiago" userId="ebb108da2f256286" providerId="LiveId" clId="{2A84D7AC-5647-48FC-9265-DE7122A710C5}" dt="2021-09-07T04:57:17.593" v="11117"/>
          <ac:cxnSpMkLst>
            <pc:docMk/>
            <pc:sldMk cId="1168046197" sldId="575"/>
            <ac:cxnSpMk id="22" creationId="{42651D24-8CF6-4DBE-B85B-819CF31C48CC}"/>
          </ac:cxnSpMkLst>
        </pc:cxnChg>
        <pc:cxnChg chg="del mod">
          <ac:chgData name="Judson Santiago" userId="ebb108da2f256286" providerId="LiveId" clId="{2A84D7AC-5647-48FC-9265-DE7122A710C5}" dt="2021-09-07T04:57:50.812" v="11131" actId="478"/>
          <ac:cxnSpMkLst>
            <pc:docMk/>
            <pc:sldMk cId="1168046197" sldId="575"/>
            <ac:cxnSpMk id="27" creationId="{875C59C6-DAD5-4647-8287-38CB80D5B855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5" creationId="{9E8BBD5B-C5B2-42EC-B863-3796F12D3E6C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6" creationId="{3DC1C6CF-0B97-4238-8231-663F5198B932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8" creationId="{9A6F3D21-CC81-4562-9896-564BF9C7312A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45" creationId="{A88D853C-88CD-4282-9ABD-71AB7C75E1AE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46" creationId="{7A0A636C-54EF-4916-8E76-0DEB54DFDB2C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50" creationId="{E63F6F4E-C72B-47F5-85FD-382950FF9BB8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719356278" sldId="576"/>
        </pc:sldMkLst>
        <pc:spChg chg="mod">
          <ac:chgData name="Judson Santiago" userId="ebb108da2f256286" providerId="LiveId" clId="{2A84D7AC-5647-48FC-9265-DE7122A710C5}" dt="2021-09-07T05:14:02.673" v="11481" actId="20577"/>
          <ac:spMkLst>
            <pc:docMk/>
            <pc:sldMk cId="719356278" sldId="576"/>
            <ac:spMk id="2" creationId="{79D9292D-6A05-436B-AF9A-140F11B5E114}"/>
          </ac:spMkLst>
        </pc:spChg>
        <pc:spChg chg="mod">
          <ac:chgData name="Judson Santiago" userId="ebb108da2f256286" providerId="LiveId" clId="{2A84D7AC-5647-48FC-9265-DE7122A710C5}" dt="2021-09-08T00:05:28.214" v="11960" actId="207"/>
          <ac:spMkLst>
            <pc:docMk/>
            <pc:sldMk cId="719356278" sldId="576"/>
            <ac:spMk id="3" creationId="{F8822D6F-9CE5-468B-81CC-814C113E9575}"/>
          </ac:spMkLst>
        </pc:spChg>
        <pc:spChg chg="mod">
          <ac:chgData name="Judson Santiago" userId="ebb108da2f256286" providerId="LiveId" clId="{2A84D7AC-5647-48FC-9265-DE7122A710C5}" dt="2021-09-08T01:02:46.509" v="12642" actId="1076"/>
          <ac:spMkLst>
            <pc:docMk/>
            <pc:sldMk cId="719356278" sldId="576"/>
            <ac:spMk id="6" creationId="{BB8C394D-A8FD-41E0-B707-8444C7533B8C}"/>
          </ac:spMkLst>
        </pc:spChg>
        <pc:spChg chg="mod">
          <ac:chgData name="Judson Santiago" userId="ebb108da2f256286" providerId="LiveId" clId="{2A84D7AC-5647-48FC-9265-DE7122A710C5}" dt="2021-09-08T01:02:58.489" v="12643" actId="404"/>
          <ac:spMkLst>
            <pc:docMk/>
            <pc:sldMk cId="719356278" sldId="576"/>
            <ac:spMk id="10" creationId="{BF039275-8CAC-4327-BCA6-B7B7114B51EB}"/>
          </ac:spMkLst>
        </pc:spChg>
        <pc:spChg chg="mod">
          <ac:chgData name="Judson Santiago" userId="ebb108da2f256286" providerId="LiveId" clId="{2A84D7AC-5647-48FC-9265-DE7122A710C5}" dt="2021-09-08T01:02:58.489" v="12643" actId="404"/>
          <ac:spMkLst>
            <pc:docMk/>
            <pc:sldMk cId="719356278" sldId="576"/>
            <ac:spMk id="11" creationId="{3F69CB00-EF18-4B22-9FFB-A095F7DCB89B}"/>
          </ac:spMkLst>
        </pc:spChg>
        <pc:spChg chg="mod topLvl">
          <ac:chgData name="Judson Santiago" userId="ebb108da2f256286" providerId="LiveId" clId="{2A84D7AC-5647-48FC-9265-DE7122A710C5}" dt="2021-09-08T01:02:42.039" v="12641" actId="1076"/>
          <ac:spMkLst>
            <pc:docMk/>
            <pc:sldMk cId="719356278" sldId="576"/>
            <ac:spMk id="19" creationId="{21BCDDDF-546C-4243-A891-629F5684A151}"/>
          </ac:spMkLst>
        </pc:spChg>
        <pc:spChg chg="del mod topLvl">
          <ac:chgData name="Judson Santiago" userId="ebb108da2f256286" providerId="LiveId" clId="{2A84D7AC-5647-48FC-9265-DE7122A710C5}" dt="2021-09-08T00:25:41.882" v="12103" actId="478"/>
          <ac:spMkLst>
            <pc:docMk/>
            <pc:sldMk cId="719356278" sldId="576"/>
            <ac:spMk id="20" creationId="{8422091F-E93D-4809-80B7-A1E8FBFB1137}"/>
          </ac:spMkLst>
        </pc:spChg>
        <pc:spChg chg="del mod topLvl">
          <ac:chgData name="Judson Santiago" userId="ebb108da2f256286" providerId="LiveId" clId="{2A84D7AC-5647-48FC-9265-DE7122A710C5}" dt="2021-09-08T00:25:37.492" v="12101" actId="478"/>
          <ac:spMkLst>
            <pc:docMk/>
            <pc:sldMk cId="719356278" sldId="576"/>
            <ac:spMk id="21" creationId="{01B9FD3F-7F1B-452D-814A-24B98CD18CD1}"/>
          </ac:spMkLst>
        </pc:spChg>
        <pc:spChg chg="add mod">
          <ac:chgData name="Judson Santiago" userId="ebb108da2f256286" providerId="LiveId" clId="{2A84D7AC-5647-48FC-9265-DE7122A710C5}" dt="2021-09-08T00:57:29.249" v="12456" actId="1038"/>
          <ac:spMkLst>
            <pc:docMk/>
            <pc:sldMk cId="719356278" sldId="576"/>
            <ac:spMk id="24" creationId="{37CEFE9A-9737-4063-8F11-B77DF6F53D0E}"/>
          </ac:spMkLst>
        </pc:spChg>
        <pc:spChg chg="add mod">
          <ac:chgData name="Judson Santiago" userId="ebb108da2f256286" providerId="LiveId" clId="{2A84D7AC-5647-48FC-9265-DE7122A710C5}" dt="2021-09-08T00:57:37.829" v="12457" actId="164"/>
          <ac:spMkLst>
            <pc:docMk/>
            <pc:sldMk cId="719356278" sldId="576"/>
            <ac:spMk id="25" creationId="{E9C90DEA-E347-4C0D-AD1B-4B7E9B493370}"/>
          </ac:spMkLst>
        </pc:spChg>
        <pc:spChg chg="add mod">
          <ac:chgData name="Judson Santiago" userId="ebb108da2f256286" providerId="LiveId" clId="{2A84D7AC-5647-48FC-9265-DE7122A710C5}" dt="2021-09-08T01:06:43.928" v="12673" actId="1076"/>
          <ac:spMkLst>
            <pc:docMk/>
            <pc:sldMk cId="719356278" sldId="576"/>
            <ac:spMk id="45" creationId="{353FD300-F254-4C70-A410-F9776AE8DA11}"/>
          </ac:spMkLst>
        </pc:spChg>
        <pc:spChg chg="add mod">
          <ac:chgData name="Judson Santiago" userId="ebb108da2f256286" providerId="LiveId" clId="{2A84D7AC-5647-48FC-9265-DE7122A710C5}" dt="2021-09-08T01:06:46.509" v="12674" actId="1076"/>
          <ac:spMkLst>
            <pc:docMk/>
            <pc:sldMk cId="719356278" sldId="576"/>
            <ac:spMk id="46" creationId="{4855328B-6655-4CC3-BA41-8F96CAE3B869}"/>
          </ac:spMkLst>
        </pc:spChg>
        <pc:spChg chg="add mod">
          <ac:chgData name="Judson Santiago" userId="ebb108da2f256286" providerId="LiveId" clId="{2A84D7AC-5647-48FC-9265-DE7122A710C5}" dt="2021-09-08T01:07:19.428" v="12680" actId="1076"/>
          <ac:spMkLst>
            <pc:docMk/>
            <pc:sldMk cId="719356278" sldId="576"/>
            <ac:spMk id="60" creationId="{1FFEDB6F-05AC-4492-A2B2-95510273F163}"/>
          </ac:spMkLst>
        </pc:spChg>
        <pc:spChg chg="add mod">
          <ac:chgData name="Judson Santiago" userId="ebb108da2f256286" providerId="LiveId" clId="{2A84D7AC-5647-48FC-9265-DE7122A710C5}" dt="2021-09-08T01:07:15.079" v="12679" actId="1076"/>
          <ac:spMkLst>
            <pc:docMk/>
            <pc:sldMk cId="719356278" sldId="576"/>
            <ac:spMk id="61" creationId="{F8DB4DAC-C0AC-4E2A-9B1B-4171A37118BE}"/>
          </ac:spMkLst>
        </pc:spChg>
        <pc:spChg chg="add mod">
          <ac:chgData name="Judson Santiago" userId="ebb108da2f256286" providerId="LiveId" clId="{2A84D7AC-5647-48FC-9265-DE7122A710C5}" dt="2021-09-08T01:08:28.468" v="12681" actId="12788"/>
          <ac:spMkLst>
            <pc:docMk/>
            <pc:sldMk cId="719356278" sldId="576"/>
            <ac:spMk id="63" creationId="{7C8C1490-127A-43D2-95C9-AB42D16F4137}"/>
          </ac:spMkLst>
        </pc:spChg>
        <pc:spChg chg="add mod">
          <ac:chgData name="Judson Santiago" userId="ebb108da2f256286" providerId="LiveId" clId="{2A84D7AC-5647-48FC-9265-DE7122A710C5}" dt="2021-09-08T01:08:28.468" v="12681" actId="12788"/>
          <ac:spMkLst>
            <pc:docMk/>
            <pc:sldMk cId="719356278" sldId="576"/>
            <ac:spMk id="65" creationId="{6DA5BC7A-FF4D-4E5E-8D38-5CD105F1D3FB}"/>
          </ac:spMkLst>
        </pc:spChg>
        <pc:spChg chg="add mod">
          <ac:chgData name="Judson Santiago" userId="ebb108da2f256286" providerId="LiveId" clId="{2A84D7AC-5647-48FC-9265-DE7122A710C5}" dt="2021-09-08T01:04:32.298" v="12647" actId="1076"/>
          <ac:spMkLst>
            <pc:docMk/>
            <pc:sldMk cId="719356278" sldId="576"/>
            <ac:spMk id="66" creationId="{7AAE5450-2377-42C2-911B-C73BBAF9880A}"/>
          </ac:spMkLst>
        </pc:spChg>
        <pc:spChg chg="add mod">
          <ac:chgData name="Judson Santiago" userId="ebb108da2f256286" providerId="LiveId" clId="{2A84D7AC-5647-48FC-9265-DE7122A710C5}" dt="2021-09-08T01:04:32.298" v="12647" actId="1076"/>
          <ac:spMkLst>
            <pc:docMk/>
            <pc:sldMk cId="719356278" sldId="576"/>
            <ac:spMk id="67" creationId="{FEC31CB3-12A1-43E5-82EA-E971F14803EA}"/>
          </ac:spMkLst>
        </pc:spChg>
        <pc:grpChg chg="add mod">
          <ac:chgData name="Judson Santiago" userId="ebb108da2f256286" providerId="LiveId" clId="{2A84D7AC-5647-48FC-9265-DE7122A710C5}" dt="2021-09-08T00:57:29.249" v="12456" actId="1038"/>
          <ac:grpSpMkLst>
            <pc:docMk/>
            <pc:sldMk cId="719356278" sldId="576"/>
            <ac:grpSpMk id="4" creationId="{05C826A1-F34A-4E39-8E32-A44D0BF0930E}"/>
          </ac:grpSpMkLst>
        </pc:grpChg>
        <pc:grpChg chg="mod">
          <ac:chgData name="Judson Santiago" userId="ebb108da2f256286" providerId="LiveId" clId="{2A84D7AC-5647-48FC-9265-DE7122A710C5}" dt="2021-09-08T00:05:38.574" v="11961"/>
          <ac:grpSpMkLst>
            <pc:docMk/>
            <pc:sldMk cId="719356278" sldId="576"/>
            <ac:grpSpMk id="5" creationId="{A8EDB9D8-AA7A-4CF3-A6A7-D7E0CFC6F55E}"/>
          </ac:grpSpMkLst>
        </pc:grpChg>
        <pc:grpChg chg="add del mod">
          <ac:chgData name="Judson Santiago" userId="ebb108da2f256286" providerId="LiveId" clId="{2A84D7AC-5647-48FC-9265-DE7122A710C5}" dt="2021-09-08T00:06:31.154" v="11971" actId="165"/>
          <ac:grpSpMkLst>
            <pc:docMk/>
            <pc:sldMk cId="719356278" sldId="576"/>
            <ac:grpSpMk id="14" creationId="{5D4A97C0-8F07-4985-954F-CF23DA3919A9}"/>
          </ac:grpSpMkLst>
        </pc:grpChg>
        <pc:grpChg chg="del mod topLvl">
          <ac:chgData name="Judson Santiago" userId="ebb108da2f256286" providerId="LiveId" clId="{2A84D7AC-5647-48FC-9265-DE7122A710C5}" dt="2021-09-08T00:07:58.964" v="11988" actId="165"/>
          <ac:grpSpMkLst>
            <pc:docMk/>
            <pc:sldMk cId="719356278" sldId="576"/>
            <ac:grpSpMk id="15" creationId="{C162A836-81F3-48C1-8C05-933964462B47}"/>
          </ac:grpSpMkLst>
        </pc:grpChg>
        <pc:grpChg chg="add mod">
          <ac:chgData name="Judson Santiago" userId="ebb108da2f256286" providerId="LiveId" clId="{2A84D7AC-5647-48FC-9265-DE7122A710C5}" dt="2021-09-08T00:57:37.829" v="12457" actId="164"/>
          <ac:grpSpMkLst>
            <pc:docMk/>
            <pc:sldMk cId="719356278" sldId="576"/>
            <ac:grpSpMk id="64" creationId="{2B308327-747D-44EB-BE26-4126C06A6A1C}"/>
          </ac:grpSpMkLst>
        </pc:grpChg>
        <pc:cxnChg chg="mod">
          <ac:chgData name="Judson Santiago" userId="ebb108da2f256286" providerId="LiveId" clId="{2A84D7AC-5647-48FC-9265-DE7122A710C5}" dt="2021-09-08T00:05:38.574" v="11961"/>
          <ac:cxnSpMkLst>
            <pc:docMk/>
            <pc:sldMk cId="719356278" sldId="576"/>
            <ac:cxnSpMk id="7" creationId="{6765C13B-67FA-4709-BDD2-6014C7094F2A}"/>
          </ac:cxnSpMkLst>
        </pc:cxnChg>
        <pc:cxnChg chg="mod">
          <ac:chgData name="Judson Santiago" userId="ebb108da2f256286" providerId="LiveId" clId="{2A84D7AC-5647-48FC-9265-DE7122A710C5}" dt="2021-09-08T00:09:04.324" v="12001" actId="14100"/>
          <ac:cxnSpMkLst>
            <pc:docMk/>
            <pc:sldMk cId="719356278" sldId="576"/>
            <ac:cxnSpMk id="8" creationId="{B91FE09E-F93D-4F03-AC32-1C8485D4AB9C}"/>
          </ac:cxnSpMkLst>
        </pc:cxnChg>
        <pc:cxnChg chg="mod">
          <ac:chgData name="Judson Santiago" userId="ebb108da2f256286" providerId="LiveId" clId="{2A84D7AC-5647-48FC-9265-DE7122A710C5}" dt="2021-09-08T00:05:38.574" v="11961"/>
          <ac:cxnSpMkLst>
            <pc:docMk/>
            <pc:sldMk cId="719356278" sldId="576"/>
            <ac:cxnSpMk id="9" creationId="{6E091150-7499-4069-9B71-3B000469F3B7}"/>
          </ac:cxnSpMkLst>
        </pc:cxnChg>
        <pc:cxnChg chg="mod">
          <ac:chgData name="Judson Santiago" userId="ebb108da2f256286" providerId="LiveId" clId="{2A84D7AC-5647-48FC-9265-DE7122A710C5}" dt="2021-09-08T00:06:55.794" v="11973" actId="14100"/>
          <ac:cxnSpMkLst>
            <pc:docMk/>
            <pc:sldMk cId="719356278" sldId="576"/>
            <ac:cxnSpMk id="12" creationId="{850F244C-9B4B-4629-A315-B84CA0D5A902}"/>
          </ac:cxnSpMkLst>
        </pc:cxnChg>
        <pc:cxnChg chg="mod">
          <ac:chgData name="Judson Santiago" userId="ebb108da2f256286" providerId="LiveId" clId="{2A84D7AC-5647-48FC-9265-DE7122A710C5}" dt="2021-09-08T00:06:51.815" v="11972" actId="14100"/>
          <ac:cxnSpMkLst>
            <pc:docMk/>
            <pc:sldMk cId="719356278" sldId="576"/>
            <ac:cxnSpMk id="13" creationId="{9929CB2C-3DDD-4856-B867-961AE2C34B81}"/>
          </ac:cxnSpMkLst>
        </pc:cxnChg>
        <pc:cxnChg chg="del mod topLvl">
          <ac:chgData name="Judson Santiago" userId="ebb108da2f256286" providerId="LiveId" clId="{2A84D7AC-5647-48FC-9265-DE7122A710C5}" dt="2021-09-08T00:07:53.745" v="11986" actId="478"/>
          <ac:cxnSpMkLst>
            <pc:docMk/>
            <pc:sldMk cId="719356278" sldId="576"/>
            <ac:cxnSpMk id="16" creationId="{E722036D-C6C3-452E-B3FC-E3DCA734969B}"/>
          </ac:cxnSpMkLst>
        </pc:cxnChg>
        <pc:cxnChg chg="del mod topLvl">
          <ac:chgData name="Judson Santiago" userId="ebb108da2f256286" providerId="LiveId" clId="{2A84D7AC-5647-48FC-9265-DE7122A710C5}" dt="2021-09-08T00:25:42.832" v="12104" actId="478"/>
          <ac:cxnSpMkLst>
            <pc:docMk/>
            <pc:sldMk cId="719356278" sldId="576"/>
            <ac:cxnSpMk id="17" creationId="{CB243BAB-8E21-45D6-811F-43DDBD9B20F0}"/>
          </ac:cxnSpMkLst>
        </pc:cxnChg>
        <pc:cxnChg chg="add del mod topLvl">
          <ac:chgData name="Judson Santiago" userId="ebb108da2f256286" providerId="LiveId" clId="{2A84D7AC-5647-48FC-9265-DE7122A710C5}" dt="2021-09-08T00:25:38.462" v="12102" actId="478"/>
          <ac:cxnSpMkLst>
            <pc:docMk/>
            <pc:sldMk cId="719356278" sldId="576"/>
            <ac:cxnSpMk id="18" creationId="{ED10E1D6-C9CA-4351-90BD-9170FF067452}"/>
          </ac:cxnSpMkLst>
        </pc:cxnChg>
        <pc:cxnChg chg="mod topLvl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22" creationId="{E44DD3FB-C0A2-4D36-A9F3-14926187EEB7}"/>
          </ac:cxnSpMkLst>
        </pc:cxnChg>
        <pc:cxnChg chg="mod topLvl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23" creationId="{A6B1BE09-2A0D-48E1-8F8E-4F228D92264B}"/>
          </ac:cxnSpMkLst>
        </pc:cxnChg>
        <pc:cxnChg chg="add del mod">
          <ac:chgData name="Judson Santiago" userId="ebb108da2f256286" providerId="LiveId" clId="{2A84D7AC-5647-48FC-9265-DE7122A710C5}" dt="2021-09-08T00:07:36.507" v="11980" actId="478"/>
          <ac:cxnSpMkLst>
            <pc:docMk/>
            <pc:sldMk cId="719356278" sldId="576"/>
            <ac:cxnSpMk id="30" creationId="{232D6F05-7212-401B-8031-73A324213515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31" creationId="{DA34DECC-10D0-40A2-B39A-9CADC0037EEB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39" creationId="{0FA05CCE-9121-4FAA-ACA8-826F4600D845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0" creationId="{6A61721A-F28D-4367-A82B-B2B8FD9D55C4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7" creationId="{9EE46C0F-A46E-454C-869A-2CEDF8781D3F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8" creationId="{ADE4A0A1-2F2E-4F83-93E2-85B8E4CBD8E9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9" creationId="{FD2946FC-7450-41B3-9620-C99DC27B0170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54" creationId="{4D5AC04F-D1B2-4773-822B-18044DF917CE}"/>
          </ac:cxnSpMkLst>
        </pc:cxnChg>
        <pc:cxnChg chg="add mod">
          <ac:chgData name="Judson Santiago" userId="ebb108da2f256286" providerId="LiveId" clId="{2A84D7AC-5647-48FC-9265-DE7122A710C5}" dt="2021-09-08T01:04:32.298" v="12647" actId="1076"/>
          <ac:cxnSpMkLst>
            <pc:docMk/>
            <pc:sldMk cId="719356278" sldId="576"/>
            <ac:cxnSpMk id="68" creationId="{B33A7041-FB44-4DDB-ABFE-C7CB65EA6977}"/>
          </ac:cxnSpMkLst>
        </pc:cxnChg>
        <pc:cxnChg chg="add mod">
          <ac:chgData name="Judson Santiago" userId="ebb108da2f256286" providerId="LiveId" clId="{2A84D7AC-5647-48FC-9265-DE7122A710C5}" dt="2021-09-08T01:04:32.298" v="12647" actId="1076"/>
          <ac:cxnSpMkLst>
            <pc:docMk/>
            <pc:sldMk cId="719356278" sldId="576"/>
            <ac:cxnSpMk id="69" creationId="{F4AEA1F6-C2D8-43B1-AAA0-8A7F3B7F9CB8}"/>
          </ac:cxnSpMkLst>
        </pc:cxnChg>
      </pc:sldChg>
      <pc:sldChg chg="addSp delSp modSp add mod modTransition">
        <pc:chgData name="Judson Santiago" userId="ebb108da2f256286" providerId="LiveId" clId="{2A84D7AC-5647-48FC-9265-DE7122A710C5}" dt="2021-09-08T05:08:10.163" v="17680"/>
        <pc:sldMkLst>
          <pc:docMk/>
          <pc:sldMk cId="1027019331" sldId="577"/>
        </pc:sldMkLst>
        <pc:spChg chg="mod">
          <ac:chgData name="Judson Santiago" userId="ebb108da2f256286" providerId="LiveId" clId="{2A84D7AC-5647-48FC-9265-DE7122A710C5}" dt="2021-09-08T01:23:42.179" v="13055" actId="207"/>
          <ac:spMkLst>
            <pc:docMk/>
            <pc:sldMk cId="1027019331" sldId="577"/>
            <ac:spMk id="3" creationId="{F8822D6F-9CE5-468B-81CC-814C113E9575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" creationId="{BB8C394D-A8FD-41E0-B707-8444C7533B8C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10" creationId="{BF039275-8CAC-4327-BCA6-B7B7114B51EB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11" creationId="{3F69CB00-EF18-4B22-9FFB-A095F7DCB89B}"/>
          </ac:spMkLst>
        </pc:spChg>
        <pc:spChg chg="del mod topLvl">
          <ac:chgData name="Judson Santiago" userId="ebb108da2f256286" providerId="LiveId" clId="{2A84D7AC-5647-48FC-9265-DE7122A710C5}" dt="2021-09-08T01:12:19.887" v="12933" actId="478"/>
          <ac:spMkLst>
            <pc:docMk/>
            <pc:sldMk cId="1027019331" sldId="577"/>
            <ac:spMk id="19" creationId="{21BCDDDF-546C-4243-A891-629F5684A151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24" creationId="{37CEFE9A-9737-4063-8F11-B77DF6F53D0E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25" creationId="{E9C90DEA-E347-4C0D-AD1B-4B7E9B493370}"/>
          </ac:spMkLst>
        </pc:spChg>
        <pc:spChg chg="del mod topLvl">
          <ac:chgData name="Judson Santiago" userId="ebb108da2f256286" providerId="LiveId" clId="{2A84D7AC-5647-48FC-9265-DE7122A710C5}" dt="2021-09-08T01:12:13.007" v="12927" actId="478"/>
          <ac:spMkLst>
            <pc:docMk/>
            <pc:sldMk cId="1027019331" sldId="577"/>
            <ac:spMk id="45" creationId="{353FD300-F254-4C70-A410-F9776AE8DA11}"/>
          </ac:spMkLst>
        </pc:spChg>
        <pc:spChg chg="del mod topLvl">
          <ac:chgData name="Judson Santiago" userId="ebb108da2f256286" providerId="LiveId" clId="{2A84D7AC-5647-48FC-9265-DE7122A710C5}" dt="2021-09-08T01:12:18.187" v="12932" actId="478"/>
          <ac:spMkLst>
            <pc:docMk/>
            <pc:sldMk cId="1027019331" sldId="577"/>
            <ac:spMk id="46" creationId="{4855328B-6655-4CC3-BA41-8F96CAE3B869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0" creationId="{85AD5A8D-93B1-43D3-A8C3-A269C95DC7B7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1" creationId="{37B6C1BE-884B-4590-9CC0-C5303252C7FF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2" creationId="{88368A0D-85CA-417E-B35A-259FCB7B6FC3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6" creationId="{CE80CE8E-7B0F-46F6-984D-D833FC95CE1B}"/>
          </ac:spMkLst>
        </pc:spChg>
        <pc:spChg chg="del mod topLvl">
          <ac:chgData name="Judson Santiago" userId="ebb108da2f256286" providerId="LiveId" clId="{2A84D7AC-5647-48FC-9265-DE7122A710C5}" dt="2021-09-08T01:12:21.447" v="12934" actId="478"/>
          <ac:spMkLst>
            <pc:docMk/>
            <pc:sldMk cId="1027019331" sldId="577"/>
            <ac:spMk id="60" creationId="{1FFEDB6F-05AC-4492-A2B2-95510273F163}"/>
          </ac:spMkLst>
        </pc:spChg>
        <pc:spChg chg="del mod topLvl">
          <ac:chgData name="Judson Santiago" userId="ebb108da2f256286" providerId="LiveId" clId="{2A84D7AC-5647-48FC-9265-DE7122A710C5}" dt="2021-09-08T01:12:14.207" v="12929" actId="478"/>
          <ac:spMkLst>
            <pc:docMk/>
            <pc:sldMk cId="1027019331" sldId="577"/>
            <ac:spMk id="61" creationId="{F8DB4DAC-C0AC-4E2A-9B1B-4171A37118BE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2" creationId="{AFEBED7C-7855-4A93-9F49-3935C54E57D2}"/>
          </ac:spMkLst>
        </pc:spChg>
        <pc:spChg chg="mod">
          <ac:chgData name="Judson Santiago" userId="ebb108da2f256286" providerId="LiveId" clId="{2A84D7AC-5647-48FC-9265-DE7122A710C5}" dt="2021-09-08T01:25:09.696" v="13063" actId="20577"/>
          <ac:spMkLst>
            <pc:docMk/>
            <pc:sldMk cId="1027019331" sldId="577"/>
            <ac:spMk id="65" creationId="{6DA5BC7A-FF4D-4E5E-8D38-5CD105F1D3FB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6" creationId="{7AAE5450-2377-42C2-911B-C73BBAF9880A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7" creationId="{FEC31CB3-12A1-43E5-82EA-E971F14803EA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72" creationId="{A2FAFD87-3C89-49B1-8694-51AE0444E5DA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73" creationId="{F079162C-ED99-4E28-9C03-16A0F7B9FAA8}"/>
          </ac:spMkLst>
        </pc:spChg>
        <pc:grpChg chg="del mod">
          <ac:chgData name="Judson Santiago" userId="ebb108da2f256286" providerId="LiveId" clId="{2A84D7AC-5647-48FC-9265-DE7122A710C5}" dt="2021-09-08T01:15:34.197" v="12982" actId="165"/>
          <ac:grpSpMkLst>
            <pc:docMk/>
            <pc:sldMk cId="1027019331" sldId="577"/>
            <ac:grpSpMk id="4" creationId="{05C826A1-F34A-4E39-8E32-A44D0BF0930E}"/>
          </ac:grpSpMkLst>
        </pc:grpChg>
        <pc:grpChg chg="del mod topLvl">
          <ac:chgData name="Judson Santiago" userId="ebb108da2f256286" providerId="LiveId" clId="{2A84D7AC-5647-48FC-9265-DE7122A710C5}" dt="2021-09-08T03:39:41.961" v="15384" actId="165"/>
          <ac:grpSpMkLst>
            <pc:docMk/>
            <pc:sldMk cId="1027019331" sldId="577"/>
            <ac:grpSpMk id="5" creationId="{A8EDB9D8-AA7A-4CF3-A6A7-D7E0CFC6F55E}"/>
          </ac:grpSpMkLst>
        </pc:grpChg>
        <pc:grpChg chg="add del mod">
          <ac:chgData name="Judson Santiago" userId="ebb108da2f256286" providerId="LiveId" clId="{2A84D7AC-5647-48FC-9265-DE7122A710C5}" dt="2021-09-08T03:39:36.572" v="15383" actId="165"/>
          <ac:grpSpMkLst>
            <pc:docMk/>
            <pc:sldMk cId="1027019331" sldId="577"/>
            <ac:grpSpMk id="42" creationId="{0C2FA3AA-8C9A-4F37-B4FD-DD96D2ADFFBF}"/>
          </ac:grpSpMkLst>
        </pc:grpChg>
        <pc:grpChg chg="add mod">
          <ac:chgData name="Judson Santiago" userId="ebb108da2f256286" providerId="LiveId" clId="{2A84D7AC-5647-48FC-9265-DE7122A710C5}" dt="2021-09-08T03:39:47.442" v="15385" actId="164"/>
          <ac:grpSpMkLst>
            <pc:docMk/>
            <pc:sldMk cId="1027019331" sldId="577"/>
            <ac:grpSpMk id="55" creationId="{FE4C2BCC-F032-4589-B4E0-1E8902B7EB41}"/>
          </ac:grpSpMkLst>
        </pc:grpChg>
        <pc:grpChg chg="del">
          <ac:chgData name="Judson Santiago" userId="ebb108da2f256286" providerId="LiveId" clId="{2A84D7AC-5647-48FC-9265-DE7122A710C5}" dt="2021-09-08T01:11:40.927" v="12920" actId="165"/>
          <ac:grpSpMkLst>
            <pc:docMk/>
            <pc:sldMk cId="1027019331" sldId="577"/>
            <ac:grpSpMk id="64" creationId="{2B308327-747D-44EB-BE26-4126C06A6A1C}"/>
          </ac:grpSpMkLst>
        </pc:grpChg>
        <pc:cxnChg chg="del mod ord topLvl">
          <ac:chgData name="Judson Santiago" userId="ebb108da2f256286" providerId="LiveId" clId="{2A84D7AC-5647-48FC-9265-DE7122A710C5}" dt="2021-09-08T01:16:08.812" v="12994" actId="478"/>
          <ac:cxnSpMkLst>
            <pc:docMk/>
            <pc:sldMk cId="1027019331" sldId="577"/>
            <ac:cxnSpMk id="7" creationId="{6765C13B-67FA-4709-BDD2-6014C7094F2A}"/>
          </ac:cxnSpMkLst>
        </pc:cxnChg>
        <pc:cxnChg chg="del">
          <ac:chgData name="Judson Santiago" userId="ebb108da2f256286" providerId="LiveId" clId="{2A84D7AC-5647-48FC-9265-DE7122A710C5}" dt="2021-09-08T01:14:48.017" v="12959" actId="478"/>
          <ac:cxnSpMkLst>
            <pc:docMk/>
            <pc:sldMk cId="1027019331" sldId="577"/>
            <ac:cxnSpMk id="8" creationId="{B91FE09E-F93D-4F03-AC32-1C8485D4AB9C}"/>
          </ac:cxnSpMkLst>
        </pc:cxnChg>
        <pc:cxnChg chg="del">
          <ac:chgData name="Judson Santiago" userId="ebb108da2f256286" providerId="LiveId" clId="{2A84D7AC-5647-48FC-9265-DE7122A710C5}" dt="2021-09-08T01:15:01.967" v="12962" actId="478"/>
          <ac:cxnSpMkLst>
            <pc:docMk/>
            <pc:sldMk cId="1027019331" sldId="577"/>
            <ac:cxnSpMk id="9" creationId="{6E091150-7499-4069-9B71-3B000469F3B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12" creationId="{850F244C-9B4B-4629-A315-B84CA0D5A902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13" creationId="{9929CB2C-3DDD-4856-B867-961AE2C34B81}"/>
          </ac:cxnSpMkLst>
        </pc:cxnChg>
        <pc:cxnChg chg="mod topLvl">
          <ac:chgData name="Judson Santiago" userId="ebb108da2f256286" providerId="LiveId" clId="{2A84D7AC-5647-48FC-9265-DE7122A710C5}" dt="2021-09-08T03:41:07.030" v="15393" actId="14100"/>
          <ac:cxnSpMkLst>
            <pc:docMk/>
            <pc:sldMk cId="1027019331" sldId="577"/>
            <ac:cxnSpMk id="22" creationId="{E44DD3FB-C0A2-4D36-A9F3-14926187EEB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23" creationId="{A6B1BE09-2A0D-48E1-8F8E-4F228D92264B}"/>
          </ac:cxnSpMkLst>
        </pc:cxnChg>
        <pc:cxnChg chg="del mod topLvl">
          <ac:chgData name="Judson Santiago" userId="ebb108da2f256286" providerId="LiveId" clId="{2A84D7AC-5647-48FC-9265-DE7122A710C5}" dt="2021-09-08T01:12:08.452" v="12922" actId="478"/>
          <ac:cxnSpMkLst>
            <pc:docMk/>
            <pc:sldMk cId="1027019331" sldId="577"/>
            <ac:cxnSpMk id="31" creationId="{DA34DECC-10D0-40A2-B39A-9CADC0037EEB}"/>
          </ac:cxnSpMkLst>
        </pc:cxnChg>
        <pc:cxnChg chg="del mod topLvl">
          <ac:chgData name="Judson Santiago" userId="ebb108da2f256286" providerId="LiveId" clId="{2A84D7AC-5647-48FC-9265-DE7122A710C5}" dt="2021-09-08T01:12:10.182" v="12924" actId="478"/>
          <ac:cxnSpMkLst>
            <pc:docMk/>
            <pc:sldMk cId="1027019331" sldId="577"/>
            <ac:cxnSpMk id="39" creationId="{0FA05CCE-9121-4FAA-ACA8-826F4600D845}"/>
          </ac:cxnSpMkLst>
        </pc:cxnChg>
        <pc:cxnChg chg="del mod topLvl">
          <ac:chgData name="Judson Santiago" userId="ebb108da2f256286" providerId="LiveId" clId="{2A84D7AC-5647-48FC-9265-DE7122A710C5}" dt="2021-09-08T01:12:15.733" v="12931" actId="478"/>
          <ac:cxnSpMkLst>
            <pc:docMk/>
            <pc:sldMk cId="1027019331" sldId="577"/>
            <ac:cxnSpMk id="40" creationId="{6A61721A-F28D-4367-A82B-B2B8FD9D55C4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43" creationId="{751BDED0-3D66-4A6D-8778-3619D9CB4F92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44" creationId="{6A0B8761-B0E0-4FC5-AB9C-12C49321A290}"/>
          </ac:cxnSpMkLst>
        </pc:cxnChg>
        <pc:cxnChg chg="del mod topLvl">
          <ac:chgData name="Judson Santiago" userId="ebb108da2f256286" providerId="LiveId" clId="{2A84D7AC-5647-48FC-9265-DE7122A710C5}" dt="2021-09-08T01:12:09.197" v="12923" actId="478"/>
          <ac:cxnSpMkLst>
            <pc:docMk/>
            <pc:sldMk cId="1027019331" sldId="577"/>
            <ac:cxnSpMk id="47" creationId="{9EE46C0F-A46E-454C-869A-2CEDF8781D3F}"/>
          </ac:cxnSpMkLst>
        </pc:cxnChg>
        <pc:cxnChg chg="del mod topLvl">
          <ac:chgData name="Judson Santiago" userId="ebb108da2f256286" providerId="LiveId" clId="{2A84D7AC-5647-48FC-9265-DE7122A710C5}" dt="2021-09-08T01:12:07.607" v="12921" actId="478"/>
          <ac:cxnSpMkLst>
            <pc:docMk/>
            <pc:sldMk cId="1027019331" sldId="577"/>
            <ac:cxnSpMk id="48" creationId="{ADE4A0A1-2F2E-4F83-93E2-85B8E4CBD8E9}"/>
          </ac:cxnSpMkLst>
        </pc:cxnChg>
        <pc:cxnChg chg="del mod topLvl">
          <ac:chgData name="Judson Santiago" userId="ebb108da2f256286" providerId="LiveId" clId="{2A84D7AC-5647-48FC-9265-DE7122A710C5}" dt="2021-09-08T01:12:13.647" v="12928" actId="478"/>
          <ac:cxnSpMkLst>
            <pc:docMk/>
            <pc:sldMk cId="1027019331" sldId="577"/>
            <ac:cxnSpMk id="49" creationId="{FD2946FC-7450-41B3-9620-C99DC27B0170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53" creationId="{F5C5FDA4-DDE9-4D76-A078-9C6E8305780D}"/>
          </ac:cxnSpMkLst>
        </pc:cxnChg>
        <pc:cxnChg chg="del mod topLvl">
          <ac:chgData name="Judson Santiago" userId="ebb108da2f256286" providerId="LiveId" clId="{2A84D7AC-5647-48FC-9265-DE7122A710C5}" dt="2021-09-08T01:12:10.917" v="12925" actId="478"/>
          <ac:cxnSpMkLst>
            <pc:docMk/>
            <pc:sldMk cId="1027019331" sldId="577"/>
            <ac:cxnSpMk id="54" creationId="{4D5AC04F-D1B2-4773-822B-18044DF917CE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68" creationId="{B33A7041-FB44-4DDB-ABFE-C7CB65EA697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69" creationId="{F4AEA1F6-C2D8-43B1-AAA0-8A7F3B7F9CB8}"/>
          </ac:cxnSpMkLst>
        </pc:cxnChg>
        <pc:cxnChg chg="add mod ord topLvl">
          <ac:chgData name="Judson Santiago" userId="ebb108da2f256286" providerId="LiveId" clId="{2A84D7AC-5647-48FC-9265-DE7122A710C5}" dt="2021-09-08T03:41:10.836" v="15394" actId="14100"/>
          <ac:cxnSpMkLst>
            <pc:docMk/>
            <pc:sldMk cId="1027019331" sldId="577"/>
            <ac:cxnSpMk id="70" creationId="{5D06E7A1-6E98-4356-AB0C-55EA6B86D4E5}"/>
          </ac:cxnSpMkLst>
        </pc:cxnChg>
        <pc:cxnChg chg="add mod or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71" creationId="{0B9CC10A-59CF-4D10-AE4A-06577F71FD68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1211672544" sldId="578"/>
        </pc:sldMkLst>
        <pc:spChg chg="mod">
          <ac:chgData name="Judson Santiago" userId="ebb108da2f256286" providerId="LiveId" clId="{2A84D7AC-5647-48FC-9265-DE7122A710C5}" dt="2021-09-08T01:26:18.536" v="13065"/>
          <ac:spMkLst>
            <pc:docMk/>
            <pc:sldMk cId="1211672544" sldId="578"/>
            <ac:spMk id="2" creationId="{8450777D-3AEA-4172-943F-5F7BE3FE6A69}"/>
          </ac:spMkLst>
        </pc:spChg>
        <pc:spChg chg="mod">
          <ac:chgData name="Judson Santiago" userId="ebb108da2f256286" providerId="LiveId" clId="{2A84D7AC-5647-48FC-9265-DE7122A710C5}" dt="2021-09-08T01:36:19.695" v="13613" actId="207"/>
          <ac:spMkLst>
            <pc:docMk/>
            <pc:sldMk cId="1211672544" sldId="578"/>
            <ac:spMk id="3" creationId="{2D4B3A93-11A3-4B8A-B0EE-AFB6DFF114A7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4" creationId="{EFB578C6-6F7D-4247-9201-F423BC288509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5" creationId="{AEF662B5-5373-4375-BAF4-4AFDE653F772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6" creationId="{A898E7A3-2BA0-4010-A8D8-88A88BED26A3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7" creationId="{6545162A-3306-4369-A285-38AF805DF361}"/>
          </ac:spMkLst>
        </pc:spChg>
        <pc:spChg chg="add mod">
          <ac:chgData name="Judson Santiago" userId="ebb108da2f256286" providerId="LiveId" clId="{2A84D7AC-5647-48FC-9265-DE7122A710C5}" dt="2021-09-08T01:33:06.405" v="13520" actId="1076"/>
          <ac:spMkLst>
            <pc:docMk/>
            <pc:sldMk cId="1211672544" sldId="578"/>
            <ac:spMk id="8" creationId="{9B05EE79-03EE-48C1-AD6B-724CCF6BE05A}"/>
          </ac:spMkLst>
        </pc:spChg>
        <pc:spChg chg="add mod ord">
          <ac:chgData name="Judson Santiago" userId="ebb108da2f256286" providerId="LiveId" clId="{2A84D7AC-5647-48FC-9265-DE7122A710C5}" dt="2021-09-08T01:33:45.935" v="13524" actId="167"/>
          <ac:spMkLst>
            <pc:docMk/>
            <pc:sldMk cId="1211672544" sldId="578"/>
            <ac:spMk id="9" creationId="{B84880D3-2F41-407C-9E18-CA3C9C40E4FF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1612433993" sldId="579"/>
        </pc:sldMkLst>
        <pc:spChg chg="mod">
          <ac:chgData name="Judson Santiago" userId="ebb108da2f256286" providerId="LiveId" clId="{2A84D7AC-5647-48FC-9265-DE7122A710C5}" dt="2021-09-08T01:37:51.364" v="13632"/>
          <ac:spMkLst>
            <pc:docMk/>
            <pc:sldMk cId="1612433993" sldId="579"/>
            <ac:spMk id="2" creationId="{038CA124-22A6-4764-8F19-B64600260315}"/>
          </ac:spMkLst>
        </pc:spChg>
        <pc:spChg chg="mod">
          <ac:chgData name="Judson Santiago" userId="ebb108da2f256286" providerId="LiveId" clId="{2A84D7AC-5647-48FC-9265-DE7122A710C5}" dt="2021-09-08T02:42:40.128" v="14199" actId="207"/>
          <ac:spMkLst>
            <pc:docMk/>
            <pc:sldMk cId="1612433993" sldId="579"/>
            <ac:spMk id="3" creationId="{227A6690-01B3-44FF-A698-BBFDFE55D238}"/>
          </ac:spMkLst>
        </pc:spChg>
        <pc:spChg chg="add mod">
          <ac:chgData name="Judson Santiago" userId="ebb108da2f256286" providerId="LiveId" clId="{2A84D7AC-5647-48FC-9265-DE7122A710C5}" dt="2021-09-08T02:44:08.304" v="14204" actId="207"/>
          <ac:spMkLst>
            <pc:docMk/>
            <pc:sldMk cId="1612433993" sldId="579"/>
            <ac:spMk id="4" creationId="{2F396F41-16B0-4615-AC3D-E54C8F79996D}"/>
          </ac:spMkLst>
        </pc:spChg>
        <pc:spChg chg="add mod">
          <ac:chgData name="Judson Santiago" userId="ebb108da2f256286" providerId="LiveId" clId="{2A84D7AC-5647-48FC-9265-DE7122A710C5}" dt="2021-09-08T02:44:22.481" v="14207" actId="207"/>
          <ac:spMkLst>
            <pc:docMk/>
            <pc:sldMk cId="1612433993" sldId="579"/>
            <ac:spMk id="5" creationId="{AD0AC927-1BB5-4414-801E-EE025C6804E3}"/>
          </ac:spMkLst>
        </pc:spChg>
        <pc:spChg chg="add del mod">
          <ac:chgData name="Judson Santiago" userId="ebb108da2f256286" providerId="LiveId" clId="{2A84D7AC-5647-48FC-9265-DE7122A710C5}" dt="2021-09-08T01:41:21.765" v="13771"/>
          <ac:spMkLst>
            <pc:docMk/>
            <pc:sldMk cId="1612433993" sldId="579"/>
            <ac:spMk id="6" creationId="{FF315554-BC40-415D-932D-FB02FF040CC2}"/>
          </ac:spMkLst>
        </pc:spChg>
        <pc:spChg chg="add del mod">
          <ac:chgData name="Judson Santiago" userId="ebb108da2f256286" providerId="LiveId" clId="{2A84D7AC-5647-48FC-9265-DE7122A710C5}" dt="2021-09-08T02:36:51.679" v="14099" actId="478"/>
          <ac:spMkLst>
            <pc:docMk/>
            <pc:sldMk cId="1612433993" sldId="579"/>
            <ac:spMk id="7" creationId="{C2AB7FB4-6F3D-4251-96B1-713EB8E5BE7C}"/>
          </ac:spMkLst>
        </pc:spChg>
        <pc:spChg chg="add mod">
          <ac:chgData name="Judson Santiago" userId="ebb108da2f256286" providerId="LiveId" clId="{2A84D7AC-5647-48FC-9265-DE7122A710C5}" dt="2021-09-08T02:39:14.662" v="14152" actId="12788"/>
          <ac:spMkLst>
            <pc:docMk/>
            <pc:sldMk cId="1612433993" sldId="579"/>
            <ac:spMk id="8" creationId="{8147972C-03E8-4BC1-BAA4-E71CAA9743B4}"/>
          </ac:spMkLst>
        </pc:spChg>
        <pc:spChg chg="add mod">
          <ac:chgData name="Judson Santiago" userId="ebb108da2f256286" providerId="LiveId" clId="{2A84D7AC-5647-48FC-9265-DE7122A710C5}" dt="2021-09-08T02:39:14.662" v="14152" actId="12788"/>
          <ac:spMkLst>
            <pc:docMk/>
            <pc:sldMk cId="1612433993" sldId="579"/>
            <ac:spMk id="9" creationId="{DE721665-F3DA-4F58-B511-F2DCB2246FAF}"/>
          </ac:spMkLst>
        </pc:spChg>
        <pc:spChg chg="add mod">
          <ac:chgData name="Judson Santiago" userId="ebb108da2f256286" providerId="LiveId" clId="{2A84D7AC-5647-48FC-9265-DE7122A710C5}" dt="2021-09-08T02:42:51.035" v="14200" actId="207"/>
          <ac:spMkLst>
            <pc:docMk/>
            <pc:sldMk cId="1612433993" sldId="579"/>
            <ac:spMk id="11" creationId="{A3E2525F-112C-4D73-8005-C7545900EADF}"/>
          </ac:spMkLst>
        </pc:spChg>
        <pc:spChg chg="add mod">
          <ac:chgData name="Judson Santiago" userId="ebb108da2f256286" providerId="LiveId" clId="{2A84D7AC-5647-48FC-9265-DE7122A710C5}" dt="2021-09-08T02:42:08.946" v="14197" actId="1076"/>
          <ac:spMkLst>
            <pc:docMk/>
            <pc:sldMk cId="1612433993" sldId="579"/>
            <ac:spMk id="12" creationId="{32A6CFFF-98D4-4C44-BE55-E098595F899B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3869579884" sldId="580"/>
        </pc:sldMkLst>
        <pc:spChg chg="mod">
          <ac:chgData name="Judson Santiago" userId="ebb108da2f256286" providerId="LiveId" clId="{2A84D7AC-5647-48FC-9265-DE7122A710C5}" dt="2021-09-08T02:51:06.637" v="14209"/>
          <ac:spMkLst>
            <pc:docMk/>
            <pc:sldMk cId="3869579884" sldId="580"/>
            <ac:spMk id="2" creationId="{512154E1-9BFB-4EAC-89D9-4595EA9144BA}"/>
          </ac:spMkLst>
        </pc:spChg>
        <pc:spChg chg="mod">
          <ac:chgData name="Judson Santiago" userId="ebb108da2f256286" providerId="LiveId" clId="{2A84D7AC-5647-48FC-9265-DE7122A710C5}" dt="2021-09-08T03:05:15.893" v="14642" actId="207"/>
          <ac:spMkLst>
            <pc:docMk/>
            <pc:sldMk cId="3869579884" sldId="580"/>
            <ac:spMk id="3" creationId="{96D6ECF4-9F5F-44D6-B015-0FF95BA61CE2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4" creationId="{D0B64A9C-510E-4AC2-A14B-75BC8E97E26D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5" creationId="{ED09AF59-1251-4A6C-B9FD-A8CAA9AC840D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6" creationId="{CBBB3686-124E-4220-8B0B-2F3CEDF91383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7" creationId="{3D98D8E8-69AF-4878-9C06-EDA5BC2A52A5}"/>
          </ac:spMkLst>
        </pc:spChg>
        <pc:spChg chg="del mod topLvl">
          <ac:chgData name="Judson Santiago" userId="ebb108da2f256286" providerId="LiveId" clId="{2A84D7AC-5647-48FC-9265-DE7122A710C5}" dt="2021-09-08T02:58:13.701" v="14547" actId="478"/>
          <ac:spMkLst>
            <pc:docMk/>
            <pc:sldMk cId="3869579884" sldId="580"/>
            <ac:spMk id="10" creationId="{80E40E1B-DF00-47D2-91E7-E5467E24E732}"/>
          </ac:spMkLst>
        </pc:spChg>
        <pc:spChg chg="del mod">
          <ac:chgData name="Judson Santiago" userId="ebb108da2f256286" providerId="LiveId" clId="{2A84D7AC-5647-48FC-9265-DE7122A710C5}" dt="2021-09-08T02:58:08.885" v="14544" actId="478"/>
          <ac:spMkLst>
            <pc:docMk/>
            <pc:sldMk cId="3869579884" sldId="580"/>
            <ac:spMk id="14" creationId="{173F315F-E8EB-4CE7-A173-63471877F6C7}"/>
          </ac:spMkLst>
        </pc:spChg>
        <pc:spChg chg="del mod">
          <ac:chgData name="Judson Santiago" userId="ebb108da2f256286" providerId="LiveId" clId="{2A84D7AC-5647-48FC-9265-DE7122A710C5}" dt="2021-09-08T02:58:10.717" v="14545" actId="478"/>
          <ac:spMkLst>
            <pc:docMk/>
            <pc:sldMk cId="3869579884" sldId="580"/>
            <ac:spMk id="15" creationId="{1D698FF6-C58F-4794-A4C8-22C742875C24}"/>
          </ac:spMkLst>
        </pc:spChg>
        <pc:spChg chg="del mod">
          <ac:chgData name="Judson Santiago" userId="ebb108da2f256286" providerId="LiveId" clId="{2A84D7AC-5647-48FC-9265-DE7122A710C5}" dt="2021-09-08T02:59:47.261" v="14590" actId="478"/>
          <ac:spMkLst>
            <pc:docMk/>
            <pc:sldMk cId="3869579884" sldId="580"/>
            <ac:spMk id="21" creationId="{76E75288-4118-44AE-9184-BB8D42FEBC60}"/>
          </ac:spMkLst>
        </pc:spChg>
        <pc:spChg chg="mod topLvl">
          <ac:chgData name="Judson Santiago" userId="ebb108da2f256286" providerId="LiveId" clId="{2A84D7AC-5647-48FC-9265-DE7122A710C5}" dt="2021-09-08T03:01:06.546" v="14610" actId="404"/>
          <ac:spMkLst>
            <pc:docMk/>
            <pc:sldMk cId="3869579884" sldId="580"/>
            <ac:spMk id="22" creationId="{D1E9DA4B-E237-455E-BF9A-60E38AE19015}"/>
          </ac:spMkLst>
        </pc:spChg>
        <pc:spChg chg="del mod">
          <ac:chgData name="Judson Santiago" userId="ebb108da2f256286" providerId="LiveId" clId="{2A84D7AC-5647-48FC-9265-DE7122A710C5}" dt="2021-09-08T02:59:54.853" v="14595" actId="478"/>
          <ac:spMkLst>
            <pc:docMk/>
            <pc:sldMk cId="3869579884" sldId="580"/>
            <ac:spMk id="26" creationId="{B369A1B0-8E8A-48EE-9AB8-C78BBC8C59BC}"/>
          </ac:spMkLst>
        </pc:spChg>
        <pc:spChg chg="del mod">
          <ac:chgData name="Judson Santiago" userId="ebb108da2f256286" providerId="LiveId" clId="{2A84D7AC-5647-48FC-9265-DE7122A710C5}" dt="2021-09-08T03:00:00.173" v="14599" actId="478"/>
          <ac:spMkLst>
            <pc:docMk/>
            <pc:sldMk cId="3869579884" sldId="580"/>
            <ac:spMk id="27" creationId="{163AC536-26AA-4C32-A4A8-3CE741CFA800}"/>
          </ac:spMkLst>
        </pc:spChg>
        <pc:spChg chg="del mod">
          <ac:chgData name="Judson Santiago" userId="ebb108da2f256286" providerId="LiveId" clId="{2A84D7AC-5647-48FC-9265-DE7122A710C5}" dt="2021-09-08T02:59:49.685" v="14592" actId="478"/>
          <ac:spMkLst>
            <pc:docMk/>
            <pc:sldMk cId="3869579884" sldId="580"/>
            <ac:spMk id="32" creationId="{FC23DE77-445B-4A5F-A1D0-5B8535BE50C3}"/>
          </ac:spMkLst>
        </pc:spChg>
        <pc:spChg chg="del mod">
          <ac:chgData name="Judson Santiago" userId="ebb108da2f256286" providerId="LiveId" clId="{2A84D7AC-5647-48FC-9265-DE7122A710C5}" dt="2021-09-08T02:59:58.797" v="14598" actId="478"/>
          <ac:spMkLst>
            <pc:docMk/>
            <pc:sldMk cId="3869579884" sldId="580"/>
            <ac:spMk id="33" creationId="{47097D74-B2FF-42AA-82BB-DA9E82F8AC69}"/>
          </ac:spMkLst>
        </pc:spChg>
        <pc:spChg chg="add del mod">
          <ac:chgData name="Judson Santiago" userId="ebb108da2f256286" providerId="LiveId" clId="{2A84D7AC-5647-48FC-9265-DE7122A710C5}" dt="2021-09-08T03:01:22.004" v="14613" actId="478"/>
          <ac:spMkLst>
            <pc:docMk/>
            <pc:sldMk cId="3869579884" sldId="580"/>
            <ac:spMk id="36" creationId="{137E3F4C-815A-46AE-A7DD-1790899170AF}"/>
          </ac:spMkLst>
        </pc:spChg>
        <pc:spChg chg="mod">
          <ac:chgData name="Judson Santiago" userId="ebb108da2f256286" providerId="LiveId" clId="{2A84D7AC-5647-48FC-9265-DE7122A710C5}" dt="2021-09-08T03:01:30.349" v="14617" actId="20577"/>
          <ac:spMkLst>
            <pc:docMk/>
            <pc:sldMk cId="3869579884" sldId="580"/>
            <ac:spMk id="44" creationId="{12CBF7D4-48CB-4E90-B3CC-1CAC263435C1}"/>
          </ac:spMkLst>
        </pc:spChg>
        <pc:spChg chg="add del mod">
          <ac:chgData name="Judson Santiago" userId="ebb108da2f256286" providerId="LiveId" clId="{2A84D7AC-5647-48FC-9265-DE7122A710C5}" dt="2021-09-08T03:02:05.341" v="14622" actId="478"/>
          <ac:spMkLst>
            <pc:docMk/>
            <pc:sldMk cId="3869579884" sldId="580"/>
            <ac:spMk id="46" creationId="{1ACC8678-BC64-4EF7-8AD6-86C73DB6D127}"/>
          </ac:spMkLst>
        </pc:spChg>
        <pc:spChg chg="add mod">
          <ac:chgData name="Judson Santiago" userId="ebb108da2f256286" providerId="LiveId" clId="{2A84D7AC-5647-48FC-9265-DE7122A710C5}" dt="2021-09-08T03:02:59.431" v="14631" actId="1076"/>
          <ac:spMkLst>
            <pc:docMk/>
            <pc:sldMk cId="3869579884" sldId="580"/>
            <ac:spMk id="47" creationId="{75ACE492-913B-448A-A375-BFEFE110FD83}"/>
          </ac:spMkLst>
        </pc:spChg>
        <pc:spChg chg="add mod">
          <ac:chgData name="Judson Santiago" userId="ebb108da2f256286" providerId="LiveId" clId="{2A84D7AC-5647-48FC-9265-DE7122A710C5}" dt="2021-09-08T03:08:23.290" v="14654" actId="208"/>
          <ac:spMkLst>
            <pc:docMk/>
            <pc:sldMk cId="3869579884" sldId="580"/>
            <ac:spMk id="48" creationId="{E2E87064-3139-4FDC-8040-F72D1F174355}"/>
          </ac:spMkLst>
        </pc:spChg>
        <pc:spChg chg="add mod">
          <ac:chgData name="Judson Santiago" userId="ebb108da2f256286" providerId="LiveId" clId="{2A84D7AC-5647-48FC-9265-DE7122A710C5}" dt="2021-09-08T03:03:19.280" v="14635" actId="1076"/>
          <ac:spMkLst>
            <pc:docMk/>
            <pc:sldMk cId="3869579884" sldId="580"/>
            <ac:spMk id="50" creationId="{0B60F10A-EE40-4557-A5A5-560BFC7A85C9}"/>
          </ac:spMkLst>
        </pc:spChg>
        <pc:spChg chg="add mod">
          <ac:chgData name="Judson Santiago" userId="ebb108da2f256286" providerId="LiveId" clId="{2A84D7AC-5647-48FC-9265-DE7122A710C5}" dt="2021-09-08T03:03:37.528" v="14638" actId="1076"/>
          <ac:spMkLst>
            <pc:docMk/>
            <pc:sldMk cId="3869579884" sldId="580"/>
            <ac:spMk id="52" creationId="{38F173D7-40E9-462F-8D4E-3807CC1560DE}"/>
          </ac:spMkLst>
        </pc:spChg>
        <pc:spChg chg="add mod">
          <ac:chgData name="Judson Santiago" userId="ebb108da2f256286" providerId="LiveId" clId="{2A84D7AC-5647-48FC-9265-DE7122A710C5}" dt="2021-09-08T03:08:29.748" v="14656" actId="207"/>
          <ac:spMkLst>
            <pc:docMk/>
            <pc:sldMk cId="3869579884" sldId="580"/>
            <ac:spMk id="53" creationId="{1B6612DD-D7CE-4879-A475-41D4DA3882B1}"/>
          </ac:spMkLst>
        </pc:spChg>
        <pc:spChg chg="add mod">
          <ac:chgData name="Judson Santiago" userId="ebb108da2f256286" providerId="LiveId" clId="{2A84D7AC-5647-48FC-9265-DE7122A710C5}" dt="2021-09-08T03:06:38.278" v="14650" actId="1076"/>
          <ac:spMkLst>
            <pc:docMk/>
            <pc:sldMk cId="3869579884" sldId="580"/>
            <ac:spMk id="55" creationId="{B393B839-AA50-4066-83D4-219AAE0D256B}"/>
          </ac:spMkLst>
        </pc:spChg>
        <pc:spChg chg="add mod">
          <ac:chgData name="Judson Santiago" userId="ebb108da2f256286" providerId="LiveId" clId="{2A84D7AC-5647-48FC-9265-DE7122A710C5}" dt="2021-09-08T03:06:32.890" v="14649" actId="1076"/>
          <ac:spMkLst>
            <pc:docMk/>
            <pc:sldMk cId="3869579884" sldId="580"/>
            <ac:spMk id="56" creationId="{ABF700F0-76B1-4554-9166-67A5E82FC0BF}"/>
          </ac:spMkLst>
        </pc:spChg>
        <pc:spChg chg="add mod">
          <ac:chgData name="Judson Santiago" userId="ebb108da2f256286" providerId="LiveId" clId="{2A84D7AC-5647-48FC-9265-DE7122A710C5}" dt="2021-09-08T03:06:51.941" v="14653" actId="20577"/>
          <ac:spMkLst>
            <pc:docMk/>
            <pc:sldMk cId="3869579884" sldId="580"/>
            <ac:spMk id="57" creationId="{2C3AF53C-59E9-409C-930A-74623A8B2806}"/>
          </ac:spMkLst>
        </pc:spChg>
        <pc:grpChg chg="add del mod">
          <ac:chgData name="Judson Santiago" userId="ebb108da2f256286" providerId="LiveId" clId="{2A84D7AC-5647-48FC-9265-DE7122A710C5}" dt="2021-09-08T02:58:13.701" v="14547" actId="478"/>
          <ac:grpSpMkLst>
            <pc:docMk/>
            <pc:sldMk cId="3869579884" sldId="580"/>
            <ac:grpSpMk id="8" creationId="{EE130782-07F9-4219-9E88-871B677EC488}"/>
          </ac:grpSpMkLst>
        </pc:grpChg>
        <pc:grpChg chg="del mod topLvl">
          <ac:chgData name="Judson Santiago" userId="ebb108da2f256286" providerId="LiveId" clId="{2A84D7AC-5647-48FC-9265-DE7122A710C5}" dt="2021-09-08T03:01:17.708" v="14612" actId="478"/>
          <ac:grpSpMkLst>
            <pc:docMk/>
            <pc:sldMk cId="3869579884" sldId="580"/>
            <ac:grpSpMk id="9" creationId="{19808CDD-1848-46FD-ADDF-17B6C493CF74}"/>
          </ac:grpSpMkLst>
        </pc:grpChg>
        <pc:grpChg chg="add del mod">
          <ac:chgData name="Judson Santiago" userId="ebb108da2f256286" providerId="LiveId" clId="{2A84D7AC-5647-48FC-9265-DE7122A710C5}" dt="2021-09-08T03:00:44.348" v="14607" actId="165"/>
          <ac:grpSpMkLst>
            <pc:docMk/>
            <pc:sldMk cId="3869579884" sldId="580"/>
            <ac:grpSpMk id="18" creationId="{63D59173-76C5-4DDB-ACE5-190D37F37B1A}"/>
          </ac:grpSpMkLst>
        </pc:grpChg>
        <pc:grpChg chg="add mod">
          <ac:chgData name="Judson Santiago" userId="ebb108da2f256286" providerId="LiveId" clId="{2A84D7AC-5647-48FC-9265-DE7122A710C5}" dt="2021-09-08T03:02:52.799" v="14630" actId="1076"/>
          <ac:grpSpMkLst>
            <pc:docMk/>
            <pc:sldMk cId="3869579884" sldId="580"/>
            <ac:grpSpMk id="40" creationId="{CDDA36EA-B63D-4A04-ADFE-0C14570E6C0D}"/>
          </ac:grpSpMkLst>
        </pc:grpChg>
        <pc:grpChg chg="add mod">
          <ac:chgData name="Judson Santiago" userId="ebb108da2f256286" providerId="LiveId" clId="{2A84D7AC-5647-48FC-9265-DE7122A710C5}" dt="2021-09-08T03:01:35.834" v="14618" actId="1076"/>
          <ac:grpSpMkLst>
            <pc:docMk/>
            <pc:sldMk cId="3869579884" sldId="580"/>
            <ac:grpSpMk id="41" creationId="{D8FA6610-20C6-4739-B389-C62B6DAB1F4D}"/>
          </ac:grpSpMkLst>
        </pc:grpChg>
        <pc:cxnChg chg="del mod">
          <ac:chgData name="Judson Santiago" userId="ebb108da2f256286" providerId="LiveId" clId="{2A84D7AC-5647-48FC-9265-DE7122A710C5}" dt="2021-09-08T02:58:03.534" v="14542" actId="478"/>
          <ac:cxnSpMkLst>
            <pc:docMk/>
            <pc:sldMk cId="3869579884" sldId="580"/>
            <ac:cxnSpMk id="11" creationId="{47F7457A-A305-4701-8014-C8CDA5FEDA69}"/>
          </ac:cxnSpMkLst>
        </pc:cxnChg>
        <pc:cxnChg chg="del mod">
          <ac:chgData name="Judson Santiago" userId="ebb108da2f256286" providerId="LiveId" clId="{2A84D7AC-5647-48FC-9265-DE7122A710C5}" dt="2021-09-08T02:58:12.381" v="14546" actId="478"/>
          <ac:cxnSpMkLst>
            <pc:docMk/>
            <pc:sldMk cId="3869579884" sldId="580"/>
            <ac:cxnSpMk id="12" creationId="{F576CAB2-ED65-40F7-BEA0-45BA0AF2C501}"/>
          </ac:cxnSpMkLst>
        </pc:cxnChg>
        <pc:cxnChg chg="del mod">
          <ac:chgData name="Judson Santiago" userId="ebb108da2f256286" providerId="LiveId" clId="{2A84D7AC-5647-48FC-9265-DE7122A710C5}" dt="2021-09-08T02:58:05.028" v="14543" actId="478"/>
          <ac:cxnSpMkLst>
            <pc:docMk/>
            <pc:sldMk cId="3869579884" sldId="580"/>
            <ac:cxnSpMk id="13" creationId="{B2498A06-A9FA-4B09-BE85-963CD1D350B4}"/>
          </ac:cxnSpMkLst>
        </pc:cxnChg>
        <pc:cxnChg chg="mod">
          <ac:chgData name="Judson Santiago" userId="ebb108da2f256286" providerId="LiveId" clId="{2A84D7AC-5647-48FC-9265-DE7122A710C5}" dt="2021-09-08T02:57:56.730" v="14540"/>
          <ac:cxnSpMkLst>
            <pc:docMk/>
            <pc:sldMk cId="3869579884" sldId="580"/>
            <ac:cxnSpMk id="16" creationId="{31515309-2583-4B6F-8BBE-908C615F40A0}"/>
          </ac:cxnSpMkLst>
        </pc:cxnChg>
        <pc:cxnChg chg="mod">
          <ac:chgData name="Judson Santiago" userId="ebb108da2f256286" providerId="LiveId" clId="{2A84D7AC-5647-48FC-9265-DE7122A710C5}" dt="2021-09-08T02:57:56.730" v="14540"/>
          <ac:cxnSpMkLst>
            <pc:docMk/>
            <pc:sldMk cId="3869579884" sldId="580"/>
            <ac:cxnSpMk id="17" creationId="{BA7AD63A-CC5C-4D09-B88F-91F0CA7F859E}"/>
          </ac:cxnSpMkLst>
        </pc:cxnChg>
        <pc:cxnChg chg="mod topLvl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19" creationId="{3C764851-40F1-446C-B052-AD722E166D3F}"/>
          </ac:cxnSpMkLst>
        </pc:cxnChg>
        <pc:cxnChg chg="mod topLvl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20" creationId="{DE7CA65B-B66D-41E6-864A-B1F5A2C3AE48}"/>
          </ac:cxnSpMkLst>
        </pc:cxnChg>
        <pc:cxnChg chg="del mod">
          <ac:chgData name="Judson Santiago" userId="ebb108da2f256286" providerId="LiveId" clId="{2A84D7AC-5647-48FC-9265-DE7122A710C5}" dt="2021-09-08T02:59:44.133" v="14588" actId="478"/>
          <ac:cxnSpMkLst>
            <pc:docMk/>
            <pc:sldMk cId="3869579884" sldId="580"/>
            <ac:cxnSpMk id="23" creationId="{07755A10-793A-4D90-9517-FF2A5E294BF6}"/>
          </ac:cxnSpMkLst>
        </pc:cxnChg>
        <pc:cxnChg chg="del mod">
          <ac:chgData name="Judson Santiago" userId="ebb108da2f256286" providerId="LiveId" clId="{2A84D7AC-5647-48FC-9265-DE7122A710C5}" dt="2021-09-08T02:59:50.885" v="14593" actId="478"/>
          <ac:cxnSpMkLst>
            <pc:docMk/>
            <pc:sldMk cId="3869579884" sldId="580"/>
            <ac:cxnSpMk id="24" creationId="{03CDF9B2-7F4F-42DD-A7BC-11D471944B1F}"/>
          </ac:cxnSpMkLst>
        </pc:cxnChg>
        <pc:cxnChg chg="del mod">
          <ac:chgData name="Judson Santiago" userId="ebb108da2f256286" providerId="LiveId" clId="{2A84D7AC-5647-48FC-9265-DE7122A710C5}" dt="2021-09-08T02:59:57.428" v="14597" actId="478"/>
          <ac:cxnSpMkLst>
            <pc:docMk/>
            <pc:sldMk cId="3869579884" sldId="580"/>
            <ac:cxnSpMk id="25" creationId="{A6E802D0-8D46-4868-9130-1771F95AB249}"/>
          </ac:cxnSpMkLst>
        </pc:cxnChg>
        <pc:cxnChg chg="del mod">
          <ac:chgData name="Judson Santiago" userId="ebb108da2f256286" providerId="LiveId" clId="{2A84D7AC-5647-48FC-9265-DE7122A710C5}" dt="2021-09-08T02:59:48.437" v="14591" actId="478"/>
          <ac:cxnSpMkLst>
            <pc:docMk/>
            <pc:sldMk cId="3869579884" sldId="580"/>
            <ac:cxnSpMk id="28" creationId="{CB43594A-1D41-49A1-9236-A5DF65AD89DF}"/>
          </ac:cxnSpMkLst>
        </pc:cxnChg>
        <pc:cxnChg chg="del mod">
          <ac:chgData name="Judson Santiago" userId="ebb108da2f256286" providerId="LiveId" clId="{2A84D7AC-5647-48FC-9265-DE7122A710C5}" dt="2021-09-08T02:59:45.493" v="14589" actId="478"/>
          <ac:cxnSpMkLst>
            <pc:docMk/>
            <pc:sldMk cId="3869579884" sldId="580"/>
            <ac:cxnSpMk id="29" creationId="{22E63C13-5FA5-4218-9576-33827BA84972}"/>
          </ac:cxnSpMkLst>
        </pc:cxnChg>
        <pc:cxnChg chg="del mod">
          <ac:chgData name="Judson Santiago" userId="ebb108da2f256286" providerId="LiveId" clId="{2A84D7AC-5647-48FC-9265-DE7122A710C5}" dt="2021-09-08T02:59:56.277" v="14596" actId="478"/>
          <ac:cxnSpMkLst>
            <pc:docMk/>
            <pc:sldMk cId="3869579884" sldId="580"/>
            <ac:cxnSpMk id="30" creationId="{CD701694-C38D-47AB-8BFA-BD1B06C0FE58}"/>
          </ac:cxnSpMkLst>
        </pc:cxnChg>
        <pc:cxnChg chg="del mod">
          <ac:chgData name="Judson Santiago" userId="ebb108da2f256286" providerId="LiveId" clId="{2A84D7AC-5647-48FC-9265-DE7122A710C5}" dt="2021-09-08T02:59:52.134" v="14594" actId="478"/>
          <ac:cxnSpMkLst>
            <pc:docMk/>
            <pc:sldMk cId="3869579884" sldId="580"/>
            <ac:cxnSpMk id="31" creationId="{6C0C32C0-860E-4BA0-B593-59BEBAE58A41}"/>
          </ac:cxnSpMkLst>
        </pc:cxnChg>
        <pc:cxnChg chg="add del mod">
          <ac:chgData name="Judson Santiago" userId="ebb108da2f256286" providerId="LiveId" clId="{2A84D7AC-5647-48FC-9265-DE7122A710C5}" dt="2021-09-08T03:01:22.004" v="14613" actId="478"/>
          <ac:cxnSpMkLst>
            <pc:docMk/>
            <pc:sldMk cId="3869579884" sldId="580"/>
            <ac:cxnSpMk id="34" creationId="{A17715FF-58C2-49BB-AFEE-BE647E80E4E0}"/>
          </ac:cxnSpMkLst>
        </pc:cxnChg>
        <pc:cxnChg chg="add mod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37" creationId="{5F93C76E-A705-4B31-A794-63B3A0FE9EFE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2" creationId="{C173F9C4-0131-4E8B-889F-C5756925205E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3" creationId="{EBCEE97D-9334-4D54-8E24-F9B17CEEC08F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5" creationId="{BEEA1AE6-31C8-419E-A573-8E36E2FFA5E6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381246463" sldId="581"/>
        </pc:sldMkLst>
        <pc:spChg chg="mod">
          <ac:chgData name="Judson Santiago" userId="ebb108da2f256286" providerId="LiveId" clId="{2A84D7AC-5647-48FC-9265-DE7122A710C5}" dt="2021-09-08T03:09:35.586" v="14658"/>
          <ac:spMkLst>
            <pc:docMk/>
            <pc:sldMk cId="1381246463" sldId="581"/>
            <ac:spMk id="2" creationId="{212645D0-F6FC-47A5-8581-4A4FFCB31377}"/>
          </ac:spMkLst>
        </pc:spChg>
        <pc:spChg chg="mod">
          <ac:chgData name="Judson Santiago" userId="ebb108da2f256286" providerId="LiveId" clId="{2A84D7AC-5647-48FC-9265-DE7122A710C5}" dt="2021-09-08T03:23:55.494" v="15171" actId="207"/>
          <ac:spMkLst>
            <pc:docMk/>
            <pc:sldMk cId="1381246463" sldId="581"/>
            <ac:spMk id="3" creationId="{226BC1BA-C4ED-4D0E-8D42-9E62776A9161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7" creationId="{CDF93A7D-EEFB-456A-91F8-1DAA6072BAA0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12" creationId="{AB79F01E-2005-4262-9436-DD427AFFD094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4" creationId="{5811ABAD-9F93-4A5E-82B4-6AFC060DA4EF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5" creationId="{CE3CA286-5F3A-4D16-8B9B-3A9FDAAFCEE8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6" creationId="{A9D6D318-7FEA-4432-83FD-33D920CE9048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7" creationId="{286C2A61-C80A-4E09-B0E0-AA785CF90BD3}"/>
          </ac:spMkLst>
        </pc:spChg>
        <pc:spChg chg="add del mod">
          <ac:chgData name="Judson Santiago" userId="ebb108da2f256286" providerId="LiveId" clId="{2A84D7AC-5647-48FC-9265-DE7122A710C5}" dt="2021-09-08T03:11:16.812" v="14756" actId="478"/>
          <ac:spMkLst>
            <pc:docMk/>
            <pc:sldMk cId="1381246463" sldId="581"/>
            <ac:spMk id="18" creationId="{46C8625E-2475-4688-A27E-DA68E61F703D}"/>
          </ac:spMkLst>
        </pc:spChg>
        <pc:spChg chg="add del mod">
          <ac:chgData name="Judson Santiago" userId="ebb108da2f256286" providerId="LiveId" clId="{2A84D7AC-5647-48FC-9265-DE7122A710C5}" dt="2021-09-08T03:11:09.572" v="14754" actId="478"/>
          <ac:spMkLst>
            <pc:docMk/>
            <pc:sldMk cId="1381246463" sldId="581"/>
            <ac:spMk id="19" creationId="{B14EDA1B-45BE-4919-A99F-76684DD18ADE}"/>
          </ac:spMkLst>
        </pc:spChg>
        <pc:spChg chg="add del mod">
          <ac:chgData name="Judson Santiago" userId="ebb108da2f256286" providerId="LiveId" clId="{2A84D7AC-5647-48FC-9265-DE7122A710C5}" dt="2021-09-08T03:11:14.067" v="14755" actId="478"/>
          <ac:spMkLst>
            <pc:docMk/>
            <pc:sldMk cId="1381246463" sldId="581"/>
            <ac:spMk id="20" creationId="{0A84D827-A734-4AC9-B72D-FA8CDFD3D0DA}"/>
          </ac:spMkLst>
        </pc:spChg>
        <pc:spChg chg="add del mod">
          <ac:chgData name="Judson Santiago" userId="ebb108da2f256286" providerId="LiveId" clId="{2A84D7AC-5647-48FC-9265-DE7122A710C5}" dt="2021-09-08T03:11:18.187" v="14757" actId="478"/>
          <ac:spMkLst>
            <pc:docMk/>
            <pc:sldMk cId="1381246463" sldId="581"/>
            <ac:spMk id="21" creationId="{6D417CE5-CEBA-42AB-964D-27101F8A04CA}"/>
          </ac:spMkLst>
        </pc:spChg>
        <pc:spChg chg="mod">
          <ac:chgData name="Judson Santiago" userId="ebb108da2f256286" providerId="LiveId" clId="{2A84D7AC-5647-48FC-9265-DE7122A710C5}" dt="2021-09-08T03:12:11.113" v="14760"/>
          <ac:spMkLst>
            <pc:docMk/>
            <pc:sldMk cId="1381246463" sldId="581"/>
            <ac:spMk id="25" creationId="{922E709F-DC64-4861-A1D8-841BDA60B93F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30" creationId="{7A1D22C4-1EF2-4D2D-A276-AF4FC8185983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2" creationId="{433F36F3-79E5-47C5-8E41-41E312BB2F09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3" creationId="{E64000AD-9236-4BDE-BF28-63C181F5D269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4" creationId="{CDF0C0B2-5D59-48B8-9D8D-4C23555768CC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5" creationId="{EB544BD0-2500-418E-9D33-D401E49E1545}"/>
          </ac:spMkLst>
        </pc:spChg>
        <pc:spChg chg="add mod topLvl">
          <ac:chgData name="Judson Santiago" userId="ebb108da2f256286" providerId="LiveId" clId="{2A84D7AC-5647-48FC-9265-DE7122A710C5}" dt="2021-09-08T03:25:08.100" v="15172" actId="1076"/>
          <ac:spMkLst>
            <pc:docMk/>
            <pc:sldMk cId="1381246463" sldId="581"/>
            <ac:spMk id="36" creationId="{C9BB0505-8E05-4A38-9D28-5427F6A06318}"/>
          </ac:spMkLst>
        </pc:spChg>
        <pc:spChg chg="add mod topLvl">
          <ac:chgData name="Judson Santiago" userId="ebb108da2f256286" providerId="LiveId" clId="{2A84D7AC-5647-48FC-9265-DE7122A710C5}" dt="2021-09-08T03:25:15.696" v="15173" actId="1076"/>
          <ac:spMkLst>
            <pc:docMk/>
            <pc:sldMk cId="1381246463" sldId="581"/>
            <ac:spMk id="37" creationId="{E715E7F3-8FFB-4D77-916D-3B01C664F68B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8" creationId="{BE6B38A7-DD1C-450E-9C46-F03F4A5E7BD2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9" creationId="{341BC3C2-C8D7-4E55-A964-91A1F7A14A64}"/>
          </ac:spMkLst>
        </pc:s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4" creationId="{C92E09A0-2BBC-4097-9FD5-A4C63695936D}"/>
          </ac:grpSpMkLst>
        </pc:gr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9" creationId="{F2EAB9F4-8692-4004-97E4-3DA872142072}"/>
          </ac:grpSpMkLst>
        </pc:grpChg>
        <pc:grpChg chg="add del mod">
          <ac:chgData name="Judson Santiago" userId="ebb108da2f256286" providerId="LiveId" clId="{2A84D7AC-5647-48FC-9265-DE7122A710C5}" dt="2021-09-08T03:12:12.352" v="14761"/>
          <ac:grpSpMkLst>
            <pc:docMk/>
            <pc:sldMk cId="1381246463" sldId="581"/>
            <ac:grpSpMk id="22" creationId="{9943DD90-AC41-42A6-BC2C-2CA1B6CD6A41}"/>
          </ac:grpSpMkLst>
        </pc:gr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27" creationId="{74972399-43D1-4DCF-8D9B-1C80DC845B8E}"/>
          </ac:grpSpMkLst>
        </pc:grpChg>
        <pc:grpChg chg="add del mod">
          <ac:chgData name="Judson Santiago" userId="ebb108da2f256286" providerId="LiveId" clId="{2A84D7AC-5647-48FC-9265-DE7122A710C5}" dt="2021-09-08T03:21:52.348" v="15107" actId="165"/>
          <ac:grpSpMkLst>
            <pc:docMk/>
            <pc:sldMk cId="1381246463" sldId="581"/>
            <ac:grpSpMk id="40" creationId="{1C75F236-FD53-4E49-923E-6CFA831863DD}"/>
          </ac:grpSpMkLst>
        </pc:grpChg>
        <pc:grpChg chg="add mod">
          <ac:chgData name="Judson Santiago" userId="ebb108da2f256286" providerId="LiveId" clId="{2A84D7AC-5647-48FC-9265-DE7122A710C5}" dt="2021-09-08T03:23:08.148" v="15152" actId="1076"/>
          <ac:grpSpMkLst>
            <pc:docMk/>
            <pc:sldMk cId="1381246463" sldId="581"/>
            <ac:grpSpMk id="41" creationId="{778AAA3F-B779-4D8D-8C89-7D74A09AC2C4}"/>
          </ac:grpSpMkLst>
        </pc:grp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5" creationId="{EE700D43-BD90-4682-8F25-32E5637518AF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6" creationId="{C58637C6-65C5-4684-B864-6516E5A2CC70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8" creationId="{8CF62382-44B8-4A08-B743-88500F9882EC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0" creationId="{3C62BC4B-14C0-41E7-815F-1133385BD321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1" creationId="{82409852-0705-4D31-9EB4-B5C775899821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3" creationId="{CB82BC38-C509-44A1-9653-A28227B42306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3" creationId="{CD28C568-D87B-4E22-866A-94D43D87C259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4" creationId="{53D8EAE9-09FD-40EF-8A21-B3C49E733B97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6" creationId="{A959C547-AEBA-4735-9469-4D845D38CF4F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28" creationId="{1BF4E2F5-464F-4911-8F71-4F919312CF72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29" creationId="{E11C76A8-FC08-423F-8092-AC028F868FA7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31" creationId="{6F9F322C-62AE-4687-A54D-8FD95FF68A83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3967265083" sldId="582"/>
        </pc:sldMkLst>
        <pc:spChg chg="mod">
          <ac:chgData name="Judson Santiago" userId="ebb108da2f256286" providerId="LiveId" clId="{2A84D7AC-5647-48FC-9265-DE7122A710C5}" dt="2021-09-08T03:37:36.561" v="15218" actId="20577"/>
          <ac:spMkLst>
            <pc:docMk/>
            <pc:sldMk cId="3967265083" sldId="582"/>
            <ac:spMk id="2" creationId="{D5A5D7BF-749B-4846-B3DE-517A151E9C92}"/>
          </ac:spMkLst>
        </pc:spChg>
        <pc:spChg chg="mod">
          <ac:chgData name="Judson Santiago" userId="ebb108da2f256286" providerId="LiveId" clId="{2A84D7AC-5647-48FC-9265-DE7122A710C5}" dt="2021-09-08T04:14:10.541" v="15727" actId="368"/>
          <ac:spMkLst>
            <pc:docMk/>
            <pc:sldMk cId="3967265083" sldId="582"/>
            <ac:spMk id="3" creationId="{49A54D95-6FEA-40F2-90FD-A0E3E03D4051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7" creationId="{26BFD97D-6386-460C-B7FB-992FC2D2FDD5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8" creationId="{38F277F7-8324-4BC8-B041-AE5CC6F027D3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1" creationId="{6B2D5D60-439A-4FA3-BBA4-CCF6E602F21A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2" creationId="{68DFE3BC-157F-49BC-A454-8BC31B4FAE17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3" creationId="{73602483-28C2-4A32-83AE-9B7710D100EC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8" creationId="{B44DD244-5DCC-4BC7-A51F-3B1C479ED88D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9" creationId="{88A51E0E-1F9E-4E40-9479-2484513B1F7E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0" creationId="{264FEC04-2747-4E85-9F01-2C5FCF262510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2" creationId="{48BB8EA8-6B16-418C-8434-B5EAB12B5969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3" creationId="{308F62CD-1E77-42B2-BBF8-F87C86971DAD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4" creationId="{1B78DEFC-732B-40F4-9D2D-1E33D919D8BA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5" creationId="{D645C795-2935-4D98-BE0B-F4FF3DCE3F7F}"/>
          </ac:spMkLst>
        </pc:spChg>
        <pc:spChg chg="mod topLvl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27" creationId="{B5784F6E-CF66-4734-8B73-C087C8C88B68}"/>
          </ac:spMkLst>
        </pc:spChg>
        <pc:spChg chg="mod topLvl">
          <ac:chgData name="Judson Santiago" userId="ebb108da2f256286" providerId="LiveId" clId="{2A84D7AC-5647-48FC-9265-DE7122A710C5}" dt="2021-09-08T04:18:07.844" v="15748" actId="1038"/>
          <ac:spMkLst>
            <pc:docMk/>
            <pc:sldMk cId="3967265083" sldId="582"/>
            <ac:spMk id="28" creationId="{0B8C4480-FFAD-4482-AE74-8679B1F53DFB}"/>
          </ac:spMkLst>
        </pc:spChg>
        <pc:spChg chg="del mod topLvl">
          <ac:chgData name="Judson Santiago" userId="ebb108da2f256286" providerId="LiveId" clId="{2A84D7AC-5647-48FC-9265-DE7122A710C5}" dt="2021-09-08T03:42:06.416" v="15400" actId="478"/>
          <ac:spMkLst>
            <pc:docMk/>
            <pc:sldMk cId="3967265083" sldId="582"/>
            <ac:spMk id="33" creationId="{A235513D-A873-4F82-B940-156C85530D91}"/>
          </ac:spMkLst>
        </pc:spChg>
        <pc:spChg chg="mod ord topLvl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34" creationId="{4567F9C2-1A6A-45C4-90A2-E6498909FF5E}"/>
          </ac:spMkLst>
        </pc:spChg>
        <pc:spChg chg="mod topLvl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37" creationId="{7659EB0A-2414-4BA1-8490-E0932D315055}"/>
          </ac:spMkLst>
        </pc:spChg>
        <pc:spChg chg="del mod topLvl">
          <ac:chgData name="Judson Santiago" userId="ebb108da2f256286" providerId="LiveId" clId="{2A84D7AC-5647-48FC-9265-DE7122A710C5}" dt="2021-09-08T03:43:37.200" v="15408" actId="478"/>
          <ac:spMkLst>
            <pc:docMk/>
            <pc:sldMk cId="3967265083" sldId="582"/>
            <ac:spMk id="38" creationId="{D61B3951-C88A-4F78-B87C-9B13C946100A}"/>
          </ac:spMkLst>
        </pc:spChg>
        <pc:spChg chg="del mod topLvl">
          <ac:chgData name="Judson Santiago" userId="ebb108da2f256286" providerId="LiveId" clId="{2A84D7AC-5647-48FC-9265-DE7122A710C5}" dt="2021-09-08T03:43:39.721" v="15409" actId="478"/>
          <ac:spMkLst>
            <pc:docMk/>
            <pc:sldMk cId="3967265083" sldId="582"/>
            <ac:spMk id="39" creationId="{E590BFD8-65F1-4A2C-A4DB-62491741B829}"/>
          </ac:spMkLst>
        </pc:spChg>
        <pc:spChg chg="del mod topLvl">
          <ac:chgData name="Judson Santiago" userId="ebb108da2f256286" providerId="LiveId" clId="{2A84D7AC-5647-48FC-9265-DE7122A710C5}" dt="2021-09-08T03:43:44.135" v="15411" actId="478"/>
          <ac:spMkLst>
            <pc:docMk/>
            <pc:sldMk cId="3967265083" sldId="582"/>
            <ac:spMk id="44" creationId="{B2909C86-6808-48A4-9664-8C825709ABA6}"/>
          </ac:spMkLst>
        </pc:spChg>
        <pc:spChg chg="del mod topLvl">
          <ac:chgData name="Judson Santiago" userId="ebb108da2f256286" providerId="LiveId" clId="{2A84D7AC-5647-48FC-9265-DE7122A710C5}" dt="2021-09-08T03:42:04.880" v="15399" actId="478"/>
          <ac:spMkLst>
            <pc:docMk/>
            <pc:sldMk cId="3967265083" sldId="582"/>
            <ac:spMk id="45" creationId="{8D0F48FF-6479-4DBE-92C2-54835F29DB82}"/>
          </ac:spMkLst>
        </pc:spChg>
        <pc:spChg chg="del mod topLvl">
          <ac:chgData name="Judson Santiago" userId="ebb108da2f256286" providerId="LiveId" clId="{2A84D7AC-5647-48FC-9265-DE7122A710C5}" dt="2021-09-08T03:42:07.664" v="15401" actId="478"/>
          <ac:spMkLst>
            <pc:docMk/>
            <pc:sldMk cId="3967265083" sldId="582"/>
            <ac:spMk id="46" creationId="{AD9AAD09-BA23-42F0-A7B3-E8DDA19EF294}"/>
          </ac:spMkLst>
        </pc:spChg>
        <pc:spChg chg="del mod topLvl">
          <ac:chgData name="Judson Santiago" userId="ebb108da2f256286" providerId="LiveId" clId="{2A84D7AC-5647-48FC-9265-DE7122A710C5}" dt="2021-09-08T04:03:59.726" v="15509" actId="478"/>
          <ac:spMkLst>
            <pc:docMk/>
            <pc:sldMk cId="3967265083" sldId="582"/>
            <ac:spMk id="48" creationId="{3E7D3DAA-DC15-45C7-955F-83846917C7F2}"/>
          </ac:spMkLst>
        </pc:spChg>
        <pc:spChg chg="del mod topLvl">
          <ac:chgData name="Judson Santiago" userId="ebb108da2f256286" providerId="LiveId" clId="{2A84D7AC-5647-48FC-9265-DE7122A710C5}" dt="2021-09-08T03:48:29.104" v="15433" actId="478"/>
          <ac:spMkLst>
            <pc:docMk/>
            <pc:sldMk cId="3967265083" sldId="582"/>
            <ac:spMk id="49" creationId="{C5A4183A-A7F1-4BB5-9532-66DCEEB7E74F}"/>
          </ac:spMkLst>
        </pc:spChg>
        <pc:spChg chg="mod topLvl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50" creationId="{86681FB6-2417-4A2C-A6D1-2B2CF9DF4841}"/>
          </ac:spMkLst>
        </pc:spChg>
        <pc:spChg chg="mod topLvl">
          <ac:chgData name="Judson Santiago" userId="ebb108da2f256286" providerId="LiveId" clId="{2A84D7AC-5647-48FC-9265-DE7122A710C5}" dt="2021-09-08T04:17:59.855" v="15745" actId="1076"/>
          <ac:spMkLst>
            <pc:docMk/>
            <pc:sldMk cId="3967265083" sldId="582"/>
            <ac:spMk id="51" creationId="{E8948DA0-45FD-4C6B-A3E2-5A3CFF0C1E29}"/>
          </ac:spMkLst>
        </pc:spChg>
        <pc:spChg chg="add mod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52" creationId="{DBCC9F6D-FB4D-4534-9015-40D24F010A20}"/>
          </ac:spMkLst>
        </pc:spChg>
        <pc:spChg chg="add mod ord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58" creationId="{16667E96-FAE8-4EAE-A1E9-950B697A2C0C}"/>
          </ac:spMkLst>
        </pc:spChg>
        <pc:spChg chg="add mod">
          <ac:chgData name="Judson Santiago" userId="ebb108da2f256286" providerId="LiveId" clId="{2A84D7AC-5647-48FC-9265-DE7122A710C5}" dt="2021-09-08T04:13:13.135" v="15721" actId="207"/>
          <ac:spMkLst>
            <pc:docMk/>
            <pc:sldMk cId="3967265083" sldId="582"/>
            <ac:spMk id="59" creationId="{1051C730-B2FE-4F50-B5C0-DD794575E38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1" creationId="{7632DF54-AFB7-4161-87C6-147D9FFBAEA3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2" creationId="{67AD11FC-0D55-4B88-BABD-AE5B10BF1A35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5" creationId="{B46E15C9-3736-4662-B15F-75815669A16C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8" creationId="{6E834951-5CB8-4FCB-812B-323FE564954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9" creationId="{ADF3C64C-9D29-4088-BD8A-2CD7CB5720D9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0" creationId="{0E9CE9B6-4F24-4646-BB25-6365987059C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1" creationId="{D186EC96-E57C-4B62-B558-1ED834ED3701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2" creationId="{3D0490B7-EB5D-44AD-839B-C0E3E8EA00D3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3" creationId="{D48786F3-D228-426E-9C8B-8C61467CF0B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5" creationId="{FBC8AE5C-AEFD-46B1-8D9E-DCCCAF92003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6" creationId="{582A695C-C5B5-4238-A579-6949EAE4A4D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9" creationId="{2A3F314E-9A79-49D5-A780-86AB35A28048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2" creationId="{CA0E01C9-0894-480D-9BEE-79FE2017E7C7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4" creationId="{AE785BAF-2E4A-4C41-802A-D966B4148BC2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5" creationId="{716DF172-72D2-4624-A4F1-F79A5DF95090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6" creationId="{7418346D-86C3-4371-9634-303F06A89812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7" creationId="{52A88F82-1E8A-4EDC-9B26-1067D863B4DF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8" creationId="{560E6972-6DB7-4422-8949-110507760179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9" creationId="{DE682FA2-70F6-4A5B-B142-16A6C24D6E19}"/>
          </ac:spMkLst>
        </pc:spChg>
        <pc:spChg chg="add mod ord">
          <ac:chgData name="Judson Santiago" userId="ebb108da2f256286" providerId="LiveId" clId="{2A84D7AC-5647-48FC-9265-DE7122A710C5}" dt="2021-09-08T04:16:59.647" v="15738" actId="1076"/>
          <ac:spMkLst>
            <pc:docMk/>
            <pc:sldMk cId="3967265083" sldId="582"/>
            <ac:spMk id="90" creationId="{B3AF4571-EB5F-42B9-8E25-9F515382991F}"/>
          </ac:spMkLst>
        </pc:spChg>
        <pc:spChg chg="add del mod">
          <ac:chgData name="Judson Santiago" userId="ebb108da2f256286" providerId="LiveId" clId="{2A84D7AC-5647-48FC-9265-DE7122A710C5}" dt="2021-09-08T03:52:03.719" v="15448" actId="478"/>
          <ac:spMkLst>
            <pc:docMk/>
            <pc:sldMk cId="3967265083" sldId="582"/>
            <ac:spMk id="93" creationId="{7944ED46-ACE6-4128-A44F-AB54F1B4E40F}"/>
          </ac:spMkLst>
        </pc:spChg>
        <pc:spChg chg="add mod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94" creationId="{FDF171C1-C175-4B7F-A6DF-AE0222DFB612}"/>
          </ac:spMkLst>
        </pc:spChg>
        <pc:spChg chg="add del mod">
          <ac:chgData name="Judson Santiago" userId="ebb108da2f256286" providerId="LiveId" clId="{2A84D7AC-5647-48FC-9265-DE7122A710C5}" dt="2021-09-08T04:04:02.222" v="15510" actId="478"/>
          <ac:spMkLst>
            <pc:docMk/>
            <pc:sldMk cId="3967265083" sldId="582"/>
            <ac:spMk id="101" creationId="{3E1AC98D-14C4-45A5-8845-C2FD7042C969}"/>
          </ac:spMkLst>
        </pc:spChg>
        <pc:spChg chg="add mod ord">
          <ac:chgData name="Judson Santiago" userId="ebb108da2f256286" providerId="LiveId" clId="{2A84D7AC-5647-48FC-9265-DE7122A710C5}" dt="2021-09-08T04:12:27.589" v="15719" actId="164"/>
          <ac:spMkLst>
            <pc:docMk/>
            <pc:sldMk cId="3967265083" sldId="582"/>
            <ac:spMk id="108" creationId="{530EB534-A86C-4A6B-8232-BDDE7F572BF6}"/>
          </ac:spMkLst>
        </pc:spChg>
        <pc:grpChg chg="add del mod">
          <ac:chgData name="Judson Santiago" userId="ebb108da2f256286" providerId="LiveId" clId="{2A84D7AC-5647-48FC-9265-DE7122A710C5}" dt="2021-09-08T03:39:28.780" v="15382"/>
          <ac:grpSpMkLst>
            <pc:docMk/>
            <pc:sldMk cId="3967265083" sldId="582"/>
            <ac:grpSpMk id="4" creationId="{95E3643A-2215-4D70-A0D2-57E254C8EB4E}"/>
          </ac:grpSpMkLst>
        </pc:grpChg>
        <pc:grpChg chg="add del mod">
          <ac:chgData name="Judson Santiago" userId="ebb108da2f256286" providerId="LiveId" clId="{2A84D7AC-5647-48FC-9265-DE7122A710C5}" dt="2021-09-08T03:39:53.833" v="15387" actId="165"/>
          <ac:grpSpMkLst>
            <pc:docMk/>
            <pc:sldMk cId="3967265083" sldId="582"/>
            <ac:grpSpMk id="26" creationId="{52DE8E43-E79B-424D-820A-77315E51088C}"/>
          </ac:grpSpMkLst>
        </pc:grpChg>
        <pc:grpChg chg="add del mod">
          <ac:chgData name="Judson Santiago" userId="ebb108da2f256286" providerId="LiveId" clId="{2A84D7AC-5647-48FC-9265-DE7122A710C5}" dt="2021-09-08T03:50:56.608" v="15438" actId="478"/>
          <ac:grpSpMkLst>
            <pc:docMk/>
            <pc:sldMk cId="3967265083" sldId="582"/>
            <ac:grpSpMk id="60" creationId="{E59E7635-7FEB-4CE9-A3F5-792E2A132D97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66" creationId="{613363C9-90C2-4B66-A98E-5523F77CB986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67" creationId="{911AE77E-0682-442D-9447-7D3B392D57E8}"/>
          </ac:grpSpMkLst>
        </pc:grpChg>
        <pc:grpChg chg="add del mod">
          <ac:chgData name="Judson Santiago" userId="ebb108da2f256286" providerId="LiveId" clId="{2A84D7AC-5647-48FC-9265-DE7122A710C5}" dt="2021-09-08T04:00:50.391" v="15507" actId="478"/>
          <ac:grpSpMkLst>
            <pc:docMk/>
            <pc:sldMk cId="3967265083" sldId="582"/>
            <ac:grpSpMk id="74" creationId="{6CC589EC-66EC-45B9-B5C5-B32C169154BE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80" creationId="{92BB751A-38B3-445A-AD14-9B9E67E4D5C6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81" creationId="{2FD7ADD7-5275-477D-BAAB-7D331BB77642}"/>
          </ac:grpSpMkLst>
        </pc:grpChg>
        <pc:grpChg chg="add mod">
          <ac:chgData name="Judson Santiago" userId="ebb108da2f256286" providerId="LiveId" clId="{2A84D7AC-5647-48FC-9265-DE7122A710C5}" dt="2021-09-08T04:12:27.589" v="15719" actId="164"/>
          <ac:grpSpMkLst>
            <pc:docMk/>
            <pc:sldMk cId="3967265083" sldId="582"/>
            <ac:grpSpMk id="109" creationId="{8D4464C8-C463-4707-8F33-32BAE5B056EC}"/>
          </ac:grpSpMkLst>
        </pc:grpChg>
        <pc:grpChg chg="add mod">
          <ac:chgData name="Judson Santiago" userId="ebb108da2f256286" providerId="LiveId" clId="{2A84D7AC-5647-48FC-9265-DE7122A710C5}" dt="2021-09-08T04:14:42.593" v="15728" actId="164"/>
          <ac:grpSpMkLst>
            <pc:docMk/>
            <pc:sldMk cId="3967265083" sldId="582"/>
            <ac:grpSpMk id="110" creationId="{D74F54E0-8F2A-4C7B-B6BC-D1F6688F9977}"/>
          </ac:grpSpMkLst>
        </pc:grp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5" creationId="{6E9193F1-6564-49FB-96B3-F888033AE27E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6" creationId="{319C8533-E873-4F2A-9852-B4354AC33705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9" creationId="{15890B0F-C628-46CD-BD67-62D66AA6415A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0" creationId="{DFD65C9F-3C32-49AF-81EB-E573B7E4E613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4" creationId="{3278309A-B3B4-43D4-B9A8-626B18938940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5" creationId="{48A17659-03AA-42EA-9D23-F64E5F7A13F9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6" creationId="{5DE43880-DB68-4DDD-BDBC-583AB7074F45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7" creationId="{B26E1ABA-DAC3-4564-919D-F32CF1013F01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21" creationId="{FC0AEE84-1464-4C4A-B8D8-14E297C7CA64}"/>
          </ac:cxnSpMkLst>
        </pc:cxnChg>
        <pc:cxnChg chg="mod ord topLvl">
          <ac:chgData name="Judson Santiago" userId="ebb108da2f256286" providerId="LiveId" clId="{2A84D7AC-5647-48FC-9265-DE7122A710C5}" dt="2021-09-08T04:17:20.588" v="15742" actId="1076"/>
          <ac:cxnSpMkLst>
            <pc:docMk/>
            <pc:sldMk cId="3967265083" sldId="582"/>
            <ac:cxnSpMk id="29" creationId="{7CD583DA-6037-40D8-AC12-4FF0655EB320}"/>
          </ac:cxnSpMkLst>
        </pc:cxnChg>
        <pc:cxnChg chg="mod ord topLvl">
          <ac:chgData name="Judson Santiago" userId="ebb108da2f256286" providerId="LiveId" clId="{2A84D7AC-5647-48FC-9265-DE7122A710C5}" dt="2021-09-08T04:17:20.588" v="15742" actId="1076"/>
          <ac:cxnSpMkLst>
            <pc:docMk/>
            <pc:sldMk cId="3967265083" sldId="582"/>
            <ac:cxnSpMk id="30" creationId="{48F69ECA-84A7-4C84-AD8A-65FD65026370}"/>
          </ac:cxnSpMkLst>
        </pc:cxnChg>
        <pc:cxnChg chg="del mod topLvl">
          <ac:chgData name="Judson Santiago" userId="ebb108da2f256286" providerId="LiveId" clId="{2A84D7AC-5647-48FC-9265-DE7122A710C5}" dt="2021-09-08T03:42:09.416" v="15403" actId="478"/>
          <ac:cxnSpMkLst>
            <pc:docMk/>
            <pc:sldMk cId="3967265083" sldId="582"/>
            <ac:cxnSpMk id="31" creationId="{D75D2605-1005-42E0-9AC4-78501BD59A0E}"/>
          </ac:cxnSpMkLst>
        </pc:cxnChg>
        <pc:cxnChg chg="del mod topLvl">
          <ac:chgData name="Judson Santiago" userId="ebb108da2f256286" providerId="LiveId" clId="{2A84D7AC-5647-48FC-9265-DE7122A710C5}" dt="2021-09-08T03:42:08.599" v="15402" actId="478"/>
          <ac:cxnSpMkLst>
            <pc:docMk/>
            <pc:sldMk cId="3967265083" sldId="582"/>
            <ac:cxnSpMk id="32" creationId="{C7B084D4-1AFA-4D82-A79D-9AC7FE9F0F34}"/>
          </ac:cxnSpMkLst>
        </pc:cxnChg>
        <pc:cxnChg chg="mod ord topLvl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35" creationId="{1A853F58-1BEC-4A9D-B836-BB48D51EE0BB}"/>
          </ac:cxnSpMkLst>
        </pc:cxnChg>
        <pc:cxnChg chg="mod ord topLvl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36" creationId="{0D3CB625-F5A8-43E8-8F51-985658E00D3F}"/>
          </ac:cxnSpMkLst>
        </pc:cxnChg>
        <pc:cxnChg chg="del mod topLvl">
          <ac:chgData name="Judson Santiago" userId="ebb108da2f256286" providerId="LiveId" clId="{2A84D7AC-5647-48FC-9265-DE7122A710C5}" dt="2021-09-08T03:43:40.831" v="15410" actId="478"/>
          <ac:cxnSpMkLst>
            <pc:docMk/>
            <pc:sldMk cId="3967265083" sldId="582"/>
            <ac:cxnSpMk id="40" creationId="{37598611-6B18-4F08-A2A5-473E3C22DEA3}"/>
          </ac:cxnSpMkLst>
        </pc:cxnChg>
        <pc:cxnChg chg="del mod topLvl">
          <ac:chgData name="Judson Santiago" userId="ebb108da2f256286" providerId="LiveId" clId="{2A84D7AC-5647-48FC-9265-DE7122A710C5}" dt="2021-09-08T03:43:35.616" v="15407" actId="478"/>
          <ac:cxnSpMkLst>
            <pc:docMk/>
            <pc:sldMk cId="3967265083" sldId="582"/>
            <ac:cxnSpMk id="41" creationId="{952D3FCD-5998-4984-B746-7B9FDEC50020}"/>
          </ac:cxnSpMkLst>
        </pc:cxnChg>
        <pc:cxnChg chg="del mod topLvl">
          <ac:chgData name="Judson Santiago" userId="ebb108da2f256286" providerId="LiveId" clId="{2A84D7AC-5647-48FC-9265-DE7122A710C5}" dt="2021-09-08T03:42:03.464" v="15398" actId="478"/>
          <ac:cxnSpMkLst>
            <pc:docMk/>
            <pc:sldMk cId="3967265083" sldId="582"/>
            <ac:cxnSpMk id="42" creationId="{CDED796B-86AB-4C34-A562-95C72986428F}"/>
          </ac:cxnSpMkLst>
        </pc:cxnChg>
        <pc:cxnChg chg="del mod topLvl">
          <ac:chgData name="Judson Santiago" userId="ebb108da2f256286" providerId="LiveId" clId="{2A84D7AC-5647-48FC-9265-DE7122A710C5}" dt="2021-09-08T03:42:10.320" v="15404" actId="478"/>
          <ac:cxnSpMkLst>
            <pc:docMk/>
            <pc:sldMk cId="3967265083" sldId="582"/>
            <ac:cxnSpMk id="43" creationId="{F21244EA-BC54-4C83-9284-68E3B76B396F}"/>
          </ac:cxnSpMkLst>
        </pc:cxnChg>
        <pc:cxnChg chg="del mod ord topLvl">
          <ac:chgData name="Judson Santiago" userId="ebb108da2f256286" providerId="LiveId" clId="{2A84D7AC-5647-48FC-9265-DE7122A710C5}" dt="2021-09-08T04:03:57.590" v="15508" actId="478"/>
          <ac:cxnSpMkLst>
            <pc:docMk/>
            <pc:sldMk cId="3967265083" sldId="582"/>
            <ac:cxnSpMk id="47" creationId="{042A1F55-53D5-4F2C-ADBB-84089F97B286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63" creationId="{5A7C34D1-6DCE-4E6F-B104-AEC2C2405270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64" creationId="{FF27E43B-F987-4859-81CE-90DF96924337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77" creationId="{68CCE915-BCC0-4AA7-8A37-FFDA8385815D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78" creationId="{423767F7-C88F-4FB4-BD4F-101A370A2739}"/>
          </ac:cxnSpMkLst>
        </pc:cxnChg>
        <pc:cxnChg chg="mod">
          <ac:chgData name="Judson Santiago" userId="ebb108da2f256286" providerId="LiveId" clId="{2A84D7AC-5647-48FC-9265-DE7122A710C5}" dt="2021-09-08T04:00:50.391" v="15507" actId="478"/>
          <ac:cxnSpMkLst>
            <pc:docMk/>
            <pc:sldMk cId="3967265083" sldId="582"/>
            <ac:cxnSpMk id="83" creationId="{F820BD91-0DF1-4131-B98F-4FC26D2BC6A0}"/>
          </ac:cxnSpMkLst>
        </pc:cxnChg>
        <pc:cxnChg chg="add del mod">
          <ac:chgData name="Judson Santiago" userId="ebb108da2f256286" providerId="LiveId" clId="{2A84D7AC-5647-48FC-9265-DE7122A710C5}" dt="2021-09-08T03:55:51.263" v="15495" actId="478"/>
          <ac:cxnSpMkLst>
            <pc:docMk/>
            <pc:sldMk cId="3967265083" sldId="582"/>
            <ac:cxnSpMk id="91" creationId="{1DCF914C-C2C1-49D4-8305-FC5236FE9D2B}"/>
          </ac:cxnSpMkLst>
        </pc:cxnChg>
        <pc:cxnChg chg="add mod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98" creationId="{DDC41238-C02B-4FDC-A0D3-FA3C500650FA}"/>
          </ac:cxnSpMkLst>
        </pc:cxnChg>
      </pc:sldChg>
      <pc:sldChg chg="addSp delSp modSp add mod modTransition modNotesTx">
        <pc:chgData name="Judson Santiago" userId="ebb108da2f256286" providerId="LiveId" clId="{2A84D7AC-5647-48FC-9265-DE7122A710C5}" dt="2021-09-08T05:11:16.658" v="17683" actId="6549"/>
        <pc:sldMkLst>
          <pc:docMk/>
          <pc:sldMk cId="1337719747" sldId="583"/>
        </pc:sldMkLst>
        <pc:spChg chg="mod">
          <ac:chgData name="Judson Santiago" userId="ebb108da2f256286" providerId="LiveId" clId="{2A84D7AC-5647-48FC-9265-DE7122A710C5}" dt="2021-09-08T04:47:07.393" v="16743" actId="20577"/>
          <ac:spMkLst>
            <pc:docMk/>
            <pc:sldMk cId="1337719747" sldId="583"/>
            <ac:spMk id="4" creationId="{89D5AD2F-A550-41E7-B21A-F1859C9660D7}"/>
          </ac:spMkLst>
        </pc:spChg>
        <pc:spChg chg="add mod">
          <ac:chgData name="Judson Santiago" userId="ebb108da2f256286" providerId="LiveId" clId="{2A84D7AC-5647-48FC-9265-DE7122A710C5}" dt="2021-09-08T04:50:52.649" v="16948" actId="6549"/>
          <ac:spMkLst>
            <pc:docMk/>
            <pc:sldMk cId="1337719747" sldId="583"/>
            <ac:spMk id="8" creationId="{AF5D43A1-3A9C-415C-AE7F-528B3141CA89}"/>
          </ac:spMkLst>
        </pc:spChg>
        <pc:grpChg chg="del">
          <ac:chgData name="Judson Santiago" userId="ebb108da2f256286" providerId="LiveId" clId="{2A84D7AC-5647-48FC-9265-DE7122A710C5}" dt="2021-09-08T05:11:13.575" v="17682" actId="478"/>
          <ac:grpSpMkLst>
            <pc:docMk/>
            <pc:sldMk cId="1337719747" sldId="583"/>
            <ac:grpSpMk id="5" creationId="{603AA52B-C15B-44A3-9BC6-15A507D7B23F}"/>
          </ac:grpSpMkLst>
        </pc:grpChg>
      </pc:sldChg>
      <pc:sldChg chg="delSp modSp add mod modNotesTx">
        <pc:chgData name="Judson Santiago" userId="ebb108da2f256286" providerId="LiveId" clId="{2A84D7AC-5647-48FC-9265-DE7122A710C5}" dt="2021-09-08T07:39:13.541" v="18563" actId="1036"/>
        <pc:sldMkLst>
          <pc:docMk/>
          <pc:sldMk cId="4058147945" sldId="584"/>
        </pc:sldMkLst>
        <pc:spChg chg="mod">
          <ac:chgData name="Judson Santiago" userId="ebb108da2f256286" providerId="LiveId" clId="{2A84D7AC-5647-48FC-9265-DE7122A710C5}" dt="2021-09-08T07:39:13.541" v="18563" actId="1036"/>
          <ac:spMkLst>
            <pc:docMk/>
            <pc:sldMk cId="4058147945" sldId="584"/>
            <ac:spMk id="3" creationId="{B6DD8935-32D0-A248-AFAC-AA5E09656819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4" creationId="{FDB09EDA-5D0C-7A4F-AB56-1F38D25D57BE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5" creationId="{5C62B0AB-F32F-A949-9990-A0E6D3638058}"/>
          </ac:spMkLst>
        </pc:spChg>
        <pc:spChg chg="mod">
          <ac:chgData name="Judson Santiago" userId="ebb108da2f256286" providerId="LiveId" clId="{2A84D7AC-5647-48FC-9265-DE7122A710C5}" dt="2021-09-08T07:24:52.300" v="18374" actId="1037"/>
          <ac:spMkLst>
            <pc:docMk/>
            <pc:sldMk cId="4058147945" sldId="584"/>
            <ac:spMk id="6" creationId="{5AFCD906-B843-5A45-AA63-64BCCD242C39}"/>
          </ac:spMkLst>
        </pc:spChg>
        <pc:spChg chg="mod">
          <ac:chgData name="Judson Santiago" userId="ebb108da2f256286" providerId="LiveId" clId="{2A84D7AC-5647-48FC-9265-DE7122A710C5}" dt="2021-09-08T07:29:29.339" v="18461" actId="1036"/>
          <ac:spMkLst>
            <pc:docMk/>
            <pc:sldMk cId="4058147945" sldId="584"/>
            <ac:spMk id="14" creationId="{38630C03-D58E-BE47-B9D0-37C54903632F}"/>
          </ac:spMkLst>
        </pc:spChg>
        <pc:spChg chg="mod">
          <ac:chgData name="Judson Santiago" userId="ebb108da2f256286" providerId="LiveId" clId="{2A84D7AC-5647-48FC-9265-DE7122A710C5}" dt="2021-09-08T07:30:02.041" v="18481" actId="14100"/>
          <ac:spMkLst>
            <pc:docMk/>
            <pc:sldMk cId="4058147945" sldId="584"/>
            <ac:spMk id="15" creationId="{965701D8-ACE7-CD4C-8FD1-D04D8CEF69AD}"/>
          </ac:spMkLst>
        </pc:spChg>
        <pc:spChg chg="mod">
          <ac:chgData name="Judson Santiago" userId="ebb108da2f256286" providerId="LiveId" clId="{2A84D7AC-5647-48FC-9265-DE7122A710C5}" dt="2021-09-08T07:30:07.014" v="18482" actId="1076"/>
          <ac:spMkLst>
            <pc:docMk/>
            <pc:sldMk cId="4058147945" sldId="584"/>
            <ac:spMk id="16" creationId="{5D692214-BFD8-FF4E-82BC-0CBD61B92725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17" creationId="{FC140E5C-1400-4E4C-8911-0D34A393C040}"/>
          </ac:spMkLst>
        </pc:spChg>
        <pc:grpChg chg="mod">
          <ac:chgData name="Judson Santiago" userId="ebb108da2f256286" providerId="LiveId" clId="{2A84D7AC-5647-48FC-9265-DE7122A710C5}" dt="2021-09-08T07:29:35.420" v="18471" actId="1035"/>
          <ac:grpSpMkLst>
            <pc:docMk/>
            <pc:sldMk cId="4058147945" sldId="584"/>
            <ac:grpSpMk id="13" creationId="{75BEBE64-0EA6-3C42-967C-83C4E47B9179}"/>
          </ac:grpSpMkLst>
        </pc:grpChg>
      </pc:sldChg>
      <pc:sldMasterChg chg="delSp mod modSldLayout">
        <pc:chgData name="Judson Santiago" userId="ebb108da2f256286" providerId="LiveId" clId="{2A84D7AC-5647-48FC-9265-DE7122A710C5}" dt="2021-09-08T05:09:51.896" v="17681" actId="478"/>
        <pc:sldMasterMkLst>
          <pc:docMk/>
          <pc:sldMasterMk cId="3191364939" sldId="2147483687"/>
        </pc:sldMasterMkLst>
        <pc:grpChg chg="del">
          <ac:chgData name="Judson Santiago" userId="ebb108da2f256286" providerId="LiveId" clId="{2A84D7AC-5647-48FC-9265-DE7122A710C5}" dt="2021-09-08T05:09:51.896" v="17681" actId="478"/>
          <ac:grpSpMkLst>
            <pc:docMk/>
            <pc:sldMasterMk cId="3191364939" sldId="2147483687"/>
            <ac:grpSpMk id="12" creationId="{DBDB6BD3-F400-4402-AA7F-E3F08C3E9C72}"/>
          </ac:grpSpMkLst>
        </pc:grpChg>
        <pc:sldLayoutChg chg="modSp mod">
          <pc:chgData name="Judson Santiago" userId="ebb108da2f256286" providerId="LiveId" clId="{2A84D7AC-5647-48FC-9265-DE7122A710C5}" dt="2021-09-04T00:37:55.734" v="1590" actId="1035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2A84D7AC-5647-48FC-9265-DE7122A710C5}" dt="2021-09-04T00:37:55.734" v="1590" actId="1035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W é chamada de matriz de transformação de mundo (world </a:t>
            </a:r>
            <a:r>
              <a:rPr lang="pt-BR" b="0" dirty="0" err="1"/>
              <a:t>matrix</a:t>
            </a:r>
            <a:r>
              <a:rPr lang="pt-BR" b="0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Se obtivermos os vetores vermelho e amarelo, podemos calcular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pt-BR" sz="1200" b="1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14:m>
                  <m:oMath xmlns:m="http://schemas.openxmlformats.org/officeDocument/2006/math">
                    <m:r>
                      <a:rPr lang="pt-BR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⊥</m:t>
                    </m:r>
                  </m:oMath>
                </a14:m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por uma soma de vetores. Todos os 3 vetores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e (</a:t>
                </a:r>
                <a:r>
                  <a:rPr lang="pt-BR" sz="1200" b="1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 </m:t>
                    </m:r>
                  </m:oMath>
                </a14:m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tem o mesmo tamanho.</a:t>
                </a:r>
                <a:endParaRPr lang="pt-BR" sz="1200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Se obtivermos os vetores vermelho e amarelo, podemos calcular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pt-BR" sz="1200" b="1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pt-BR" sz="1200" b="1" i="0" baseline="-2500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por uma soma de vetores. Todos os 3 vetores (</a:t>
                </a:r>
                <a:r>
                  <a:rPr lang="pt-BR" b="0" i="0">
                    <a:latin typeface="Cambria Math" panose="02040503050406030204" pitchFamily="18" charset="0"/>
                    <a:cs typeface="Consolas" panose="020B0609020204030204" pitchFamily="49" charset="0"/>
                  </a:rPr>
                  <a:t>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b="0" i="0">
                    <a:latin typeface="Cambria Math" panose="02040503050406030204" pitchFamily="18" charset="0"/>
                    <a:cs typeface="Consolas" panose="020B0609020204030204" pitchFamily="49" charset="0"/>
                  </a:rPr>
                  <a:t>𝑅_𝑛 (𝑣_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 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e (</a:t>
                </a:r>
                <a:r>
                  <a:rPr lang="pt-BR" sz="1200" b="1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×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tem o mesmo tamanho.</a:t>
                </a:r>
                <a:endParaRPr lang="pt-BR" sz="1200" b="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</a:t>
            </a:r>
            <a:r>
              <a:rPr lang="pt-BR" baseline="-25000" dirty="0" err="1"/>
              <a:t>n</a:t>
            </a:r>
            <a:r>
              <a:rPr lang="pt-BR" dirty="0"/>
              <a:t>(v) é uma transformação linear. Alguém interessado em demonstrar? :)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3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Vetores não possuem posição. Damos uma representação numérica para eles trazendo-os para a origem de um sistema de referência.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3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8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 é um vetor que representa uma translação.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76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se u for um vetor (w=0), as componentes b serão desconsideradas na multiplicação vetor-matriz.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e agora, vamos ficar usando transformações lineares para escala e rotação e transformações afins para translação?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mudança possui grandes implicações de desempenho. Para transformar um objeto com 20.000 vértices no primeiro caso seriam necessárias 60.000 multiplicações enquanto no último caso apenas 20.000 + 2 (para calcular C).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790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0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 que tipo de transformação estamos falando?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21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Usar analogia da conversão de temperatura de Celsius para Fahrenheit.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00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 e v são os vetores unitários que apontam respectivamente na direção x e y do sistema coordenadas 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0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 e v são os vetores unitários que apontam respectivamente na direção x e y do sistema coordenadas 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0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(AB)</a:t>
            </a:r>
            <a:r>
              <a:rPr lang="pt-BR" baseline="30000" dirty="0"/>
              <a:t>-1</a:t>
            </a:r>
            <a:r>
              <a:rPr lang="pt-BR" dirty="0"/>
              <a:t> = B</a:t>
            </a:r>
            <a:r>
              <a:rPr lang="pt-BR" baseline="30000" dirty="0"/>
              <a:t>-1</a:t>
            </a:r>
            <a:r>
              <a:rPr lang="pt-BR" dirty="0"/>
              <a:t>A</a:t>
            </a:r>
            <a:r>
              <a:rPr lang="pt-BR" baseline="30000" dirty="0"/>
              <a:t>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01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vamos definir nossa matriz de mudança de coordenadas do mundo como uma composição de transformações de escala, rotação e translação.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54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ângulo das rotações é no sentido dos ponteiros do relógio.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5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4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transformação é uma combinação linear.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8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transformação de um vetor pode ser obtida multiplicando as componentes do vetor pela transformação dos vetores base. Esse resultado será usado mais a frente.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979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como representar uma transformação por uma matriz. Isso será útil para realizar a implementação dessas transformações.</a:t>
            </a:r>
          </a:p>
          <a:p>
            <a:endParaRPr lang="pt-BR" dirty="0"/>
          </a:p>
          <a:p>
            <a:r>
              <a:rPr lang="pt-BR" dirty="0"/>
              <a:t>Observe que a multiplicação vetor-matriz é uma combinação linear, como visto na aula de Álgebra Matricial.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90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3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dirty="0" err="1"/>
              <a:t>k</a:t>
            </a:r>
            <a:r>
              <a:rPr lang="pt-BR" dirty="0"/>
              <a:t> é um escalar. Para obter um vetor multiplicamos </a:t>
            </a:r>
            <a:r>
              <a:rPr lang="pt-BR" dirty="0" err="1"/>
              <a:t>k</a:t>
            </a:r>
            <a:r>
              <a:rPr lang="pt-BR" dirty="0"/>
              <a:t> por n. A fórmula da projeção está considerando n o vetor unitário.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3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dirty="0" err="1"/>
              <a:t>k</a:t>
            </a:r>
            <a:r>
              <a:rPr lang="pt-BR" dirty="0"/>
              <a:t> é um escalar. Para obter um vetor multiplicamos </a:t>
            </a:r>
            <a:r>
              <a:rPr lang="pt-BR" dirty="0" err="1"/>
              <a:t>k</a:t>
            </a:r>
            <a:r>
              <a:rPr lang="pt-BR" dirty="0"/>
              <a:t> por n. A fórmula da projeção está considerando n o vetor unitário.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9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74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5.png"/><Relationship Id="rId5" Type="http://schemas.openxmlformats.org/officeDocument/2006/relationships/image" Target="../media/image72.png"/><Relationship Id="rId15" Type="http://schemas.openxmlformats.org/officeDocument/2006/relationships/image" Target="../media/image59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4C8D-3C07-4599-9222-12DA6E23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23555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A33C-E384-BE46-99AE-C7F76629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CE49B-CBB0-4447-810E-B22757DE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Escala se refere a </a:t>
            </a:r>
            <a:r>
              <a:rPr lang="pt-BR" dirty="0">
                <a:solidFill>
                  <a:schemeClr val="accent3"/>
                </a:solidFill>
              </a:rPr>
              <a:t>mudar o tamanho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um objeto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transformação de escala</a:t>
            </a:r>
            <a:r>
              <a:rPr lang="pt-BR" dirty="0"/>
              <a:t> é definida por: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Ela vai redimensionar o vetor em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/>
              <a:t> unidades</a:t>
            </a:r>
            <a:br>
              <a:rPr lang="pt-BR" dirty="0"/>
            </a:br>
            <a:r>
              <a:rPr lang="pt-BR" dirty="0"/>
              <a:t>no eixo </a:t>
            </a:r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/>
              <a:t> unidades no eixo </a:t>
            </a:r>
            <a:r>
              <a:rPr lang="pt-BR" dirty="0">
                <a:latin typeface="Consolas" panose="020B0609020204030204" pitchFamily="49" charset="0"/>
              </a:rPr>
              <a:t>y</a:t>
            </a:r>
            <a:r>
              <a:rPr lang="pt-BR" dirty="0"/>
              <a:t> e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/>
              <a:t> unidades</a:t>
            </a:r>
            <a:br>
              <a:rPr lang="pt-BR" dirty="0"/>
            </a:br>
            <a:r>
              <a:rPr lang="pt-BR" dirty="0"/>
              <a:t>no eixo </a:t>
            </a:r>
            <a:r>
              <a:rPr lang="pt-BR" dirty="0" err="1">
                <a:latin typeface="Consolas" panose="020B0609020204030204" pitchFamily="49" charset="0"/>
              </a:rPr>
              <a:t>z</a:t>
            </a:r>
            <a:r>
              <a:rPr lang="pt-BR" dirty="0"/>
              <a:t>, relativo a origem do sistema de</a:t>
            </a:r>
            <a:br>
              <a:rPr lang="pt-BR" dirty="0"/>
            </a:br>
            <a:r>
              <a:rPr lang="pt-BR" dirty="0"/>
              <a:t>coordenadas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820904C-885A-B544-8BCD-54C09528784D}"/>
              </a:ext>
            </a:extLst>
          </p:cNvPr>
          <p:cNvGrpSpPr/>
          <p:nvPr/>
        </p:nvGrpSpPr>
        <p:grpSpPr>
          <a:xfrm>
            <a:off x="4229093" y="4850813"/>
            <a:ext cx="1767645" cy="820573"/>
            <a:chOff x="8530161" y="2608427"/>
            <a:chExt cx="1767645" cy="820573"/>
          </a:xfrm>
        </p:grpSpPr>
        <p:sp>
          <p:nvSpPr>
            <p:cNvPr id="5" name="Elipse 10">
              <a:extLst>
                <a:ext uri="{FF2B5EF4-FFF2-40B4-BE49-F238E27FC236}">
                  <a16:creationId xmlns:a16="http://schemas.microsoft.com/office/drawing/2014/main" id="{C548FEA6-D783-834D-AB8F-CD4DFA6BA832}"/>
                </a:ext>
              </a:extLst>
            </p:cNvPr>
            <p:cNvSpPr/>
            <p:nvPr/>
          </p:nvSpPr>
          <p:spPr>
            <a:xfrm>
              <a:off x="8817703" y="2862945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12">
              <a:extLst>
                <a:ext uri="{FF2B5EF4-FFF2-40B4-BE49-F238E27FC236}">
                  <a16:creationId xmlns:a16="http://schemas.microsoft.com/office/drawing/2014/main" id="{1DF8DB51-6D13-8B40-8CCF-C5158F99F5CC}"/>
                </a:ext>
              </a:extLst>
            </p:cNvPr>
            <p:cNvSpPr/>
            <p:nvPr/>
          </p:nvSpPr>
          <p:spPr>
            <a:xfrm>
              <a:off x="9212463" y="2862945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13">
              <a:extLst>
                <a:ext uri="{FF2B5EF4-FFF2-40B4-BE49-F238E27FC236}">
                  <a16:creationId xmlns:a16="http://schemas.microsoft.com/office/drawing/2014/main" id="{2284292B-ADFC-6846-A8D2-A77C4B7B4BF4}"/>
                </a:ext>
              </a:extLst>
            </p:cNvPr>
            <p:cNvSpPr/>
            <p:nvPr/>
          </p:nvSpPr>
          <p:spPr>
            <a:xfrm>
              <a:off x="8817703" y="3110920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14">
              <a:extLst>
                <a:ext uri="{FF2B5EF4-FFF2-40B4-BE49-F238E27FC236}">
                  <a16:creationId xmlns:a16="http://schemas.microsoft.com/office/drawing/2014/main" id="{3EB1C961-40C3-D544-B1CC-9DAB876128AC}"/>
                </a:ext>
              </a:extLst>
            </p:cNvPr>
            <p:cNvSpPr/>
            <p:nvPr/>
          </p:nvSpPr>
          <p:spPr>
            <a:xfrm>
              <a:off x="9212463" y="3110920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16">
              <a:extLst>
                <a:ext uri="{FF2B5EF4-FFF2-40B4-BE49-F238E27FC236}">
                  <a16:creationId xmlns:a16="http://schemas.microsoft.com/office/drawing/2014/main" id="{646B782D-DCA6-5B41-BAB1-3E5B445CF1E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8841561" y="2910663"/>
              <a:ext cx="0" cy="200257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17">
              <a:extLst>
                <a:ext uri="{FF2B5EF4-FFF2-40B4-BE49-F238E27FC236}">
                  <a16:creationId xmlns:a16="http://schemas.microsoft.com/office/drawing/2014/main" id="{E77B1BF2-437D-FD4A-BB3F-1063A0E57B1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9236321" y="2910663"/>
              <a:ext cx="0" cy="200257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8">
              <a:extLst>
                <a:ext uri="{FF2B5EF4-FFF2-40B4-BE49-F238E27FC236}">
                  <a16:creationId xmlns:a16="http://schemas.microsoft.com/office/drawing/2014/main" id="{F63F564A-85F7-CB49-B4B0-C4EAE8C1C98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8865420" y="2886804"/>
              <a:ext cx="34704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23">
              <a:extLst>
                <a:ext uri="{FF2B5EF4-FFF2-40B4-BE49-F238E27FC236}">
                  <a16:creationId xmlns:a16="http://schemas.microsoft.com/office/drawing/2014/main" id="{961401DE-D392-C94C-8CAB-21E2C544EAD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865420" y="3134779"/>
              <a:ext cx="34704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32">
              <a:extLst>
                <a:ext uri="{FF2B5EF4-FFF2-40B4-BE49-F238E27FC236}">
                  <a16:creationId xmlns:a16="http://schemas.microsoft.com/office/drawing/2014/main" id="{C72DD0DF-C896-FA45-8430-C2F2A339EC57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8554020" y="2656144"/>
              <a:ext cx="0" cy="7251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33">
              <a:extLst>
                <a:ext uri="{FF2B5EF4-FFF2-40B4-BE49-F238E27FC236}">
                  <a16:creationId xmlns:a16="http://schemas.microsoft.com/office/drawing/2014/main" id="{A4B793BD-3552-BC4A-854B-55F009E570CA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9492760" y="2656144"/>
              <a:ext cx="0" cy="7247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34">
              <a:extLst>
                <a:ext uri="{FF2B5EF4-FFF2-40B4-BE49-F238E27FC236}">
                  <a16:creationId xmlns:a16="http://schemas.microsoft.com/office/drawing/2014/main" id="{8602020C-D832-D04B-A2F7-6D69D1FDF656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8577878" y="2632286"/>
              <a:ext cx="891023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35">
              <a:extLst>
                <a:ext uri="{FF2B5EF4-FFF2-40B4-BE49-F238E27FC236}">
                  <a16:creationId xmlns:a16="http://schemas.microsoft.com/office/drawing/2014/main" id="{E28DC434-80AC-F04A-B05D-AFA1B2FFF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878" y="3404757"/>
              <a:ext cx="891023" cy="38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36">
              <a:extLst>
                <a:ext uri="{FF2B5EF4-FFF2-40B4-BE49-F238E27FC236}">
                  <a16:creationId xmlns:a16="http://schemas.microsoft.com/office/drawing/2014/main" id="{055C5564-EBE8-CC42-8278-822EDA75D370}"/>
                </a:ext>
              </a:extLst>
            </p:cNvPr>
            <p:cNvSpPr/>
            <p:nvPr/>
          </p:nvSpPr>
          <p:spPr>
            <a:xfrm>
              <a:off x="8530161" y="2608427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37">
              <a:extLst>
                <a:ext uri="{FF2B5EF4-FFF2-40B4-BE49-F238E27FC236}">
                  <a16:creationId xmlns:a16="http://schemas.microsoft.com/office/drawing/2014/main" id="{23B08C7F-1487-6E42-AAE4-ECC17664C47A}"/>
                </a:ext>
              </a:extLst>
            </p:cNvPr>
            <p:cNvSpPr/>
            <p:nvPr/>
          </p:nvSpPr>
          <p:spPr>
            <a:xfrm>
              <a:off x="9468902" y="2608427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38">
              <a:extLst>
                <a:ext uri="{FF2B5EF4-FFF2-40B4-BE49-F238E27FC236}">
                  <a16:creationId xmlns:a16="http://schemas.microsoft.com/office/drawing/2014/main" id="{A162A800-A7E6-A349-A6A4-6F3E7ABB13DF}"/>
                </a:ext>
              </a:extLst>
            </p:cNvPr>
            <p:cNvSpPr/>
            <p:nvPr/>
          </p:nvSpPr>
          <p:spPr>
            <a:xfrm>
              <a:off x="8530161" y="3381283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39">
              <a:extLst>
                <a:ext uri="{FF2B5EF4-FFF2-40B4-BE49-F238E27FC236}">
                  <a16:creationId xmlns:a16="http://schemas.microsoft.com/office/drawing/2014/main" id="{2A99DAF9-C76F-DD42-8012-D7E414EB2B66}"/>
                </a:ext>
              </a:extLst>
            </p:cNvPr>
            <p:cNvSpPr/>
            <p:nvPr/>
          </p:nvSpPr>
          <p:spPr>
            <a:xfrm>
              <a:off x="9468902" y="3380898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341E79D-2B42-B44F-A2D4-29CC5D70D496}"/>
                </a:ext>
              </a:extLst>
            </p:cNvPr>
            <p:cNvGrpSpPr/>
            <p:nvPr/>
          </p:nvGrpSpPr>
          <p:grpSpPr>
            <a:xfrm>
              <a:off x="8651298" y="2696422"/>
              <a:ext cx="124366" cy="153162"/>
              <a:chOff x="5932734" y="3332914"/>
              <a:chExt cx="191907" cy="236342"/>
            </a:xfrm>
          </p:grpSpPr>
          <p:sp>
            <p:nvSpPr>
              <p:cNvPr id="31" name="Seta: Divisa 49">
                <a:extLst>
                  <a:ext uri="{FF2B5EF4-FFF2-40B4-BE49-F238E27FC236}">
                    <a16:creationId xmlns:a16="http://schemas.microsoft.com/office/drawing/2014/main" id="{538A7A2C-708F-0145-B453-5EE3881831F4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eta: Divisa 51">
                <a:extLst>
                  <a:ext uri="{FF2B5EF4-FFF2-40B4-BE49-F238E27FC236}">
                    <a16:creationId xmlns:a16="http://schemas.microsoft.com/office/drawing/2014/main" id="{45862961-EE54-574C-892B-6D686F1697B1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0499686-94B5-1B47-ABD6-81727165FC74}"/>
                </a:ext>
              </a:extLst>
            </p:cNvPr>
            <p:cNvGrpSpPr/>
            <p:nvPr/>
          </p:nvGrpSpPr>
          <p:grpSpPr>
            <a:xfrm rot="5708332">
              <a:off x="9298102" y="2693897"/>
              <a:ext cx="124366" cy="153162"/>
              <a:chOff x="5932734" y="3332914"/>
              <a:chExt cx="191907" cy="236342"/>
            </a:xfrm>
          </p:grpSpPr>
          <p:sp>
            <p:nvSpPr>
              <p:cNvPr id="29" name="Seta: Divisa 55">
                <a:extLst>
                  <a:ext uri="{FF2B5EF4-FFF2-40B4-BE49-F238E27FC236}">
                    <a16:creationId xmlns:a16="http://schemas.microsoft.com/office/drawing/2014/main" id="{D62004AE-8087-AF4A-B79E-07E3BAD7608D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Seta: Divisa 56">
                <a:extLst>
                  <a:ext uri="{FF2B5EF4-FFF2-40B4-BE49-F238E27FC236}">
                    <a16:creationId xmlns:a16="http://schemas.microsoft.com/office/drawing/2014/main" id="{AFD75021-D861-BF4B-877D-FB9F0B6EBBA9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FE155F6-C110-4A46-95B1-D1A44581482C}"/>
                </a:ext>
              </a:extLst>
            </p:cNvPr>
            <p:cNvGrpSpPr/>
            <p:nvPr/>
          </p:nvGrpSpPr>
          <p:grpSpPr>
            <a:xfrm rot="16561833">
              <a:off x="8654016" y="3172173"/>
              <a:ext cx="124366" cy="153162"/>
              <a:chOff x="5932734" y="3332914"/>
              <a:chExt cx="191907" cy="236342"/>
            </a:xfrm>
          </p:grpSpPr>
          <p:sp>
            <p:nvSpPr>
              <p:cNvPr id="27" name="Seta: Divisa 60">
                <a:extLst>
                  <a:ext uri="{FF2B5EF4-FFF2-40B4-BE49-F238E27FC236}">
                    <a16:creationId xmlns:a16="http://schemas.microsoft.com/office/drawing/2014/main" id="{A5513892-B9F8-7340-A692-CD91BD2B80FB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eta: Divisa 61">
                <a:extLst>
                  <a:ext uri="{FF2B5EF4-FFF2-40B4-BE49-F238E27FC236}">
                    <a16:creationId xmlns:a16="http://schemas.microsoft.com/office/drawing/2014/main" id="{41938CED-5410-D646-A742-B3D6A444E3C6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59F226B-669D-C44A-ACEC-56391DAB4566}"/>
                </a:ext>
              </a:extLst>
            </p:cNvPr>
            <p:cNvGrpSpPr/>
            <p:nvPr/>
          </p:nvGrpSpPr>
          <p:grpSpPr>
            <a:xfrm rot="11170329">
              <a:off x="9281859" y="3174317"/>
              <a:ext cx="124366" cy="153162"/>
              <a:chOff x="5932734" y="3332914"/>
              <a:chExt cx="191907" cy="236342"/>
            </a:xfrm>
          </p:grpSpPr>
          <p:sp>
            <p:nvSpPr>
              <p:cNvPr id="25" name="Seta: Divisa 64">
                <a:extLst>
                  <a:ext uri="{FF2B5EF4-FFF2-40B4-BE49-F238E27FC236}">
                    <a16:creationId xmlns:a16="http://schemas.microsoft.com/office/drawing/2014/main" id="{D298CD05-7ED3-0846-A941-9F715FE980A3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ta: Divisa 65">
                <a:extLst>
                  <a:ext uri="{FF2B5EF4-FFF2-40B4-BE49-F238E27FC236}">
                    <a16:creationId xmlns:a16="http://schemas.microsoft.com/office/drawing/2014/main" id="{FF88CDF3-43C0-4E4D-9697-5633C65575A2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4491A81-6E12-6342-9302-041D78E50C21}"/>
                </a:ext>
              </a:extLst>
            </p:cNvPr>
            <p:cNvSpPr txBox="1"/>
            <p:nvPr/>
          </p:nvSpPr>
          <p:spPr>
            <a:xfrm>
              <a:off x="9630636" y="285485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Escala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539E00-18AC-DE49-8268-80A952E98A4C}"/>
                  </a:ext>
                </a:extLst>
              </p:cNvPr>
              <p:cNvSpPr txBox="1"/>
              <p:nvPr/>
            </p:nvSpPr>
            <p:spPr>
              <a:xfrm>
                <a:off x="1475166" y="2925307"/>
                <a:ext cx="261219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539E00-18AC-DE49-8268-80A952E9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66" y="2925307"/>
                <a:ext cx="2612190" cy="298928"/>
              </a:xfrm>
              <a:prstGeom prst="rect">
                <a:avLst/>
              </a:prstGeom>
              <a:blipFill>
                <a:blip r:embed="rId2"/>
                <a:stretch>
                  <a:fillRect l="-1636" r="-2804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FF981E00-B52D-0E4A-A309-5518BD2DB19A}"/>
                  </a:ext>
                </a:extLst>
              </p:cNvPr>
              <p:cNvSpPr txBox="1"/>
              <p:nvPr/>
            </p:nvSpPr>
            <p:spPr>
              <a:xfrm>
                <a:off x="8015082" y="5157937"/>
                <a:ext cx="2420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FF981E00-B52D-0E4A-A309-5518BD2D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82" y="5157937"/>
                <a:ext cx="2420470" cy="276999"/>
              </a:xfrm>
              <a:prstGeom prst="rect">
                <a:avLst/>
              </a:prstGeom>
              <a:blipFill>
                <a:blip r:embed="rId3"/>
                <a:stretch>
                  <a:fillRect l="-524" r="-209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924FE2A-E56D-AB46-A64A-FAD578CBE725}"/>
              </a:ext>
            </a:extLst>
          </p:cNvPr>
          <p:cNvGrpSpPr/>
          <p:nvPr/>
        </p:nvGrpSpPr>
        <p:grpSpPr>
          <a:xfrm>
            <a:off x="8008771" y="2837096"/>
            <a:ext cx="2375352" cy="1900273"/>
            <a:chOff x="8008771" y="2837096"/>
            <a:chExt cx="2375352" cy="1900273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999433-4021-CD4C-91B1-DD292E8193B2}"/>
                </a:ext>
              </a:extLst>
            </p:cNvPr>
            <p:cNvSpPr txBox="1"/>
            <p:nvPr/>
          </p:nvSpPr>
          <p:spPr>
            <a:xfrm>
              <a:off x="9599861" y="430848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B0BD86D-A6F8-A946-A30D-43CBA18A4C49}"/>
                </a:ext>
              </a:extLst>
            </p:cNvPr>
            <p:cNvSpPr txBox="1"/>
            <p:nvPr/>
          </p:nvSpPr>
          <p:spPr>
            <a:xfrm>
              <a:off x="8120048" y="283709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559E4EAC-DE14-3E44-8815-AC6AE97FD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8771" y="4478991"/>
              <a:ext cx="1569686" cy="3055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473F3739-0C9D-144C-815B-AA3AA39ED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380" y="3215580"/>
              <a:ext cx="0" cy="15217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E2E97C48-73CB-2E4C-B92F-F92474172C7F}"/>
                </a:ext>
              </a:extLst>
            </p:cNvPr>
            <p:cNvSpPr txBox="1"/>
            <p:nvPr/>
          </p:nvSpPr>
          <p:spPr>
            <a:xfrm>
              <a:off x="8933085" y="328748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u'=(3,2,0)</a:t>
              </a:r>
            </a:p>
          </p:txBody>
        </p:sp>
        <p:cxnSp>
          <p:nvCxnSpPr>
            <p:cNvPr id="102" name="Conector reto 33">
              <a:extLst>
                <a:ext uri="{FF2B5EF4-FFF2-40B4-BE49-F238E27FC236}">
                  <a16:creationId xmlns:a16="http://schemas.microsoft.com/office/drawing/2014/main" id="{B01D17DE-1F71-534E-8F5E-AC7AD6D8EB9C}"/>
                </a:ext>
              </a:extLst>
            </p:cNvPr>
            <p:cNvCxnSpPr>
              <a:cxnSpLocks/>
            </p:cNvCxnSpPr>
            <p:nvPr/>
          </p:nvCxnSpPr>
          <p:spPr>
            <a:xfrm>
              <a:off x="8611907" y="4205510"/>
              <a:ext cx="0" cy="294605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33">
              <a:extLst>
                <a:ext uri="{FF2B5EF4-FFF2-40B4-BE49-F238E27FC236}">
                  <a16:creationId xmlns:a16="http://schemas.microsoft.com/office/drawing/2014/main" id="{0846425C-2DA7-8540-8AF8-B263CC78617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650" y="3571967"/>
              <a:ext cx="0" cy="920579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33">
              <a:extLst>
                <a:ext uri="{FF2B5EF4-FFF2-40B4-BE49-F238E27FC236}">
                  <a16:creationId xmlns:a16="http://schemas.microsoft.com/office/drawing/2014/main" id="{A2C1E1EC-02B1-2B41-9A5E-38C77842A09C}"/>
                </a:ext>
              </a:extLst>
            </p:cNvPr>
            <p:cNvCxnSpPr>
              <a:cxnSpLocks/>
            </p:cNvCxnSpPr>
            <p:nvPr/>
          </p:nvCxnSpPr>
          <p:spPr>
            <a:xfrm>
              <a:off x="8240208" y="4208126"/>
              <a:ext cx="363003" cy="0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33">
              <a:extLst>
                <a:ext uri="{FF2B5EF4-FFF2-40B4-BE49-F238E27FC236}">
                  <a16:creationId xmlns:a16="http://schemas.microsoft.com/office/drawing/2014/main" id="{21D5D6B4-2473-934D-876C-02A4B761CA74}"/>
                </a:ext>
              </a:extLst>
            </p:cNvPr>
            <p:cNvCxnSpPr>
              <a:cxnSpLocks/>
            </p:cNvCxnSpPr>
            <p:nvPr/>
          </p:nvCxnSpPr>
          <p:spPr>
            <a:xfrm>
              <a:off x="8244921" y="3571967"/>
              <a:ext cx="684729" cy="0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8211704D-E23A-F946-84CC-CDB31EDEA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486" y="3571967"/>
              <a:ext cx="688164" cy="93757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6CFDCEAE-7801-D443-A5F5-C854E07D9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380" y="4205510"/>
              <a:ext cx="370527" cy="30404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19A3B9B0-8BE7-B749-89FC-9289CC74D486}"/>
                </a:ext>
              </a:extLst>
            </p:cNvPr>
            <p:cNvSpPr txBox="1"/>
            <p:nvPr/>
          </p:nvSpPr>
          <p:spPr>
            <a:xfrm>
              <a:off x="8637870" y="399253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u=(1,1,0)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110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809E-84F4-3847-8080-653CACF0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07ECF-E633-8749-BC3C-0017B3CE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essa </a:t>
            </a:r>
            <a:r>
              <a:rPr lang="pt-BR" dirty="0">
                <a:solidFill>
                  <a:schemeClr val="accent3"/>
                </a:solidFill>
              </a:rPr>
              <a:t>transformação de escala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é linear</a:t>
            </a:r>
            <a:r>
              <a:rPr lang="pt-B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51750D-56BC-4340-B163-3DD29D0B2E55}"/>
                  </a:ext>
                </a:extLst>
              </p:cNvPr>
              <p:cNvSpPr txBox="1"/>
              <p:nvPr/>
            </p:nvSpPr>
            <p:spPr>
              <a:xfrm>
                <a:off x="1094166" y="3596245"/>
                <a:ext cx="5974776" cy="690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51750D-56BC-4340-B163-3DD29D0B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6" y="3596245"/>
                <a:ext cx="5974776" cy="690958"/>
              </a:xfrm>
              <a:prstGeom prst="rect">
                <a:avLst/>
              </a:prstGeom>
              <a:blipFill>
                <a:blip r:embed="rId2"/>
                <a:stretch>
                  <a:fillRect l="-21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34292B-B623-DE42-8F4E-550444BDE4E0}"/>
                  </a:ext>
                </a:extLst>
              </p:cNvPr>
              <p:cNvSpPr txBox="1"/>
              <p:nvPr/>
            </p:nvSpPr>
            <p:spPr>
              <a:xfrm>
                <a:off x="1118468" y="3324798"/>
                <a:ext cx="2890856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34292B-B623-DE42-8F4E-550444BD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3324798"/>
                <a:ext cx="2890856" cy="331950"/>
              </a:xfrm>
              <a:prstGeom prst="rect">
                <a:avLst/>
              </a:prstGeom>
              <a:blipFill>
                <a:blip r:embed="rId3"/>
                <a:stretch>
                  <a:fillRect l="-1263" r="-2316" b="-2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F8BCC5-49DB-8442-85DD-C8999D33B23E}"/>
                  </a:ext>
                </a:extLst>
              </p:cNvPr>
              <p:cNvSpPr txBox="1"/>
              <p:nvPr/>
            </p:nvSpPr>
            <p:spPr>
              <a:xfrm>
                <a:off x="1094166" y="4208538"/>
                <a:ext cx="5906810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F8BCC5-49DB-8442-85DD-C8999D33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6" y="4208538"/>
                <a:ext cx="5906810" cy="531107"/>
              </a:xfrm>
              <a:prstGeom prst="rect">
                <a:avLst/>
              </a:prstGeom>
              <a:blipFill>
                <a:blip r:embed="rId4"/>
                <a:stretch>
                  <a:fillRect l="-214" b="-9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73EF1E1-9662-C44C-89DC-DFEF703659A6}"/>
                  </a:ext>
                </a:extLst>
              </p:cNvPr>
              <p:cNvSpPr txBox="1"/>
              <p:nvPr/>
            </p:nvSpPr>
            <p:spPr>
              <a:xfrm>
                <a:off x="1118468" y="4762584"/>
                <a:ext cx="5453737" cy="49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73EF1E1-9662-C44C-89DC-DFEF70365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4762584"/>
                <a:ext cx="5453737" cy="497957"/>
              </a:xfrm>
              <a:prstGeom prst="rect">
                <a:avLst/>
              </a:prstGeom>
              <a:blipFill>
                <a:blip r:embed="rId5"/>
                <a:stretch>
                  <a:fillRect l="-464" r="-928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3F267C2-1215-8947-8518-99567E357942}"/>
                  </a:ext>
                </a:extLst>
              </p:cNvPr>
              <p:cNvSpPr txBox="1"/>
              <p:nvPr/>
            </p:nvSpPr>
            <p:spPr>
              <a:xfrm>
                <a:off x="7383180" y="3772478"/>
                <a:ext cx="3514039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3F267C2-1215-8947-8518-99567E35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80" y="3772478"/>
                <a:ext cx="3514039" cy="531107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3ECAE-FE24-8645-B127-BDA81EA27CE2}"/>
                  </a:ext>
                </a:extLst>
              </p:cNvPr>
              <p:cNvSpPr txBox="1"/>
              <p:nvPr/>
            </p:nvSpPr>
            <p:spPr>
              <a:xfrm>
                <a:off x="7383179" y="2573268"/>
                <a:ext cx="168853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3ECAE-FE24-8645-B127-BDA81EA2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2573268"/>
                <a:ext cx="1688539" cy="461665"/>
              </a:xfrm>
              <a:prstGeom prst="rect">
                <a:avLst/>
              </a:prstGeom>
              <a:blipFill>
                <a:blip r:embed="rId7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59B052F-0CBC-8A4C-8626-E92C8B089D2B}"/>
                  </a:ext>
                </a:extLst>
              </p:cNvPr>
              <p:cNvSpPr/>
              <p:nvPr/>
            </p:nvSpPr>
            <p:spPr>
              <a:xfrm>
                <a:off x="1046050" y="2634539"/>
                <a:ext cx="2845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59B052F-0CBC-8A4C-8626-E92C8B08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50" y="2634539"/>
                <a:ext cx="2845715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4AAB26-0A1B-1742-BE13-FCB635CB3FC6}"/>
                  </a:ext>
                </a:extLst>
              </p:cNvPr>
              <p:cNvSpPr txBox="1"/>
              <p:nvPr/>
            </p:nvSpPr>
            <p:spPr>
              <a:xfrm>
                <a:off x="7383180" y="3313584"/>
                <a:ext cx="2890855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4AAB26-0A1B-1742-BE13-FCB635CB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80" y="3313584"/>
                <a:ext cx="2890855" cy="331950"/>
              </a:xfrm>
              <a:prstGeom prst="rect">
                <a:avLst/>
              </a:prstGeom>
              <a:blipFill>
                <a:blip r:embed="rId9"/>
                <a:stretch>
                  <a:fillRect l="-1266" t="-1852" r="-2532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B22DC7-AF46-C34E-997E-000BFE40B35F}"/>
                  </a:ext>
                </a:extLst>
              </p:cNvPr>
              <p:cNvSpPr txBox="1"/>
              <p:nvPr/>
            </p:nvSpPr>
            <p:spPr>
              <a:xfrm>
                <a:off x="7383179" y="4402538"/>
                <a:ext cx="314887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B22DC7-AF46-C34E-997E-000BFE40B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4402538"/>
                <a:ext cx="3148875" cy="531107"/>
              </a:xfrm>
              <a:prstGeom prst="rect">
                <a:avLst/>
              </a:prstGeom>
              <a:blipFill>
                <a:blip r:embed="rId10"/>
                <a:stretch>
                  <a:fillRect l="-1205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4932DE9-F14E-B744-8736-D91C7669072A}"/>
                  </a:ext>
                </a:extLst>
              </p:cNvPr>
              <p:cNvSpPr txBox="1"/>
              <p:nvPr/>
            </p:nvSpPr>
            <p:spPr>
              <a:xfrm>
                <a:off x="1118468" y="5283482"/>
                <a:ext cx="269791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4932DE9-F14E-B744-8736-D91C7669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5283482"/>
                <a:ext cx="2697918" cy="461665"/>
              </a:xfrm>
              <a:prstGeom prst="rect">
                <a:avLst/>
              </a:prstGeom>
              <a:blipFill>
                <a:blip r:embed="rId11"/>
                <a:stretch>
                  <a:fillRect l="-1402" r="-2336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6EE1C6-88A1-7848-9FF6-0734D7F8940B}"/>
              </a:ext>
            </a:extLst>
          </p:cNvPr>
          <p:cNvCxnSpPr/>
          <p:nvPr/>
        </p:nvCxnSpPr>
        <p:spPr>
          <a:xfrm flipV="1">
            <a:off x="1118468" y="3097594"/>
            <a:ext cx="5655733" cy="30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E8FD02-B035-9F42-BF2A-626615269127}"/>
              </a:ext>
            </a:extLst>
          </p:cNvPr>
          <p:cNvCxnSpPr>
            <a:cxnSpLocks/>
          </p:cNvCxnSpPr>
          <p:nvPr/>
        </p:nvCxnSpPr>
        <p:spPr>
          <a:xfrm>
            <a:off x="7256948" y="3103512"/>
            <a:ext cx="3526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8724BA2-85E8-CB4F-9119-7A5E3D5D0D86}"/>
                  </a:ext>
                </a:extLst>
              </p:cNvPr>
              <p:cNvSpPr txBox="1"/>
              <p:nvPr/>
            </p:nvSpPr>
            <p:spPr>
              <a:xfrm>
                <a:off x="7383179" y="5088050"/>
                <a:ext cx="171361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8724BA2-85E8-CB4F-9119-7A5E3D5D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5088050"/>
                <a:ext cx="1713611" cy="461665"/>
              </a:xfrm>
              <a:prstGeom prst="rect">
                <a:avLst/>
              </a:prstGeom>
              <a:blipFill>
                <a:blip r:embed="rId12"/>
                <a:stretch>
                  <a:fillRect l="-2941" r="-3676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F5A09ACD-21F2-B94A-B602-13A1DB5A0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6334" y="5397699"/>
            <a:ext cx="334785" cy="334785"/>
          </a:xfrm>
          <a:prstGeom prst="rect">
            <a:avLst/>
          </a:prstGeom>
        </p:spPr>
      </p:pic>
      <p:pic>
        <p:nvPicPr>
          <p:cNvPr id="23" name="Gráfico 22" descr="Marca de seleção com preenchimento sólido">
            <a:extLst>
              <a:ext uri="{FF2B5EF4-FFF2-40B4-BE49-F238E27FC236}">
                <a16:creationId xmlns:a16="http://schemas.microsoft.com/office/drawing/2014/main" id="{557B422B-3A61-184B-8414-BC1AF0260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21067" y="5220214"/>
            <a:ext cx="334785" cy="3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0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269A-DE80-DA41-BC0D-D7C9E5AB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931999-78E4-3C44-AA92-9B88A65C3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Sendo linear, </a:t>
                </a:r>
                <a:r>
                  <a:rPr lang="pt-BR" dirty="0">
                    <a:solidFill>
                      <a:schemeClr val="accent3"/>
                    </a:solidFill>
                  </a:rPr>
                  <a:t>a transformação </a:t>
                </a:r>
                <a:r>
                  <a:rPr lang="pt-BR" dirty="0"/>
                  <a:t>possui uma </a:t>
                </a:r>
                <a:r>
                  <a:rPr lang="pt-BR" dirty="0">
                    <a:solidFill>
                      <a:schemeClr val="accent1"/>
                    </a:solidFill>
                  </a:rPr>
                  <a:t>representação matricial</a:t>
                </a:r>
              </a:p>
              <a:p>
                <a:pPr lvl="1"/>
                <a:r>
                  <a:rPr lang="pt-BR" dirty="0"/>
                  <a:t>Para acha-la basta aplicar a transformação aos </a:t>
                </a:r>
                <a:r>
                  <a:rPr lang="pt-BR" dirty="0">
                    <a:solidFill>
                      <a:schemeClr val="accent2"/>
                    </a:solidFill>
                  </a:rPr>
                  <a:t>vetores base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,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931999-78E4-3C44-AA92-9B88A65C3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DAC5C8-AAEA-3A4D-A27D-ABF15BB36DDE}"/>
                  </a:ext>
                </a:extLst>
              </p:cNvPr>
              <p:cNvSpPr txBox="1"/>
              <p:nvPr/>
            </p:nvSpPr>
            <p:spPr>
              <a:xfrm>
                <a:off x="1448046" y="3599518"/>
                <a:ext cx="346614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DAC5C8-AAEA-3A4D-A27D-ABF15BB36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3599518"/>
                <a:ext cx="3466142" cy="398507"/>
              </a:xfrm>
              <a:prstGeom prst="rect">
                <a:avLst/>
              </a:prstGeom>
              <a:blipFill>
                <a:blip r:embed="rId3"/>
                <a:stretch>
                  <a:fillRect l="-1408" r="-2465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BB5C5-FC7B-834D-AA29-B27F44F829A4}"/>
                  </a:ext>
                </a:extLst>
              </p:cNvPr>
              <p:cNvSpPr txBox="1"/>
              <p:nvPr/>
            </p:nvSpPr>
            <p:spPr>
              <a:xfrm>
                <a:off x="1448046" y="4361017"/>
                <a:ext cx="49082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 baseline="-25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BB5C5-FC7B-834D-AA29-B27F44F8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4361017"/>
                <a:ext cx="4908202" cy="307777"/>
              </a:xfrm>
              <a:prstGeom prst="rect">
                <a:avLst/>
              </a:prstGeom>
              <a:blipFill>
                <a:blip r:embed="rId4"/>
                <a:stretch>
                  <a:fillRect l="-248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FCC2B-610B-2340-B163-DAE61FBC2DFA}"/>
                  </a:ext>
                </a:extLst>
              </p:cNvPr>
              <p:cNvSpPr txBox="1"/>
              <p:nvPr/>
            </p:nvSpPr>
            <p:spPr>
              <a:xfrm>
                <a:off x="1448046" y="4805952"/>
                <a:ext cx="49082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𝑠𝑦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FCC2B-610B-2340-B163-DAE61FBC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4805952"/>
                <a:ext cx="4908202" cy="307777"/>
              </a:xfrm>
              <a:prstGeom prst="rect">
                <a:avLst/>
              </a:prstGeom>
              <a:blipFill>
                <a:blip r:embed="rId5"/>
                <a:stretch>
                  <a:fillRect l="-745" b="-37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65C491-E895-1B44-9504-6433D13251AC}"/>
                  </a:ext>
                </a:extLst>
              </p:cNvPr>
              <p:cNvSpPr txBox="1"/>
              <p:nvPr/>
            </p:nvSpPr>
            <p:spPr>
              <a:xfrm>
                <a:off x="1408006" y="5246990"/>
                <a:ext cx="49082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 baseline="-25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65C491-E895-1B44-9504-6433D132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06" y="5246990"/>
                <a:ext cx="4908202" cy="307777"/>
              </a:xfrm>
              <a:prstGeom prst="rect">
                <a:avLst/>
              </a:prstGeom>
              <a:blipFill>
                <a:blip r:embed="rId6"/>
                <a:stretch>
                  <a:fillRect l="-373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D15CD2-0CC9-FC4F-9DD1-47819ABBEF6B}"/>
                  </a:ext>
                </a:extLst>
              </p:cNvPr>
              <p:cNvSpPr txBox="1"/>
              <p:nvPr/>
            </p:nvSpPr>
            <p:spPr>
              <a:xfrm>
                <a:off x="7187506" y="3315754"/>
                <a:ext cx="171681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D15CD2-0CC9-FC4F-9DD1-47819ABB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06" y="3315754"/>
                <a:ext cx="1716816" cy="732636"/>
              </a:xfrm>
              <a:prstGeom prst="rect">
                <a:avLst/>
              </a:prstGeom>
              <a:blipFill>
                <a:blip r:embed="rId7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5470989-AA00-814D-B415-866DAD928C7C}"/>
              </a:ext>
            </a:extLst>
          </p:cNvPr>
          <p:cNvSpPr txBox="1"/>
          <p:nvPr/>
        </p:nvSpPr>
        <p:spPr>
          <a:xfrm>
            <a:off x="9069292" y="338968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Matriz de </a:t>
            </a:r>
            <a:br>
              <a:rPr lang="pt-BR" sz="1600" dirty="0"/>
            </a:br>
            <a:r>
              <a:rPr lang="pt-BR" sz="1600" dirty="0"/>
              <a:t>Escala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8A9B24-F1A6-FD4D-B421-86424757DC67}"/>
                  </a:ext>
                </a:extLst>
              </p:cNvPr>
              <p:cNvSpPr txBox="1"/>
              <p:nvPr/>
            </p:nvSpPr>
            <p:spPr>
              <a:xfrm>
                <a:off x="7015284" y="4438475"/>
                <a:ext cx="1861727" cy="1181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8A9B24-F1A6-FD4D-B421-86424757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84" y="4438475"/>
                <a:ext cx="1861727" cy="1181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BFB550-3884-E942-8616-C8076CC8F531}"/>
              </a:ext>
            </a:extLst>
          </p:cNvPr>
          <p:cNvSpPr txBox="1"/>
          <p:nvPr/>
        </p:nvSpPr>
        <p:spPr>
          <a:xfrm>
            <a:off x="9206349" y="48466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Inversa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A301797-5DF2-471D-97C6-77402CF21306}"/>
                  </a:ext>
                </a:extLst>
              </p:cNvPr>
              <p:cNvSpPr txBox="1"/>
              <p:nvPr/>
            </p:nvSpPr>
            <p:spPr>
              <a:xfrm>
                <a:off x="1448046" y="3081908"/>
                <a:ext cx="32785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A301797-5DF2-471D-97C6-77402CF2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3081908"/>
                <a:ext cx="3278590" cy="307777"/>
              </a:xfrm>
              <a:prstGeom prst="rect">
                <a:avLst/>
              </a:prstGeom>
              <a:blipFill>
                <a:blip r:embed="rId9"/>
                <a:stretch>
                  <a:fillRect l="-559" r="-242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3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728F-C84F-0F41-B058-D885C4AA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E47CF-DEF9-A347-8288-59088D7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redimensione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um quadrado </a:t>
            </a:r>
            <a:r>
              <a:rPr lang="pt-BR" dirty="0"/>
              <a:t>formado pelos pontos (-4,-4,0) e (4,4,0) por um fator de 0.5 no eixo x e 2.0 no eixo y, sem alterar o eixo </a:t>
            </a:r>
            <a:r>
              <a:rPr lang="pt-BR" dirty="0" err="1"/>
              <a:t>z</a:t>
            </a:r>
            <a:r>
              <a:rPr lang="pt-BR" dirty="0"/>
              <a:t>.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A050D4F-B2B6-7D43-AB73-6B6E98A6E58F}"/>
              </a:ext>
            </a:extLst>
          </p:cNvPr>
          <p:cNvGrpSpPr/>
          <p:nvPr/>
        </p:nvGrpSpPr>
        <p:grpSpPr>
          <a:xfrm>
            <a:off x="1222817" y="3005337"/>
            <a:ext cx="3026653" cy="2955196"/>
            <a:chOff x="1637684" y="3081537"/>
            <a:chExt cx="3026653" cy="295519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DAEBA081-6D61-2B4F-9EA6-01CCF375E521}"/>
                </a:ext>
              </a:extLst>
            </p:cNvPr>
            <p:cNvGrpSpPr/>
            <p:nvPr/>
          </p:nvGrpSpPr>
          <p:grpSpPr>
            <a:xfrm>
              <a:off x="1752600" y="3081537"/>
              <a:ext cx="2911737" cy="2955196"/>
              <a:chOff x="1752600" y="3081537"/>
              <a:chExt cx="2911737" cy="295519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C2C84D-83AD-524C-A77C-AB040DAB1C18}"/>
                  </a:ext>
                </a:extLst>
              </p:cNvPr>
              <p:cNvSpPr txBox="1"/>
              <p:nvPr/>
            </p:nvSpPr>
            <p:spPr>
              <a:xfrm>
                <a:off x="4367461" y="455292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A93F2D-1880-1246-BAD1-A63888FFC596}"/>
                  </a:ext>
                </a:extLst>
              </p:cNvPr>
              <p:cNvSpPr txBox="1"/>
              <p:nvPr/>
            </p:nvSpPr>
            <p:spPr>
              <a:xfrm>
                <a:off x="2887648" y="308153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770C5AE1-113C-0443-8A6E-9668DD084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4722204"/>
                <a:ext cx="2593457" cy="122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FDC54DC1-2E3E-AC42-8F88-DF5730733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8980" y="3460022"/>
                <a:ext cx="0" cy="257671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E6D5777-45B9-EF4D-9342-188A485C0E48}"/>
                  </a:ext>
                </a:extLst>
              </p:cNvPr>
              <p:cNvSpPr/>
              <p:nvPr/>
            </p:nvSpPr>
            <p:spPr>
              <a:xfrm>
                <a:off x="2782855" y="4488507"/>
                <a:ext cx="452250" cy="452250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5A09F54-C2E4-4B4A-AA15-4BDC3B312DA9}"/>
                  </a:ext>
                </a:extLst>
              </p:cNvPr>
              <p:cNvSpPr/>
              <p:nvPr/>
            </p:nvSpPr>
            <p:spPr>
              <a:xfrm>
                <a:off x="2536859" y="4242511"/>
                <a:ext cx="944242" cy="944242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04AB0162-B259-4046-9B50-E86775EB51D3}"/>
                  </a:ext>
                </a:extLst>
              </p:cNvPr>
              <p:cNvSpPr/>
              <p:nvPr/>
            </p:nvSpPr>
            <p:spPr>
              <a:xfrm>
                <a:off x="2072496" y="3787787"/>
                <a:ext cx="1872968" cy="1872968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B4D6C22E-FAD4-EC47-9C4F-158AFF9FAF0D}"/>
                  </a:ext>
                </a:extLst>
              </p:cNvPr>
              <p:cNvSpPr/>
              <p:nvPr/>
            </p:nvSpPr>
            <p:spPr>
              <a:xfrm>
                <a:off x="2306837" y="4030133"/>
                <a:ext cx="1404286" cy="1404286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C83F536-88A6-ED49-BCB6-33EAD163AFA6}"/>
                </a:ext>
              </a:extLst>
            </p:cNvPr>
            <p:cNvSpPr/>
            <p:nvPr/>
          </p:nvSpPr>
          <p:spPr>
            <a:xfrm>
              <a:off x="2536859" y="4242511"/>
              <a:ext cx="944242" cy="9442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D72437F-1EF8-9145-8B2F-60E88784467C}"/>
                </a:ext>
              </a:extLst>
            </p:cNvPr>
            <p:cNvSpPr txBox="1"/>
            <p:nvPr/>
          </p:nvSpPr>
          <p:spPr>
            <a:xfrm>
              <a:off x="3481101" y="397799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(4,4,0)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223704C-E17F-5745-93BA-3881660CD1D8}"/>
                </a:ext>
              </a:extLst>
            </p:cNvPr>
            <p:cNvSpPr txBox="1"/>
            <p:nvPr/>
          </p:nvSpPr>
          <p:spPr>
            <a:xfrm>
              <a:off x="1637684" y="5167553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(-4,-4,0)</a:t>
              </a:r>
            </a:p>
          </p:txBody>
        </p:sp>
        <p:sp>
          <p:nvSpPr>
            <p:cNvPr id="32" name="Elipse 36">
              <a:extLst>
                <a:ext uri="{FF2B5EF4-FFF2-40B4-BE49-F238E27FC236}">
                  <a16:creationId xmlns:a16="http://schemas.microsoft.com/office/drawing/2014/main" id="{A7E47930-E411-1143-B571-AD21C699D2ED}"/>
                </a:ext>
              </a:extLst>
            </p:cNvPr>
            <p:cNvSpPr/>
            <p:nvPr/>
          </p:nvSpPr>
          <p:spPr>
            <a:xfrm>
              <a:off x="3440496" y="4206604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6">
              <a:extLst>
                <a:ext uri="{FF2B5EF4-FFF2-40B4-BE49-F238E27FC236}">
                  <a16:creationId xmlns:a16="http://schemas.microsoft.com/office/drawing/2014/main" id="{699028BD-6DD6-F34F-AA92-5FE088F95326}"/>
                </a:ext>
              </a:extLst>
            </p:cNvPr>
            <p:cNvSpPr/>
            <p:nvPr/>
          </p:nvSpPr>
          <p:spPr>
            <a:xfrm>
              <a:off x="2496254" y="5141451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52FAE07-BD51-5A4A-81F5-B1B13DFD9D48}"/>
                  </a:ext>
                </a:extLst>
              </p:cNvPr>
              <p:cNvSpPr txBox="1"/>
              <p:nvPr/>
            </p:nvSpPr>
            <p:spPr>
              <a:xfrm>
                <a:off x="4739969" y="3167001"/>
                <a:ext cx="1522981" cy="651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52FAE07-BD51-5A4A-81F5-B1B13DFD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69" y="3167001"/>
                <a:ext cx="1522981" cy="651269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7A4F39D-E33F-164E-9D11-EEE71D0EE8B9}"/>
                  </a:ext>
                </a:extLst>
              </p:cNvPr>
              <p:cNvSpPr txBox="1"/>
              <p:nvPr/>
            </p:nvSpPr>
            <p:spPr>
              <a:xfrm>
                <a:off x="6915009" y="3164533"/>
                <a:ext cx="1819088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7A4F39D-E33F-164E-9D11-EEE71D0E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09" y="3164533"/>
                <a:ext cx="1819088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8525392-1A29-0B48-BFD1-58200F85C7C3}"/>
                  </a:ext>
                </a:extLst>
              </p:cNvPr>
              <p:cNvSpPr txBox="1"/>
              <p:nvPr/>
            </p:nvSpPr>
            <p:spPr>
              <a:xfrm>
                <a:off x="4737456" y="4204702"/>
                <a:ext cx="546463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4,−4,0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8525392-1A29-0B48-BFD1-58200F85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56" y="4204702"/>
                <a:ext cx="5464637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681DFC0-184B-0546-B2F9-1DDE5E760549}"/>
                  </a:ext>
                </a:extLst>
              </p:cNvPr>
              <p:cNvSpPr txBox="1"/>
              <p:nvPr/>
            </p:nvSpPr>
            <p:spPr>
              <a:xfrm>
                <a:off x="5374231" y="5146460"/>
                <a:ext cx="450713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4,4,0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681DFC0-184B-0546-B2F9-1DDE5E76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31" y="5146460"/>
                <a:ext cx="4507131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16146B3-406C-4D41-916C-DF4390973547}"/>
              </a:ext>
            </a:extLst>
          </p:cNvPr>
          <p:cNvGrpSpPr/>
          <p:nvPr/>
        </p:nvGrpSpPr>
        <p:grpSpPr>
          <a:xfrm>
            <a:off x="1459297" y="3454136"/>
            <a:ext cx="2140320" cy="2400625"/>
            <a:chOff x="1459297" y="3454136"/>
            <a:chExt cx="2140320" cy="240062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E01B489-8D94-7944-AF41-84EB97B3FD78}"/>
                </a:ext>
              </a:extLst>
            </p:cNvPr>
            <p:cNvSpPr/>
            <p:nvPr/>
          </p:nvSpPr>
          <p:spPr>
            <a:xfrm>
              <a:off x="2367988" y="3707453"/>
              <a:ext cx="452248" cy="187710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31AF7AC-F4F7-014D-A34B-56DDA0C6A9CE}"/>
                </a:ext>
              </a:extLst>
            </p:cNvPr>
            <p:cNvSpPr txBox="1"/>
            <p:nvPr/>
          </p:nvSpPr>
          <p:spPr>
            <a:xfrm>
              <a:off x="2820236" y="345413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(2,8,0)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661FA26-452B-D84C-A833-FFBC3C0B7F2E}"/>
                </a:ext>
              </a:extLst>
            </p:cNvPr>
            <p:cNvSpPr txBox="1"/>
            <p:nvPr/>
          </p:nvSpPr>
          <p:spPr>
            <a:xfrm>
              <a:off x="1459297" y="5577762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(-2,-8,0)</a:t>
              </a:r>
            </a:p>
          </p:txBody>
        </p:sp>
        <p:sp>
          <p:nvSpPr>
            <p:cNvPr id="42" name="Elipse 36">
              <a:extLst>
                <a:ext uri="{FF2B5EF4-FFF2-40B4-BE49-F238E27FC236}">
                  <a16:creationId xmlns:a16="http://schemas.microsoft.com/office/drawing/2014/main" id="{E4434E59-9946-E74E-A591-7B4831EFDB3B}"/>
                </a:ext>
              </a:extLst>
            </p:cNvPr>
            <p:cNvSpPr/>
            <p:nvPr/>
          </p:nvSpPr>
          <p:spPr>
            <a:xfrm>
              <a:off x="2779631" y="3682744"/>
              <a:ext cx="81209" cy="8120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36">
              <a:extLst>
                <a:ext uri="{FF2B5EF4-FFF2-40B4-BE49-F238E27FC236}">
                  <a16:creationId xmlns:a16="http://schemas.microsoft.com/office/drawing/2014/main" id="{0EA1752E-6322-B247-AB3B-16BEC0BCDFAD}"/>
                </a:ext>
              </a:extLst>
            </p:cNvPr>
            <p:cNvSpPr/>
            <p:nvPr/>
          </p:nvSpPr>
          <p:spPr>
            <a:xfrm>
              <a:off x="2326334" y="5551660"/>
              <a:ext cx="81209" cy="8120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451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3FF1A8B-FE31-0141-B7C1-DF5BA93F74D6}"/>
              </a:ext>
            </a:extLst>
          </p:cNvPr>
          <p:cNvGrpSpPr/>
          <p:nvPr/>
        </p:nvGrpSpPr>
        <p:grpSpPr>
          <a:xfrm rot="19945349">
            <a:off x="-606962" y="3426276"/>
            <a:ext cx="5082936" cy="3179193"/>
            <a:chOff x="326240" y="2992115"/>
            <a:chExt cx="4347360" cy="2719117"/>
          </a:xfrm>
        </p:grpSpPr>
        <p:sp>
          <p:nvSpPr>
            <p:cNvPr id="69" name="Arco 68">
              <a:extLst>
                <a:ext uri="{FF2B5EF4-FFF2-40B4-BE49-F238E27FC236}">
                  <a16:creationId xmlns:a16="http://schemas.microsoft.com/office/drawing/2014/main" id="{39AAEAA4-017F-384D-B2ED-30CF82EEC54B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868B8DE1-061D-3B4E-93FB-BE0155EC428D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6D22B5C5-12D8-EB4E-839C-F250F7C80428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E3689A5-5D24-8045-AEF3-928B3C37B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855477-16BB-154E-B6D8-407F0833C817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CD7FE9-9CAC-314D-A0DE-6B069BD55538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6" name="Arco 15">
              <a:extLst>
                <a:ext uri="{FF2B5EF4-FFF2-40B4-BE49-F238E27FC236}">
                  <a16:creationId xmlns:a16="http://schemas.microsoft.com/office/drawing/2014/main" id="{B072ED72-2F4B-DA4D-BECC-9472ED3CBB5B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F0A6BBE5-84D7-4C4D-847D-3AA5A1EC9C7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4"/>
                  <a:stretch>
                    <a:fillRect l="-1626" r="-2439" b="-34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E1961387-AD94-304E-A812-40D72646640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0CDE4AC9-4BE3-E643-8929-0F143F2EE1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2E77E1F-1530-B640-94D1-478F83BFA450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1DB5C966-A949-194E-AFE0-A797E117E730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E4F5253-61E0-AB47-B95F-BFC251397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EFB8BF3F-35EA-294C-846A-C367ED9B8C4E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7F672FA1-51D6-3045-B21B-C8FF02987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003" y="3777014"/>
              <a:ext cx="109859" cy="88452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>
                  <a:extLst>
                    <a:ext uri="{FF2B5EF4-FFF2-40B4-BE49-F238E27FC236}">
                      <a16:creationId xmlns:a16="http://schemas.microsoft.com/office/drawing/2014/main" id="{669FABF1-924D-0148-B779-C7A1F5A4C0EB}"/>
                    </a:ext>
                  </a:extLst>
                </p:cNvPr>
                <p:cNvSpPr/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4" name="Retângulo 73">
                  <a:extLst>
                    <a:ext uri="{FF2B5EF4-FFF2-40B4-BE49-F238E27FC236}">
                      <a16:creationId xmlns:a16="http://schemas.microsoft.com/office/drawing/2014/main" id="{669FABF1-924D-0148-B779-C7A1F5A4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  <a:blipFill>
                  <a:blip r:embed="rId8"/>
                  <a:stretch>
                    <a:fillRect l="-9091" t="-3704" r="-2273" b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EC94283-C3E7-F448-8F67-21457DEF88A7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5A52F69-2545-514E-A682-0DA708A92F8E}"/>
                  </a:ext>
                </a:extLst>
              </p:cNvPr>
              <p:cNvSpPr txBox="1"/>
              <p:nvPr/>
            </p:nvSpPr>
            <p:spPr>
              <a:xfrm>
                <a:off x="8006538" y="2787661"/>
                <a:ext cx="2349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𝒏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𝒗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cos</m:t>
                        </m:r>
                      </m:fName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𝛼</m:t>
                        </m:r>
                      </m:e>
                    </m:func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5A52F69-2545-514E-A682-0DA708A92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538" y="2787661"/>
                <a:ext cx="234981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5B53F72-BB45-1240-A6B0-7CA59FEDB340}"/>
              </a:ext>
            </a:extLst>
          </p:cNvPr>
          <p:cNvGrpSpPr/>
          <p:nvPr/>
        </p:nvGrpSpPr>
        <p:grpSpPr>
          <a:xfrm>
            <a:off x="7569916" y="3345762"/>
            <a:ext cx="3223054" cy="655436"/>
            <a:chOff x="7866248" y="3303200"/>
            <a:chExt cx="3223054" cy="65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124FC945-DBD9-5949-ABAF-DBD78C30710A}"/>
                    </a:ext>
                  </a:extLst>
                </p:cNvPr>
                <p:cNvSpPr txBox="1"/>
                <p:nvPr/>
              </p:nvSpPr>
              <p:spPr>
                <a:xfrm>
                  <a:off x="7866248" y="3303200"/>
                  <a:ext cx="1494127" cy="6554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𝒗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124FC945-DBD9-5949-ABAF-DBD78C307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248" y="3303200"/>
                  <a:ext cx="1494127" cy="6554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C3F853C-A4B8-E444-980C-2B5D6F05523B}"/>
                    </a:ext>
                  </a:extLst>
                </p:cNvPr>
                <p:cNvSpPr txBox="1"/>
                <p:nvPr/>
              </p:nvSpPr>
              <p:spPr>
                <a:xfrm>
                  <a:off x="9410509" y="3446252"/>
                  <a:ext cx="16787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  <m: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C3F853C-A4B8-E444-980C-2B5D6F055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509" y="3446252"/>
                  <a:ext cx="167879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8A4EA9-A1FB-C544-94A1-722BC8717447}"/>
              </a:ext>
            </a:extLst>
          </p:cNvPr>
          <p:cNvGrpSpPr/>
          <p:nvPr/>
        </p:nvGrpSpPr>
        <p:grpSpPr>
          <a:xfrm>
            <a:off x="4587194" y="5472411"/>
            <a:ext cx="2372350" cy="474134"/>
            <a:chOff x="4587194" y="5472411"/>
            <a:chExt cx="2372350" cy="474134"/>
          </a:xfrm>
        </p:grpSpPr>
        <p:sp>
          <p:nvSpPr>
            <p:cNvPr id="130" name="Retângulo Arredondado 129">
              <a:extLst>
                <a:ext uri="{FF2B5EF4-FFF2-40B4-BE49-F238E27FC236}">
                  <a16:creationId xmlns:a16="http://schemas.microsoft.com/office/drawing/2014/main" id="{80CF557F-1035-5A4E-9EA1-F326424EB998}"/>
                </a:ext>
              </a:extLst>
            </p:cNvPr>
            <p:cNvSpPr/>
            <p:nvPr/>
          </p:nvSpPr>
          <p:spPr>
            <a:xfrm>
              <a:off x="4587194" y="5472411"/>
              <a:ext cx="2372350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>
                  <a:extLst>
                    <a:ext uri="{FF2B5EF4-FFF2-40B4-BE49-F238E27FC236}">
                      <a16:creationId xmlns:a16="http://schemas.microsoft.com/office/drawing/2014/main" id="{DA20E5DE-4718-3E42-ADEE-FCA438892279}"/>
                    </a:ext>
                  </a:extLst>
                </p:cNvPr>
                <p:cNvSpPr txBox="1"/>
                <p:nvPr/>
              </p:nvSpPr>
              <p:spPr>
                <a:xfrm>
                  <a:off x="4660877" y="5502746"/>
                  <a:ext cx="222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proj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)=(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</m:oMath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8" name="CaixaDeTexto 107">
                  <a:extLst>
                    <a:ext uri="{FF2B5EF4-FFF2-40B4-BE49-F238E27FC236}">
                      <a16:creationId xmlns:a16="http://schemas.microsoft.com/office/drawing/2014/main" id="{DA20E5DE-4718-3E42-ADEE-FCA43889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77" y="5502746"/>
                  <a:ext cx="22267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841" t="-6667" b="-2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FE38EEC-DF57-8647-854D-D6D2B4A0C023}"/>
              </a:ext>
            </a:extLst>
          </p:cNvPr>
          <p:cNvGrpSpPr/>
          <p:nvPr/>
        </p:nvGrpSpPr>
        <p:grpSpPr>
          <a:xfrm>
            <a:off x="4458548" y="2739827"/>
            <a:ext cx="2266390" cy="2490007"/>
            <a:chOff x="4458548" y="2739827"/>
            <a:chExt cx="2266390" cy="2490007"/>
          </a:xfrm>
        </p:grpSpPr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DC96665D-C46D-A74A-AF01-0AEC1E8FFAC3}"/>
                </a:ext>
              </a:extLst>
            </p:cNvPr>
            <p:cNvGrpSpPr/>
            <p:nvPr/>
          </p:nvGrpSpPr>
          <p:grpSpPr>
            <a:xfrm>
              <a:off x="4934515" y="4708730"/>
              <a:ext cx="124394" cy="124394"/>
              <a:chOff x="7302046" y="4057660"/>
              <a:chExt cx="124394" cy="124394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421C2B77-C76E-7F41-BB2E-D8B9715959ED}"/>
                  </a:ext>
                </a:extLst>
              </p:cNvPr>
              <p:cNvSpPr/>
              <p:nvPr/>
            </p:nvSpPr>
            <p:spPr>
              <a:xfrm>
                <a:off x="7302046" y="4057660"/>
                <a:ext cx="124394" cy="124394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7B50639-8CA6-6C43-9337-A01536C1DA78}"/>
                  </a:ext>
                </a:extLst>
              </p:cNvPr>
              <p:cNvSpPr/>
              <p:nvPr/>
            </p:nvSpPr>
            <p:spPr>
              <a:xfrm>
                <a:off x="7341384" y="4096998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Arco 110">
              <a:extLst>
                <a:ext uri="{FF2B5EF4-FFF2-40B4-BE49-F238E27FC236}">
                  <a16:creationId xmlns:a16="http://schemas.microsoft.com/office/drawing/2014/main" id="{0A8CFB4A-38BA-434B-BF4E-56DB8B3E7C4E}"/>
                </a:ext>
              </a:extLst>
            </p:cNvPr>
            <p:cNvSpPr/>
            <p:nvPr/>
          </p:nvSpPr>
          <p:spPr>
            <a:xfrm rot="6315867">
              <a:off x="6474653" y="4648567"/>
              <a:ext cx="248484" cy="252087"/>
            </a:xfrm>
            <a:prstGeom prst="arc">
              <a:avLst>
                <a:gd name="adj1" fmla="val 3073866"/>
                <a:gd name="adj2" fmla="val 843207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E174BB99-185C-7A4F-86BF-77ED603D79D4}"/>
                </a:ext>
              </a:extLst>
            </p:cNvPr>
            <p:cNvSpPr txBox="1"/>
            <p:nvPr/>
          </p:nvSpPr>
          <p:spPr>
            <a:xfrm>
              <a:off x="6305916" y="4839506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34D162A-3984-0B4F-BF5C-D463A8231916}"/>
                </a:ext>
              </a:extLst>
            </p:cNvPr>
            <p:cNvSpPr txBox="1"/>
            <p:nvPr/>
          </p:nvSpPr>
          <p:spPr>
            <a:xfrm>
              <a:off x="4678089" y="273982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48305C0-D7B3-2145-BD57-991D94F4C395}"/>
                </a:ext>
              </a:extLst>
            </p:cNvPr>
            <p:cNvSpPr/>
            <p:nvPr/>
          </p:nvSpPr>
          <p:spPr>
            <a:xfrm rot="21538721">
              <a:off x="5177994" y="4523862"/>
              <a:ext cx="9460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4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400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D01FED67-CB19-7342-8BAE-F18EDDCCDE47}"/>
                </a:ext>
              </a:extLst>
            </p:cNvPr>
            <p:cNvGrpSpPr/>
            <p:nvPr/>
          </p:nvGrpSpPr>
          <p:grpSpPr>
            <a:xfrm>
              <a:off x="4458548" y="3046263"/>
              <a:ext cx="2261707" cy="1795539"/>
              <a:chOff x="6410928" y="3005689"/>
              <a:chExt cx="2687140" cy="2133284"/>
            </a:xfrm>
          </p:grpSpPr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1027E3A6-FDD7-6C4E-8193-F3A46CB51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417" y="3005689"/>
                <a:ext cx="0" cy="21332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de Seta Reta 98">
                <a:extLst>
                  <a:ext uri="{FF2B5EF4-FFF2-40B4-BE49-F238E27FC236}">
                    <a16:creationId xmlns:a16="http://schemas.microsoft.com/office/drawing/2014/main" id="{C89A8E20-4C9B-0D43-AAB6-59B5216C9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1090" y="3009551"/>
                <a:ext cx="4059" cy="21157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5E46A7F8-7280-B446-A9B6-BA0356FE4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7483" y="3014156"/>
                <a:ext cx="212838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1EE34B3F-842E-144C-96F3-6CEABD716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0928" y="5114765"/>
                <a:ext cx="2687139" cy="1540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2BB0841B-0DF6-2747-BDE9-C09F719C1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3575" y="5118516"/>
                <a:ext cx="2132879" cy="6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A2BA192C-B2A4-F142-B2B2-6B95D9F8F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791" y="5114765"/>
                <a:ext cx="703275" cy="123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5DEBF70B-E75C-5547-8D29-8B2758BDF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872" y="3005689"/>
                <a:ext cx="0" cy="21332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1C705F33-C22E-C54F-BA12-36DFE5B98E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7483" y="3005689"/>
                <a:ext cx="2130585" cy="210907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FBD533C-43FA-E144-9BC1-B47813DCABB4}"/>
                </a:ext>
              </a:extLst>
            </p:cNvPr>
            <p:cNvSpPr/>
            <p:nvPr/>
          </p:nvSpPr>
          <p:spPr>
            <a:xfrm rot="16200000">
              <a:off x="3969752" y="3777127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pt-BR" sz="1400" b="1" baseline="-250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⊥ </a:t>
              </a:r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perp</a:t>
              </a:r>
              <a:r>
                <a:rPr lang="pt-BR" sz="1400" b="1" baseline="-250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94EECD77-C2EA-244E-BF26-A2E6D2A9BCF2}"/>
                    </a:ext>
                  </a:extLst>
                </p:cNvPr>
                <p:cNvSpPr/>
                <p:nvPr/>
              </p:nvSpPr>
              <p:spPr>
                <a:xfrm>
                  <a:off x="6164106" y="4478135"/>
                  <a:ext cx="3472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94EECD77-C2EA-244E-BF26-A2E6D2A9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106" y="4478135"/>
                  <a:ext cx="347211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tângulo 120">
                  <a:extLst>
                    <a:ext uri="{FF2B5EF4-FFF2-40B4-BE49-F238E27FC236}">
                      <a16:creationId xmlns:a16="http://schemas.microsoft.com/office/drawing/2014/main" id="{F18A914F-7BA2-884E-9CEF-7A617F34AE94}"/>
                    </a:ext>
                  </a:extLst>
                </p:cNvPr>
                <p:cNvSpPr/>
                <p:nvPr/>
              </p:nvSpPr>
              <p:spPr>
                <a:xfrm>
                  <a:off x="4768926" y="4860502"/>
                  <a:ext cx="3821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1" name="Retângulo 120">
                  <a:extLst>
                    <a:ext uri="{FF2B5EF4-FFF2-40B4-BE49-F238E27FC236}">
                      <a16:creationId xmlns:a16="http://schemas.microsoft.com/office/drawing/2014/main" id="{F18A914F-7BA2-884E-9CEF-7A617F34A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926" y="4860502"/>
                  <a:ext cx="38215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D26731B0-69E7-B047-B73F-AA911CBC5E3C}"/>
                    </a:ext>
                  </a:extLst>
                </p:cNvPr>
                <p:cNvSpPr/>
                <p:nvPr/>
              </p:nvSpPr>
              <p:spPr>
                <a:xfrm>
                  <a:off x="5679505" y="3521030"/>
                  <a:ext cx="624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D26731B0-69E7-B047-B73F-AA911CBC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05" y="3521030"/>
                  <a:ext cx="62472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4F53E7A-B6F7-1A49-9336-29260635DF3F}"/>
                  </a:ext>
                </a:extLst>
              </p:cNvPr>
              <p:cNvSpPr txBox="1"/>
              <p:nvPr/>
            </p:nvSpPr>
            <p:spPr>
              <a:xfrm>
                <a:off x="8374171" y="4189967"/>
                <a:ext cx="161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4F53E7A-B6F7-1A49-9336-29260635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71" y="4189967"/>
                <a:ext cx="1614545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EC4451B2-805B-5047-8C50-6AFC7961B68A}"/>
              </a:ext>
            </a:extLst>
          </p:cNvPr>
          <p:cNvGrpSpPr/>
          <p:nvPr/>
        </p:nvGrpSpPr>
        <p:grpSpPr>
          <a:xfrm>
            <a:off x="7913188" y="4748068"/>
            <a:ext cx="2536511" cy="607859"/>
            <a:chOff x="8187917" y="4748068"/>
            <a:chExt cx="2536511" cy="607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70DAD58F-831F-CE47-8F8D-27CE632D5F90}"/>
                    </a:ext>
                  </a:extLst>
                </p:cNvPr>
                <p:cNvSpPr txBox="1"/>
                <p:nvPr/>
              </p:nvSpPr>
              <p:spPr>
                <a:xfrm>
                  <a:off x="8187917" y="4748068"/>
                  <a:ext cx="1195199" cy="607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pt-BR" b="1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𝒏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∙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𝒗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𝒏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70DAD58F-831F-CE47-8F8D-27CE632D5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917" y="4748068"/>
                  <a:ext cx="1195199" cy="60785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tângulo 125">
                  <a:extLst>
                    <a:ext uri="{FF2B5EF4-FFF2-40B4-BE49-F238E27FC236}">
                      <a16:creationId xmlns:a16="http://schemas.microsoft.com/office/drawing/2014/main" id="{6D5FD9A9-082F-F749-BE68-9195EEE25595}"/>
                    </a:ext>
                  </a:extLst>
                </p:cNvPr>
                <p:cNvSpPr/>
                <p:nvPr/>
              </p:nvSpPr>
              <p:spPr>
                <a:xfrm>
                  <a:off x="9591746" y="4870539"/>
                  <a:ext cx="1132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126" name="Retângulo 125">
                  <a:extLst>
                    <a:ext uri="{FF2B5EF4-FFF2-40B4-BE49-F238E27FC236}">
                      <a16:creationId xmlns:a16="http://schemas.microsoft.com/office/drawing/2014/main" id="{6D5FD9A9-082F-F749-BE68-9195EEE25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746" y="4870539"/>
                  <a:ext cx="11326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609B6862-A522-E341-9635-1074BB873FE5}"/>
                  </a:ext>
                </a:extLst>
              </p:cNvPr>
              <p:cNvSpPr/>
              <p:nvPr/>
            </p:nvSpPr>
            <p:spPr>
              <a:xfrm>
                <a:off x="8315341" y="5571692"/>
                <a:ext cx="1732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𝒏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609B6862-A522-E341-9635-1074BB87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41" y="5571692"/>
                <a:ext cx="1732205" cy="369332"/>
              </a:xfrm>
              <a:prstGeom prst="rect">
                <a:avLst/>
              </a:prstGeom>
              <a:blipFill>
                <a:blip r:embed="rId19"/>
                <a:stretch>
                  <a:fillRect l="-2817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60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DA20E5DE-4718-3E42-ADEE-FCA438892279}"/>
                  </a:ext>
                </a:extLst>
              </p:cNvPr>
              <p:cNvSpPr txBox="1"/>
              <p:nvPr/>
            </p:nvSpPr>
            <p:spPr>
              <a:xfrm>
                <a:off x="4853747" y="2830402"/>
                <a:ext cx="222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)=(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・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DA20E5DE-4718-3E42-ADEE-FCA43889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47" y="2830402"/>
                <a:ext cx="2226700" cy="369332"/>
              </a:xfrm>
              <a:prstGeom prst="rect">
                <a:avLst/>
              </a:prstGeom>
              <a:blipFill>
                <a:blip r:embed="rId4"/>
                <a:stretch>
                  <a:fillRect l="-2273" t="-6452" b="-22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8E57AD62-6668-554B-B436-01ED09B228C5}"/>
              </a:ext>
            </a:extLst>
          </p:cNvPr>
          <p:cNvGrpSpPr/>
          <p:nvPr/>
        </p:nvGrpSpPr>
        <p:grpSpPr>
          <a:xfrm>
            <a:off x="4043915" y="3590897"/>
            <a:ext cx="3779285" cy="1461526"/>
            <a:chOff x="4484182" y="3108291"/>
            <a:chExt cx="3779285" cy="1461526"/>
          </a:xfrm>
        </p:grpSpPr>
        <p:sp>
          <p:nvSpPr>
            <p:cNvPr id="60" name="Retângulo Arredondado 59">
              <a:extLst>
                <a:ext uri="{FF2B5EF4-FFF2-40B4-BE49-F238E27FC236}">
                  <a16:creationId xmlns:a16="http://schemas.microsoft.com/office/drawing/2014/main" id="{C4A47F12-DA81-824B-9461-C97696FDDA91}"/>
                </a:ext>
              </a:extLst>
            </p:cNvPr>
            <p:cNvSpPr/>
            <p:nvPr/>
          </p:nvSpPr>
          <p:spPr>
            <a:xfrm>
              <a:off x="4484182" y="3108291"/>
              <a:ext cx="3779285" cy="1461526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D8F7A5F0-84CA-654F-81E2-ABC23FA6C91C}"/>
                    </a:ext>
                  </a:extLst>
                </p:cNvPr>
                <p:cNvSpPr txBox="1"/>
                <p:nvPr/>
              </p:nvSpPr>
              <p:spPr>
                <a:xfrm>
                  <a:off x="4652863" y="3198173"/>
                  <a:ext cx="35090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A projeção de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pt-BR" dirty="0"/>
                    <a:t> em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pt-BR" dirty="0"/>
                    <a:t> </a:t>
                  </a:r>
                  <a:r>
                    <a:rPr lang="pt-BR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rPr>
                    <a:t>não varia com a rotação</a:t>
                  </a:r>
                  <a:r>
                    <a:rPr lang="pt-BR" dirty="0"/>
                    <a:t>. Então só é preciso descobrir como rotacionar a parte ortogonal.</a:t>
                  </a:r>
                </a:p>
              </p:txBody>
            </p:sp>
          </mc:Choice>
          <mc:Fallback xmlns=""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D8F7A5F0-84CA-654F-81E2-ABC23FA6C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863" y="3198173"/>
                  <a:ext cx="3509005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360" t="-2083" r="-360" b="-62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8111A1A-4EF3-410E-9488-9085963D5A59}"/>
              </a:ext>
            </a:extLst>
          </p:cNvPr>
          <p:cNvGrpSpPr/>
          <p:nvPr/>
        </p:nvGrpSpPr>
        <p:grpSpPr>
          <a:xfrm>
            <a:off x="4366338" y="5214598"/>
            <a:ext cx="3201517" cy="474134"/>
            <a:chOff x="4366338" y="5214598"/>
            <a:chExt cx="3201517" cy="474134"/>
          </a:xfrm>
        </p:grpSpPr>
        <p:sp>
          <p:nvSpPr>
            <p:cNvPr id="62" name="Retângulo Arredondado 129">
              <a:extLst>
                <a:ext uri="{FF2B5EF4-FFF2-40B4-BE49-F238E27FC236}">
                  <a16:creationId xmlns:a16="http://schemas.microsoft.com/office/drawing/2014/main" id="{852CE0EA-A5A7-4DC3-816B-62A1FC8910A0}"/>
                </a:ext>
              </a:extLst>
            </p:cNvPr>
            <p:cNvSpPr/>
            <p:nvPr/>
          </p:nvSpPr>
          <p:spPr>
            <a:xfrm>
              <a:off x="4402441" y="5214598"/>
              <a:ext cx="3165414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78C6FC98-8CBA-5B4B-B7EF-D7B2EF237D4B}"/>
                    </a:ext>
                  </a:extLst>
                </p:cNvPr>
                <p:cNvSpPr txBox="1"/>
                <p:nvPr/>
              </p:nvSpPr>
              <p:spPr>
                <a:xfrm>
                  <a:off x="4366338" y="5239712"/>
                  <a:ext cx="3201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 = proj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 + R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</a:t>
                  </a:r>
                  <a:r>
                    <a:rPr lang="pt-BR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78C6FC98-8CBA-5B4B-B7EF-D7B2EF23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338" y="5239712"/>
                  <a:ext cx="320151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3" t="-10000" r="-1143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980CA1-B5F7-DC45-B188-F44D449920B0}"/>
              </a:ext>
            </a:extLst>
          </p:cNvPr>
          <p:cNvGrpSpPr/>
          <p:nvPr/>
        </p:nvGrpSpPr>
        <p:grpSpPr>
          <a:xfrm>
            <a:off x="8205969" y="2372148"/>
            <a:ext cx="3082498" cy="3302297"/>
            <a:chOff x="8205969" y="2372148"/>
            <a:chExt cx="3082498" cy="3302297"/>
          </a:xfrm>
        </p:grpSpPr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22B136FF-ADE8-6445-BCE6-72CB15B4DCE9}"/>
                </a:ext>
              </a:extLst>
            </p:cNvPr>
            <p:cNvSpPr/>
            <p:nvPr/>
          </p:nvSpPr>
          <p:spPr>
            <a:xfrm>
              <a:off x="8205969" y="2372148"/>
              <a:ext cx="2911052" cy="2911052"/>
            </a:xfrm>
            <a:prstGeom prst="arc">
              <a:avLst>
                <a:gd name="adj1" fmla="val 18448634"/>
                <a:gd name="adj2" fmla="val 9010866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tângulo 118">
                  <a:extLst>
                    <a:ext uri="{FF2B5EF4-FFF2-40B4-BE49-F238E27FC236}">
                      <a16:creationId xmlns:a16="http://schemas.microsoft.com/office/drawing/2014/main" id="{47498750-5E40-A84B-813A-CB78B305F43B}"/>
                    </a:ext>
                  </a:extLst>
                </p:cNvPr>
                <p:cNvSpPr/>
                <p:nvPr/>
              </p:nvSpPr>
              <p:spPr>
                <a:xfrm>
                  <a:off x="9728157" y="4054799"/>
                  <a:ext cx="36221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9" name="Retângulo 118">
                  <a:extLst>
                    <a:ext uri="{FF2B5EF4-FFF2-40B4-BE49-F238E27FC236}">
                      <a16:creationId xmlns:a16="http://schemas.microsoft.com/office/drawing/2014/main" id="{47498750-5E40-A84B-813A-CB78B305F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8157" y="4054799"/>
                  <a:ext cx="36221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B2DA3B44-1A81-5E42-8F45-6FA02899B117}"/>
                    </a:ext>
                  </a:extLst>
                </p:cNvPr>
                <p:cNvSpPr/>
                <p:nvPr/>
              </p:nvSpPr>
              <p:spPr>
                <a:xfrm>
                  <a:off x="10900219" y="4535849"/>
                  <a:ext cx="3882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6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B2DA3B44-1A81-5E42-8F45-6FA02899B1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219" y="4535849"/>
                  <a:ext cx="388248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9677" t="-7407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tângulo 130">
                  <a:extLst>
                    <a:ext uri="{FF2B5EF4-FFF2-40B4-BE49-F238E27FC236}">
                      <a16:creationId xmlns:a16="http://schemas.microsoft.com/office/drawing/2014/main" id="{FFB69CE7-0FE5-014F-B15D-966C59C38432}"/>
                    </a:ext>
                  </a:extLst>
                </p:cNvPr>
                <p:cNvSpPr/>
                <p:nvPr/>
              </p:nvSpPr>
              <p:spPr>
                <a:xfrm>
                  <a:off x="8245228" y="5044027"/>
                  <a:ext cx="655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131" name="Retângulo 130">
                  <a:extLst>
                    <a:ext uri="{FF2B5EF4-FFF2-40B4-BE49-F238E27FC236}">
                      <a16:creationId xmlns:a16="http://schemas.microsoft.com/office/drawing/2014/main" id="{FFB69CE7-0FE5-014F-B15D-966C59C384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28" y="5044027"/>
                  <a:ext cx="655948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5769" t="-7143" r="-3846" b="-214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FFA13C9A-9805-3643-A606-D179D8079620}"/>
                    </a:ext>
                  </a:extLst>
                </p:cNvPr>
                <p:cNvSpPr/>
                <p:nvPr/>
              </p:nvSpPr>
              <p:spPr>
                <a:xfrm>
                  <a:off x="9608989" y="5335891"/>
                  <a:ext cx="8002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6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6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FFA13C9A-9805-3643-A606-D179D8079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989" y="5335891"/>
                  <a:ext cx="800219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3125" t="-7407" r="-3125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643800EA-505C-9E43-B070-BBA4E44559F1}"/>
                </a:ext>
              </a:extLst>
            </p:cNvPr>
            <p:cNvGrpSpPr/>
            <p:nvPr/>
          </p:nvGrpSpPr>
          <p:grpSpPr>
            <a:xfrm>
              <a:off x="9030907" y="3535358"/>
              <a:ext cx="1856115" cy="1783707"/>
              <a:chOff x="9036168" y="3537969"/>
              <a:chExt cx="1856115" cy="1783707"/>
            </a:xfrm>
          </p:grpSpPr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96E25576-758B-0A40-BE05-A0413C0C9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57901" y="3827001"/>
                <a:ext cx="1234382" cy="79284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24114E5A-D7B5-454B-B8FC-F91CF098A20F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V="1">
                <a:off x="9270828" y="3713594"/>
                <a:ext cx="1" cy="1459166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54A49502-1788-A147-947C-92FA50734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57902" y="3827001"/>
                <a:ext cx="293299" cy="144245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rco 117">
                <a:extLst>
                  <a:ext uri="{FF2B5EF4-FFF2-40B4-BE49-F238E27FC236}">
                    <a16:creationId xmlns:a16="http://schemas.microsoft.com/office/drawing/2014/main" id="{C42226F7-D9C2-A04C-9EF5-506E557B973A}"/>
                  </a:ext>
                </a:extLst>
              </p:cNvPr>
              <p:cNvSpPr/>
              <p:nvPr/>
            </p:nvSpPr>
            <p:spPr>
              <a:xfrm>
                <a:off x="9371790" y="3537969"/>
                <a:ext cx="579411" cy="579411"/>
              </a:xfrm>
              <a:prstGeom prst="arc">
                <a:avLst>
                  <a:gd name="adj1" fmla="val 1866222"/>
                  <a:gd name="adj2" fmla="val 4802645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3" name="Conector de Seta Reta 132">
                <a:extLst>
                  <a:ext uri="{FF2B5EF4-FFF2-40B4-BE49-F238E27FC236}">
                    <a16:creationId xmlns:a16="http://schemas.microsoft.com/office/drawing/2014/main" id="{96F4789D-FED9-AC4A-8FC1-4CB640AE8318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H="1" flipV="1">
                <a:off x="10215496" y="4295439"/>
                <a:ext cx="1" cy="10262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de Seta Reta 133">
                <a:extLst>
                  <a:ext uri="{FF2B5EF4-FFF2-40B4-BE49-F238E27FC236}">
                    <a16:creationId xmlns:a16="http://schemas.microsoft.com/office/drawing/2014/main" id="{4D560E7E-496C-8C47-BF7E-8808B4D55264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H="1">
                <a:off x="9036168" y="4970090"/>
                <a:ext cx="972837" cy="255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A27D7C9-E2DC-F140-A384-9630BBFABE37}"/>
              </a:ext>
            </a:extLst>
          </p:cNvPr>
          <p:cNvGrpSpPr/>
          <p:nvPr/>
        </p:nvGrpSpPr>
        <p:grpSpPr>
          <a:xfrm rot="19945349">
            <a:off x="-606962" y="3426276"/>
            <a:ext cx="5082936" cy="3179193"/>
            <a:chOff x="326240" y="2992115"/>
            <a:chExt cx="4347360" cy="2719117"/>
          </a:xfrm>
        </p:grpSpPr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C675CA98-040E-9A4A-8B6D-D5B00B019465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CB58DFB4-1D25-784F-AB9A-DB7948A2DCBC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44480598-F906-1142-A462-CF2926F9DF4D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53E30B7-33B5-6F47-BC07-964DB45FE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63E9FA2-6A2F-8444-BE3D-C50574F0A931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B136BEA-2B98-4C48-88F2-3E4AE933BBEA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63B1FDE3-D420-FD4D-91F0-FB7CFCDB79EE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AA0AE786-55FF-B247-9B2C-A66CC3F0DF4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11"/>
                  <a:stretch>
                    <a:fillRect l="-1626" r="-2439" b="-34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C0F9732-BE1D-E546-B8EB-D1AF998ED022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2C871F6-064E-1544-B313-BF14587BE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8020E58B-1239-0949-99B7-27D4A3F05F23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3DBFCF4-C41E-D648-9037-93AEF207BCE4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97E938C5-7F50-7649-ABE0-683032F2B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407E98C-0646-DA4B-B8B2-6228C7A5B803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1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1B427E-2BDF-874E-BA05-B68E993CA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003" y="3777014"/>
              <a:ext cx="109859" cy="88452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/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4" name="Retângulo 73">
                  <a:extLst>
                    <a:ext uri="{FF2B5EF4-FFF2-40B4-BE49-F238E27FC236}">
                      <a16:creationId xmlns:a16="http://schemas.microsoft.com/office/drawing/2014/main" id="{669FABF1-924D-0148-B779-C7A1F5A4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  <a:blipFill>
                  <a:blip r:embed="rId15"/>
                  <a:stretch>
                    <a:fillRect l="-9091" t="-3704" r="-2273" b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DD3F60A7-CF82-0944-BBA7-87C38570943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83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C466C5C-CFDC-8349-8D13-35E1AEB929ED}"/>
              </a:ext>
            </a:extLst>
          </p:cNvPr>
          <p:cNvGrpSpPr/>
          <p:nvPr/>
        </p:nvGrpSpPr>
        <p:grpSpPr>
          <a:xfrm>
            <a:off x="4154703" y="5377937"/>
            <a:ext cx="3514103" cy="474134"/>
            <a:chOff x="4272426" y="5377937"/>
            <a:chExt cx="3514103" cy="474134"/>
          </a:xfrm>
        </p:grpSpPr>
        <p:sp>
          <p:nvSpPr>
            <p:cNvPr id="93" name="Retângulo Arredondado 92">
              <a:extLst>
                <a:ext uri="{FF2B5EF4-FFF2-40B4-BE49-F238E27FC236}">
                  <a16:creationId xmlns:a16="http://schemas.microsoft.com/office/drawing/2014/main" id="{9B4830F4-9E47-B44F-A449-30CC5DEFAF5F}"/>
                </a:ext>
              </a:extLst>
            </p:cNvPr>
            <p:cNvSpPr/>
            <p:nvPr/>
          </p:nvSpPr>
          <p:spPr>
            <a:xfrm>
              <a:off x="4295925" y="5377937"/>
              <a:ext cx="3361190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74466AB1-72B9-F149-9867-92CAE945906C}"/>
                    </a:ext>
                  </a:extLst>
                </p:cNvPr>
                <p:cNvSpPr txBox="1"/>
                <p:nvPr/>
              </p:nvSpPr>
              <p:spPr>
                <a:xfrm>
                  <a:off x="4272426" y="5403537"/>
                  <a:ext cx="3514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74466AB1-72B9-F149-9867-92CAE9459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426" y="5403537"/>
                  <a:ext cx="35141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BD840D5-CF3C-8D48-8E89-0407F918C8FF}"/>
              </a:ext>
            </a:extLst>
          </p:cNvPr>
          <p:cNvGrpSpPr/>
          <p:nvPr/>
        </p:nvGrpSpPr>
        <p:grpSpPr>
          <a:xfrm>
            <a:off x="878410" y="2439794"/>
            <a:ext cx="3082498" cy="3302297"/>
            <a:chOff x="878410" y="2380525"/>
            <a:chExt cx="3082498" cy="330229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D4FA563-348E-394A-B5FD-C9552E520B62}"/>
                </a:ext>
              </a:extLst>
            </p:cNvPr>
            <p:cNvGrpSpPr/>
            <p:nvPr/>
          </p:nvGrpSpPr>
          <p:grpSpPr>
            <a:xfrm>
              <a:off x="878410" y="2380525"/>
              <a:ext cx="3082498" cy="3302297"/>
              <a:chOff x="8205969" y="2372148"/>
              <a:chExt cx="3082498" cy="3302297"/>
            </a:xfrm>
          </p:grpSpPr>
          <p:sp>
            <p:nvSpPr>
              <p:cNvPr id="8" name="Arco 7">
                <a:extLst>
                  <a:ext uri="{FF2B5EF4-FFF2-40B4-BE49-F238E27FC236}">
                    <a16:creationId xmlns:a16="http://schemas.microsoft.com/office/drawing/2014/main" id="{22B136FF-ADE8-6445-BCE6-72CB15B4DCE9}"/>
                  </a:ext>
                </a:extLst>
              </p:cNvPr>
              <p:cNvSpPr/>
              <p:nvPr/>
            </p:nvSpPr>
            <p:spPr>
              <a:xfrm>
                <a:off x="8205969" y="2372148"/>
                <a:ext cx="2911052" cy="2911052"/>
              </a:xfrm>
              <a:prstGeom prst="arc">
                <a:avLst>
                  <a:gd name="adj1" fmla="val 18448634"/>
                  <a:gd name="adj2" fmla="val 9010866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tângulo 118">
                    <a:extLst>
                      <a:ext uri="{FF2B5EF4-FFF2-40B4-BE49-F238E27FC236}">
                        <a16:creationId xmlns:a16="http://schemas.microsoft.com/office/drawing/2014/main" id="{47498750-5E40-A84B-813A-CB78B305F43B}"/>
                      </a:ext>
                    </a:extLst>
                  </p:cNvPr>
                  <p:cNvSpPr/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19" name="Retângulo 118">
                    <a:extLst>
                      <a:ext uri="{FF2B5EF4-FFF2-40B4-BE49-F238E27FC236}">
                        <a16:creationId xmlns:a16="http://schemas.microsoft.com/office/drawing/2014/main" id="{47498750-5E40-A84B-813A-CB78B305F4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B2DA3B44-1A81-5E42-8F45-6FA02899B117}"/>
                      </a:ext>
                    </a:extLst>
                  </p:cNvPr>
                  <p:cNvSpPr/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B2DA3B44-1A81-5E42-8F45-6FA02899B1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77" t="-714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FFB69CE7-0FE5-014F-B15D-966C59C38432}"/>
                      </a:ext>
                    </a:extLst>
                  </p:cNvPr>
                  <p:cNvSpPr/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pt-B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 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</a:p>
                </p:txBody>
              </p:sp>
            </mc:Choice>
            <mc:Fallback xmlns=""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FFB69CE7-0FE5-014F-B15D-966C59C384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69" t="-7143" r="-384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FFA13C9A-9805-3643-A606-D179D8079620}"/>
                      </a:ext>
                    </a:extLst>
                  </p:cNvPr>
                  <p:cNvSpPr/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R</a:t>
                    </a:r>
                    <a:r>
                      <a:rPr lang="pt-BR" sz="16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</a:t>
                    </a:r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)</a:t>
                    </a:r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FFA13C9A-9805-3643-A606-D179D80796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25" t="-3571" r="-312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643800EA-505C-9E43-B070-BBA4E44559F1}"/>
                  </a:ext>
                </a:extLst>
              </p:cNvPr>
              <p:cNvGrpSpPr/>
              <p:nvPr/>
            </p:nvGrpSpPr>
            <p:grpSpPr>
              <a:xfrm>
                <a:off x="9030907" y="3535358"/>
                <a:ext cx="1856115" cy="1783707"/>
                <a:chOff x="9036168" y="3537969"/>
                <a:chExt cx="1856115" cy="1783707"/>
              </a:xfrm>
            </p:grpSpPr>
            <p:cxnSp>
              <p:nvCxnSpPr>
                <p:cNvPr id="105" name="Conector de Seta Reta 104">
                  <a:extLst>
                    <a:ext uri="{FF2B5EF4-FFF2-40B4-BE49-F238E27FC236}">
                      <a16:creationId xmlns:a16="http://schemas.microsoft.com/office/drawing/2014/main" id="{96E25576-758B-0A40-BE05-A0413C0C9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1" y="3827001"/>
                  <a:ext cx="1234382" cy="79284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de Seta Reta 108">
                  <a:extLst>
                    <a:ext uri="{FF2B5EF4-FFF2-40B4-BE49-F238E27FC236}">
                      <a16:creationId xmlns:a16="http://schemas.microsoft.com/office/drawing/2014/main" id="{24114E5A-D7B5-454B-B8FC-F91CF098A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V="1">
                  <a:off x="9270828" y="3713594"/>
                  <a:ext cx="1" cy="145916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de Seta Reta 112">
                  <a:extLst>
                    <a:ext uri="{FF2B5EF4-FFF2-40B4-BE49-F238E27FC236}">
                      <a16:creationId xmlns:a16="http://schemas.microsoft.com/office/drawing/2014/main" id="{54A49502-1788-A147-947C-92FA50734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2" y="3827001"/>
                  <a:ext cx="293299" cy="144245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Arco 117">
                  <a:extLst>
                    <a:ext uri="{FF2B5EF4-FFF2-40B4-BE49-F238E27FC236}">
                      <a16:creationId xmlns:a16="http://schemas.microsoft.com/office/drawing/2014/main" id="{C42226F7-D9C2-A04C-9EF5-506E557B973A}"/>
                    </a:ext>
                  </a:extLst>
                </p:cNvPr>
                <p:cNvSpPr/>
                <p:nvPr/>
              </p:nvSpPr>
              <p:spPr>
                <a:xfrm>
                  <a:off x="9371790" y="3537969"/>
                  <a:ext cx="579411" cy="579411"/>
                </a:xfrm>
                <a:prstGeom prst="arc">
                  <a:avLst>
                    <a:gd name="adj1" fmla="val 1866222"/>
                    <a:gd name="adj2" fmla="val 4802645"/>
                  </a:avLst>
                </a:prstGeom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3" name="Conector de Seta Reta 132">
                  <a:extLst>
                    <a:ext uri="{FF2B5EF4-FFF2-40B4-BE49-F238E27FC236}">
                      <a16:creationId xmlns:a16="http://schemas.microsoft.com/office/drawing/2014/main" id="{96F4789D-FED9-AC4A-8FC1-4CB640AE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 flipV="1">
                  <a:off x="10215496" y="4295439"/>
                  <a:ext cx="1" cy="102623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de Seta Reta 133">
                  <a:extLst>
                    <a:ext uri="{FF2B5EF4-FFF2-40B4-BE49-F238E27FC236}">
                      <a16:creationId xmlns:a16="http://schemas.microsoft.com/office/drawing/2014/main" id="{4D560E7E-496C-8C47-BF7E-8808B4D55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>
                  <a:off x="9036168" y="4970090"/>
                  <a:ext cx="972837" cy="25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6287D2CC-21E1-F14E-9945-2A2F12365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1513" y="3839171"/>
              <a:ext cx="843518" cy="5417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86711A33-36BD-7646-9E75-AE1BF0F95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060" y="3831655"/>
              <a:ext cx="561614" cy="885805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C6B3B54-9681-0242-BF79-F0A85962AB46}"/>
                    </a:ext>
                  </a:extLst>
                </p:cNvPr>
                <p:cNvSpPr/>
                <p:nvPr/>
              </p:nvSpPr>
              <p:spPr>
                <a:xfrm rot="1951739">
                  <a:off x="2428850" y="3752750"/>
                  <a:ext cx="8470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40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C6B3B54-9681-0242-BF79-F0A85962A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1739">
                  <a:off x="2428850" y="3752750"/>
                  <a:ext cx="84702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1C13CA63-45B6-994D-AFC9-75C365C39B37}"/>
                    </a:ext>
                  </a:extLst>
                </p:cNvPr>
                <p:cNvSpPr/>
                <p:nvPr/>
              </p:nvSpPr>
              <p:spPr>
                <a:xfrm rot="18137914">
                  <a:off x="1326346" y="3968096"/>
                  <a:ext cx="11125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40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sz="1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1C13CA63-45B6-994D-AFC9-75C365C39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37914">
                  <a:off x="1326346" y="3968096"/>
                  <a:ext cx="1112549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14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7BDB4C2-D6F5-A546-9D73-F086C1BDEC9C}"/>
              </a:ext>
            </a:extLst>
          </p:cNvPr>
          <p:cNvGrpSpPr/>
          <p:nvPr/>
        </p:nvGrpSpPr>
        <p:grpSpPr>
          <a:xfrm>
            <a:off x="8325669" y="2439794"/>
            <a:ext cx="3082498" cy="3302297"/>
            <a:chOff x="8325669" y="2380525"/>
            <a:chExt cx="3082498" cy="3302297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E6A77E8-40DA-6D46-860F-07138F8E819B}"/>
                </a:ext>
              </a:extLst>
            </p:cNvPr>
            <p:cNvGrpSpPr/>
            <p:nvPr/>
          </p:nvGrpSpPr>
          <p:grpSpPr>
            <a:xfrm rot="2043451">
              <a:off x="10463889" y="4326571"/>
              <a:ext cx="124394" cy="124394"/>
              <a:chOff x="4934515" y="4708730"/>
              <a:chExt cx="124394" cy="124394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A772A17C-7DA1-3745-BD61-44120B53154B}"/>
                  </a:ext>
                </a:extLst>
              </p:cNvPr>
              <p:cNvSpPr/>
              <p:nvPr/>
            </p:nvSpPr>
            <p:spPr>
              <a:xfrm>
                <a:off x="4934515" y="4708730"/>
                <a:ext cx="124394" cy="124394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7A12311-6FE4-F04B-99BB-60719E131988}"/>
                  </a:ext>
                </a:extLst>
              </p:cNvPr>
              <p:cNvSpPr/>
              <p:nvPr/>
            </p:nvSpPr>
            <p:spPr>
              <a:xfrm>
                <a:off x="4973853" y="4748068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31B1285B-82BA-D041-A256-87E1CBAF2E5A}"/>
                </a:ext>
              </a:extLst>
            </p:cNvPr>
            <p:cNvGrpSpPr/>
            <p:nvPr/>
          </p:nvGrpSpPr>
          <p:grpSpPr>
            <a:xfrm>
              <a:off x="8325669" y="2380525"/>
              <a:ext cx="3082498" cy="3302297"/>
              <a:chOff x="8205969" y="2372148"/>
              <a:chExt cx="3082498" cy="3302297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id="{62749ACB-56D6-174C-BC40-4ED94217F015}"/>
                  </a:ext>
                </a:extLst>
              </p:cNvPr>
              <p:cNvSpPr/>
              <p:nvPr/>
            </p:nvSpPr>
            <p:spPr>
              <a:xfrm>
                <a:off x="8205969" y="2372148"/>
                <a:ext cx="2911052" cy="2911052"/>
              </a:xfrm>
              <a:prstGeom prst="arc">
                <a:avLst>
                  <a:gd name="adj1" fmla="val 18448634"/>
                  <a:gd name="adj2" fmla="val 9010866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533D5D-BE5E-814C-9A6B-30683437B6F2}"/>
                      </a:ext>
                    </a:extLst>
                  </p:cNvPr>
                  <p:cNvSpPr/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533D5D-BE5E-814C-9A6B-30683437B6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6EBC095B-B9AB-F549-8B8B-67028F7BEBC7}"/>
                      </a:ext>
                    </a:extLst>
                  </p:cNvPr>
                  <p:cNvSpPr/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6EBC095B-B9AB-F549-8B8B-67028F7BEB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375" t="-714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7E4711A0-F1C0-A54C-B5D7-C6A9A963D089}"/>
                      </a:ext>
                    </a:extLst>
                  </p:cNvPr>
                  <p:cNvSpPr/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pt-B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 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</a:p>
                </p:txBody>
              </p:sp>
            </mc:Choice>
            <mc:Fallback xmlns=""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7E4711A0-F1C0-A54C-B5D7-C6A9A963D0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74" t="-7143" r="-377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7A16873-91B3-E149-A806-3808495FB651}"/>
                      </a:ext>
                    </a:extLst>
                  </p:cNvPr>
                  <p:cNvSpPr/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R</a:t>
                    </a:r>
                    <a:r>
                      <a:rPr lang="pt-BR" sz="16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</a:t>
                    </a:r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)</a:t>
                    </a:r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7A16873-91B3-E149-A806-3808495FB6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62" t="-3571" r="-317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D1FE5212-9EDE-4841-B4F0-77118F5DCD46}"/>
                  </a:ext>
                </a:extLst>
              </p:cNvPr>
              <p:cNvGrpSpPr/>
              <p:nvPr/>
            </p:nvGrpSpPr>
            <p:grpSpPr>
              <a:xfrm>
                <a:off x="9030907" y="3535358"/>
                <a:ext cx="1856115" cy="1783707"/>
                <a:chOff x="9036168" y="3537969"/>
                <a:chExt cx="1856115" cy="1783707"/>
              </a:xfrm>
            </p:grpSpPr>
            <p:cxnSp>
              <p:nvCxnSpPr>
                <p:cNvPr id="70" name="Conector de Seta Reta 69">
                  <a:extLst>
                    <a:ext uri="{FF2B5EF4-FFF2-40B4-BE49-F238E27FC236}">
                      <a16:creationId xmlns:a16="http://schemas.microsoft.com/office/drawing/2014/main" id="{8D9C68B3-260A-A14E-8604-38D6FA3A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 flipV="1">
                  <a:off x="10215496" y="4295439"/>
                  <a:ext cx="1" cy="102623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5F37F8F7-47E2-CC42-8CD6-7BDAA8C0B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1" y="3827001"/>
                  <a:ext cx="1234382" cy="79284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4A96657D-4D1F-A348-B14A-3E72EAAFD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V="1">
                  <a:off x="9270828" y="3713594"/>
                  <a:ext cx="1" cy="145916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E73ED2F6-392E-A046-95CF-79120F562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2" y="3827001"/>
                  <a:ext cx="293299" cy="144245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Arco 68">
                  <a:extLst>
                    <a:ext uri="{FF2B5EF4-FFF2-40B4-BE49-F238E27FC236}">
                      <a16:creationId xmlns:a16="http://schemas.microsoft.com/office/drawing/2014/main" id="{6E0373E5-E53E-8B47-884E-2151130C3344}"/>
                    </a:ext>
                  </a:extLst>
                </p:cNvPr>
                <p:cNvSpPr/>
                <p:nvPr/>
              </p:nvSpPr>
              <p:spPr>
                <a:xfrm>
                  <a:off x="9371790" y="3537969"/>
                  <a:ext cx="579411" cy="579411"/>
                </a:xfrm>
                <a:prstGeom prst="arc">
                  <a:avLst>
                    <a:gd name="adj1" fmla="val 1866222"/>
                    <a:gd name="adj2" fmla="val 4802645"/>
                  </a:avLst>
                </a:prstGeom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1" name="Conector de Seta Reta 70">
                  <a:extLst>
                    <a:ext uri="{FF2B5EF4-FFF2-40B4-BE49-F238E27FC236}">
                      <a16:creationId xmlns:a16="http://schemas.microsoft.com/office/drawing/2014/main" id="{0291351D-E144-C649-86CE-0C86628F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>
                  <a:off x="9036168" y="4970090"/>
                  <a:ext cx="972837" cy="25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026760A-CB22-BD4F-B63C-E827B788119E}"/>
                    </a:ext>
                  </a:extLst>
                </p:cNvPr>
                <p:cNvSpPr txBox="1"/>
                <p:nvPr/>
              </p:nvSpPr>
              <p:spPr>
                <a:xfrm>
                  <a:off x="10101159" y="3730200"/>
                  <a:ext cx="445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026760A-CB22-BD4F-B63C-E827B7881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159" y="3730200"/>
                  <a:ext cx="44518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BA3A412-C805-DB47-95C3-72EEB78DCB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6681" y="3825639"/>
              <a:ext cx="852850" cy="5477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44DCC709-5B16-654E-AF51-774B7321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5532" y="3825849"/>
              <a:ext cx="553330" cy="8727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480424A8-C181-164B-A779-2D7F0A6BBA42}"/>
                    </a:ext>
                  </a:extLst>
                </p:cNvPr>
                <p:cNvSpPr txBox="1"/>
                <p:nvPr/>
              </p:nvSpPr>
              <p:spPr>
                <a:xfrm>
                  <a:off x="9136975" y="3956753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480424A8-C181-164B-A779-2D7F0A6BB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6975" y="3956753"/>
                  <a:ext cx="44140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B1806D7-21C6-644B-9D2A-CEBE28FD980E}"/>
                  </a:ext>
                </a:extLst>
              </p:cNvPr>
              <p:cNvSpPr/>
              <p:nvPr/>
            </p:nvSpPr>
            <p:spPr>
              <a:xfrm>
                <a:off x="4112288" y="2648400"/>
                <a:ext cx="1799467" cy="557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B1806D7-21C6-644B-9D2A-CEBE28F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88" y="2648400"/>
                <a:ext cx="1799467" cy="557717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9CAE4F2-B27E-C846-A2BB-EED0160790D7}"/>
                  </a:ext>
                </a:extLst>
              </p:cNvPr>
              <p:cNvSpPr/>
              <p:nvPr/>
            </p:nvSpPr>
            <p:spPr>
              <a:xfrm>
                <a:off x="8452778" y="2583531"/>
                <a:ext cx="1587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𝑎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9CAE4F2-B27E-C846-A2BB-EED016079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778" y="2583531"/>
                <a:ext cx="1587037" cy="338554"/>
              </a:xfrm>
              <a:prstGeom prst="rect">
                <a:avLst/>
              </a:prstGeom>
              <a:blipFill>
                <a:blip r:embed="rId1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0EC36F4-6B4B-A946-8C0B-D370ED4E883E}"/>
                  </a:ext>
                </a:extLst>
              </p:cNvPr>
              <p:cNvSpPr/>
              <p:nvPr/>
            </p:nvSpPr>
            <p:spPr>
              <a:xfrm>
                <a:off x="6046175" y="2625509"/>
                <a:ext cx="1772216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0EC36F4-6B4B-A946-8C0B-D370ED4E8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75" y="2625509"/>
                <a:ext cx="1772216" cy="6034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523555B6-F3AB-584F-AA86-A8F20E7EF5FF}"/>
                  </a:ext>
                </a:extLst>
              </p:cNvPr>
              <p:cNvSpPr/>
              <p:nvPr/>
            </p:nvSpPr>
            <p:spPr>
              <a:xfrm>
                <a:off x="8452778" y="3023795"/>
                <a:ext cx="16748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523555B6-F3AB-584F-AA86-A8F20E7E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778" y="3023795"/>
                <a:ext cx="167488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ADA2128-1671-2F46-8256-98CDA51FBA36}"/>
                  </a:ext>
                </a:extLst>
              </p:cNvPr>
              <p:cNvSpPr/>
              <p:nvPr/>
            </p:nvSpPr>
            <p:spPr>
              <a:xfrm>
                <a:off x="4090371" y="3942578"/>
                <a:ext cx="3371885" cy="55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ADA2128-1671-2F46-8256-98CDA51F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71" y="3942578"/>
                <a:ext cx="3371885" cy="5547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0A5C9A-3E0B-CE41-AF56-9B2D585AF2CD}"/>
              </a:ext>
            </a:extLst>
          </p:cNvPr>
          <p:cNvSpPr txBox="1"/>
          <p:nvPr/>
        </p:nvSpPr>
        <p:spPr>
          <a:xfrm>
            <a:off x="4085407" y="345998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Obtendo vetores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B1A0544C-E1E8-2C4D-98C5-514BC03D0146}"/>
                  </a:ext>
                </a:extLst>
              </p:cNvPr>
              <p:cNvSpPr/>
              <p:nvPr/>
            </p:nvSpPr>
            <p:spPr>
              <a:xfrm>
                <a:off x="4107279" y="4540125"/>
                <a:ext cx="4057073" cy="563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acc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acc>
                      <m:r>
                        <a:rPr lang="pt-BR" sz="16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𝑛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×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B1A0544C-E1E8-2C4D-98C5-514BC03D0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79" y="4540125"/>
                <a:ext cx="4057073" cy="563103"/>
              </a:xfrm>
              <a:prstGeom prst="rect">
                <a:avLst/>
              </a:prstGeom>
              <a:blipFill>
                <a:blip r:embed="rId22"/>
                <a:stretch>
                  <a:fillRect r="-6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98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86265-6F68-6B44-9720-B2A2C8A6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</a:t>
            </a:r>
            <a:r>
              <a:rPr lang="pt-BR" dirty="0">
                <a:solidFill>
                  <a:schemeClr val="accent3"/>
                </a:solidFill>
              </a:rPr>
              <a:t>resultados anteriores</a:t>
            </a:r>
            <a:r>
              <a:rPr lang="pt-BR" dirty="0"/>
              <a:t>, obtemos a </a:t>
            </a:r>
            <a:r>
              <a:rPr lang="pt-BR" dirty="0">
                <a:solidFill>
                  <a:schemeClr val="accent1"/>
                </a:solidFill>
              </a:rPr>
              <a:t>fórmula de transformação</a:t>
            </a:r>
            <a:r>
              <a:rPr lang="pt-BR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8C6FC98-8CBA-5B4B-B7EF-D7B2EF237D4B}"/>
                  </a:ext>
                </a:extLst>
              </p:cNvPr>
              <p:cNvSpPr txBox="1"/>
              <p:nvPr/>
            </p:nvSpPr>
            <p:spPr>
              <a:xfrm>
                <a:off x="4520642" y="3792807"/>
                <a:ext cx="314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 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𝑝𝑟𝑜𝑗𝑛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+ 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8C6FC98-8CBA-5B4B-B7EF-D7B2EF23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3792807"/>
                <a:ext cx="3147760" cy="369332"/>
              </a:xfrm>
              <a:prstGeom prst="rect">
                <a:avLst/>
              </a:prstGeom>
              <a:blipFill>
                <a:blip r:embed="rId3"/>
                <a:stretch>
                  <a:fillRect l="-1550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A27D7C9-E2DC-F140-A384-9630BBFABE37}"/>
              </a:ext>
            </a:extLst>
          </p:cNvPr>
          <p:cNvGrpSpPr/>
          <p:nvPr/>
        </p:nvGrpSpPr>
        <p:grpSpPr>
          <a:xfrm rot="19945349">
            <a:off x="-332251" y="3477294"/>
            <a:ext cx="5082936" cy="3179193"/>
            <a:chOff x="326240" y="2992115"/>
            <a:chExt cx="4347360" cy="2719117"/>
          </a:xfrm>
        </p:grpSpPr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C675CA98-040E-9A4A-8B6D-D5B00B019465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CB58DFB4-1D25-784F-AB9A-DB7948A2DCBC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44480598-F906-1142-A462-CF2926F9DF4D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53E30B7-33B5-6F47-BC07-964DB45FE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63E9FA2-6A2F-8444-BE3D-C50574F0A931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B136BEA-2B98-4C48-88F2-3E4AE933BBEA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63B1FDE3-D420-FD4D-91F0-FB7CFCDB79EE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AA0AE786-55FF-B247-9B2C-A66CC3F0DF4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4"/>
                  <a:stretch>
                    <a:fillRect l="-1176" t="-415" r="-2353" b="-332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C0F9732-BE1D-E546-B8EB-D1AF998ED022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2C871F6-064E-1544-B313-BF14587BE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8020E58B-1239-0949-99B7-27D4A3F05F23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3DBFCF4-C41E-D648-9037-93AEF207BCE4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97E938C5-7F50-7649-ABE0-683032F2B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407E98C-0646-DA4B-B8B2-6228C7A5B803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1B427E-2BDF-874E-BA05-B68E993CA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003" y="3777014"/>
              <a:ext cx="109859" cy="88452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/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  <a:blipFill>
                  <a:blip r:embed="rId8"/>
                  <a:stretch>
                    <a:fillRect l="-10000" t="-2679" r="-1111" b="-446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DD3F60A7-CF82-0944-BBA7-87C38570943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D2B57B4-E6CC-4FBB-BB8F-B27892345C53}"/>
                  </a:ext>
                </a:extLst>
              </p:cNvPr>
              <p:cNvSpPr txBox="1"/>
              <p:nvPr/>
            </p:nvSpPr>
            <p:spPr>
              <a:xfrm>
                <a:off x="4520642" y="3096210"/>
                <a:ext cx="3514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D2B57B4-E6CC-4FBB-BB8F-B2789234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3096210"/>
                <a:ext cx="3514103" cy="369332"/>
              </a:xfrm>
              <a:prstGeom prst="rect">
                <a:avLst/>
              </a:prstGeom>
              <a:blipFill>
                <a:blip r:embed="rId9"/>
                <a:stretch>
                  <a:fillRect l="-69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6FD064B7-ABE1-4238-AFC6-85B1E5BF14F8}"/>
                  </a:ext>
                </a:extLst>
              </p:cNvPr>
              <p:cNvSpPr txBox="1"/>
              <p:nvPr/>
            </p:nvSpPr>
            <p:spPr>
              <a:xfrm>
                <a:off x="4520642" y="2591916"/>
                <a:ext cx="222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)=(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・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6FD064B7-ABE1-4238-AFC6-85B1E5BF1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2591916"/>
                <a:ext cx="2226700" cy="369332"/>
              </a:xfrm>
              <a:prstGeom prst="rect">
                <a:avLst/>
              </a:prstGeom>
              <a:blipFill>
                <a:blip r:embed="rId10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55E1EA1-A24C-4106-8E72-3E9FB10061A7}"/>
                  </a:ext>
                </a:extLst>
              </p:cNvPr>
              <p:cNvSpPr txBox="1"/>
              <p:nvPr/>
            </p:nvSpPr>
            <p:spPr>
              <a:xfrm>
                <a:off x="4520642" y="4233908"/>
                <a:ext cx="448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55E1EA1-A24C-4106-8E72-3E9FB100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4233908"/>
                <a:ext cx="4483054" cy="369332"/>
              </a:xfrm>
              <a:prstGeom prst="rect">
                <a:avLst/>
              </a:prstGeom>
              <a:blipFill>
                <a:blip r:embed="rId11"/>
                <a:stretch>
                  <a:fillRect l="-95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F7D8D2C-61F7-4E0D-B569-4A45F948F0F6}"/>
              </a:ext>
            </a:extLst>
          </p:cNvPr>
          <p:cNvCxnSpPr/>
          <p:nvPr/>
        </p:nvCxnSpPr>
        <p:spPr>
          <a:xfrm>
            <a:off x="4520642" y="3662336"/>
            <a:ext cx="3595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530FB492-EF59-4747-B674-C3694FCDF5F6}"/>
                  </a:ext>
                </a:extLst>
              </p:cNvPr>
              <p:cNvSpPr txBox="1"/>
              <p:nvPr/>
            </p:nvSpPr>
            <p:spPr>
              <a:xfrm>
                <a:off x="4520642" y="4675009"/>
                <a:ext cx="568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𝑝𝑟𝑜𝑗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))+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530FB492-EF59-4747-B674-C3694FC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4675009"/>
                <a:ext cx="5686019" cy="369332"/>
              </a:xfrm>
              <a:prstGeom prst="rect">
                <a:avLst/>
              </a:prstGeom>
              <a:blipFill>
                <a:blip r:embed="rId12"/>
                <a:stretch>
                  <a:fillRect l="-64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2C297F6-B372-4B11-B74A-C88558D6E45B}"/>
                  </a:ext>
                </a:extLst>
              </p:cNvPr>
              <p:cNvSpPr txBox="1"/>
              <p:nvPr/>
            </p:nvSpPr>
            <p:spPr>
              <a:xfrm>
                <a:off x="4520642" y="5116110"/>
                <a:ext cx="568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−(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2C297F6-B372-4B11-B74A-C88558D6E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5116110"/>
                <a:ext cx="5686019" cy="369332"/>
              </a:xfrm>
              <a:prstGeom prst="rect">
                <a:avLst/>
              </a:prstGeom>
              <a:blipFill>
                <a:blip r:embed="rId13"/>
                <a:stretch>
                  <a:fillRect l="-322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9056C94A-1E38-4DC4-AD46-25B945ED4223}"/>
              </a:ext>
            </a:extLst>
          </p:cNvPr>
          <p:cNvGrpSpPr/>
          <p:nvPr/>
        </p:nvGrpSpPr>
        <p:grpSpPr>
          <a:xfrm>
            <a:off x="4447816" y="5584682"/>
            <a:ext cx="5398664" cy="474134"/>
            <a:chOff x="4447816" y="5584682"/>
            <a:chExt cx="5398664" cy="474134"/>
          </a:xfrm>
        </p:grpSpPr>
        <p:sp>
          <p:nvSpPr>
            <p:cNvPr id="75" name="Retângulo Arredondado 129">
              <a:extLst>
                <a:ext uri="{FF2B5EF4-FFF2-40B4-BE49-F238E27FC236}">
                  <a16:creationId xmlns:a16="http://schemas.microsoft.com/office/drawing/2014/main" id="{2D74CC58-B2A1-45FF-97F9-80E1848D43E7}"/>
                </a:ext>
              </a:extLst>
            </p:cNvPr>
            <p:cNvSpPr/>
            <p:nvPr/>
          </p:nvSpPr>
          <p:spPr>
            <a:xfrm>
              <a:off x="4447816" y="5584682"/>
              <a:ext cx="5325419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FEEE4A7E-F8D3-418B-92DA-E6D1AD6FFDF9}"/>
                    </a:ext>
                  </a:extLst>
                </p:cNvPr>
                <p:cNvSpPr txBox="1"/>
                <p:nvPr/>
              </p:nvSpPr>
              <p:spPr>
                <a:xfrm>
                  <a:off x="4520642" y="5616069"/>
                  <a:ext cx="532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  <m:r>
                          <a:rPr lang="pt-BR" i="1" baseline="-25000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d>
                          <m:dPr>
                            <m:ctrlPr>
                              <a:rPr lang="pt-BR" i="1" baseline="-25000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+(1−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・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FEEE4A7E-F8D3-418B-92DA-E6D1AD6F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42" y="5616069"/>
                  <a:ext cx="532583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802"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369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993A-1AC3-48EA-AFFE-8AE1DFBA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A599EB-BB93-4E86-9426-3CC319CD9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</a:t>
                </a:r>
                <a:r>
                  <a:rPr lang="pt-BR" dirty="0">
                    <a:solidFill>
                      <a:schemeClr val="accent3"/>
                    </a:solidFill>
                  </a:rPr>
                  <a:t>achar</a:t>
                </a:r>
                <a:r>
                  <a:rPr lang="pt-BR" dirty="0"/>
                  <a:t> a </a:t>
                </a:r>
                <a:r>
                  <a:rPr lang="pt-BR" dirty="0">
                    <a:solidFill>
                      <a:schemeClr val="accent1"/>
                    </a:solidFill>
                  </a:rPr>
                  <a:t>representação matricial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Aplicamos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 cada um dos vetores base padrão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Colocamos os vetores resultantes nas linhas da matriz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dirty="0">
                    <a:solidFill>
                      <a:schemeClr val="accent2"/>
                    </a:solidFill>
                  </a:rPr>
                  <a:t>vetores linhas</a:t>
                </a:r>
                <a:r>
                  <a:rPr lang="pt-BR" dirty="0"/>
                  <a:t> da matriz de rotação são </a:t>
                </a:r>
                <a:r>
                  <a:rPr lang="pt-BR" b="1" dirty="0"/>
                  <a:t>ortonormais</a:t>
                </a:r>
                <a:r>
                  <a:rPr lang="pt-BR" dirty="0"/>
                  <a:t>:</a:t>
                </a:r>
              </a:p>
              <a:p>
                <a:pPr lvl="3"/>
                <a:r>
                  <a:rPr lang="pt-BR" dirty="0"/>
                  <a:t>Cada vetor linha é de tamanho unitário</a:t>
                </a:r>
              </a:p>
              <a:p>
                <a:pPr lvl="3"/>
                <a:r>
                  <a:rPr lang="pt-BR" dirty="0"/>
                  <a:t>Os vetores linha são mutuamente ortogonais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A599EB-BB93-4E86-9426-3CC319CD9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2F072D6-5A70-4B91-842B-B6441838C9A8}"/>
                  </a:ext>
                </a:extLst>
              </p:cNvPr>
              <p:cNvSpPr txBox="1"/>
              <p:nvPr/>
            </p:nvSpPr>
            <p:spPr>
              <a:xfrm>
                <a:off x="1503070" y="3661631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2F072D6-5A70-4B91-842B-B6441838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070" y="3661631"/>
                <a:ext cx="8126392" cy="907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39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34E5-6530-4AF5-991A-7A6B7677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8775F-ABE2-4278-BB7F-774BB495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matriz cujos </a:t>
            </a:r>
            <a:r>
              <a:rPr lang="pt-BR" dirty="0">
                <a:solidFill>
                  <a:schemeClr val="accent3"/>
                </a:solidFill>
              </a:rPr>
              <a:t>vetores linhas</a:t>
            </a:r>
            <a:r>
              <a:rPr lang="pt-BR" dirty="0"/>
              <a:t> são </a:t>
            </a:r>
            <a:r>
              <a:rPr lang="pt-BR" dirty="0">
                <a:solidFill>
                  <a:schemeClr val="accent1"/>
                </a:solidFill>
              </a:rPr>
              <a:t>ortonormais</a:t>
            </a:r>
            <a:r>
              <a:rPr lang="pt-BR" dirty="0"/>
              <a:t> é uma </a:t>
            </a:r>
            <a:r>
              <a:rPr lang="pt-BR" b="1" dirty="0"/>
              <a:t>matriz ortogonal</a:t>
            </a:r>
          </a:p>
          <a:p>
            <a:pPr lvl="1"/>
            <a:r>
              <a:rPr lang="pt-BR" dirty="0"/>
              <a:t>Em matrizes ortogonais a inversa é igual transposta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CC5C03-5029-4F7C-ACD0-25BCAF3912E4}"/>
                  </a:ext>
                </a:extLst>
              </p:cNvPr>
              <p:cNvSpPr txBox="1"/>
              <p:nvPr/>
            </p:nvSpPr>
            <p:spPr>
              <a:xfrm>
                <a:off x="1499146" y="4686417"/>
                <a:ext cx="9092746" cy="905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CC5C03-5029-4F7C-ACD0-25BCAF39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46" y="4686417"/>
                <a:ext cx="9092746" cy="905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8B2DA1C-2164-49E6-9CD3-1985D5120FED}"/>
                  </a:ext>
                </a:extLst>
              </p:cNvPr>
              <p:cNvSpPr txBox="1"/>
              <p:nvPr/>
            </p:nvSpPr>
            <p:spPr>
              <a:xfrm>
                <a:off x="2409621" y="3257082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8B2DA1C-2164-49E6-9CD3-1985D512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21" y="3257082"/>
                <a:ext cx="8126392" cy="907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05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1F3C-D9B6-4CFF-BF0C-11203B2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4B8EE-DD80-405F-8321-970DD07C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objetos 3D</a:t>
            </a:r>
            <a:r>
              <a:rPr lang="pt-BR" dirty="0"/>
              <a:t> são modelados por uma </a:t>
            </a:r>
            <a:r>
              <a:rPr lang="pt-BR" dirty="0">
                <a:solidFill>
                  <a:schemeClr val="accent3"/>
                </a:solidFill>
              </a:rPr>
              <a:t>coleção de triângulos</a:t>
            </a:r>
            <a:r>
              <a:rPr lang="pt-BR" dirty="0"/>
              <a:t> que </a:t>
            </a:r>
            <a:r>
              <a:rPr lang="pt-BR" dirty="0">
                <a:solidFill>
                  <a:schemeClr val="accent1"/>
                </a:solidFill>
              </a:rPr>
              <a:t>aproximam a forma exterior </a:t>
            </a:r>
            <a:r>
              <a:rPr lang="pt-BR" dirty="0"/>
              <a:t>de suas superfícies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89514-4F92-4C9E-A2DD-539DD4E1D37B}"/>
              </a:ext>
            </a:extLst>
          </p:cNvPr>
          <p:cNvSpPr txBox="1"/>
          <p:nvPr/>
        </p:nvSpPr>
        <p:spPr>
          <a:xfrm>
            <a:off x="7176655" y="3201384"/>
            <a:ext cx="281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posicionamento desses objetos em uma cena é feito através de operações conhecidas por </a:t>
            </a:r>
            <a:r>
              <a:rPr lang="pt-BR" dirty="0">
                <a:solidFill>
                  <a:schemeClr val="accent2"/>
                </a:solidFill>
              </a:rPr>
              <a:t>transformações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Rotação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Translação</a:t>
            </a:r>
          </a:p>
        </p:txBody>
      </p:sp>
      <p:pic>
        <p:nvPicPr>
          <p:cNvPr id="1026" name="Picture 2" descr="Hugo Santana - 3D Factory Scene">
            <a:extLst>
              <a:ext uri="{FF2B5EF4-FFF2-40B4-BE49-F238E27FC236}">
                <a16:creationId xmlns:a16="http://schemas.microsoft.com/office/drawing/2014/main" id="{C4452A9E-F45A-4F08-9B8E-0C276AD0E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8487" y="3156857"/>
            <a:ext cx="4489144" cy="267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2613971-C82F-473B-B628-F9FD1BA17799}"/>
              </a:ext>
            </a:extLst>
          </p:cNvPr>
          <p:cNvGrpSpPr/>
          <p:nvPr/>
        </p:nvGrpSpPr>
        <p:grpSpPr>
          <a:xfrm>
            <a:off x="2593975" y="3373438"/>
            <a:ext cx="277813" cy="242887"/>
            <a:chOff x="2603590" y="3368354"/>
            <a:chExt cx="265123" cy="255897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2EA5A7C-B8EC-4598-B6D3-98E95099275D}"/>
                </a:ext>
              </a:extLst>
            </p:cNvPr>
            <p:cNvCxnSpPr>
              <a:cxnSpLocks/>
            </p:cNvCxnSpPr>
            <p:nvPr/>
          </p:nvCxnSpPr>
          <p:spPr>
            <a:xfrm rot="19595754">
              <a:off x="2603590" y="3434340"/>
              <a:ext cx="210535" cy="1269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3B9AEFF-C48E-4B5F-B428-E5D05C3B9FD9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 flipH="1" flipV="1">
              <a:off x="2815176" y="3395283"/>
              <a:ext cx="37400" cy="10212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79E626-5F55-4A1C-BFDC-DE0EE3F19EC4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 flipH="1" flipV="1">
              <a:off x="2617485" y="3493343"/>
              <a:ext cx="63522" cy="10397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3A1B434-00E2-41D6-B92E-BDE18394A507}"/>
                </a:ext>
              </a:extLst>
            </p:cNvPr>
            <p:cNvCxnSpPr>
              <a:cxnSpLocks/>
              <a:stCxn id="16" idx="7"/>
              <a:endCxn id="15" idx="2"/>
            </p:cNvCxnSpPr>
            <p:nvPr/>
          </p:nvCxnSpPr>
          <p:spPr>
            <a:xfrm flipV="1">
              <a:off x="2696815" y="3521725"/>
              <a:ext cx="150076" cy="8719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7241963-8B1F-4291-BF91-2ED41BC921F5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2691243" y="3393098"/>
              <a:ext cx="112327" cy="2068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56BDFC-2CC8-4527-9211-F6E476E2B776}"/>
                </a:ext>
              </a:extLst>
            </p:cNvPr>
            <p:cNvSpPr/>
            <p:nvPr/>
          </p:nvSpPr>
          <p:spPr>
            <a:xfrm rot="18375543" flipV="1">
              <a:off x="2604027" y="3479482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9A44DEE-6839-48F9-8290-66BFFA731AA5}"/>
                </a:ext>
              </a:extLst>
            </p:cNvPr>
            <p:cNvSpPr/>
            <p:nvPr/>
          </p:nvSpPr>
          <p:spPr>
            <a:xfrm rot="18375543" flipV="1">
              <a:off x="2799442" y="3367951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E401C79-8C61-46DF-81E4-814469AB8E38}"/>
                </a:ext>
              </a:extLst>
            </p:cNvPr>
            <p:cNvSpPr/>
            <p:nvPr/>
          </p:nvSpPr>
          <p:spPr>
            <a:xfrm rot="18375543" flipV="1">
              <a:off x="2841393" y="3497012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A9B6E1A-1F91-4BE2-9070-85A6557BD9B3}"/>
                </a:ext>
              </a:extLst>
            </p:cNvPr>
            <p:cNvSpPr/>
            <p:nvPr/>
          </p:nvSpPr>
          <p:spPr>
            <a:xfrm rot="18375543" flipV="1">
              <a:off x="2669825" y="3596931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336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DD3F-ADAF-4F39-BC97-28C8BC84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4B1D5E-C5EF-4974-B621-E60ACF9FE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aplicarmos a </a:t>
                </a:r>
                <a:r>
                  <a:rPr lang="pt-BR" b="1" dirty="0"/>
                  <a:t>rotação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3"/>
                    </a:solidFill>
                  </a:rPr>
                  <a:t>ao redor de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um dos eixos cartesianos</a:t>
                </a:r>
                <a:r>
                  <a:rPr lang="pt-BR" dirty="0"/>
                  <a:t> x, y ou z, ou seja, com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=(1,0,0)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=(0,1,0)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=(0,0,1)</m:t>
                    </m:r>
                  </m:oMath>
                </a14:m>
                <a:r>
                  <a:rPr lang="pt-BR" dirty="0"/>
                  <a:t> temos as seguintes </a:t>
                </a:r>
                <a:r>
                  <a:rPr lang="pt-BR" dirty="0">
                    <a:solidFill>
                      <a:schemeClr val="accent2"/>
                    </a:solidFill>
                  </a:rPr>
                  <a:t>matrizes de rotação</a:t>
                </a:r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4B1D5E-C5EF-4974-B621-E60ACF9FE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DA520A8-F938-44AB-AB0A-FF5521081C4A}"/>
                  </a:ext>
                </a:extLst>
              </p:cNvPr>
              <p:cNvSpPr txBox="1"/>
              <p:nvPr/>
            </p:nvSpPr>
            <p:spPr>
              <a:xfrm>
                <a:off x="1165566" y="4972073"/>
                <a:ext cx="257211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DA520A8-F938-44AB-AB0A-FF5521081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66" y="4972073"/>
                <a:ext cx="2572114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04684-2959-4612-B14C-4E66199A9E4B}"/>
                  </a:ext>
                </a:extLst>
              </p:cNvPr>
              <p:cNvSpPr txBox="1"/>
              <p:nvPr/>
            </p:nvSpPr>
            <p:spPr>
              <a:xfrm>
                <a:off x="2032804" y="3257082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04684-2959-4612-B14C-4E66199A9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04" y="3257082"/>
                <a:ext cx="8126392" cy="907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269821-5562-43DB-A43E-C79F2D3D4360}"/>
                  </a:ext>
                </a:extLst>
              </p:cNvPr>
              <p:cNvSpPr txBox="1"/>
              <p:nvPr/>
            </p:nvSpPr>
            <p:spPr>
              <a:xfrm>
                <a:off x="4564733" y="4972073"/>
                <a:ext cx="2579744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269821-5562-43DB-A43E-C79F2D3D4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33" y="4972073"/>
                <a:ext cx="2579744" cy="734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925940-D119-4369-B068-1025A8A7D7BC}"/>
                  </a:ext>
                </a:extLst>
              </p:cNvPr>
              <p:cNvSpPr txBox="1"/>
              <p:nvPr/>
            </p:nvSpPr>
            <p:spPr>
              <a:xfrm>
                <a:off x="7963899" y="4972073"/>
                <a:ext cx="2645083" cy="734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925940-D119-4369-B068-1025A8A7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899" y="4972073"/>
                <a:ext cx="2645083" cy="734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6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728F-C84F-0F41-B058-D885C4AA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E47CF-DEF9-A347-8288-59088D7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rotacione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um quadrado </a:t>
            </a:r>
            <a:r>
              <a:rPr lang="pt-BR" dirty="0"/>
              <a:t>formado pelos pontos (-1,0,-1) e (1,0,1) por um ângulo de 30° (sentido anti-horário) </a:t>
            </a:r>
            <a:r>
              <a:rPr lang="pt-BR" dirty="0">
                <a:solidFill>
                  <a:schemeClr val="accent2"/>
                </a:solidFill>
              </a:rPr>
              <a:t>ao redor do eixo y</a:t>
            </a:r>
            <a:r>
              <a:rPr lang="pt-BR" dirty="0"/>
              <a:t>.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AEBA081-6D61-2B4F-9EA6-01CCF375E521}"/>
              </a:ext>
            </a:extLst>
          </p:cNvPr>
          <p:cNvGrpSpPr/>
          <p:nvPr/>
        </p:nvGrpSpPr>
        <p:grpSpPr>
          <a:xfrm>
            <a:off x="1337733" y="3005337"/>
            <a:ext cx="2911737" cy="2955196"/>
            <a:chOff x="1752600" y="3081537"/>
            <a:chExt cx="2911737" cy="29551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4C2C84D-83AD-524C-A77C-AB040DAB1C18}"/>
                </a:ext>
              </a:extLst>
            </p:cNvPr>
            <p:cNvSpPr txBox="1"/>
            <p:nvPr/>
          </p:nvSpPr>
          <p:spPr>
            <a:xfrm>
              <a:off x="4367461" y="455292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8A93F2D-1880-1246-BAD1-A63888FFC596}"/>
                </a:ext>
              </a:extLst>
            </p:cNvPr>
            <p:cNvSpPr txBox="1"/>
            <p:nvPr/>
          </p:nvSpPr>
          <p:spPr>
            <a:xfrm>
              <a:off x="2887648" y="308153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770C5AE1-113C-0443-8A6E-9668DD08439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4722204"/>
              <a:ext cx="2593457" cy="122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C54DC1-2E3E-AC42-8F88-DF5730733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980" y="3460022"/>
              <a:ext cx="0" cy="257671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5A09F54-C2E4-4B4A-AA15-4BDC3B312DA9}"/>
                </a:ext>
              </a:extLst>
            </p:cNvPr>
            <p:cNvSpPr/>
            <p:nvPr/>
          </p:nvSpPr>
          <p:spPr>
            <a:xfrm>
              <a:off x="2536859" y="4242511"/>
              <a:ext cx="944242" cy="944242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0707CEA-ED74-4430-9252-1D26EC163F93}"/>
              </a:ext>
            </a:extLst>
          </p:cNvPr>
          <p:cNvGrpSpPr/>
          <p:nvPr/>
        </p:nvGrpSpPr>
        <p:grpSpPr>
          <a:xfrm>
            <a:off x="1070172" y="3528583"/>
            <a:ext cx="2877964" cy="2184134"/>
            <a:chOff x="1070172" y="3528583"/>
            <a:chExt cx="2877964" cy="218413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C83F536-88A6-ED49-BCB6-33EAD163AFA6}"/>
                </a:ext>
              </a:extLst>
            </p:cNvPr>
            <p:cNvSpPr/>
            <p:nvPr/>
          </p:nvSpPr>
          <p:spPr>
            <a:xfrm>
              <a:off x="2121992" y="4166311"/>
              <a:ext cx="944242" cy="9442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D72437F-1EF8-9145-8B2F-60E88784467C}"/>
                </a:ext>
              </a:extLst>
            </p:cNvPr>
            <p:cNvSpPr txBox="1"/>
            <p:nvPr/>
          </p:nvSpPr>
          <p:spPr>
            <a:xfrm>
              <a:off x="3066234" y="390179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(1,0,1)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223704C-E17F-5745-93BA-3881660CD1D8}"/>
                </a:ext>
              </a:extLst>
            </p:cNvPr>
            <p:cNvSpPr txBox="1"/>
            <p:nvPr/>
          </p:nvSpPr>
          <p:spPr>
            <a:xfrm>
              <a:off x="1222817" y="5091353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(-1,0,-1)</a:t>
              </a:r>
            </a:p>
          </p:txBody>
        </p:sp>
        <p:sp>
          <p:nvSpPr>
            <p:cNvPr id="32" name="Elipse 36">
              <a:extLst>
                <a:ext uri="{FF2B5EF4-FFF2-40B4-BE49-F238E27FC236}">
                  <a16:creationId xmlns:a16="http://schemas.microsoft.com/office/drawing/2014/main" id="{A7E47930-E411-1143-B571-AD21C699D2ED}"/>
                </a:ext>
              </a:extLst>
            </p:cNvPr>
            <p:cNvSpPr/>
            <p:nvPr/>
          </p:nvSpPr>
          <p:spPr>
            <a:xfrm>
              <a:off x="3025629" y="4130404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6">
              <a:extLst>
                <a:ext uri="{FF2B5EF4-FFF2-40B4-BE49-F238E27FC236}">
                  <a16:creationId xmlns:a16="http://schemas.microsoft.com/office/drawing/2014/main" id="{699028BD-6DD6-F34F-AA92-5FE088F95326}"/>
                </a:ext>
              </a:extLst>
            </p:cNvPr>
            <p:cNvSpPr/>
            <p:nvPr/>
          </p:nvSpPr>
          <p:spPr>
            <a:xfrm>
              <a:off x="2081387" y="5065251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661FA26-452B-D84C-A833-FFBC3C0B7F2E}"/>
                </a:ext>
              </a:extLst>
            </p:cNvPr>
            <p:cNvSpPr txBox="1"/>
            <p:nvPr/>
          </p:nvSpPr>
          <p:spPr>
            <a:xfrm>
              <a:off x="1070172" y="5435718"/>
              <a:ext cx="1459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(-0.36,0,-1.36)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5C9A25E-C412-49C6-A46F-7D03B817B818}"/>
                </a:ext>
              </a:extLst>
            </p:cNvPr>
            <p:cNvGrpSpPr/>
            <p:nvPr/>
          </p:nvGrpSpPr>
          <p:grpSpPr>
            <a:xfrm rot="21055940">
              <a:off x="2113661" y="3907733"/>
              <a:ext cx="1208868" cy="1349599"/>
              <a:chOff x="2077677" y="3863408"/>
              <a:chExt cx="1208868" cy="1349599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EFE570B-86D1-458F-85FC-F6F9AD4F7F61}"/>
                  </a:ext>
                </a:extLst>
              </p:cNvPr>
              <p:cNvSpPr/>
              <p:nvPr/>
            </p:nvSpPr>
            <p:spPr>
              <a:xfrm rot="20421789">
                <a:off x="2077677" y="4101656"/>
                <a:ext cx="944242" cy="944242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E2F26D07-AF42-490A-81A9-40D35EDBD476}"/>
                  </a:ext>
                </a:extLst>
              </p:cNvPr>
              <p:cNvCxnSpPr>
                <a:cxnSpLocks/>
              </p:cNvCxnSpPr>
              <p:nvPr/>
            </p:nvCxnSpPr>
            <p:spPr>
              <a:xfrm rot="20414174" flipH="1" flipV="1">
                <a:off x="2416654" y="3863408"/>
                <a:ext cx="9396" cy="73356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13EC99A2-9D0E-45BB-893C-F8A37CA61339}"/>
                  </a:ext>
                </a:extLst>
              </p:cNvPr>
              <p:cNvCxnSpPr>
                <a:cxnSpLocks/>
              </p:cNvCxnSpPr>
              <p:nvPr/>
            </p:nvCxnSpPr>
            <p:spPr>
              <a:xfrm rot="20414174">
                <a:off x="2536623" y="4451553"/>
                <a:ext cx="749922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ipse 36">
                <a:extLst>
                  <a:ext uri="{FF2B5EF4-FFF2-40B4-BE49-F238E27FC236}">
                    <a16:creationId xmlns:a16="http://schemas.microsoft.com/office/drawing/2014/main" id="{A12A3415-9D61-419B-9648-53172A34961B}"/>
                  </a:ext>
                </a:extLst>
              </p:cNvPr>
              <p:cNvSpPr/>
              <p:nvPr/>
            </p:nvSpPr>
            <p:spPr>
              <a:xfrm>
                <a:off x="2792408" y="392984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Elipse 36">
                <a:extLst>
                  <a:ext uri="{FF2B5EF4-FFF2-40B4-BE49-F238E27FC236}">
                    <a16:creationId xmlns:a16="http://schemas.microsoft.com/office/drawing/2014/main" id="{D173E219-87C8-4518-9E67-5E4D624157FF}"/>
                  </a:ext>
                </a:extLst>
              </p:cNvPr>
              <p:cNvSpPr/>
              <p:nvPr/>
            </p:nvSpPr>
            <p:spPr>
              <a:xfrm>
                <a:off x="2236239" y="5131798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876281BB-88B8-442E-9609-3015CBA14349}"/>
                </a:ext>
              </a:extLst>
            </p:cNvPr>
            <p:cNvSpPr/>
            <p:nvPr/>
          </p:nvSpPr>
          <p:spPr>
            <a:xfrm>
              <a:off x="2787024" y="4496250"/>
              <a:ext cx="111876" cy="163661"/>
            </a:xfrm>
            <a:prstGeom prst="arc">
              <a:avLst>
                <a:gd name="adj1" fmla="val 16900606"/>
                <a:gd name="adj2" fmla="val 3880585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196C9ED-05F7-461B-BB94-EBCAEFEE6839}"/>
                    </a:ext>
                  </a:extLst>
                </p:cNvPr>
                <p:cNvSpPr txBox="1"/>
                <p:nvPr/>
              </p:nvSpPr>
              <p:spPr>
                <a:xfrm>
                  <a:off x="2826452" y="4445312"/>
                  <a:ext cx="2958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00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196C9ED-05F7-461B-BB94-EBCAEFEE6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452" y="4445312"/>
                  <a:ext cx="29585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C89F61-732B-458A-9CDF-0447C9172007}"/>
                </a:ext>
              </a:extLst>
            </p:cNvPr>
            <p:cNvSpPr txBox="1"/>
            <p:nvPr/>
          </p:nvSpPr>
          <p:spPr>
            <a:xfrm>
              <a:off x="2659001" y="3528583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(0.36,0,1.36)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6571E12-9D56-4EB7-9476-B0B24347F596}"/>
                  </a:ext>
                </a:extLst>
              </p:cNvPr>
              <p:cNvSpPr txBox="1"/>
              <p:nvPr/>
            </p:nvSpPr>
            <p:spPr>
              <a:xfrm>
                <a:off x="5071964" y="2955447"/>
                <a:ext cx="4433329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6571E12-9D56-4EB7-9476-B0B2434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2955447"/>
                <a:ext cx="4433329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3A8CEC7-9CA2-423E-BDC0-1CE6B3E88DE0}"/>
                  </a:ext>
                </a:extLst>
              </p:cNvPr>
              <p:cNvSpPr txBox="1"/>
              <p:nvPr/>
            </p:nvSpPr>
            <p:spPr>
              <a:xfrm>
                <a:off x="5126205" y="4021394"/>
                <a:ext cx="4555447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−1.36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3A8CEC7-9CA2-423E-BDC0-1CE6B3E8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05" y="4021394"/>
                <a:ext cx="4555447" cy="99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A194EED-A47C-4568-8F5F-9A4DCD06EE13}"/>
                  </a:ext>
                </a:extLst>
              </p:cNvPr>
              <p:cNvSpPr txBox="1"/>
              <p:nvPr/>
            </p:nvSpPr>
            <p:spPr>
              <a:xfrm>
                <a:off x="5432313" y="4997514"/>
                <a:ext cx="4249337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.36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1.36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A194EED-A47C-4568-8F5F-9A4DCD06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13" y="4997514"/>
                <a:ext cx="4249337" cy="99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6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6546D-2CBA-4E9B-8000-9D8ED5D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C43EA-B163-4398-9A49-15423B41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transformação linear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combinada</a:t>
            </a:r>
            <a:r>
              <a:rPr lang="pt-BR" dirty="0"/>
              <a:t> com </a:t>
            </a:r>
            <a:r>
              <a:rPr lang="pt-BR" dirty="0">
                <a:solidFill>
                  <a:schemeClr val="accent2"/>
                </a:solidFill>
              </a:rPr>
              <a:t>uma translação</a:t>
            </a:r>
          </a:p>
          <a:p>
            <a:pPr lvl="1"/>
            <a:r>
              <a:rPr lang="pt-BR" dirty="0"/>
              <a:t>Mas a translação é uma transformação que não se aplica a vetores</a:t>
            </a:r>
          </a:p>
          <a:p>
            <a:pPr lvl="2"/>
            <a:r>
              <a:rPr lang="pt-BR" dirty="0"/>
              <a:t>Vetores possuem apenas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direção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magnitude</a:t>
            </a:r>
          </a:p>
          <a:p>
            <a:pPr lvl="2"/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não possui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posição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Translações devem ser aplicadas apenas a </a:t>
            </a:r>
            <a:r>
              <a:rPr lang="pt-BR" b="1" dirty="0"/>
              <a:t>pontos</a:t>
            </a:r>
          </a:p>
          <a:p>
            <a:pPr lvl="2"/>
            <a:r>
              <a:rPr lang="pt-BR" dirty="0"/>
              <a:t>Pontos podem ser representados por </a:t>
            </a:r>
            <a:r>
              <a:rPr lang="pt-BR" dirty="0">
                <a:solidFill>
                  <a:schemeClr val="accent2"/>
                </a:solidFill>
              </a:rPr>
              <a:t>vetores posição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DE5EFBD-46DD-4240-928F-82BDAA2C5107}"/>
              </a:ext>
            </a:extLst>
          </p:cNvPr>
          <p:cNvCxnSpPr>
            <a:cxnSpLocks/>
          </p:cNvCxnSpPr>
          <p:nvPr/>
        </p:nvCxnSpPr>
        <p:spPr>
          <a:xfrm flipV="1">
            <a:off x="2808158" y="4696012"/>
            <a:ext cx="744761" cy="127154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D40EFF0-5ADA-44E4-8571-08B44E5DB676}"/>
              </a:ext>
            </a:extLst>
          </p:cNvPr>
          <p:cNvCxnSpPr>
            <a:cxnSpLocks/>
          </p:cNvCxnSpPr>
          <p:nvPr/>
        </p:nvCxnSpPr>
        <p:spPr>
          <a:xfrm flipV="1">
            <a:off x="6867404" y="4465832"/>
            <a:ext cx="215522" cy="624042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A9F513-DA74-4DA8-9E10-6333BE120612}"/>
              </a:ext>
            </a:extLst>
          </p:cNvPr>
          <p:cNvSpPr txBox="1"/>
          <p:nvPr/>
        </p:nvSpPr>
        <p:spPr>
          <a:xfrm>
            <a:off x="3600365" y="446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0CA131-859F-47BF-8F6C-E2A43F46D323}"/>
              </a:ext>
            </a:extLst>
          </p:cNvPr>
          <p:cNvSpPr txBox="1"/>
          <p:nvPr/>
        </p:nvSpPr>
        <p:spPr>
          <a:xfrm>
            <a:off x="6958558" y="4091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244EE27-370D-4979-B07F-72B74B6DBC5B}"/>
              </a:ext>
            </a:extLst>
          </p:cNvPr>
          <p:cNvCxnSpPr>
            <a:cxnSpLocks/>
          </p:cNvCxnSpPr>
          <p:nvPr/>
        </p:nvCxnSpPr>
        <p:spPr>
          <a:xfrm flipV="1">
            <a:off x="2157590" y="4137891"/>
            <a:ext cx="1683433" cy="323231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39283C8-A442-428B-934B-ED4E9D0955D4}"/>
              </a:ext>
            </a:extLst>
          </p:cNvPr>
          <p:cNvCxnSpPr>
            <a:cxnSpLocks/>
          </p:cNvCxnSpPr>
          <p:nvPr/>
        </p:nvCxnSpPr>
        <p:spPr>
          <a:xfrm>
            <a:off x="4474860" y="4332608"/>
            <a:ext cx="831645" cy="490558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74B9AF3-45DA-4E6A-A36E-9B5234A673A5}"/>
              </a:ext>
            </a:extLst>
          </p:cNvPr>
          <p:cNvCxnSpPr>
            <a:cxnSpLocks/>
          </p:cNvCxnSpPr>
          <p:nvPr/>
        </p:nvCxnSpPr>
        <p:spPr>
          <a:xfrm flipH="1" flipV="1">
            <a:off x="5475058" y="4219591"/>
            <a:ext cx="747047" cy="870283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A294A4-707C-406A-8BEA-E6A8F365D975}"/>
              </a:ext>
            </a:extLst>
          </p:cNvPr>
          <p:cNvSpPr txBox="1"/>
          <p:nvPr/>
        </p:nvSpPr>
        <p:spPr>
          <a:xfrm>
            <a:off x="5197299" y="3897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w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0C7D27-8E3E-423D-BCBC-9484D0DED7F1}"/>
              </a:ext>
            </a:extLst>
          </p:cNvPr>
          <p:cNvSpPr txBox="1"/>
          <p:nvPr/>
        </p:nvSpPr>
        <p:spPr>
          <a:xfrm>
            <a:off x="3841023" y="38846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A69E7-D460-4DBB-B61C-535C7D805A91}"/>
              </a:ext>
            </a:extLst>
          </p:cNvPr>
          <p:cNvSpPr txBox="1"/>
          <p:nvPr/>
        </p:nvSpPr>
        <p:spPr>
          <a:xfrm>
            <a:off x="5272960" y="470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FF638D2-1348-476E-A2A3-5C0EF136D52B}"/>
              </a:ext>
            </a:extLst>
          </p:cNvPr>
          <p:cNvGrpSpPr/>
          <p:nvPr/>
        </p:nvGrpSpPr>
        <p:grpSpPr>
          <a:xfrm>
            <a:off x="8428183" y="3235830"/>
            <a:ext cx="2714073" cy="2393262"/>
            <a:chOff x="8428183" y="3235830"/>
            <a:chExt cx="2714073" cy="2393262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154817A-C3EB-4075-A466-FD90D708EC9D}"/>
                </a:ext>
              </a:extLst>
            </p:cNvPr>
            <p:cNvSpPr txBox="1"/>
            <p:nvPr/>
          </p:nvSpPr>
          <p:spPr>
            <a:xfrm>
              <a:off x="10845380" y="529053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8EAEF6D-FB4F-4248-8AA2-C6D199E68EB3}"/>
                </a:ext>
              </a:extLst>
            </p:cNvPr>
            <p:cNvSpPr txBox="1"/>
            <p:nvPr/>
          </p:nvSpPr>
          <p:spPr>
            <a:xfrm>
              <a:off x="8469743" y="323583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638E6B02-52BA-440F-AA91-86FB45B341F1}"/>
                </a:ext>
              </a:extLst>
            </p:cNvPr>
            <p:cNvCxnSpPr>
              <a:cxnSpLocks/>
            </p:cNvCxnSpPr>
            <p:nvPr/>
          </p:nvCxnSpPr>
          <p:spPr>
            <a:xfrm>
              <a:off x="8428183" y="5470554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EC47B1E9-24C5-491A-AB92-A69251A07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870" y="3595368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9BDB539-A87D-4049-A63C-98AD6CE88A2A}"/>
                </a:ext>
              </a:extLst>
            </p:cNvPr>
            <p:cNvSpPr/>
            <p:nvPr/>
          </p:nvSpPr>
          <p:spPr>
            <a:xfrm>
              <a:off x="10557749" y="407505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9422463-FC97-49FB-83BB-ED01CC16388D}"/>
                </a:ext>
              </a:extLst>
            </p:cNvPr>
            <p:cNvSpPr/>
            <p:nvPr/>
          </p:nvSpPr>
          <p:spPr>
            <a:xfrm>
              <a:off x="9346567" y="351182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</a:t>
              </a:r>
              <a:endParaRPr lang="pt-BR" sz="1600" b="1" dirty="0"/>
            </a:p>
          </p:txBody>
        </p: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4D4974A-A5E4-4DFB-B709-22B7431C56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0197" y="3911828"/>
              <a:ext cx="998458" cy="4613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F2360290-DDE4-42FD-B08D-BD398C906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870" y="4413605"/>
              <a:ext cx="1951634" cy="1048376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C4279B6-CE01-4F35-8FD6-E0D2A036C305}"/>
                </a:ext>
              </a:extLst>
            </p:cNvPr>
            <p:cNvSpPr/>
            <p:nvPr/>
          </p:nvSpPr>
          <p:spPr>
            <a:xfrm>
              <a:off x="10552470" y="4350113"/>
              <a:ext cx="90522" cy="905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7BC50D7-7D9D-420F-97DB-513B950836C8}"/>
                </a:ext>
              </a:extLst>
            </p:cNvPr>
            <p:cNvSpPr/>
            <p:nvPr/>
          </p:nvSpPr>
          <p:spPr>
            <a:xfrm flipV="1">
              <a:off x="9466709" y="3851770"/>
              <a:ext cx="90528" cy="905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0DE3709-6815-4E71-9D7F-8AB5D8CD6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9342" y="3932551"/>
              <a:ext cx="895663" cy="15396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2100CF7-C04C-4F3B-9986-0ED3FBF99BB3}"/>
                </a:ext>
              </a:extLst>
            </p:cNvPr>
            <p:cNvSpPr txBox="1"/>
            <p:nvPr/>
          </p:nvSpPr>
          <p:spPr>
            <a:xfrm>
              <a:off x="9968510" y="37725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99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2764-1CFB-4750-990D-9A7C91CE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928CD-F210-4BC5-86CE-D0B10231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é o </a:t>
            </a:r>
            <a:r>
              <a:rPr lang="pt-BR" dirty="0">
                <a:solidFill>
                  <a:schemeClr val="accent3"/>
                </a:solidFill>
              </a:rPr>
              <a:t>problema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translação</a:t>
            </a:r>
            <a:r>
              <a:rPr lang="pt-BR" dirty="0"/>
              <a:t>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027413-5696-4C2C-AFEE-A10DE6E4AFB2}"/>
              </a:ext>
            </a:extLst>
          </p:cNvPr>
          <p:cNvSpPr txBox="1"/>
          <p:nvPr/>
        </p:nvSpPr>
        <p:spPr>
          <a:xfrm>
            <a:off x="5787204" y="472964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T(v)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+2,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5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+0) = (4,4,0)</a:t>
            </a:r>
          </a:p>
          <a:p>
            <a:endParaRPr lang="pt-BR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T(P)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4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+2,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+0) = (6,2,0)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7C3BF7D-2C53-4E80-B808-C5F30CB7CE9A}"/>
                  </a:ext>
                </a:extLst>
              </p:cNvPr>
              <p:cNvSpPr/>
              <p:nvPr/>
            </p:nvSpPr>
            <p:spPr>
              <a:xfrm>
                <a:off x="5671689" y="3487738"/>
                <a:ext cx="4845621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7C3BF7D-2C53-4E80-B808-C5F30CB7C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89" y="3487738"/>
                <a:ext cx="4845621" cy="4242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E6120-2994-4F52-969D-D2C2C0740B7E}"/>
              </a:ext>
            </a:extLst>
          </p:cNvPr>
          <p:cNvSpPr txBox="1"/>
          <p:nvPr/>
        </p:nvSpPr>
        <p:spPr>
          <a:xfrm>
            <a:off x="5722655" y="2991033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transformação de translação seria: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00DBF92-12B5-4912-B2F8-8BB944E079B1}"/>
                  </a:ext>
                </a:extLst>
              </p:cNvPr>
              <p:cNvSpPr/>
              <p:nvPr/>
            </p:nvSpPr>
            <p:spPr>
              <a:xfrm>
                <a:off x="5599877" y="3956427"/>
                <a:ext cx="4738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00DBF92-12B5-4912-B2F8-8BB944E07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77" y="3956427"/>
                <a:ext cx="473834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Agrupar 91">
            <a:extLst>
              <a:ext uri="{FF2B5EF4-FFF2-40B4-BE49-F238E27FC236}">
                <a16:creationId xmlns:a16="http://schemas.microsoft.com/office/drawing/2014/main" id="{F82BCD6E-94C5-4407-86E8-164BC6238C5F}"/>
              </a:ext>
            </a:extLst>
          </p:cNvPr>
          <p:cNvGrpSpPr/>
          <p:nvPr/>
        </p:nvGrpSpPr>
        <p:grpSpPr>
          <a:xfrm>
            <a:off x="1651487" y="2563574"/>
            <a:ext cx="2315903" cy="1560339"/>
            <a:chOff x="1651487" y="2563574"/>
            <a:chExt cx="2315903" cy="156033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05EFE3D-2B5C-4076-8AB6-7EA7C0EDE664}"/>
                </a:ext>
              </a:extLst>
            </p:cNvPr>
            <p:cNvSpPr txBox="1"/>
            <p:nvPr/>
          </p:nvSpPr>
          <p:spPr>
            <a:xfrm>
              <a:off x="3109640" y="3846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97EF1BD-4599-46EE-A9E8-16B000569832}"/>
                </a:ext>
              </a:extLst>
            </p:cNvPr>
            <p:cNvSpPr txBox="1"/>
            <p:nvPr/>
          </p:nvSpPr>
          <p:spPr>
            <a:xfrm>
              <a:off x="1651487" y="25635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3A7F587-D137-427E-8581-7AFCDA0282A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04" y="4005797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EAEC6F-9B67-46B8-A131-071F53A01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2913401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2196FA4-C1D3-460D-8341-96D7E621B102}"/>
                </a:ext>
              </a:extLst>
            </p:cNvPr>
            <p:cNvSpPr txBox="1"/>
            <p:nvPr/>
          </p:nvSpPr>
          <p:spPr>
            <a:xfrm>
              <a:off x="2114273" y="2752624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(2,5,0)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9EDA06EB-AFDD-4CE2-B69C-84AF1FA0E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822" y="3351775"/>
              <a:ext cx="804269" cy="65402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6C0B7729-F6E5-4743-8EC5-F78225C8412C}"/>
                </a:ext>
              </a:extLst>
            </p:cNvPr>
            <p:cNvCxnSpPr/>
            <p:nvPr/>
          </p:nvCxnSpPr>
          <p:spPr>
            <a:xfrm flipV="1">
              <a:off x="2192302" y="3140403"/>
              <a:ext cx="0" cy="84501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A1432197-149C-4732-A747-6F459DCE8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91" y="3355416"/>
              <a:ext cx="0" cy="62999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B420B85-D5F2-4A57-8663-4289DE05B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3513" y="3121956"/>
              <a:ext cx="39878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A971AA20-C1D3-4D03-8143-4BBC54641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22" y="3356769"/>
              <a:ext cx="81144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0C35CB-E87F-4A8F-891C-ED3522B29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513" y="3116428"/>
              <a:ext cx="398789" cy="890322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48C273A-C401-4B92-A6BC-3248DAA2BAB8}"/>
                </a:ext>
              </a:extLst>
            </p:cNvPr>
            <p:cNvSpPr txBox="1"/>
            <p:nvPr/>
          </p:nvSpPr>
          <p:spPr>
            <a:xfrm>
              <a:off x="2590090" y="312922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v' = (4,4,0)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19719A93-6153-41B2-9218-02E8FEE70C79}"/>
              </a:ext>
            </a:extLst>
          </p:cNvPr>
          <p:cNvGrpSpPr/>
          <p:nvPr/>
        </p:nvGrpSpPr>
        <p:grpSpPr>
          <a:xfrm>
            <a:off x="1651487" y="4336621"/>
            <a:ext cx="2576532" cy="1560339"/>
            <a:chOff x="1651487" y="4336621"/>
            <a:chExt cx="2576532" cy="1560339"/>
          </a:xfrm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CAB76E2-BD65-4B96-B174-D368455F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427" y="5509210"/>
              <a:ext cx="115319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01F977E-9716-4487-821B-F7CEE75F73BD}"/>
                </a:ext>
              </a:extLst>
            </p:cNvPr>
            <p:cNvSpPr txBox="1"/>
            <p:nvPr/>
          </p:nvSpPr>
          <p:spPr>
            <a:xfrm>
              <a:off x="3109640" y="56199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55AE89-33D1-4134-A217-2ABEC3D81413}"/>
                </a:ext>
              </a:extLst>
            </p:cNvPr>
            <p:cNvSpPr txBox="1"/>
            <p:nvPr/>
          </p:nvSpPr>
          <p:spPr>
            <a:xfrm>
              <a:off x="1651487" y="43366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32BF11FB-8A97-484B-A813-3856DC55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04" y="5778844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BC2C984-D620-453F-B49F-3AD2E0AF0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4686448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2B820EC-FAA6-46F7-9DB8-CC92E938E715}"/>
                </a:ext>
              </a:extLst>
            </p:cNvPr>
            <p:cNvSpPr/>
            <p:nvPr/>
          </p:nvSpPr>
          <p:spPr>
            <a:xfrm>
              <a:off x="2527927" y="5033215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 = (4,3,0)</a:t>
              </a:r>
              <a:endParaRPr lang="pt-BR" sz="1200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4768019-163A-45A2-B0FB-9BD34CF29982}"/>
                </a:ext>
              </a:extLst>
            </p:cNvPr>
            <p:cNvSpPr/>
            <p:nvPr/>
          </p:nvSpPr>
          <p:spPr>
            <a:xfrm>
              <a:off x="2569225" y="5315256"/>
              <a:ext cx="52734" cy="5273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4534499D-E299-4F6B-AF6A-12BFC8A7B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609" y="5350003"/>
              <a:ext cx="0" cy="425454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B5BE31E-6B0E-4C74-A2E3-B5F1D723A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626" y="5509210"/>
              <a:ext cx="0" cy="26624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D5B36306-EC18-42AA-8B7F-27D6A969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642" y="5350003"/>
              <a:ext cx="795967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C8ACA2FF-B4D6-4A3C-B39D-B9F32442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5346616"/>
              <a:ext cx="783260" cy="427235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AA50EAF4-1BA7-4490-B3A0-3D70BF37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4426" y="5509209"/>
              <a:ext cx="1153200" cy="25636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3868EEB-CA5A-4291-BE98-840D973EC363}"/>
                </a:ext>
              </a:extLst>
            </p:cNvPr>
            <p:cNvSpPr/>
            <p:nvPr/>
          </p:nvSpPr>
          <p:spPr>
            <a:xfrm>
              <a:off x="2957626" y="5476207"/>
              <a:ext cx="52734" cy="5273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D6E7365-5D18-4F7A-AF56-24F2C1F440C0}"/>
                </a:ext>
              </a:extLst>
            </p:cNvPr>
            <p:cNvSpPr/>
            <p:nvPr/>
          </p:nvSpPr>
          <p:spPr>
            <a:xfrm>
              <a:off x="3023843" y="5390441"/>
              <a:ext cx="1204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P' = (6,2,0)</a:t>
              </a:r>
              <a:endParaRPr lang="pt-BR" sz="1200" dirty="0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9B6B777-88D1-4B1A-8049-CF592C868A96}"/>
              </a:ext>
            </a:extLst>
          </p:cNvPr>
          <p:cNvGrpSpPr/>
          <p:nvPr/>
        </p:nvGrpSpPr>
        <p:grpSpPr>
          <a:xfrm>
            <a:off x="2830932" y="3583111"/>
            <a:ext cx="2641485" cy="1103338"/>
            <a:chOff x="2830932" y="3583111"/>
            <a:chExt cx="2641485" cy="1103338"/>
          </a:xfrm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A0333320-233E-4715-AA0A-57F65BED2263}"/>
                </a:ext>
              </a:extLst>
            </p:cNvPr>
            <p:cNvSpPr/>
            <p:nvPr/>
          </p:nvSpPr>
          <p:spPr>
            <a:xfrm>
              <a:off x="2830932" y="3583111"/>
              <a:ext cx="839835" cy="313957"/>
            </a:xfrm>
            <a:custGeom>
              <a:avLst/>
              <a:gdLst>
                <a:gd name="connsiteX0" fmla="*/ 839835 w 839835"/>
                <a:gd name="connsiteY0" fmla="*/ 313957 h 313957"/>
                <a:gd name="connsiteX1" fmla="*/ 368900 w 839835"/>
                <a:gd name="connsiteY1" fmla="*/ 54942 h 313957"/>
                <a:gd name="connsiteX2" fmla="*/ 0 w 839835"/>
                <a:gd name="connsiteY2" fmla="*/ 0 h 31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835" h="313957">
                  <a:moveTo>
                    <a:pt x="839835" y="313957"/>
                  </a:moveTo>
                  <a:cubicBezTo>
                    <a:pt x="674354" y="210612"/>
                    <a:pt x="508873" y="107268"/>
                    <a:pt x="368900" y="54942"/>
                  </a:cubicBezTo>
                  <a:cubicBezTo>
                    <a:pt x="228927" y="2616"/>
                    <a:pt x="114463" y="1308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37D35960-6374-4588-9219-DF4DCB87E889}"/>
                </a:ext>
              </a:extLst>
            </p:cNvPr>
            <p:cNvSpPr/>
            <p:nvPr/>
          </p:nvSpPr>
          <p:spPr>
            <a:xfrm>
              <a:off x="3526604" y="3602659"/>
              <a:ext cx="1945813" cy="1083790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4C2E16DF-DF21-4B7E-B013-53477CF6C7F9}"/>
                </a:ext>
              </a:extLst>
            </p:cNvPr>
            <p:cNvSpPr txBox="1"/>
            <p:nvPr/>
          </p:nvSpPr>
          <p:spPr>
            <a:xfrm>
              <a:off x="3682687" y="3771657"/>
              <a:ext cx="16336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Translação</a:t>
              </a:r>
              <a:r>
                <a:rPr lang="pt-BR" sz="1400" dirty="0"/>
                <a:t> </a:t>
              </a:r>
              <a:r>
                <a:rPr lang="pt-BR" sz="1400" b="1" dirty="0"/>
                <a:t>mudou</a:t>
              </a:r>
              <a:r>
                <a:rPr lang="pt-BR" sz="1400" dirty="0"/>
                <a:t>  </a:t>
              </a:r>
              <a:r>
                <a:rPr lang="pt-BR" sz="1400" dirty="0">
                  <a:solidFill>
                    <a:schemeClr val="accent2"/>
                  </a:solidFill>
                </a:rPr>
                <a:t>direção</a:t>
              </a:r>
              <a:r>
                <a:rPr lang="pt-BR" sz="1400" dirty="0"/>
                <a:t> e </a:t>
              </a:r>
              <a:r>
                <a:rPr lang="pt-BR" sz="1400" dirty="0">
                  <a:solidFill>
                    <a:schemeClr val="accent2"/>
                  </a:solidFill>
                </a:rPr>
                <a:t>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96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E8786-D6E4-4BF0-AEC6-45FA7A5E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2B94A-7316-468C-BE79-3BC15FB5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Coordenadas homogêneas</a:t>
            </a:r>
            <a:r>
              <a:rPr lang="pt-BR" dirty="0"/>
              <a:t> fornecem um mecanismo notacional que permite o </a:t>
            </a:r>
            <a:r>
              <a:rPr lang="pt-BR" dirty="0">
                <a:solidFill>
                  <a:schemeClr val="accent3"/>
                </a:solidFill>
              </a:rPr>
              <a:t>tratamento uniforme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pontos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vetores</a:t>
            </a:r>
          </a:p>
          <a:p>
            <a:pPr lvl="1"/>
            <a:r>
              <a:rPr lang="pt-BR" dirty="0"/>
              <a:t>Adicionamos uma quarta coordenada w: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(x,y,z,0)</a:t>
            </a:r>
            <a:r>
              <a:rPr lang="pt-BR" dirty="0"/>
              <a:t> para vetores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(x,y,z,1)</a:t>
            </a:r>
            <a:r>
              <a:rPr lang="pt-BR" dirty="0"/>
              <a:t> para pontos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Fazendo </a:t>
            </a:r>
            <a:r>
              <a:rPr lang="pt-BR" dirty="0">
                <a:latin typeface="Consolas" panose="020B0609020204030204" pitchFamily="49" charset="0"/>
              </a:rPr>
              <a:t>w=1</a:t>
            </a:r>
            <a:r>
              <a:rPr lang="pt-BR" dirty="0"/>
              <a:t> será possível fazer translações corretamente para pontos</a:t>
            </a:r>
          </a:p>
          <a:p>
            <a:pPr lvl="1"/>
            <a:r>
              <a:rPr lang="pt-BR" dirty="0"/>
              <a:t>Fazendo </a:t>
            </a:r>
            <a:r>
              <a:rPr lang="pt-BR" dirty="0">
                <a:latin typeface="Consolas" panose="020B0609020204030204" pitchFamily="49" charset="0"/>
              </a:rPr>
              <a:t>w=0</a:t>
            </a:r>
            <a:r>
              <a:rPr lang="pt-BR" dirty="0"/>
              <a:t> prevenirá que vetores sejam modificados pela translação</a:t>
            </a:r>
          </a:p>
        </p:txBody>
      </p:sp>
    </p:spTree>
    <p:extLst>
      <p:ext uri="{BB962C8B-B14F-4D97-AF65-F5344CB8AC3E}">
        <p14:creationId xmlns:p14="http://schemas.microsoft.com/office/powerpoint/2010/main" val="3612222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561C6-E34C-4B50-83DA-CFD9536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33A6F-3F52-47B7-BB78-91841805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notação de </a:t>
            </a:r>
            <a:r>
              <a:rPr lang="pt-BR" b="1" dirty="0"/>
              <a:t>coordenadas homogêneas</a:t>
            </a:r>
            <a:r>
              <a:rPr lang="pt-BR" dirty="0"/>
              <a:t> é </a:t>
            </a:r>
            <a:r>
              <a:rPr lang="pt-BR" dirty="0">
                <a:solidFill>
                  <a:schemeClr val="accent3"/>
                </a:solidFill>
              </a:rPr>
              <a:t>consistente</a:t>
            </a:r>
            <a:r>
              <a:rPr lang="pt-BR" dirty="0"/>
              <a:t> com os </a:t>
            </a:r>
            <a:r>
              <a:rPr lang="pt-BR" dirty="0">
                <a:solidFill>
                  <a:schemeClr val="accent1"/>
                </a:solidFill>
              </a:rPr>
              <a:t>operações entre pontos e vetores</a:t>
            </a:r>
            <a:r>
              <a:rPr lang="pt-BR" dirty="0"/>
              <a:t> vistas anteriormente</a:t>
            </a:r>
          </a:p>
          <a:p>
            <a:pPr lvl="1"/>
            <a:r>
              <a:rPr lang="pt-BR" dirty="0"/>
              <a:t>A diferença entre dois pontos: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Resulta em um </a:t>
            </a:r>
            <a:r>
              <a:rPr lang="pt-BR" dirty="0">
                <a:solidFill>
                  <a:schemeClr val="accent2"/>
                </a:solidFill>
              </a:rPr>
              <a:t>vetor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Soma de ponto com vetor:</a:t>
            </a:r>
          </a:p>
          <a:p>
            <a:pPr lvl="2"/>
            <a:r>
              <a:rPr lang="pt-BR" dirty="0"/>
              <a:t>Resulta em um </a:t>
            </a:r>
            <a:r>
              <a:rPr lang="pt-BR" dirty="0">
                <a:solidFill>
                  <a:schemeClr val="accent2"/>
                </a:solidFill>
              </a:rPr>
              <a:t>ponto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36238F-817B-4B2A-9942-34123C94D735}"/>
              </a:ext>
            </a:extLst>
          </p:cNvPr>
          <p:cNvSpPr txBox="1"/>
          <p:nvPr/>
        </p:nvSpPr>
        <p:spPr>
          <a:xfrm>
            <a:off x="1843118" y="3748529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Q – P = (Q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- (P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82C25C-EF1D-4D0D-89BC-427911A28629}"/>
              </a:ext>
            </a:extLst>
          </p:cNvPr>
          <p:cNvSpPr txBox="1"/>
          <p:nvPr/>
        </p:nvSpPr>
        <p:spPr>
          <a:xfrm>
            <a:off x="1884751" y="5360829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P + v = (P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+ (v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88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A7C0C-265C-4463-891A-5643CF54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71CC7-EC83-4AB5-A50B-1DE5BF97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As transformações lineares não conseguem </a:t>
            </a:r>
            <a:r>
              <a:rPr lang="pt-BR" dirty="0">
                <a:solidFill>
                  <a:schemeClr val="accent3"/>
                </a:solidFill>
              </a:rPr>
              <a:t>descrever todas as transformações</a:t>
            </a:r>
            <a:r>
              <a:rPr lang="pt-BR" dirty="0"/>
              <a:t> que precisamos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/>
                </a:solidFill>
              </a:rPr>
              <a:t>transformações afim</a:t>
            </a:r>
            <a:r>
              <a:rPr lang="pt-BR" dirty="0"/>
              <a:t> representam uma classe maior de funções</a:t>
            </a:r>
          </a:p>
          <a:p>
            <a:pPr lvl="2"/>
            <a:r>
              <a:rPr lang="pt-BR" dirty="0"/>
              <a:t>É uma transformação que preserva colinearidade e distância </a:t>
            </a:r>
          </a:p>
          <a:p>
            <a:pPr lvl="3"/>
            <a:r>
              <a:rPr lang="pt-BR" dirty="0"/>
              <a:t>Todos os pontos em uma linha permanecem na linha após a transformação</a:t>
            </a:r>
          </a:p>
          <a:p>
            <a:pPr lvl="3"/>
            <a:r>
              <a:rPr lang="pt-BR" dirty="0"/>
              <a:t>O ponto do meio de um segmento de reta continua sendo o ponto do meio</a:t>
            </a:r>
          </a:p>
          <a:p>
            <a:pPr lvl="2"/>
            <a:r>
              <a:rPr lang="pt-BR" dirty="0"/>
              <a:t>Podem ser representadas por </a:t>
            </a:r>
            <a:r>
              <a:rPr lang="pt-BR" dirty="0">
                <a:solidFill>
                  <a:schemeClr val="accent2"/>
                </a:solidFill>
              </a:rPr>
              <a:t>uma transformação linear mais uma translação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011277E-931E-4CA3-907F-682FC177805F}"/>
                  </a:ext>
                </a:extLst>
              </p:cNvPr>
              <p:cNvSpPr txBox="1"/>
              <p:nvPr/>
            </p:nvSpPr>
            <p:spPr>
              <a:xfrm>
                <a:off x="4372314" y="5472665"/>
                <a:ext cx="19089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011277E-931E-4CA3-907F-682FC177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14" y="5472665"/>
                <a:ext cx="1908984" cy="307777"/>
              </a:xfrm>
              <a:prstGeom prst="rect">
                <a:avLst/>
              </a:prstGeom>
              <a:blipFill>
                <a:blip r:embed="rId3"/>
                <a:stretch>
                  <a:fillRect l="-958" r="-255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0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9DA68-747A-4A24-A3FA-BB6AFEB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D1FDA-8431-439E-9660-66120BED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3"/>
                </a:solidFill>
              </a:rPr>
              <a:t>formato de matriz</a:t>
            </a:r>
            <a:r>
              <a:rPr lang="pt-BR" dirty="0"/>
              <a:t>, uma </a:t>
            </a:r>
            <a:r>
              <a:rPr lang="pt-BR" dirty="0">
                <a:solidFill>
                  <a:schemeClr val="accent1"/>
                </a:solidFill>
              </a:rPr>
              <a:t>transformação afim</a:t>
            </a:r>
            <a:r>
              <a:rPr lang="pt-BR" dirty="0"/>
              <a:t> pode ser descrita por:</a:t>
            </a:r>
          </a:p>
          <a:p>
            <a:pPr lvl="1">
              <a:spcAft>
                <a:spcPts val="1200"/>
              </a:spcAft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coordenadas homogêneas, podemos reescrever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013C7D-F88C-4974-96EF-D361C7D46682}"/>
                  </a:ext>
                </a:extLst>
              </p:cNvPr>
              <p:cNvSpPr txBox="1"/>
              <p:nvPr/>
            </p:nvSpPr>
            <p:spPr>
              <a:xfrm>
                <a:off x="1264139" y="2752850"/>
                <a:ext cx="766774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013C7D-F88C-4974-96EF-D361C7D4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39" y="2752850"/>
                <a:ext cx="7667740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B97730-90E3-4658-A1A3-2112B0AC0D09}"/>
                  </a:ext>
                </a:extLst>
              </p:cNvPr>
              <p:cNvSpPr txBox="1"/>
              <p:nvPr/>
            </p:nvSpPr>
            <p:spPr>
              <a:xfrm>
                <a:off x="1542776" y="4726363"/>
                <a:ext cx="6114623" cy="11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B97730-90E3-4658-A1A3-2112B0AC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6" y="4726363"/>
                <a:ext cx="6114623" cy="1118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5BF4918-33EB-4F0C-9A89-5057791B5836}"/>
                  </a:ext>
                </a:extLst>
              </p:cNvPr>
              <p:cNvSpPr txBox="1"/>
              <p:nvPr/>
            </p:nvSpPr>
            <p:spPr>
              <a:xfrm>
                <a:off x="1295534" y="2545772"/>
                <a:ext cx="17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5BF4918-33EB-4F0C-9A89-5057791B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34" y="2545772"/>
                <a:ext cx="1717585" cy="276999"/>
              </a:xfrm>
              <a:prstGeom prst="rect">
                <a:avLst/>
              </a:prstGeom>
              <a:blipFill>
                <a:blip r:embed="rId5"/>
                <a:stretch>
                  <a:fillRect l="-1423" r="-284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393B-960F-43D8-83CA-A916AA3B1097}"/>
              </a:ext>
            </a:extLst>
          </p:cNvPr>
          <p:cNvSpPr txBox="1"/>
          <p:nvPr/>
        </p:nvSpPr>
        <p:spPr>
          <a:xfrm>
            <a:off x="8158691" y="4824178"/>
            <a:ext cx="284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Se </a:t>
            </a:r>
            <a:r>
              <a:rPr lang="pt-BR" sz="1600" b="1" dirty="0">
                <a:latin typeface="Consolas" panose="020B0609020204030204" pitchFamily="49" charset="0"/>
              </a:rPr>
              <a:t>u</a:t>
            </a:r>
            <a:r>
              <a:rPr lang="pt-BR" sz="1600" dirty="0"/>
              <a:t> for um vetor (</a:t>
            </a:r>
            <a:r>
              <a:rPr lang="pt-BR" sz="1600" dirty="0">
                <a:latin typeface="Consolas" panose="020B0609020204030204" pitchFamily="49" charset="0"/>
              </a:rPr>
              <a:t>w=0</a:t>
            </a:r>
            <a:r>
              <a:rPr lang="pt-BR" sz="1600" dirty="0"/>
              <a:t>), as componentes </a:t>
            </a:r>
            <a:r>
              <a:rPr lang="pt-BR" sz="1600" b="1" dirty="0">
                <a:latin typeface="Consolas" panose="020B0609020204030204" pitchFamily="49" charset="0"/>
              </a:rPr>
              <a:t>b</a:t>
            </a:r>
            <a:r>
              <a:rPr lang="pt-BR" sz="1600" dirty="0"/>
              <a:t> serão desconsideradas </a:t>
            </a:r>
          </a:p>
        </p:txBody>
      </p:sp>
    </p:spTree>
    <p:extLst>
      <p:ext uri="{BB962C8B-B14F-4D97-AF65-F5344CB8AC3E}">
        <p14:creationId xmlns:p14="http://schemas.microsoft.com/office/powerpoint/2010/main" val="2354911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3BA5-0355-40DB-BD01-C928F03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33014-F37C-4CA4-B62C-DE33B2EF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translação</a:t>
            </a:r>
            <a:r>
              <a:rPr lang="pt-BR" dirty="0"/>
              <a:t> é a </a:t>
            </a:r>
            <a:r>
              <a:rPr lang="pt-BR" dirty="0">
                <a:solidFill>
                  <a:schemeClr val="accent3"/>
                </a:solidFill>
              </a:rPr>
              <a:t>transformação afim</a:t>
            </a:r>
            <a:r>
              <a:rPr lang="pt-BR" dirty="0"/>
              <a:t> cuja </a:t>
            </a:r>
            <a:br>
              <a:rPr lang="pt-BR" dirty="0"/>
            </a:br>
            <a:r>
              <a:rPr lang="pt-BR" dirty="0"/>
              <a:t>transformação linear é a dada pela </a:t>
            </a:r>
            <a:r>
              <a:rPr lang="pt-BR" dirty="0">
                <a:solidFill>
                  <a:schemeClr val="accent1"/>
                </a:solidFill>
              </a:rPr>
              <a:t>matriz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identidade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D0E3FF7-D3AD-4CA7-8CE3-85D74967EBB1}"/>
                  </a:ext>
                </a:extLst>
              </p:cNvPr>
              <p:cNvSpPr txBox="1"/>
              <p:nvPr/>
            </p:nvSpPr>
            <p:spPr>
              <a:xfrm>
                <a:off x="2688868" y="3290500"/>
                <a:ext cx="2360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D0E3FF7-D3AD-4CA7-8CE3-85D74967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8" y="3290500"/>
                <a:ext cx="2360326" cy="276999"/>
              </a:xfrm>
              <a:prstGeom prst="rect">
                <a:avLst/>
              </a:prstGeom>
              <a:blipFill>
                <a:blip r:embed="rId2"/>
                <a:stretch>
                  <a:fillRect l="-775" r="-206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9B3DFB0-2127-4D75-8633-1E369793E35A}"/>
              </a:ext>
            </a:extLst>
          </p:cNvPr>
          <p:cNvSpPr txBox="1"/>
          <p:nvPr/>
        </p:nvSpPr>
        <p:spPr>
          <a:xfrm>
            <a:off x="7574216" y="2204629"/>
            <a:ext cx="304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translação simplesmente desloca o objeto pelo vetor b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B19FEB64-5796-4D81-889B-D4AF804D24D6}"/>
              </a:ext>
            </a:extLst>
          </p:cNvPr>
          <p:cNvGrpSpPr/>
          <p:nvPr/>
        </p:nvGrpSpPr>
        <p:grpSpPr>
          <a:xfrm>
            <a:off x="8224828" y="3307669"/>
            <a:ext cx="1748082" cy="1560339"/>
            <a:chOff x="8048363" y="4077606"/>
            <a:chExt cx="1748082" cy="156033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B2B62D1-DA43-4606-A507-AE4339C4F148}"/>
                </a:ext>
              </a:extLst>
            </p:cNvPr>
            <p:cNvSpPr txBox="1"/>
            <p:nvPr/>
          </p:nvSpPr>
          <p:spPr>
            <a:xfrm>
              <a:off x="9506516" y="536094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E0BFE7D-151A-4E62-BBE2-3C6ECC5DCBC4}"/>
                </a:ext>
              </a:extLst>
            </p:cNvPr>
            <p:cNvSpPr txBox="1"/>
            <p:nvPr/>
          </p:nvSpPr>
          <p:spPr>
            <a:xfrm>
              <a:off x="8048363" y="40776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D7E20C9-1DBE-4369-98EF-F9553DB4BC3D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80" y="5519829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118E54BB-CD3D-4CCE-B548-37F05A334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10" y="4427433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9D4F77E6-CE97-4633-896C-20075E375116}"/>
                </a:ext>
              </a:extLst>
            </p:cNvPr>
            <p:cNvSpPr/>
            <p:nvPr/>
          </p:nvSpPr>
          <p:spPr>
            <a:xfrm>
              <a:off x="8513998" y="43840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200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F402861-2839-4B06-ABFD-7542EA116CCB}"/>
                </a:ext>
              </a:extLst>
            </p:cNvPr>
            <p:cNvSpPr/>
            <p:nvPr/>
          </p:nvSpPr>
          <p:spPr>
            <a:xfrm>
              <a:off x="8742268" y="4608351"/>
              <a:ext cx="52734" cy="5273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8EF15ACB-3C23-47D4-BDA4-2275D3F4A768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8193610" y="4653362"/>
              <a:ext cx="556381" cy="861476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307ECF9-93F9-44FD-BF1B-8C740B2ACFB6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8795002" y="4634718"/>
              <a:ext cx="623121" cy="1118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3D9FBB-DA8B-4279-ABBC-9B924C4BFAFE}"/>
                </a:ext>
              </a:extLst>
            </p:cNvPr>
            <p:cNvSpPr/>
            <p:nvPr/>
          </p:nvSpPr>
          <p:spPr>
            <a:xfrm>
              <a:off x="9422748" y="4623515"/>
              <a:ext cx="52734" cy="5273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D3E2D0C-0F7E-418C-B826-AE57D5889B1B}"/>
                </a:ext>
              </a:extLst>
            </p:cNvPr>
            <p:cNvSpPr/>
            <p:nvPr/>
          </p:nvSpPr>
          <p:spPr>
            <a:xfrm>
              <a:off x="9441861" y="4427075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P'</a:t>
              </a:r>
              <a:endParaRPr lang="pt-BR" sz="1200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ACB0D3B-26AC-46DC-9888-E39A15F9247B}"/>
                </a:ext>
              </a:extLst>
            </p:cNvPr>
            <p:cNvSpPr/>
            <p:nvPr/>
          </p:nvSpPr>
          <p:spPr>
            <a:xfrm>
              <a:off x="8960371" y="43584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  <a:endParaRPr lang="pt-BR" sz="1200" dirty="0"/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C2A46D9-C638-48D9-978A-53AD5B3F2025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8193609" y="4668526"/>
              <a:ext cx="1236862" cy="841894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39BEFBF-180D-4FC2-BA68-DFC01913123A}"/>
                  </a:ext>
                </a:extLst>
              </p:cNvPr>
              <p:cNvSpPr txBox="1"/>
              <p:nvPr/>
            </p:nvSpPr>
            <p:spPr>
              <a:xfrm>
                <a:off x="771637" y="4236601"/>
                <a:ext cx="3050289" cy="116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39BEFBF-180D-4FC2-BA68-DFC019131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7" y="4236601"/>
                <a:ext cx="3050289" cy="1168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85B1BD9F-BD00-49A0-B821-7E6C41E8269C}"/>
                  </a:ext>
                </a:extLst>
              </p:cNvPr>
              <p:cNvSpPr txBox="1"/>
              <p:nvPr/>
            </p:nvSpPr>
            <p:spPr>
              <a:xfrm>
                <a:off x="3609685" y="4236600"/>
                <a:ext cx="3740833" cy="1150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0</m:t>
                                                </m:r>
                                              </m:e>
                                            </m:mr>
                                          </m:m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</m:e>
                                            </m:mr>
                                          </m:m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85B1BD9F-BD00-49A0-B821-7E6C41E8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685" y="4236600"/>
                <a:ext cx="3740833" cy="1150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A150-07F7-4027-814A-64023AA0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45355-8424-4E52-9F51-19D8DDF6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desloque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 quadrado </a:t>
            </a:r>
            <a:r>
              <a:rPr lang="pt-BR" dirty="0"/>
              <a:t>definido pelos pontos (-8,2,0) e (-2,8,0) por 12 unidades no eixo x e -10 unidades no eixo y, deixando z sem mudanças.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0FBD3D6-1763-4F30-B1F5-4A4D206DF912}"/>
              </a:ext>
            </a:extLst>
          </p:cNvPr>
          <p:cNvGrpSpPr/>
          <p:nvPr/>
        </p:nvGrpSpPr>
        <p:grpSpPr>
          <a:xfrm>
            <a:off x="1337733" y="2857438"/>
            <a:ext cx="3228173" cy="3228473"/>
            <a:chOff x="1337733" y="2857438"/>
            <a:chExt cx="3228173" cy="322847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6230FA4-64AB-446C-AB16-B8AC45EC6FBC}"/>
                </a:ext>
              </a:extLst>
            </p:cNvPr>
            <p:cNvGrpSpPr/>
            <p:nvPr/>
          </p:nvGrpSpPr>
          <p:grpSpPr>
            <a:xfrm>
              <a:off x="1337733" y="2857438"/>
              <a:ext cx="3228173" cy="3103096"/>
              <a:chOff x="1752600" y="2933638"/>
              <a:chExt cx="3228173" cy="310309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3DF4A00-AF49-48FA-BBE4-9FBFF350AF5E}"/>
                  </a:ext>
                </a:extLst>
              </p:cNvPr>
              <p:cNvSpPr txBox="1"/>
              <p:nvPr/>
            </p:nvSpPr>
            <p:spPr>
              <a:xfrm>
                <a:off x="4683897" y="455292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175EA6-4214-4137-84CF-985779ADA199}"/>
                  </a:ext>
                </a:extLst>
              </p:cNvPr>
              <p:cNvSpPr txBox="1"/>
              <p:nvPr/>
            </p:nvSpPr>
            <p:spPr>
              <a:xfrm>
                <a:off x="2860542" y="293363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z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BF3AF038-926C-4177-A1DB-879AF7554B53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1752600" y="4722204"/>
                <a:ext cx="293129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1EC3F9C6-5E8F-4D2F-A84C-6BE10C19744B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3008980" y="3272192"/>
                <a:ext cx="0" cy="276454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B8B23DE-C3FC-4408-9B57-A7E669A90EF0}"/>
                </a:ext>
              </a:extLst>
            </p:cNvPr>
            <p:cNvSpPr txBox="1"/>
            <p:nvPr/>
          </p:nvSpPr>
          <p:spPr>
            <a:xfrm>
              <a:off x="1697330" y="320817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(-2,8,0)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3C9483D-A289-4354-9FC2-324B44E45FCB}"/>
                </a:ext>
              </a:extLst>
            </p:cNvPr>
            <p:cNvSpPr txBox="1"/>
            <p:nvPr/>
          </p:nvSpPr>
          <p:spPr>
            <a:xfrm>
              <a:off x="1460829" y="416865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(-8,2,0)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8A168A9-5600-4822-8494-DB59ED8106BF}"/>
                </a:ext>
              </a:extLst>
            </p:cNvPr>
            <p:cNvGrpSpPr/>
            <p:nvPr/>
          </p:nvGrpSpPr>
          <p:grpSpPr>
            <a:xfrm>
              <a:off x="1424148" y="3489103"/>
              <a:ext cx="1021527" cy="1008208"/>
              <a:chOff x="2085311" y="4130404"/>
              <a:chExt cx="1021527" cy="1008208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6284D3-8F14-40B5-995A-29573E995114}"/>
                  </a:ext>
                </a:extLst>
              </p:cNvPr>
              <p:cNvSpPr/>
              <p:nvPr/>
            </p:nvSpPr>
            <p:spPr>
              <a:xfrm>
                <a:off x="2121992" y="4166311"/>
                <a:ext cx="944242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36">
                <a:extLst>
                  <a:ext uri="{FF2B5EF4-FFF2-40B4-BE49-F238E27FC236}">
                    <a16:creationId xmlns:a16="http://schemas.microsoft.com/office/drawing/2014/main" id="{DC8095B0-95BF-461F-87D7-5C210DF68E3D}"/>
                  </a:ext>
                </a:extLst>
              </p:cNvPr>
              <p:cNvSpPr/>
              <p:nvPr/>
            </p:nvSpPr>
            <p:spPr>
              <a:xfrm>
                <a:off x="3025629" y="4130404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Elipse 36">
                <a:extLst>
                  <a:ext uri="{FF2B5EF4-FFF2-40B4-BE49-F238E27FC236}">
                    <a16:creationId xmlns:a16="http://schemas.microsoft.com/office/drawing/2014/main" id="{8FC55462-D971-4918-9CC4-308CCFDCF1A2}"/>
                  </a:ext>
                </a:extLst>
              </p:cNvPr>
              <p:cNvSpPr/>
              <p:nvPr/>
            </p:nvSpPr>
            <p:spPr>
              <a:xfrm>
                <a:off x="2085311" y="5057403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263D72F-7316-4A51-AC9D-0E18347AE0D9}"/>
                </a:ext>
              </a:extLst>
            </p:cNvPr>
            <p:cNvSpPr txBox="1"/>
            <p:nvPr/>
          </p:nvSpPr>
          <p:spPr>
            <a:xfrm>
              <a:off x="2894451" y="580891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(4,-8,0)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49EFC93-CC9A-4087-B9F3-A3780BE118B4}"/>
                </a:ext>
              </a:extLst>
            </p:cNvPr>
            <p:cNvGrpSpPr/>
            <p:nvPr/>
          </p:nvGrpSpPr>
          <p:grpSpPr>
            <a:xfrm>
              <a:off x="2993779" y="4794698"/>
              <a:ext cx="1023717" cy="1015556"/>
              <a:chOff x="4421437" y="4446592"/>
              <a:chExt cx="1023717" cy="1015556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50143E29-A862-4293-ADA5-F15914ADFA13}"/>
                  </a:ext>
                </a:extLst>
              </p:cNvPr>
              <p:cNvSpPr/>
              <p:nvPr/>
            </p:nvSpPr>
            <p:spPr>
              <a:xfrm rot="10889">
                <a:off x="4461438" y="4486645"/>
                <a:ext cx="944242" cy="944242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36">
                <a:extLst>
                  <a:ext uri="{FF2B5EF4-FFF2-40B4-BE49-F238E27FC236}">
                    <a16:creationId xmlns:a16="http://schemas.microsoft.com/office/drawing/2014/main" id="{0926CFCD-7B15-44D3-AC4D-2591062E0F2C}"/>
                  </a:ext>
                </a:extLst>
              </p:cNvPr>
              <p:cNvSpPr/>
              <p:nvPr/>
            </p:nvSpPr>
            <p:spPr>
              <a:xfrm>
                <a:off x="5363945" y="4446592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Elipse 36">
                <a:extLst>
                  <a:ext uri="{FF2B5EF4-FFF2-40B4-BE49-F238E27FC236}">
                    <a16:creationId xmlns:a16="http://schemas.microsoft.com/office/drawing/2014/main" id="{E7CCA52A-17E6-4B11-A22B-99BDB7A5C597}"/>
                  </a:ext>
                </a:extLst>
              </p:cNvPr>
              <p:cNvSpPr/>
              <p:nvPr/>
            </p:nvSpPr>
            <p:spPr>
              <a:xfrm>
                <a:off x="4421437" y="538093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69A71DA-1E51-400D-B194-DC98C25CC29E}"/>
                </a:ext>
              </a:extLst>
            </p:cNvPr>
            <p:cNvSpPr txBox="1"/>
            <p:nvPr/>
          </p:nvSpPr>
          <p:spPr>
            <a:xfrm>
              <a:off x="3068197" y="4855088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(10,-2,0)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2DED4A-BD96-4322-9945-FAE36D997D9A}"/>
                  </a:ext>
                </a:extLst>
              </p:cNvPr>
              <p:cNvSpPr txBox="1"/>
              <p:nvPr/>
            </p:nvSpPr>
            <p:spPr>
              <a:xfrm>
                <a:off x="5162363" y="3245184"/>
                <a:ext cx="604982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2DED4A-BD96-4322-9945-FAE36D99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3" y="3245184"/>
                <a:ext cx="6049827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F494795-D256-4BA9-BC4E-CBDB3F483958}"/>
                  </a:ext>
                </a:extLst>
              </p:cNvPr>
              <p:cNvSpPr txBox="1"/>
              <p:nvPr/>
            </p:nvSpPr>
            <p:spPr>
              <a:xfrm>
                <a:off x="5173031" y="4598448"/>
                <a:ext cx="604982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F494795-D256-4BA9-BC4E-CBDB3F48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31" y="4598448"/>
                <a:ext cx="6049827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156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transformações geométricas</a:t>
            </a:r>
            <a:r>
              <a:rPr lang="pt-BR" dirty="0"/>
              <a:t> são descritas e </a:t>
            </a:r>
            <a:r>
              <a:rPr lang="pt-BR" dirty="0">
                <a:solidFill>
                  <a:schemeClr val="accent1"/>
                </a:solidFill>
              </a:rPr>
              <a:t>realizadas</a:t>
            </a:r>
            <a:r>
              <a:rPr lang="pt-BR" dirty="0"/>
              <a:t> eficientemente através de </a:t>
            </a:r>
            <a:r>
              <a:rPr lang="pt-BR" b="1" dirty="0">
                <a:solidFill>
                  <a:schemeClr val="accent2"/>
                </a:solidFill>
              </a:rPr>
              <a:t>matrizes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A0D106-F9BD-48A2-A6DE-8F0AD6B0B9C7}"/>
              </a:ext>
            </a:extLst>
          </p:cNvPr>
          <p:cNvSpPr txBox="1"/>
          <p:nvPr/>
        </p:nvSpPr>
        <p:spPr>
          <a:xfrm>
            <a:off x="6361471" y="4719704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Escala</a:t>
            </a:r>
          </a:p>
        </p:txBody>
      </p: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60CF0352-600E-4D47-8D19-49053B763D5E}"/>
              </a:ext>
            </a:extLst>
          </p:cNvPr>
          <p:cNvGrpSpPr/>
          <p:nvPr/>
        </p:nvGrpSpPr>
        <p:grpSpPr>
          <a:xfrm>
            <a:off x="6201827" y="3528761"/>
            <a:ext cx="986458" cy="820573"/>
            <a:chOff x="4266867" y="3344229"/>
            <a:chExt cx="1522188" cy="1266213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6C0D03B-47D8-4718-A42A-C74DF1E79B06}"/>
                </a:ext>
              </a:extLst>
            </p:cNvPr>
            <p:cNvSpPr/>
            <p:nvPr/>
          </p:nvSpPr>
          <p:spPr>
            <a:xfrm>
              <a:off x="4710568" y="3736972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175CBBC-BCD4-4141-812A-A89D819C1059}"/>
                </a:ext>
              </a:extLst>
            </p:cNvPr>
            <p:cNvSpPr/>
            <p:nvPr/>
          </p:nvSpPr>
          <p:spPr>
            <a:xfrm>
              <a:off x="5319716" y="3736972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5CE95E9-7E69-440F-AA7D-ABE16D766597}"/>
                </a:ext>
              </a:extLst>
            </p:cNvPr>
            <p:cNvSpPr/>
            <p:nvPr/>
          </p:nvSpPr>
          <p:spPr>
            <a:xfrm>
              <a:off x="4710568" y="4119618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2E01770-ED0B-4531-B308-9C572D56CCC9}"/>
                </a:ext>
              </a:extLst>
            </p:cNvPr>
            <p:cNvSpPr/>
            <p:nvPr/>
          </p:nvSpPr>
          <p:spPr>
            <a:xfrm>
              <a:off x="5319716" y="4119618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749ED65-C281-4C3D-B69C-AAA66C5E0623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4747384" y="3810604"/>
              <a:ext cx="0" cy="30901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DDA55C8-8A38-4E56-923E-EB08E9743CB5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5356532" y="3810604"/>
              <a:ext cx="0" cy="30901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7D50DE6-5D76-4630-BD3C-8BA34C8C81A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4784200" y="3773788"/>
              <a:ext cx="53551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EF7071-72EF-4DEE-9C72-D32781EF9A43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4784200" y="4156434"/>
              <a:ext cx="53551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AEC08C9-586D-4BDB-B01D-1FDC6BF33ACD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4303683" y="3417861"/>
              <a:ext cx="0" cy="111894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160E4C9-9A4A-4A97-8644-AB65EAEE83EB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>
              <a:off x="5752239" y="3417861"/>
              <a:ext cx="0" cy="11183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D75EA16-0951-4D64-948A-44CEAE1F9B61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4340499" y="3381045"/>
              <a:ext cx="13749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33943F-534F-4A27-AC2A-56F73739C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99" y="4573033"/>
              <a:ext cx="1374924" cy="5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7DA9E6D-D37A-478B-923B-682BC43524C6}"/>
                </a:ext>
              </a:extLst>
            </p:cNvPr>
            <p:cNvSpPr/>
            <p:nvPr/>
          </p:nvSpPr>
          <p:spPr>
            <a:xfrm>
              <a:off x="4266867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77B0594-39E8-4E0A-AE6E-E0358CE95132}"/>
                </a:ext>
              </a:extLst>
            </p:cNvPr>
            <p:cNvSpPr/>
            <p:nvPr/>
          </p:nvSpPr>
          <p:spPr>
            <a:xfrm>
              <a:off x="5715423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5C7D0CB-F6DD-46A7-90B5-E94783BA96B5}"/>
                </a:ext>
              </a:extLst>
            </p:cNvPr>
            <p:cNvSpPr/>
            <p:nvPr/>
          </p:nvSpPr>
          <p:spPr>
            <a:xfrm>
              <a:off x="4266867" y="4536810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E88680E-4D94-4FB9-8FDF-346858343D83}"/>
                </a:ext>
              </a:extLst>
            </p:cNvPr>
            <p:cNvSpPr/>
            <p:nvPr/>
          </p:nvSpPr>
          <p:spPr>
            <a:xfrm>
              <a:off x="5715423" y="4536217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A86ECB6-3A37-4D94-BA9E-5388BD6CEC24}"/>
                </a:ext>
              </a:extLst>
            </p:cNvPr>
            <p:cNvGrpSpPr/>
            <p:nvPr/>
          </p:nvGrpSpPr>
          <p:grpSpPr>
            <a:xfrm>
              <a:off x="4453791" y="3480013"/>
              <a:ext cx="191907" cy="236342"/>
              <a:chOff x="5932734" y="3332914"/>
              <a:chExt cx="191907" cy="236342"/>
            </a:xfrm>
          </p:grpSpPr>
          <p:sp>
            <p:nvSpPr>
              <p:cNvPr id="50" name="Seta: Divisa 49">
                <a:extLst>
                  <a:ext uri="{FF2B5EF4-FFF2-40B4-BE49-F238E27FC236}">
                    <a16:creationId xmlns:a16="http://schemas.microsoft.com/office/drawing/2014/main" id="{273BEC94-86C1-431A-B46D-D0BD58BB838D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Seta: Divisa 51">
                <a:extLst>
                  <a:ext uri="{FF2B5EF4-FFF2-40B4-BE49-F238E27FC236}">
                    <a16:creationId xmlns:a16="http://schemas.microsoft.com/office/drawing/2014/main" id="{4418FB25-B172-4272-8394-1831F397D53E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63803C70-F79B-4CCD-B4FD-FF9BFD07055F}"/>
                </a:ext>
              </a:extLst>
            </p:cNvPr>
            <p:cNvGrpSpPr/>
            <p:nvPr/>
          </p:nvGrpSpPr>
          <p:grpSpPr>
            <a:xfrm rot="5708332">
              <a:off x="5451865" y="3476117"/>
              <a:ext cx="191907" cy="236342"/>
              <a:chOff x="5932734" y="3332914"/>
              <a:chExt cx="191907" cy="236342"/>
            </a:xfrm>
          </p:grpSpPr>
          <p:sp>
            <p:nvSpPr>
              <p:cNvPr id="56" name="Seta: Divisa 55">
                <a:extLst>
                  <a:ext uri="{FF2B5EF4-FFF2-40B4-BE49-F238E27FC236}">
                    <a16:creationId xmlns:a16="http://schemas.microsoft.com/office/drawing/2014/main" id="{D67B9AD0-55FF-493E-B5EF-A1F8581E498C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Seta: Divisa 56">
                <a:extLst>
                  <a:ext uri="{FF2B5EF4-FFF2-40B4-BE49-F238E27FC236}">
                    <a16:creationId xmlns:a16="http://schemas.microsoft.com/office/drawing/2014/main" id="{09CF5D81-137C-42A9-B97E-2B78D61B3C83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7FF02086-FB4B-43B4-AB7F-A689AC69C828}"/>
                </a:ext>
              </a:extLst>
            </p:cNvPr>
            <p:cNvGrpSpPr/>
            <p:nvPr/>
          </p:nvGrpSpPr>
          <p:grpSpPr>
            <a:xfrm rot="16561833">
              <a:off x="4457985" y="4214137"/>
              <a:ext cx="191907" cy="236342"/>
              <a:chOff x="5932734" y="3332914"/>
              <a:chExt cx="191907" cy="236342"/>
            </a:xfrm>
          </p:grpSpPr>
          <p:sp>
            <p:nvSpPr>
              <p:cNvPr id="61" name="Seta: Divisa 60">
                <a:extLst>
                  <a:ext uri="{FF2B5EF4-FFF2-40B4-BE49-F238E27FC236}">
                    <a16:creationId xmlns:a16="http://schemas.microsoft.com/office/drawing/2014/main" id="{2117D97A-6EF5-416E-82F9-27704BF07065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eta: Divisa 61">
                <a:extLst>
                  <a:ext uri="{FF2B5EF4-FFF2-40B4-BE49-F238E27FC236}">
                    <a16:creationId xmlns:a16="http://schemas.microsoft.com/office/drawing/2014/main" id="{43DD240E-301E-4367-A629-9F4CC524BB47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5B42A49-1EA5-4203-99DF-A677C9FE7782}"/>
                </a:ext>
              </a:extLst>
            </p:cNvPr>
            <p:cNvGrpSpPr/>
            <p:nvPr/>
          </p:nvGrpSpPr>
          <p:grpSpPr>
            <a:xfrm rot="11170329">
              <a:off x="5426801" y="4217444"/>
              <a:ext cx="191907" cy="236342"/>
              <a:chOff x="5932734" y="3332914"/>
              <a:chExt cx="191907" cy="236342"/>
            </a:xfrm>
          </p:grpSpPr>
          <p:sp>
            <p:nvSpPr>
              <p:cNvPr id="65" name="Seta: Divisa 64">
                <a:extLst>
                  <a:ext uri="{FF2B5EF4-FFF2-40B4-BE49-F238E27FC236}">
                    <a16:creationId xmlns:a16="http://schemas.microsoft.com/office/drawing/2014/main" id="{31E51843-BB2E-4D6B-A976-E96C5C6185C1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ta: Divisa 65">
                <a:extLst>
                  <a:ext uri="{FF2B5EF4-FFF2-40B4-BE49-F238E27FC236}">
                    <a16:creationId xmlns:a16="http://schemas.microsoft.com/office/drawing/2014/main" id="{99785666-5730-49CD-86BB-AC7D2D7929BB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56B0C27E-5ECA-4ED2-99C1-6D4B65993B7E}"/>
              </a:ext>
            </a:extLst>
          </p:cNvPr>
          <p:cNvSpPr txBox="1"/>
          <p:nvPr/>
        </p:nvSpPr>
        <p:spPr>
          <a:xfrm>
            <a:off x="7963504" y="471970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Rotação</a:t>
            </a:r>
          </a:p>
        </p:txBody>
      </p: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0043122E-0181-4735-B49D-DE7736164C84}"/>
              </a:ext>
            </a:extLst>
          </p:cNvPr>
          <p:cNvGrpSpPr/>
          <p:nvPr/>
        </p:nvGrpSpPr>
        <p:grpSpPr>
          <a:xfrm>
            <a:off x="7780129" y="3369864"/>
            <a:ext cx="1210250" cy="1138367"/>
            <a:chOff x="6098944" y="3103383"/>
            <a:chExt cx="1867518" cy="1756597"/>
          </a:xfrm>
        </p:grpSpPr>
        <p:cxnSp>
          <p:nvCxnSpPr>
            <p:cNvPr id="120" name="Conector: Curvo 119">
              <a:extLst>
                <a:ext uri="{FF2B5EF4-FFF2-40B4-BE49-F238E27FC236}">
                  <a16:creationId xmlns:a16="http://schemas.microsoft.com/office/drawing/2014/main" id="{79B76683-F937-42DA-80F5-E62C5F48A241}"/>
                </a:ext>
              </a:extLst>
            </p:cNvPr>
            <p:cNvCxnSpPr>
              <a:cxnSpLocks/>
              <a:stCxn id="115" idx="0"/>
              <a:endCxn id="92" idx="2"/>
            </p:cNvCxnSpPr>
            <p:nvPr/>
          </p:nvCxnSpPr>
          <p:spPr>
            <a:xfrm rot="5400000" flipH="1" flipV="1">
              <a:off x="6342090" y="3062332"/>
              <a:ext cx="245888" cy="327989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772DF-4A17-46BB-875F-C51FAAA716F4}"/>
                </a:ext>
              </a:extLst>
            </p:cNvPr>
            <p:cNvGrpSpPr/>
            <p:nvPr/>
          </p:nvGrpSpPr>
          <p:grpSpPr>
            <a:xfrm rot="1634709">
              <a:off x="6271609" y="3348839"/>
              <a:ext cx="1522188" cy="1266213"/>
              <a:chOff x="7750552" y="3201740"/>
              <a:chExt cx="1522188" cy="1266213"/>
            </a:xfrm>
          </p:grpSpPr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CF7A1542-6887-4188-85F0-9445D52084DE}"/>
                  </a:ext>
                </a:extLst>
              </p:cNvPr>
              <p:cNvCxnSpPr>
                <a:cxnSpLocks/>
                <a:stCxn id="92" idx="4"/>
                <a:endCxn id="94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B815CC5-D155-4AD9-B8CF-C331FCC030AA}"/>
                  </a:ext>
                </a:extLst>
              </p:cNvPr>
              <p:cNvCxnSpPr>
                <a:cxnSpLocks/>
                <a:stCxn id="93" idx="4"/>
                <a:endCxn id="95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8CB6CB51-9EFC-468E-A745-6598DD62F2C9}"/>
                  </a:ext>
                </a:extLst>
              </p:cNvPr>
              <p:cNvCxnSpPr>
                <a:cxnSpLocks/>
                <a:stCxn id="92" idx="6"/>
                <a:endCxn id="93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538D1B4E-CCB5-4295-8B84-C3394CB6E230}"/>
                  </a:ext>
                </a:extLst>
              </p:cNvPr>
              <p:cNvCxnSpPr>
                <a:cxnSpLocks/>
                <a:stCxn id="94" idx="6"/>
                <a:endCxn id="95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4CE3CD0C-5934-4E45-AF32-3B92A3A9870A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A7F5A960-3339-4209-A3D4-3423E64AF597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E13C0377-3720-49F3-AA76-5C6CE39776A1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8DBC3B1E-18BE-40B8-9961-0CA399EBE8A3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FAF730BC-D36C-4B07-9B68-8BAD3B8DC4D5}"/>
                </a:ext>
              </a:extLst>
            </p:cNvPr>
            <p:cNvGrpSpPr/>
            <p:nvPr/>
          </p:nvGrpSpPr>
          <p:grpSpPr>
            <a:xfrm>
              <a:off x="6264224" y="3349270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23CB0E14-99FE-4D9B-BF8E-69141DDFA70B}"/>
                  </a:ext>
                </a:extLst>
              </p:cNvPr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AD3F0843-A761-4C36-8A9E-C67E07C84614}"/>
                  </a:ext>
                </a:extLst>
              </p:cNvPr>
              <p:cNvCxnSpPr>
                <a:cxnSpLocks/>
                <a:stCxn id="116" idx="4"/>
                <a:endCxn id="118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2DE0B631-6B29-4AFC-B34A-E22D423830C6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C10288BB-770A-4966-A589-9F698E45505F}"/>
                  </a:ext>
                </a:extLst>
              </p:cNvPr>
              <p:cNvCxnSpPr>
                <a:cxnSpLocks/>
                <a:stCxn id="117" idx="6"/>
                <a:endCxn id="118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4706D5D2-93E1-481B-8CFA-75F922033E72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A3C7F5A7-D780-4CFA-9A08-4774AD21C244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6C79EBED-7B41-4845-9B4E-ACB84C40B035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DEC8FC97-BCE2-47F9-8ACD-AACF6F9C80A5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42" name="Conector: Curvo 141">
              <a:extLst>
                <a:ext uri="{FF2B5EF4-FFF2-40B4-BE49-F238E27FC236}">
                  <a16:creationId xmlns:a16="http://schemas.microsoft.com/office/drawing/2014/main" id="{EB51F796-7ECD-4992-8EC8-1E40ADD3B13C}"/>
                </a:ext>
              </a:extLst>
            </p:cNvPr>
            <p:cNvCxnSpPr>
              <a:cxnSpLocks/>
              <a:stCxn id="116" idx="6"/>
              <a:endCxn id="93" idx="0"/>
            </p:cNvCxnSpPr>
            <p:nvPr/>
          </p:nvCxnSpPr>
          <p:spPr>
            <a:xfrm>
              <a:off x="7786412" y="3386086"/>
              <a:ext cx="180050" cy="364566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Curvo 144">
              <a:extLst>
                <a:ext uri="{FF2B5EF4-FFF2-40B4-BE49-F238E27FC236}">
                  <a16:creationId xmlns:a16="http://schemas.microsoft.com/office/drawing/2014/main" id="{EA1E0435-26B8-4AD3-90D7-2F83D0C30C4C}"/>
                </a:ext>
              </a:extLst>
            </p:cNvPr>
            <p:cNvCxnSpPr>
              <a:cxnSpLocks/>
              <a:stCxn id="118" idx="4"/>
              <a:endCxn id="95" idx="6"/>
            </p:cNvCxnSpPr>
            <p:nvPr/>
          </p:nvCxnSpPr>
          <p:spPr>
            <a:xfrm rot="5400000">
              <a:off x="7470577" y="4580961"/>
              <a:ext cx="245091" cy="31294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: Curvo 147">
              <a:extLst>
                <a:ext uri="{FF2B5EF4-FFF2-40B4-BE49-F238E27FC236}">
                  <a16:creationId xmlns:a16="http://schemas.microsoft.com/office/drawing/2014/main" id="{8BB1C7F9-D6FB-4226-B9DE-CC1DE4A30393}"/>
                </a:ext>
              </a:extLst>
            </p:cNvPr>
            <p:cNvCxnSpPr>
              <a:cxnSpLocks/>
              <a:stCxn id="117" idx="2"/>
              <a:endCxn id="94" idx="4"/>
            </p:cNvCxnSpPr>
            <p:nvPr/>
          </p:nvCxnSpPr>
          <p:spPr>
            <a:xfrm rot="10800000">
              <a:off x="6098944" y="4213239"/>
              <a:ext cx="165280" cy="36542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5195A858-8E4F-48D3-B9D0-9B2EA46A236B}"/>
              </a:ext>
            </a:extLst>
          </p:cNvPr>
          <p:cNvGrpSpPr/>
          <p:nvPr/>
        </p:nvGrpSpPr>
        <p:grpSpPr>
          <a:xfrm>
            <a:off x="9582224" y="3350435"/>
            <a:ext cx="1345549" cy="1177225"/>
            <a:chOff x="8485578" y="3065744"/>
            <a:chExt cx="2076295" cy="1816557"/>
          </a:xfrm>
        </p:grpSpPr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A2F29B4B-B55D-482C-8C88-4B8BCB46B9EC}"/>
                </a:ext>
              </a:extLst>
            </p:cNvPr>
            <p:cNvGrpSpPr/>
            <p:nvPr/>
          </p:nvGrpSpPr>
          <p:grpSpPr>
            <a:xfrm rot="1634709">
              <a:off x="8485578" y="3343933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CD324FB8-79C1-46AA-AFFD-E904F5DDCBD8}"/>
                  </a:ext>
                </a:extLst>
              </p:cNvPr>
              <p:cNvCxnSpPr>
                <a:cxnSpLocks/>
                <a:stCxn id="127" idx="4"/>
                <a:endCxn id="129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2E515A78-6B86-4B39-92CE-1FC4FF8FC9DE}"/>
                  </a:ext>
                </a:extLst>
              </p:cNvPr>
              <p:cNvCxnSpPr>
                <a:cxnSpLocks/>
                <a:stCxn id="128" idx="4"/>
                <a:endCxn id="130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EA38D167-4A7B-4FD9-B4ED-292F3D0A9E6B}"/>
                  </a:ext>
                </a:extLst>
              </p:cNvPr>
              <p:cNvCxnSpPr>
                <a:cxnSpLocks/>
                <a:stCxn id="127" idx="6"/>
                <a:endCxn id="128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115F777A-8982-4B80-AD3C-6046FC751C90}"/>
                  </a:ext>
                </a:extLst>
              </p:cNvPr>
              <p:cNvCxnSpPr>
                <a:cxnSpLocks/>
                <a:stCxn id="129" idx="6"/>
                <a:endCxn id="130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4F21114E-566B-4CCA-875D-8BF9091A50F6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6383B79-09C2-4E8B-8134-7217F56DEE6E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7D65676E-6134-4198-8F7B-1C2CC4AF11EC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76D32642-FFCA-4ACA-B65C-8B4ABA2D8F3D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1B65ED1-E28D-4E8F-9BAA-3AAA4646845E}"/>
                </a:ext>
              </a:extLst>
            </p:cNvPr>
            <p:cNvGrpSpPr/>
            <p:nvPr/>
          </p:nvGrpSpPr>
          <p:grpSpPr>
            <a:xfrm rot="1634709">
              <a:off x="9039685" y="3353497"/>
              <a:ext cx="1522188" cy="1266213"/>
              <a:chOff x="7750552" y="3201740"/>
              <a:chExt cx="1522188" cy="1266213"/>
            </a:xfrm>
          </p:grpSpPr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BF774217-63B8-4190-B836-11C17146DF5D}"/>
                  </a:ext>
                </a:extLst>
              </p:cNvPr>
              <p:cNvCxnSpPr>
                <a:cxnSpLocks/>
                <a:stCxn id="136" idx="4"/>
                <a:endCxn id="138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F2192636-A0C7-4A05-9881-93461D57F60E}"/>
                  </a:ext>
                </a:extLst>
              </p:cNvPr>
              <p:cNvCxnSpPr>
                <a:cxnSpLocks/>
                <a:stCxn id="137" idx="4"/>
                <a:endCxn id="139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8CC4BB10-4696-4C9D-BAFD-75654A5D0146}"/>
                  </a:ext>
                </a:extLst>
              </p:cNvPr>
              <p:cNvCxnSpPr>
                <a:cxnSpLocks/>
                <a:stCxn id="136" idx="6"/>
                <a:endCxn id="137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626A647-1CD0-42AD-A298-45904D853953}"/>
                  </a:ext>
                </a:extLst>
              </p:cNvPr>
              <p:cNvCxnSpPr>
                <a:cxnSpLocks/>
                <a:stCxn id="138" idx="6"/>
                <a:endCxn id="139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91C90B22-A4BD-4665-B713-C042724830D9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9F37794-F239-4FD2-BDCD-2044747198AB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77E8CB9D-EC17-4BC0-83ED-199873B50AB3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2BCF51D6-B860-4A85-8460-0A6BA632C4CF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A4B8AD90-F926-4C53-B17B-60B9BB406D1D}"/>
                </a:ext>
              </a:extLst>
            </p:cNvPr>
            <p:cNvGrpSpPr/>
            <p:nvPr/>
          </p:nvGrpSpPr>
          <p:grpSpPr>
            <a:xfrm>
              <a:off x="9801029" y="4782969"/>
              <a:ext cx="182612" cy="99332"/>
              <a:chOff x="9760514" y="4760930"/>
              <a:chExt cx="263642" cy="143409"/>
            </a:xfrm>
          </p:grpSpPr>
          <p:sp>
            <p:nvSpPr>
              <p:cNvPr id="165" name="Seta: Divisa 164">
                <a:extLst>
                  <a:ext uri="{FF2B5EF4-FFF2-40B4-BE49-F238E27FC236}">
                    <a16:creationId xmlns:a16="http://schemas.microsoft.com/office/drawing/2014/main" id="{0A35196A-7D81-4B78-BEA3-693F7AA8F3CF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Seta: Divisa 165">
                <a:extLst>
                  <a:ext uri="{FF2B5EF4-FFF2-40B4-BE49-F238E27FC236}">
                    <a16:creationId xmlns:a16="http://schemas.microsoft.com/office/drawing/2014/main" id="{3D9DB921-A461-4823-9699-4BB077332E6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DD0AE1DD-19B2-4B7A-99A1-ADDFB4CD11C1}"/>
                </a:ext>
              </a:extLst>
            </p:cNvPr>
            <p:cNvGrpSpPr/>
            <p:nvPr/>
          </p:nvGrpSpPr>
          <p:grpSpPr>
            <a:xfrm>
              <a:off x="8509805" y="4118047"/>
              <a:ext cx="182612" cy="99332"/>
              <a:chOff x="9760514" y="4760930"/>
              <a:chExt cx="263642" cy="143409"/>
            </a:xfrm>
          </p:grpSpPr>
          <p:sp>
            <p:nvSpPr>
              <p:cNvPr id="169" name="Seta: Divisa 168">
                <a:extLst>
                  <a:ext uri="{FF2B5EF4-FFF2-40B4-BE49-F238E27FC236}">
                    <a16:creationId xmlns:a16="http://schemas.microsoft.com/office/drawing/2014/main" id="{5AE4EA09-7C23-4F6B-874B-F10BD27C8597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Seta: Divisa 169">
                <a:extLst>
                  <a:ext uri="{FF2B5EF4-FFF2-40B4-BE49-F238E27FC236}">
                    <a16:creationId xmlns:a16="http://schemas.microsoft.com/office/drawing/2014/main" id="{7670398C-B988-4218-BE5E-9D152D7FB04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326BEA89-29F8-4400-978F-53024CD6842A}"/>
                </a:ext>
              </a:extLst>
            </p:cNvPr>
            <p:cNvGrpSpPr/>
            <p:nvPr/>
          </p:nvGrpSpPr>
          <p:grpSpPr>
            <a:xfrm>
              <a:off x="9061476" y="3065744"/>
              <a:ext cx="182612" cy="99332"/>
              <a:chOff x="9760514" y="4760930"/>
              <a:chExt cx="263642" cy="143409"/>
            </a:xfrm>
          </p:grpSpPr>
          <p:sp>
            <p:nvSpPr>
              <p:cNvPr id="172" name="Seta: Divisa 171">
                <a:extLst>
                  <a:ext uri="{FF2B5EF4-FFF2-40B4-BE49-F238E27FC236}">
                    <a16:creationId xmlns:a16="http://schemas.microsoft.com/office/drawing/2014/main" id="{888C36D4-F8B2-4A24-B9AE-FF15C85B1755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Seta: Divisa 172">
                <a:extLst>
                  <a:ext uri="{FF2B5EF4-FFF2-40B4-BE49-F238E27FC236}">
                    <a16:creationId xmlns:a16="http://schemas.microsoft.com/office/drawing/2014/main" id="{6EAD7DFB-7E86-4E34-9CFC-C1478061DFC8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A3A2A7CB-5D62-42F8-8BA1-F385519F3F40}"/>
                </a:ext>
              </a:extLst>
            </p:cNvPr>
            <p:cNvGrpSpPr/>
            <p:nvPr/>
          </p:nvGrpSpPr>
          <p:grpSpPr>
            <a:xfrm>
              <a:off x="10350919" y="3729948"/>
              <a:ext cx="182612" cy="99332"/>
              <a:chOff x="9760514" y="4760930"/>
              <a:chExt cx="263642" cy="143409"/>
            </a:xfrm>
          </p:grpSpPr>
          <p:sp>
            <p:nvSpPr>
              <p:cNvPr id="175" name="Seta: Divisa 174">
                <a:extLst>
                  <a:ext uri="{FF2B5EF4-FFF2-40B4-BE49-F238E27FC236}">
                    <a16:creationId xmlns:a16="http://schemas.microsoft.com/office/drawing/2014/main" id="{FD0D1431-D12E-4E6A-B68B-72021AD6C14D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Seta: Divisa 175">
                <a:extLst>
                  <a:ext uri="{FF2B5EF4-FFF2-40B4-BE49-F238E27FC236}">
                    <a16:creationId xmlns:a16="http://schemas.microsoft.com/office/drawing/2014/main" id="{3C9E9DE7-690A-4207-AFA5-79880E711FB7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EF88D30C-D45B-4337-9872-292B185E1261}"/>
              </a:ext>
            </a:extLst>
          </p:cNvPr>
          <p:cNvSpPr txBox="1"/>
          <p:nvPr/>
        </p:nvSpPr>
        <p:spPr>
          <a:xfrm>
            <a:off x="9755503" y="4719704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Translação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38FBE65E-6512-4882-B3B2-92E5C5B90B00}"/>
                  </a:ext>
                </a:extLst>
              </p:cNvPr>
              <p:cNvSpPr txBox="1"/>
              <p:nvPr/>
            </p:nvSpPr>
            <p:spPr>
              <a:xfrm>
                <a:off x="2159627" y="2964674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38FBE65E-6512-4882-B3B2-92E5C5B9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27" y="2964674"/>
                <a:ext cx="2597314" cy="1175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3FD4961-DECC-469F-B0E8-A129192AE476}"/>
              </a:ext>
            </a:extLst>
          </p:cNvPr>
          <p:cNvSpPr txBox="1"/>
          <p:nvPr/>
        </p:nvSpPr>
        <p:spPr>
          <a:xfrm>
            <a:off x="1370866" y="4593463"/>
            <a:ext cx="4174836" cy="105560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Muita vezes a matriz W é obtida por uma sequência de transformações de escala (S), rotação (R) e translação (T)</a:t>
            </a:r>
          </a:p>
          <a:p>
            <a:pPr algn="ctr"/>
            <a:r>
              <a:rPr lang="pt-BR" sz="1400" dirty="0"/>
              <a:t>W = SRT</a:t>
            </a:r>
          </a:p>
        </p:txBody>
      </p:sp>
    </p:spTree>
    <p:extLst>
      <p:ext uri="{BB962C8B-B14F-4D97-AF65-F5344CB8AC3E}">
        <p14:creationId xmlns:p14="http://schemas.microsoft.com/office/powerpoint/2010/main" val="25272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DC677-5848-4A45-94F2-AC9E07DB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 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5EA4D-7CFA-4679-A398-BDB2AB8A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dirty="0">
                <a:latin typeface="Consolas" panose="020B0609020204030204" pitchFamily="49" charset="0"/>
              </a:rPr>
              <a:t>b=0</a:t>
            </a:r>
            <a:r>
              <a:rPr lang="pt-BR" dirty="0"/>
              <a:t>, a </a:t>
            </a:r>
            <a:r>
              <a:rPr lang="pt-BR" b="1" dirty="0"/>
              <a:t>transformação afim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se reduz </a:t>
            </a:r>
            <a:r>
              <a:rPr lang="pt-BR" dirty="0"/>
              <a:t>a uma </a:t>
            </a:r>
            <a:r>
              <a:rPr lang="pt-BR" dirty="0">
                <a:solidFill>
                  <a:schemeClr val="accent1"/>
                </a:solidFill>
              </a:rPr>
              <a:t>transformação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131F85-14E9-4884-A5BD-A4195DE16740}"/>
                  </a:ext>
                </a:extLst>
              </p:cNvPr>
              <p:cNvSpPr txBox="1"/>
              <p:nvPr/>
            </p:nvSpPr>
            <p:spPr>
              <a:xfrm>
                <a:off x="4486123" y="2620337"/>
                <a:ext cx="17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131F85-14E9-4884-A5BD-A4195DE1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23" y="2620337"/>
                <a:ext cx="1717585" cy="276999"/>
              </a:xfrm>
              <a:prstGeom prst="rect">
                <a:avLst/>
              </a:prstGeom>
              <a:blipFill>
                <a:blip r:embed="rId2"/>
                <a:stretch>
                  <a:fillRect l="-1418" r="-248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273361D-FCE7-4796-8F46-F75B9B6B8F73}"/>
                  </a:ext>
                </a:extLst>
              </p:cNvPr>
              <p:cNvSpPr txBox="1"/>
              <p:nvPr/>
            </p:nvSpPr>
            <p:spPr>
              <a:xfrm>
                <a:off x="1353872" y="4870036"/>
                <a:ext cx="8538491" cy="1128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 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𝑥𝑧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os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273361D-FCE7-4796-8F46-F75B9B6B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72" y="4870036"/>
                <a:ext cx="8538491" cy="1128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C183410-14E0-4161-AC35-DACB50546E12}"/>
                  </a:ext>
                </a:extLst>
              </p:cNvPr>
              <p:cNvSpPr txBox="1"/>
              <p:nvPr/>
            </p:nvSpPr>
            <p:spPr>
              <a:xfrm>
                <a:off x="1238495" y="3239179"/>
                <a:ext cx="2631026" cy="1141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C183410-14E0-4161-AC35-DACB5054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95" y="3239179"/>
                <a:ext cx="2631026" cy="1141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342BF3-4E88-48AD-B191-E94E4772E33D}"/>
              </a:ext>
            </a:extLst>
          </p:cNvPr>
          <p:cNvGrpSpPr/>
          <p:nvPr/>
        </p:nvGrpSpPr>
        <p:grpSpPr>
          <a:xfrm>
            <a:off x="4689465" y="3313851"/>
            <a:ext cx="4533024" cy="1128642"/>
            <a:chOff x="4689465" y="3313851"/>
            <a:chExt cx="4533024" cy="1128642"/>
          </a:xfrm>
        </p:grpSpPr>
        <p:sp>
          <p:nvSpPr>
            <p:cNvPr id="11" name="Retângulo Arredondado 59">
              <a:extLst>
                <a:ext uri="{FF2B5EF4-FFF2-40B4-BE49-F238E27FC236}">
                  <a16:creationId xmlns:a16="http://schemas.microsoft.com/office/drawing/2014/main" id="{380C9BB3-E0F2-4952-BC8F-68005A895902}"/>
                </a:ext>
              </a:extLst>
            </p:cNvPr>
            <p:cNvSpPr/>
            <p:nvPr/>
          </p:nvSpPr>
          <p:spPr>
            <a:xfrm>
              <a:off x="4760374" y="3313851"/>
              <a:ext cx="4395399" cy="112864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55E438-0E31-4E36-BD54-E5911F1E7DCA}"/>
                </a:ext>
              </a:extLst>
            </p:cNvPr>
            <p:cNvSpPr txBox="1"/>
            <p:nvPr/>
          </p:nvSpPr>
          <p:spPr>
            <a:xfrm>
              <a:off x="4689465" y="3429000"/>
              <a:ext cx="453302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Podemos representar todas as transformações de forma consistente usando </a:t>
              </a:r>
              <a:r>
                <a:rPr lang="pt-BR" sz="1600" dirty="0">
                  <a:solidFill>
                    <a:schemeClr val="accent2"/>
                  </a:solidFill>
                </a:rPr>
                <a:t>matrizes 4x4</a:t>
              </a:r>
              <a:r>
                <a:rPr lang="pt-BR" sz="1600" dirty="0"/>
                <a:t>, </a:t>
              </a:r>
              <a:r>
                <a:rPr lang="pt-BR" sz="1600" dirty="0">
                  <a:solidFill>
                    <a:schemeClr val="accent2"/>
                  </a:solidFill>
                </a:rPr>
                <a:t>pontos e vetores 1x4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37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1650-4A86-464A-8745-32D1901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EE5C4-8E57-4CE0-BE2A-551B7921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aplicar as </a:t>
            </a:r>
            <a:r>
              <a:rPr lang="pt-BR" dirty="0">
                <a:solidFill>
                  <a:schemeClr val="accent3"/>
                </a:solidFill>
              </a:rPr>
              <a:t>transformações</a:t>
            </a:r>
            <a:r>
              <a:rPr lang="pt-BR" dirty="0"/>
              <a:t> abaixo aos </a:t>
            </a:r>
            <a:r>
              <a:rPr lang="pt-BR" dirty="0">
                <a:solidFill>
                  <a:schemeClr val="accent1"/>
                </a:solidFill>
              </a:rPr>
              <a:t>vértices de um cubo</a:t>
            </a:r>
          </a:p>
          <a:p>
            <a:pPr lvl="1"/>
            <a:r>
              <a:rPr lang="pt-BR" dirty="0"/>
              <a:t>S = matriz de escala</a:t>
            </a:r>
          </a:p>
          <a:p>
            <a:pPr lvl="1"/>
            <a:r>
              <a:rPr lang="pt-BR" dirty="0"/>
              <a:t>R = matriz de rotação</a:t>
            </a:r>
          </a:p>
          <a:p>
            <a:pPr lvl="1"/>
            <a:r>
              <a:rPr lang="pt-BR" dirty="0"/>
              <a:t>T = matriz de translação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395781"/>
                  </p:ext>
                </p:extLst>
              </p:nvPr>
            </p:nvGraphicFramePr>
            <p:xfrm>
              <a:off x="1701933" y="4183138"/>
              <a:ext cx="1605501" cy="181596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05501" cy="1815962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352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1933" y="4183138"/>
                <a:ext cx="1605501" cy="181596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6275737-E7E3-4BC0-9194-04FFF4450949}"/>
              </a:ext>
            </a:extLst>
          </p:cNvPr>
          <p:cNvSpPr txBox="1"/>
          <p:nvPr/>
        </p:nvSpPr>
        <p:spPr>
          <a:xfrm>
            <a:off x="5368666" y="2531438"/>
            <a:ext cx="42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aplicar uma de cada vez, fazendo para cada vértice: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F3F0932-05B6-4C80-8721-19DA9659ECA8}"/>
                  </a:ext>
                </a:extLst>
              </p:cNvPr>
              <p:cNvSpPr txBox="1"/>
              <p:nvPr/>
            </p:nvSpPr>
            <p:spPr>
              <a:xfrm>
                <a:off x="5435381" y="3361237"/>
                <a:ext cx="341971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F3F0932-05B6-4C80-8721-19DA9659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3361237"/>
                <a:ext cx="3419718" cy="31265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4B50968-0E3F-4259-9520-FB56FF35B657}"/>
              </a:ext>
            </a:extLst>
          </p:cNvPr>
          <p:cNvSpPr txBox="1"/>
          <p:nvPr/>
        </p:nvSpPr>
        <p:spPr>
          <a:xfrm>
            <a:off x="5368665" y="3853001"/>
            <a:ext cx="460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 como a </a:t>
            </a:r>
            <a:r>
              <a:rPr lang="pt-BR" dirty="0">
                <a:solidFill>
                  <a:schemeClr val="accent2"/>
                </a:solidFill>
              </a:rPr>
              <a:t>multiplicação de matrizes é associativa</a:t>
            </a:r>
            <a:r>
              <a:rPr lang="pt-BR" dirty="0"/>
              <a:t>, podemos fazer: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41F711-E35D-4C1D-83D4-1B37A314A094}"/>
                  </a:ext>
                </a:extLst>
              </p:cNvPr>
              <p:cNvSpPr txBox="1"/>
              <p:nvPr/>
            </p:nvSpPr>
            <p:spPr>
              <a:xfrm>
                <a:off x="5435381" y="4752410"/>
                <a:ext cx="1492716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𝑆𝑅𝑇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41F711-E35D-4C1D-83D4-1B37A314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4752410"/>
                <a:ext cx="1492716" cy="277255"/>
              </a:xfrm>
              <a:prstGeom prst="rect">
                <a:avLst/>
              </a:prstGeom>
              <a:blipFill>
                <a:blip r:embed="rId6"/>
                <a:stretch>
                  <a:fillRect l="-1639" r="-410" b="-2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FF3DC-9996-43A8-B9B5-2FB3F5EBF381}"/>
                  </a:ext>
                </a:extLst>
              </p:cNvPr>
              <p:cNvSpPr txBox="1"/>
              <p:nvPr/>
            </p:nvSpPr>
            <p:spPr>
              <a:xfrm>
                <a:off x="5435381" y="5253025"/>
                <a:ext cx="505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Ou ainda melhor, podemos fazer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𝑆𝑅𝑇</m:t>
                    </m:r>
                  </m:oMath>
                </a14:m>
                <a:r>
                  <a:rPr lang="pt-BR" dirty="0"/>
                  <a:t> </a:t>
                </a:r>
                <a:br>
                  <a:rPr lang="pt-BR" dirty="0"/>
                </a:br>
                <a:r>
                  <a:rPr lang="pt-BR" dirty="0"/>
                  <a:t>e calcular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dirty="0"/>
                  <a:t> para cada um dos vértices.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FF3DC-9996-43A8-B9B5-2FB3F5EB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5253025"/>
                <a:ext cx="5054686" cy="646331"/>
              </a:xfrm>
              <a:prstGeom prst="rect">
                <a:avLst/>
              </a:prstGeom>
              <a:blipFill>
                <a:blip r:embed="rId7"/>
                <a:stretch>
                  <a:fillRect l="-1086" t="-5660" r="-84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30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1650-4A86-464A-8745-32D1901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EE5C4-8E57-4CE0-BE2A-551B7921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4279"/>
            <a:ext cx="10820400" cy="4289361"/>
          </a:xfrm>
        </p:spPr>
        <p:txBody>
          <a:bodyPr/>
          <a:lstStyle/>
          <a:p>
            <a:r>
              <a:rPr lang="pt-BR" dirty="0"/>
              <a:t>É importante relembrar que a </a:t>
            </a:r>
            <a:r>
              <a:rPr lang="pt-BR" dirty="0">
                <a:solidFill>
                  <a:schemeClr val="accent3"/>
                </a:solidFill>
              </a:rPr>
              <a:t>multiplicação não é comutativa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/>
                </a:solidFill>
              </a:rPr>
              <a:t>rotação</a:t>
            </a:r>
            <a:r>
              <a:rPr lang="pt-BR" dirty="0"/>
              <a:t> seguida por uma </a:t>
            </a:r>
            <a:r>
              <a:rPr lang="pt-BR" dirty="0">
                <a:solidFill>
                  <a:schemeClr val="accent2"/>
                </a:solidFill>
              </a:rPr>
              <a:t>translação</a:t>
            </a:r>
            <a:r>
              <a:rPr lang="pt-BR" dirty="0"/>
              <a:t> não é a mesma </a:t>
            </a:r>
            <a:br>
              <a:rPr lang="pt-BR" dirty="0"/>
            </a:br>
            <a:r>
              <a:rPr lang="pt-BR" dirty="0"/>
              <a:t>coisa que uma translação seguida por uma rotação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7485"/>
                  </p:ext>
                </p:extLst>
              </p:nvPr>
            </p:nvGraphicFramePr>
            <p:xfrm>
              <a:off x="1673050" y="4085038"/>
              <a:ext cx="1605501" cy="181596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05501" cy="1815962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352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050" y="4085038"/>
                <a:ext cx="1605501" cy="181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F6A31A2-27A2-42AC-8E67-1BCD83F4E73B}"/>
                  </a:ext>
                </a:extLst>
              </p:cNvPr>
              <p:cNvSpPr txBox="1"/>
              <p:nvPr/>
            </p:nvSpPr>
            <p:spPr>
              <a:xfrm>
                <a:off x="1885574" y="3640579"/>
                <a:ext cx="118045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F6A31A2-27A2-42AC-8E67-1BCD83F4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74" y="3640579"/>
                <a:ext cx="1180451" cy="298928"/>
              </a:xfrm>
              <a:prstGeom prst="rect">
                <a:avLst/>
              </a:prstGeom>
              <a:blipFill>
                <a:blip r:embed="rId5"/>
                <a:stretch>
                  <a:fillRect l="-3608" r="-515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D65C2D9-2E6B-41D3-A643-AE5C2A35DF69}"/>
              </a:ext>
            </a:extLst>
          </p:cNvPr>
          <p:cNvGrpSpPr/>
          <p:nvPr/>
        </p:nvGrpSpPr>
        <p:grpSpPr>
          <a:xfrm>
            <a:off x="4410460" y="3534387"/>
            <a:ext cx="2597096" cy="2171783"/>
            <a:chOff x="4135758" y="3534387"/>
            <a:chExt cx="2597096" cy="2171783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BEB2038-CF19-4D2F-93C4-8A2A135CA42F}"/>
                </a:ext>
              </a:extLst>
            </p:cNvPr>
            <p:cNvSpPr txBox="1"/>
            <p:nvPr/>
          </p:nvSpPr>
          <p:spPr>
            <a:xfrm>
              <a:off x="6435978" y="469254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BBA90A6-3BB2-4FE9-A2C0-5C94024603F6}"/>
                </a:ext>
              </a:extLst>
            </p:cNvPr>
            <p:cNvSpPr txBox="1"/>
            <p:nvPr/>
          </p:nvSpPr>
          <p:spPr>
            <a:xfrm>
              <a:off x="4928742" y="353438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650A39C-04AC-433C-BDA2-C36A53724E3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58" y="4863054"/>
              <a:ext cx="227881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F733439-C5B2-44BD-B5C9-5AFBEA947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7497" y="3940162"/>
              <a:ext cx="0" cy="176600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ADCA0BB-3D02-4EE9-B678-7BCAED806A7B}"/>
                </a:ext>
              </a:extLst>
            </p:cNvPr>
            <p:cNvSpPr/>
            <p:nvPr/>
          </p:nvSpPr>
          <p:spPr>
            <a:xfrm>
              <a:off x="4918743" y="4707282"/>
              <a:ext cx="324266" cy="324266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D31C445-FBB0-4716-9629-334A6878C873}"/>
                </a:ext>
              </a:extLst>
            </p:cNvPr>
            <p:cNvGrpSpPr/>
            <p:nvPr/>
          </p:nvGrpSpPr>
          <p:grpSpPr>
            <a:xfrm rot="20078338">
              <a:off x="4915363" y="4641498"/>
              <a:ext cx="324266" cy="440655"/>
              <a:chOff x="2077677" y="3929849"/>
              <a:chExt cx="944242" cy="1283158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0B8BB594-8826-4146-A926-3895A2F8EEF9}"/>
                  </a:ext>
                </a:extLst>
              </p:cNvPr>
              <p:cNvSpPr/>
              <p:nvPr/>
            </p:nvSpPr>
            <p:spPr>
              <a:xfrm rot="20421789">
                <a:off x="2077677" y="4101656"/>
                <a:ext cx="944242" cy="944241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36">
                <a:extLst>
                  <a:ext uri="{FF2B5EF4-FFF2-40B4-BE49-F238E27FC236}">
                    <a16:creationId xmlns:a16="http://schemas.microsoft.com/office/drawing/2014/main" id="{D036CF54-2158-4598-8DC2-E72457C0B1B2}"/>
                  </a:ext>
                </a:extLst>
              </p:cNvPr>
              <p:cNvSpPr/>
              <p:nvPr/>
            </p:nvSpPr>
            <p:spPr>
              <a:xfrm>
                <a:off x="2792408" y="392984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Elipse 36">
                <a:extLst>
                  <a:ext uri="{FF2B5EF4-FFF2-40B4-BE49-F238E27FC236}">
                    <a16:creationId xmlns:a16="http://schemas.microsoft.com/office/drawing/2014/main" id="{C40700D8-1121-48B3-AA22-8A2CE18344F3}"/>
                  </a:ext>
                </a:extLst>
              </p:cNvPr>
              <p:cNvSpPr/>
              <p:nvPr/>
            </p:nvSpPr>
            <p:spPr>
              <a:xfrm>
                <a:off x="2236239" y="5131798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2314D754-D523-4BD0-BC13-78C3459DBA7B}"/>
                </a:ext>
              </a:extLst>
            </p:cNvPr>
            <p:cNvGrpSpPr/>
            <p:nvPr/>
          </p:nvGrpSpPr>
          <p:grpSpPr>
            <a:xfrm rot="18839418">
              <a:off x="5612043" y="4694627"/>
              <a:ext cx="350973" cy="349576"/>
              <a:chOff x="9761718" y="3244682"/>
              <a:chExt cx="1022010" cy="1017943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2A59A079-27BD-47AB-9C7B-188F971BB9DB}"/>
                  </a:ext>
                </a:extLst>
              </p:cNvPr>
              <p:cNvSpPr/>
              <p:nvPr/>
            </p:nvSpPr>
            <p:spPr>
              <a:xfrm>
                <a:off x="9798883" y="3280590"/>
                <a:ext cx="944241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36">
                <a:extLst>
                  <a:ext uri="{FF2B5EF4-FFF2-40B4-BE49-F238E27FC236}">
                    <a16:creationId xmlns:a16="http://schemas.microsoft.com/office/drawing/2014/main" id="{1D2F9891-0E55-4CCF-8E67-75566504325B}"/>
                  </a:ext>
                </a:extLst>
              </p:cNvPr>
              <p:cNvSpPr/>
              <p:nvPr/>
            </p:nvSpPr>
            <p:spPr>
              <a:xfrm>
                <a:off x="10702519" y="3244682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36">
                <a:extLst>
                  <a:ext uri="{FF2B5EF4-FFF2-40B4-BE49-F238E27FC236}">
                    <a16:creationId xmlns:a16="http://schemas.microsoft.com/office/drawing/2014/main" id="{5FFF5109-E7B7-4326-B992-B3C06394A144}"/>
                  </a:ext>
                </a:extLst>
              </p:cNvPr>
              <p:cNvSpPr/>
              <p:nvPr/>
            </p:nvSpPr>
            <p:spPr>
              <a:xfrm>
                <a:off x="9761718" y="4181416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DF213C72-70E8-4F93-9DB9-5430020D5512}"/>
              </a:ext>
            </a:extLst>
          </p:cNvPr>
          <p:cNvGrpSpPr/>
          <p:nvPr/>
        </p:nvGrpSpPr>
        <p:grpSpPr>
          <a:xfrm>
            <a:off x="7636396" y="3533732"/>
            <a:ext cx="2597096" cy="2171783"/>
            <a:chOff x="7361694" y="3533732"/>
            <a:chExt cx="2597096" cy="2171783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08757D0-34DC-4920-BA80-6E2561E527B0}"/>
                </a:ext>
              </a:extLst>
            </p:cNvPr>
            <p:cNvSpPr txBox="1"/>
            <p:nvPr/>
          </p:nvSpPr>
          <p:spPr>
            <a:xfrm>
              <a:off x="9661914" y="469189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3D82455-7309-47D7-AF91-2767E4429251}"/>
                </a:ext>
              </a:extLst>
            </p:cNvPr>
            <p:cNvSpPr txBox="1"/>
            <p:nvPr/>
          </p:nvSpPr>
          <p:spPr>
            <a:xfrm>
              <a:off x="8154678" y="353373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6546E253-FB26-4500-A8CC-74EF6D0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1694" y="4862399"/>
              <a:ext cx="227881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C7C59D49-4780-45AF-8E8C-D030A3433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433" y="3939507"/>
              <a:ext cx="0" cy="176600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D8AC1F2-A571-4CC2-8A3D-ADD3E74289AC}"/>
                </a:ext>
              </a:extLst>
            </p:cNvPr>
            <p:cNvSpPr/>
            <p:nvPr/>
          </p:nvSpPr>
          <p:spPr>
            <a:xfrm>
              <a:off x="8144540" y="4706837"/>
              <a:ext cx="324266" cy="324266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E3A50426-8B00-426B-BC5B-9F81594C397D}"/>
                </a:ext>
              </a:extLst>
            </p:cNvPr>
            <p:cNvGrpSpPr/>
            <p:nvPr/>
          </p:nvGrpSpPr>
          <p:grpSpPr>
            <a:xfrm>
              <a:off x="8876082" y="4712015"/>
              <a:ext cx="348809" cy="350170"/>
              <a:chOff x="8868301" y="4713516"/>
              <a:chExt cx="348809" cy="350170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28E3D6D-61BC-42AA-8467-8B740AE2722E}"/>
                  </a:ext>
                </a:extLst>
              </p:cNvPr>
              <p:cNvSpPr/>
              <p:nvPr/>
            </p:nvSpPr>
            <p:spPr>
              <a:xfrm rot="24654">
                <a:off x="8878641" y="4726622"/>
                <a:ext cx="324266" cy="324266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36">
                <a:extLst>
                  <a:ext uri="{FF2B5EF4-FFF2-40B4-BE49-F238E27FC236}">
                    <a16:creationId xmlns:a16="http://schemas.microsoft.com/office/drawing/2014/main" id="{179855C7-19A8-417E-B347-32592A712D78}"/>
                  </a:ext>
                </a:extLst>
              </p:cNvPr>
              <p:cNvSpPr/>
              <p:nvPr/>
            </p:nvSpPr>
            <p:spPr>
              <a:xfrm>
                <a:off x="9189222" y="4713516"/>
                <a:ext cx="27888" cy="278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Elipse 36">
                <a:extLst>
                  <a:ext uri="{FF2B5EF4-FFF2-40B4-BE49-F238E27FC236}">
                    <a16:creationId xmlns:a16="http://schemas.microsoft.com/office/drawing/2014/main" id="{557D5ACD-2797-43B1-98D7-0D2A76707B42}"/>
                  </a:ext>
                </a:extLst>
              </p:cNvPr>
              <p:cNvSpPr/>
              <p:nvPr/>
            </p:nvSpPr>
            <p:spPr>
              <a:xfrm>
                <a:off x="8868301" y="5035798"/>
                <a:ext cx="27888" cy="278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BFF61D02-031C-4410-A8FC-C2726FE7A834}"/>
                </a:ext>
              </a:extLst>
            </p:cNvPr>
            <p:cNvGrpSpPr/>
            <p:nvPr/>
          </p:nvGrpSpPr>
          <p:grpSpPr>
            <a:xfrm rot="18851986">
              <a:off x="8728485" y="4115096"/>
              <a:ext cx="350973" cy="349576"/>
              <a:chOff x="9761718" y="3244682"/>
              <a:chExt cx="1022010" cy="1017943"/>
            </a:xfrm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7B22A2D7-4AFE-4113-9BDB-3C09E81887D9}"/>
                  </a:ext>
                </a:extLst>
              </p:cNvPr>
              <p:cNvSpPr/>
              <p:nvPr/>
            </p:nvSpPr>
            <p:spPr>
              <a:xfrm>
                <a:off x="9798882" y="3280589"/>
                <a:ext cx="944242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36">
                <a:extLst>
                  <a:ext uri="{FF2B5EF4-FFF2-40B4-BE49-F238E27FC236}">
                    <a16:creationId xmlns:a16="http://schemas.microsoft.com/office/drawing/2014/main" id="{FA00AF02-7830-4274-977B-BC4214A6C171}"/>
                  </a:ext>
                </a:extLst>
              </p:cNvPr>
              <p:cNvSpPr/>
              <p:nvPr/>
            </p:nvSpPr>
            <p:spPr>
              <a:xfrm>
                <a:off x="10702519" y="3244682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36">
                <a:extLst>
                  <a:ext uri="{FF2B5EF4-FFF2-40B4-BE49-F238E27FC236}">
                    <a16:creationId xmlns:a16="http://schemas.microsoft.com/office/drawing/2014/main" id="{DDA54B83-062F-4201-A7AA-A1AA186BC71C}"/>
                  </a:ext>
                </a:extLst>
              </p:cNvPr>
              <p:cNvSpPr/>
              <p:nvPr/>
            </p:nvSpPr>
            <p:spPr>
              <a:xfrm>
                <a:off x="9761718" y="4181416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9" name="Arco 78">
              <a:extLst>
                <a:ext uri="{FF2B5EF4-FFF2-40B4-BE49-F238E27FC236}">
                  <a16:creationId xmlns:a16="http://schemas.microsoft.com/office/drawing/2014/main" id="{647111A0-6317-4771-AB45-9EC6F6888440}"/>
                </a:ext>
              </a:extLst>
            </p:cNvPr>
            <p:cNvSpPr/>
            <p:nvPr/>
          </p:nvSpPr>
          <p:spPr>
            <a:xfrm rot="2096562">
              <a:off x="8185514" y="4196261"/>
              <a:ext cx="933729" cy="860929"/>
            </a:xfrm>
            <a:prstGeom prst="arc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E133053-3967-4048-B5B3-37AA5F2CC81D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>
              <a:off x="8306674" y="4273863"/>
              <a:ext cx="592256" cy="587963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17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4DC9-8C67-45AF-98E4-5AB17585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3F5E5-3461-448D-86FB-093960A4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transformação</a:t>
            </a:r>
            <a:r>
              <a:rPr lang="pt-BR" dirty="0"/>
              <a:t> que </a:t>
            </a:r>
            <a:r>
              <a:rPr lang="pt-BR" dirty="0">
                <a:solidFill>
                  <a:schemeClr val="accent3"/>
                </a:solidFill>
              </a:rPr>
              <a:t>converte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coordenadas</a:t>
            </a:r>
            <a:r>
              <a:rPr lang="pt-BR" dirty="0"/>
              <a:t> de um sistema de referência para outro é chamada de </a:t>
            </a:r>
            <a:r>
              <a:rPr lang="pt-BR" dirty="0">
                <a:solidFill>
                  <a:schemeClr val="accent2"/>
                </a:solidFill>
              </a:rPr>
              <a:t>transformação de mudança de coordenada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7A55FE7-43FA-4E8D-AAA2-609517C923A3}"/>
              </a:ext>
            </a:extLst>
          </p:cNvPr>
          <p:cNvGrpSpPr/>
          <p:nvPr/>
        </p:nvGrpSpPr>
        <p:grpSpPr>
          <a:xfrm>
            <a:off x="1504595" y="3266791"/>
            <a:ext cx="2014429" cy="1934858"/>
            <a:chOff x="1504595" y="3266791"/>
            <a:chExt cx="2014429" cy="1934858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632CF1C-1CBC-4E35-A5F1-88C61F10FEB2}"/>
                </a:ext>
              </a:extLst>
            </p:cNvPr>
            <p:cNvGrpSpPr/>
            <p:nvPr/>
          </p:nvGrpSpPr>
          <p:grpSpPr>
            <a:xfrm rot="19713122">
              <a:off x="1504595" y="3435641"/>
              <a:ext cx="1712715" cy="1766008"/>
              <a:chOff x="7508999" y="3939507"/>
              <a:chExt cx="1712715" cy="1766008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DA76DB2-99D5-408D-9FE7-A6AFE1DED804}"/>
                  </a:ext>
                </a:extLst>
              </p:cNvPr>
              <p:cNvSpPr txBox="1"/>
              <p:nvPr/>
            </p:nvSpPr>
            <p:spPr>
              <a:xfrm rot="1886878">
                <a:off x="8924838" y="481716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DC72A46-B87D-45DB-929F-72C66E7E8352}"/>
                  </a:ext>
                </a:extLst>
              </p:cNvPr>
              <p:cNvSpPr txBox="1"/>
              <p:nvPr/>
            </p:nvSpPr>
            <p:spPr>
              <a:xfrm rot="2063164">
                <a:off x="8042842" y="432459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439E9AC6-51DD-4E94-A4BF-C473487FAB5B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V="1">
                <a:off x="7508999" y="4339186"/>
                <a:ext cx="1711097" cy="1046426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42651D24-8CF6-4DBE-B85B-819CF31C4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3433" y="3939507"/>
                <a:ext cx="0" cy="176600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A1CCEC8-6889-4089-AF5D-3B69676D282F}"/>
                </a:ext>
              </a:extLst>
            </p:cNvPr>
            <p:cNvSpPr txBox="1"/>
            <p:nvPr/>
          </p:nvSpPr>
          <p:spPr>
            <a:xfrm>
              <a:off x="2638655" y="326679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v=(x,y)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88D853C-88CD-4282-9ABD-71AB7C75E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913" y="3650681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7A0A636C-54EF-4916-8E76-0DEB54DFDB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14" y="3650681"/>
              <a:ext cx="229819" cy="35821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63F6F4E-C72B-47F5-85FD-382950FF9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234" y="3660655"/>
              <a:ext cx="618237" cy="41329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DDF7BDE-FDA1-4363-BB95-A259731036D8}"/>
              </a:ext>
            </a:extLst>
          </p:cNvPr>
          <p:cNvGrpSpPr/>
          <p:nvPr/>
        </p:nvGrpSpPr>
        <p:grpSpPr>
          <a:xfrm>
            <a:off x="3929256" y="3237481"/>
            <a:ext cx="2438732" cy="1840120"/>
            <a:chOff x="3929256" y="3237481"/>
            <a:chExt cx="2438732" cy="184012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4B57F97-8689-4DC3-8C40-0F7637748820}"/>
                </a:ext>
              </a:extLst>
            </p:cNvPr>
            <p:cNvGrpSpPr/>
            <p:nvPr/>
          </p:nvGrpSpPr>
          <p:grpSpPr>
            <a:xfrm>
              <a:off x="3929256" y="3311593"/>
              <a:ext cx="1992759" cy="1766008"/>
              <a:chOff x="4135758" y="3940162"/>
              <a:chExt cx="1992759" cy="176600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5CD3AF-16BE-4A0A-BC15-7CAC136F1135}"/>
                  </a:ext>
                </a:extLst>
              </p:cNvPr>
              <p:cNvSpPr txBox="1"/>
              <p:nvPr/>
            </p:nvSpPr>
            <p:spPr>
              <a:xfrm>
                <a:off x="5360039" y="4829052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x'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C89998C-DAE6-4EF7-A666-5CD99F111F0B}"/>
                  </a:ext>
                </a:extLst>
              </p:cNvPr>
              <p:cNvSpPr txBox="1"/>
              <p:nvPr/>
            </p:nvSpPr>
            <p:spPr>
              <a:xfrm>
                <a:off x="4684411" y="3940696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y'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BF7C79B6-430F-4E73-976C-0D46E9696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758" y="4863054"/>
                <a:ext cx="19927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4977C87B-F8B0-421F-B190-BD94F061C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7497" y="3940162"/>
                <a:ext cx="0" cy="176600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9E8BBD5B-C5B2-42EC-B863-3796F12D3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678" y="3502008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DC1C6CF-0B97-4238-8231-663F5198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079" y="3503891"/>
              <a:ext cx="1" cy="728711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A6F3D21-CC81-4562-9896-564BF9C7312A}"/>
                </a:ext>
              </a:extLst>
            </p:cNvPr>
            <p:cNvCxnSpPr>
              <a:cxnSpLocks/>
            </p:cNvCxnSpPr>
            <p:nvPr/>
          </p:nvCxnSpPr>
          <p:spPr>
            <a:xfrm>
              <a:off x="4870678" y="3503891"/>
              <a:ext cx="442422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EDF0CC-C610-431F-ACD7-FE1B45AC5369}"/>
                </a:ext>
              </a:extLst>
            </p:cNvPr>
            <p:cNvSpPr txBox="1"/>
            <p:nvPr/>
          </p:nvSpPr>
          <p:spPr>
            <a:xfrm>
              <a:off x="5288846" y="323748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v=(x',y')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3B58C99-E9E7-4662-9EF5-BB035E28BC01}"/>
              </a:ext>
            </a:extLst>
          </p:cNvPr>
          <p:cNvSpPr txBox="1"/>
          <p:nvPr/>
        </p:nvSpPr>
        <p:spPr>
          <a:xfrm>
            <a:off x="1927562" y="524644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EB15524-C3A8-49EE-868B-A1F36824DD5D}"/>
              </a:ext>
            </a:extLst>
          </p:cNvPr>
          <p:cNvSpPr txBox="1"/>
          <p:nvPr/>
        </p:nvSpPr>
        <p:spPr>
          <a:xfrm>
            <a:off x="4311189" y="5251842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B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9F0D550-D2BB-4884-8ED6-CAD2907EE7D8}"/>
              </a:ext>
            </a:extLst>
          </p:cNvPr>
          <p:cNvGrpSpPr/>
          <p:nvPr/>
        </p:nvGrpSpPr>
        <p:grpSpPr>
          <a:xfrm>
            <a:off x="6973181" y="3668889"/>
            <a:ext cx="3371379" cy="1408709"/>
            <a:chOff x="7154365" y="3737833"/>
            <a:chExt cx="3371379" cy="1408709"/>
          </a:xfrm>
        </p:grpSpPr>
        <p:sp>
          <p:nvSpPr>
            <p:cNvPr id="60" name="Retângulo Arredondado 5">
              <a:extLst>
                <a:ext uri="{FF2B5EF4-FFF2-40B4-BE49-F238E27FC236}">
                  <a16:creationId xmlns:a16="http://schemas.microsoft.com/office/drawing/2014/main" id="{647C1C13-00D0-415B-BFD9-56BC94188FF9}"/>
                </a:ext>
              </a:extLst>
            </p:cNvPr>
            <p:cNvSpPr/>
            <p:nvPr/>
          </p:nvSpPr>
          <p:spPr>
            <a:xfrm>
              <a:off x="7154365" y="3737833"/>
              <a:ext cx="3371379" cy="1408709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9B9A664-1258-4DF2-9460-8209606A1B0A}"/>
                </a:ext>
              </a:extLst>
            </p:cNvPr>
            <p:cNvSpPr txBox="1"/>
            <p:nvPr/>
          </p:nvSpPr>
          <p:spPr>
            <a:xfrm>
              <a:off x="7252003" y="3829790"/>
              <a:ext cx="31759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 sabemos como o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sistema A se relaciona com B</a:t>
              </a:r>
              <a:r>
                <a:rPr lang="pt-BR" dirty="0"/>
                <a:t>, é possível fazer a conversão.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04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9292D-6A05-436B-AF9A-140F11B5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22D6F-9CE5-468B-81CC-814C113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</a:t>
            </a:r>
            <a:r>
              <a:rPr lang="pt-BR" b="1" dirty="0"/>
              <a:t>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não possuem uma localização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podem ser deslocados livremente</a:t>
            </a:r>
            <a:r>
              <a:rPr lang="pt-BR" dirty="0"/>
              <a:t>, a sua mudança é mais simples que a dos pontos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5C826A1-F34A-4E39-8E32-A44D0BF0930E}"/>
              </a:ext>
            </a:extLst>
          </p:cNvPr>
          <p:cNvGrpSpPr/>
          <p:nvPr/>
        </p:nvGrpSpPr>
        <p:grpSpPr>
          <a:xfrm>
            <a:off x="1171161" y="3485152"/>
            <a:ext cx="2336421" cy="1895808"/>
            <a:chOff x="1857941" y="3401216"/>
            <a:chExt cx="1438310" cy="116706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8EDB9D8-AA7A-4CF3-A6A7-D7E0CFC6F55E}"/>
                </a:ext>
              </a:extLst>
            </p:cNvPr>
            <p:cNvGrpSpPr/>
            <p:nvPr/>
          </p:nvGrpSpPr>
          <p:grpSpPr>
            <a:xfrm rot="19713122">
              <a:off x="1857941" y="3401216"/>
              <a:ext cx="1257995" cy="1167067"/>
              <a:chOff x="8018040" y="4019857"/>
              <a:chExt cx="1257995" cy="1167067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039275-8CAC-4327-BCA6-B7B7114B51EB}"/>
                  </a:ext>
                </a:extLst>
              </p:cNvPr>
              <p:cNvSpPr txBox="1"/>
              <p:nvPr/>
            </p:nvSpPr>
            <p:spPr>
              <a:xfrm rot="1886878">
                <a:off x="8995177" y="4847957"/>
                <a:ext cx="174863" cy="189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F69CB00-EF18-4B22-9FFB-A095F7DCB89B}"/>
                  </a:ext>
                </a:extLst>
              </p:cNvPr>
              <p:cNvSpPr txBox="1"/>
              <p:nvPr/>
            </p:nvSpPr>
            <p:spPr>
              <a:xfrm rot="2063164">
                <a:off x="8135385" y="4406424"/>
                <a:ext cx="174863" cy="189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50F244C-9B4B-4629-A315-B84CA0D5A902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V="1">
                <a:off x="8214721" y="4537875"/>
                <a:ext cx="1061314" cy="64904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9929CB2C-3DDD-4856-B867-961AE2C34B81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H="1" flipV="1">
                <a:off x="8018040" y="4019857"/>
                <a:ext cx="570787" cy="93334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B8C394D-A8FD-41E0-B707-8444C7533B8C}"/>
                </a:ext>
              </a:extLst>
            </p:cNvPr>
            <p:cNvSpPr txBox="1"/>
            <p:nvPr/>
          </p:nvSpPr>
          <p:spPr>
            <a:xfrm>
              <a:off x="2693110" y="3410012"/>
              <a:ext cx="603141" cy="18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Consolas" panose="020B0609020204030204" pitchFamily="49" charset="0"/>
                </a:rPr>
                <a:t>v</a:t>
              </a:r>
              <a:r>
                <a:rPr lang="pt-BR" sz="1400" baseline="-25000" dirty="0" err="1">
                  <a:latin typeface="Consolas" panose="020B0609020204030204" pitchFamily="49" charset="0"/>
                </a:rPr>
                <a:t>A</a:t>
              </a:r>
              <a:r>
                <a:rPr lang="pt-BR" sz="1400" dirty="0">
                  <a:latin typeface="Consolas" panose="020B0609020204030204" pitchFamily="49" charset="0"/>
                </a:rPr>
                <a:t>=(x,y)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6765C13B-67FA-4709-BDD2-6014C7094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913" y="3650681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91FE09E-F93D-4F03-AC32-1C8485D4A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14" y="3650681"/>
              <a:ext cx="212204" cy="330762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E091150-7499-4069-9B71-3B000469F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234" y="3660655"/>
              <a:ext cx="618237" cy="41329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CEFE9A-9737-4063-8F11-B77DF6F53D0E}"/>
              </a:ext>
            </a:extLst>
          </p:cNvPr>
          <p:cNvSpPr txBox="1"/>
          <p:nvPr/>
        </p:nvSpPr>
        <p:spPr>
          <a:xfrm>
            <a:off x="1685374" y="559056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A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2B308327-747D-44EB-BE26-4126C06A6A1C}"/>
              </a:ext>
            </a:extLst>
          </p:cNvPr>
          <p:cNvGrpSpPr/>
          <p:nvPr/>
        </p:nvGrpSpPr>
        <p:grpSpPr>
          <a:xfrm>
            <a:off x="3981939" y="3395774"/>
            <a:ext cx="2573386" cy="2529983"/>
            <a:chOff x="3981939" y="3395774"/>
            <a:chExt cx="2573386" cy="2529983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E44DD3FB-C0A2-4D36-A9F3-1492618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4418947" y="5041978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6B1BE09-2A0D-48E1-8F8E-4F228D92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572" y="3395774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1BCDDDF-546C-4243-A891-629F5684A151}"/>
                </a:ext>
              </a:extLst>
            </p:cNvPr>
            <p:cNvSpPr txBox="1"/>
            <p:nvPr/>
          </p:nvSpPr>
          <p:spPr>
            <a:xfrm>
              <a:off x="5289688" y="350559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B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9C90DEA-E347-4C0D-AD1B-4B7E9B493370}"/>
                </a:ext>
              </a:extLst>
            </p:cNvPr>
            <p:cNvSpPr txBox="1"/>
            <p:nvPr/>
          </p:nvSpPr>
          <p:spPr>
            <a:xfrm>
              <a:off x="4524566" y="5587203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Sistema B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A34DECC-10D0-40A2-B39A-9CADC003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888" y="3865464"/>
              <a:ext cx="714705" cy="11751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0FA05CCE-9121-4FAA-ACA8-826F4600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420" y="4399455"/>
              <a:ext cx="1050919" cy="641163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A61721A-F28D-4367-A82B-B2B8FD9D55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9312" y="4542762"/>
              <a:ext cx="298108" cy="49705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53FD300-F254-4C70-A410-F9776AE8DA11}"/>
                </a:ext>
              </a:extLst>
            </p:cNvPr>
            <p:cNvSpPr txBox="1"/>
            <p:nvPr/>
          </p:nvSpPr>
          <p:spPr>
            <a:xfrm>
              <a:off x="4878726" y="4787997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200" b="1" baseline="-250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855328B-6655-4CC3-BA41-8F96CAE3B869}"/>
                </a:ext>
              </a:extLst>
            </p:cNvPr>
            <p:cNvSpPr txBox="1"/>
            <p:nvPr/>
          </p:nvSpPr>
          <p:spPr>
            <a:xfrm>
              <a:off x="4299874" y="4742401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200" b="1" baseline="-250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EE46C0F-A46E-454C-869A-2CEDF8781D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3630" y="3850584"/>
              <a:ext cx="344709" cy="53729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ADE4A0A1-2F2E-4F83-93E2-85B8E4CBD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2857" y="3866786"/>
              <a:ext cx="1004277" cy="671372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FD2946FC-7450-41B3-9620-C99DC27B0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2889" y="4721184"/>
              <a:ext cx="195352" cy="3194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D5AC04F-D1B2-4773-822B-18044DF91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557" y="4812778"/>
              <a:ext cx="369267" cy="227439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FFEDB6F-05AC-4492-A2B2-95510273F163}"/>
                </a:ext>
              </a:extLst>
            </p:cNvPr>
            <p:cNvSpPr txBox="1"/>
            <p:nvPr/>
          </p:nvSpPr>
          <p:spPr>
            <a:xfrm>
              <a:off x="5681697" y="4329895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="1" baseline="-250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8DB4DAC-C0AC-4E2A-9B1B-4171A37118BE}"/>
                </a:ext>
              </a:extLst>
            </p:cNvPr>
            <p:cNvSpPr txBox="1"/>
            <p:nvPr/>
          </p:nvSpPr>
          <p:spPr>
            <a:xfrm>
              <a:off x="3981939" y="440961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400" b="1" baseline="-250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/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Conhecendo as coordenadas de u e v no sistema B, é possível descobrir as coordenadas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baseline="-25000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blipFill>
                <a:blip r:embed="rId3"/>
                <a:stretch>
                  <a:fillRect l="-1211" t="-3046" r="-242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/>
              <p:nvPr/>
            </p:nvSpPr>
            <p:spPr>
              <a:xfrm>
                <a:off x="8300081" y="4901312"/>
                <a:ext cx="1735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81" y="4901312"/>
                <a:ext cx="1735923" cy="276999"/>
              </a:xfrm>
              <a:prstGeom prst="rect">
                <a:avLst/>
              </a:prstGeom>
              <a:blipFill>
                <a:blip r:embed="rId4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aixaDeTexto 65">
            <a:extLst>
              <a:ext uri="{FF2B5EF4-FFF2-40B4-BE49-F238E27FC236}">
                <a16:creationId xmlns:a16="http://schemas.microsoft.com/office/drawing/2014/main" id="{7AAE5450-2377-42C2-911B-C73BBAF9880A}"/>
              </a:ext>
            </a:extLst>
          </p:cNvPr>
          <p:cNvSpPr txBox="1"/>
          <p:nvPr/>
        </p:nvSpPr>
        <p:spPr>
          <a:xfrm>
            <a:off x="2109021" y="48704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EC31CB3-12A1-43E5-82EA-E971F14803EA}"/>
              </a:ext>
            </a:extLst>
          </p:cNvPr>
          <p:cNvSpPr txBox="1"/>
          <p:nvPr/>
        </p:nvSpPr>
        <p:spPr>
          <a:xfrm>
            <a:off x="1593845" y="48399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B33A7041-FB44-4DDB-ABFE-C7CB65EA6977}"/>
              </a:ext>
            </a:extLst>
          </p:cNvPr>
          <p:cNvCxnSpPr>
            <a:cxnSpLocks/>
          </p:cNvCxnSpPr>
          <p:nvPr/>
        </p:nvCxnSpPr>
        <p:spPr>
          <a:xfrm flipH="1" flipV="1">
            <a:off x="1736446" y="4767739"/>
            <a:ext cx="195352" cy="31943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4AEA1F6-C2D8-43B1-AAA0-8A7F3B7F9CB8}"/>
              </a:ext>
            </a:extLst>
          </p:cNvPr>
          <p:cNvCxnSpPr>
            <a:cxnSpLocks/>
          </p:cNvCxnSpPr>
          <p:nvPr/>
        </p:nvCxnSpPr>
        <p:spPr>
          <a:xfrm flipV="1">
            <a:off x="1934114" y="4859333"/>
            <a:ext cx="369267" cy="227439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56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9292D-6A05-436B-AF9A-140F11B5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22D6F-9CE5-468B-81CC-814C113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pontos</a:t>
            </a:r>
            <a:r>
              <a:rPr lang="pt-BR" dirty="0"/>
              <a:t> não podem ser deslocados da mesma forma que os vetores</a:t>
            </a:r>
          </a:p>
          <a:p>
            <a:pPr lvl="1"/>
            <a:r>
              <a:rPr lang="pt-BR" dirty="0"/>
              <a:t>É preciso </a:t>
            </a:r>
            <a:r>
              <a:rPr lang="pt-BR" dirty="0">
                <a:solidFill>
                  <a:schemeClr val="accent3"/>
                </a:solidFill>
              </a:rPr>
              <a:t>considerar qualquer deslocamento</a:t>
            </a:r>
            <a:r>
              <a:rPr lang="pt-BR" dirty="0"/>
              <a:t> realizado na </a:t>
            </a:r>
            <a:r>
              <a:rPr lang="pt-BR" dirty="0">
                <a:solidFill>
                  <a:schemeClr val="accent1"/>
                </a:solidFill>
              </a:rPr>
              <a:t>conversão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/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Conhecendo as coordenadas de u e v no sistema B, é possível descobrir as coordenadas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baseline="-25000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blipFill>
                <a:blip r:embed="rId3"/>
                <a:stretch>
                  <a:fillRect l="-1211" t="-3046" r="-242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/>
              <p:nvPr/>
            </p:nvSpPr>
            <p:spPr>
              <a:xfrm>
                <a:off x="8300081" y="4901312"/>
                <a:ext cx="224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81" y="4901312"/>
                <a:ext cx="2248628" cy="276999"/>
              </a:xfrm>
              <a:prstGeom prst="rect">
                <a:avLst/>
              </a:prstGeom>
              <a:blipFill>
                <a:blip r:embed="rId4"/>
                <a:stretch>
                  <a:fillRect l="-1902" r="-54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E4C2BCC-F032-4589-B4E0-1E8902B7EB41}"/>
              </a:ext>
            </a:extLst>
          </p:cNvPr>
          <p:cNvGrpSpPr/>
          <p:nvPr/>
        </p:nvGrpSpPr>
        <p:grpSpPr>
          <a:xfrm>
            <a:off x="1527575" y="3099045"/>
            <a:ext cx="4500607" cy="2904148"/>
            <a:chOff x="1527575" y="3099045"/>
            <a:chExt cx="4500607" cy="290414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F039275-8CAC-4327-BCA6-B7B7114B51EB}"/>
                </a:ext>
              </a:extLst>
            </p:cNvPr>
            <p:cNvSpPr txBox="1"/>
            <p:nvPr/>
          </p:nvSpPr>
          <p:spPr>
            <a:xfrm>
              <a:off x="5396272" y="4010150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F69CB00-EF18-4B22-9FFB-A095F7DCB89B}"/>
                </a:ext>
              </a:extLst>
            </p:cNvPr>
            <p:cNvSpPr txBox="1"/>
            <p:nvPr/>
          </p:nvSpPr>
          <p:spPr>
            <a:xfrm rot="176286">
              <a:off x="3896950" y="4096629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50F244C-9B4B-4629-A315-B84CA0D5A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511" y="3781099"/>
              <a:ext cx="1477802" cy="90375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929CB2C-3DDD-4856-B867-961AE2C34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4699" y="3403853"/>
              <a:ext cx="768994" cy="125744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5D06E7A1-6E98-4356-AB0C-55EA6B86D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56" y="3509578"/>
              <a:ext cx="1" cy="199116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0B9CC10A-59CF-4D10-AE4A-06577F71FD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74" y="3509578"/>
              <a:ext cx="3233701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B8C394D-A8FD-41E0-B707-8444C7533B8C}"/>
                </a:ext>
              </a:extLst>
            </p:cNvPr>
            <p:cNvSpPr txBox="1"/>
            <p:nvPr/>
          </p:nvSpPr>
          <p:spPr>
            <a:xfrm>
              <a:off x="5048427" y="309904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p</a:t>
              </a:r>
              <a:r>
                <a:rPr lang="pt-BR" sz="1400" baseline="-25000" dirty="0">
                  <a:latin typeface="Consolas" panose="020B0609020204030204" pitchFamily="49" charset="0"/>
                </a:rPr>
                <a:t>A</a:t>
              </a:r>
              <a:r>
                <a:rPr lang="pt-BR" sz="1400" dirty="0">
                  <a:latin typeface="Consolas" panose="020B0609020204030204" pitchFamily="49" charset="0"/>
                </a:rPr>
                <a:t>=(x,y)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7CEFE9A-9737-4063-8F11-B77DF6F53D0E}"/>
                </a:ext>
              </a:extLst>
            </p:cNvPr>
            <p:cNvSpPr txBox="1"/>
            <p:nvPr/>
          </p:nvSpPr>
          <p:spPr>
            <a:xfrm rot="19734466">
              <a:off x="4875386" y="4460730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A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E44DD3FB-C0A2-4D36-A9F3-1492618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1660049" y="5500738"/>
              <a:ext cx="414030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6B1BE09-2A0D-48E1-8F8E-4F228D92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3284300"/>
              <a:ext cx="0" cy="245286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9C90DEA-E347-4C0D-AD1B-4B7E9B493370}"/>
                </a:ext>
              </a:extLst>
            </p:cNvPr>
            <p:cNvSpPr txBox="1"/>
            <p:nvPr/>
          </p:nvSpPr>
          <p:spPr>
            <a:xfrm>
              <a:off x="3037717" y="5695416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B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AAE5450-2377-42C2-911B-C73BBAF9880A}"/>
                </a:ext>
              </a:extLst>
            </p:cNvPr>
            <p:cNvSpPr txBox="1"/>
            <p:nvPr/>
          </p:nvSpPr>
          <p:spPr>
            <a:xfrm>
              <a:off x="4629618" y="44700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FEC31CB3-12A1-43E5-82EA-E971F14803EA}"/>
                </a:ext>
              </a:extLst>
            </p:cNvPr>
            <p:cNvSpPr txBox="1"/>
            <p:nvPr/>
          </p:nvSpPr>
          <p:spPr>
            <a:xfrm>
              <a:off x="4114442" y="44395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B33A7041-FB44-4DDB-ABFE-C7CB65EA6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7043" y="4367345"/>
              <a:ext cx="195352" cy="3194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F4AEA1F6-C2D8-43B1-AAA0-8A7F3B7F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711" y="4458939"/>
              <a:ext cx="369267" cy="227439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751BDED0-3D66-4A6D-8778-3619D9CB4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8082" y="3523420"/>
              <a:ext cx="997179" cy="608378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6A0B8761-B0E0-4FC5-AB9C-12C49321A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5678" y="3532647"/>
              <a:ext cx="313174" cy="522171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5AD5A8D-93B1-43D3-A8C3-A269C95DC7B7}"/>
                </a:ext>
              </a:extLst>
            </p:cNvPr>
            <p:cNvSpPr txBox="1"/>
            <p:nvPr/>
          </p:nvSpPr>
          <p:spPr>
            <a:xfrm>
              <a:off x="4394808" y="347301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endParaRPr lang="pt-BR" sz="1400" b="1" baseline="-25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7B6C1BE-884B-4590-9CC0-C5303252C7FF}"/>
                </a:ext>
              </a:extLst>
            </p:cNvPr>
            <p:cNvSpPr txBox="1"/>
            <p:nvPr/>
          </p:nvSpPr>
          <p:spPr>
            <a:xfrm>
              <a:off x="5323613" y="350298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endParaRPr lang="pt-BR" sz="1400" b="1" baseline="-25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Elipse 36">
              <a:extLst>
                <a:ext uri="{FF2B5EF4-FFF2-40B4-BE49-F238E27FC236}">
                  <a16:creationId xmlns:a16="http://schemas.microsoft.com/office/drawing/2014/main" id="{88368A0D-85CA-417E-B35A-259FCB7B6FC3}"/>
                </a:ext>
              </a:extLst>
            </p:cNvPr>
            <p:cNvSpPr/>
            <p:nvPr/>
          </p:nvSpPr>
          <p:spPr>
            <a:xfrm>
              <a:off x="5118737" y="3474210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5C5FDA4-DDE9-4D76-A078-9C6E83057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4697583"/>
              <a:ext cx="2509045" cy="8031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36">
              <a:extLst>
                <a:ext uri="{FF2B5EF4-FFF2-40B4-BE49-F238E27FC236}">
                  <a16:creationId xmlns:a16="http://schemas.microsoft.com/office/drawing/2014/main" id="{CE80CE8E-7B0F-46F6-984D-D833FC95CE1B}"/>
                </a:ext>
              </a:extLst>
            </p:cNvPr>
            <p:cNvSpPr/>
            <p:nvPr/>
          </p:nvSpPr>
          <p:spPr>
            <a:xfrm>
              <a:off x="4423402" y="4645989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FEBED7C-7855-4A93-9F49-3935C54E57D2}"/>
                </a:ext>
              </a:extLst>
            </p:cNvPr>
            <p:cNvSpPr txBox="1"/>
            <p:nvPr/>
          </p:nvSpPr>
          <p:spPr>
            <a:xfrm>
              <a:off x="4325639" y="47307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2FAFD87-3C89-49B1-8694-51AE0444E5DA}"/>
                </a:ext>
              </a:extLst>
            </p:cNvPr>
            <p:cNvSpPr txBox="1"/>
            <p:nvPr/>
          </p:nvSpPr>
          <p:spPr>
            <a:xfrm>
              <a:off x="5012329" y="558294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x'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079162C-ED99-4E28-9C03-16A0F7B9FAA8}"/>
                </a:ext>
              </a:extLst>
            </p:cNvPr>
            <p:cNvSpPr txBox="1"/>
            <p:nvPr/>
          </p:nvSpPr>
          <p:spPr>
            <a:xfrm>
              <a:off x="1527575" y="335568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1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Arredondado 129">
            <a:extLst>
              <a:ext uri="{FF2B5EF4-FFF2-40B4-BE49-F238E27FC236}">
                <a16:creationId xmlns:a16="http://schemas.microsoft.com/office/drawing/2014/main" id="{B84880D3-2F41-407C-9E18-CA3C9C40E4FF}"/>
              </a:ext>
            </a:extLst>
          </p:cNvPr>
          <p:cNvSpPr/>
          <p:nvPr/>
        </p:nvSpPr>
        <p:spPr>
          <a:xfrm>
            <a:off x="1436679" y="5443402"/>
            <a:ext cx="4269491" cy="4741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0777D-3AEA-4172-943F-5F7BE3FE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B3A93-11A3-4B8A-B0EE-AFB6DFF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Generalizando as </a:t>
            </a:r>
            <a:r>
              <a:rPr lang="pt-BR" sz="2000" b="1" dirty="0"/>
              <a:t>transformações de mudança de coordenada</a:t>
            </a:r>
            <a:r>
              <a:rPr lang="pt-BR" sz="2000" dirty="0"/>
              <a:t> para 3D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Usando </a:t>
            </a:r>
            <a:r>
              <a:rPr lang="pt-BR" sz="2000" dirty="0">
                <a:solidFill>
                  <a:schemeClr val="accent3"/>
                </a:solidFill>
              </a:rPr>
              <a:t>coordenadas homogêneas</a:t>
            </a:r>
            <a:r>
              <a:rPr lang="pt-BR" sz="2000" dirty="0"/>
              <a:t>, reduz-se para </a:t>
            </a:r>
            <a:r>
              <a:rPr lang="pt-BR" sz="2000" dirty="0">
                <a:solidFill>
                  <a:schemeClr val="accent1"/>
                </a:solidFill>
              </a:rPr>
              <a:t>uma única equação</a:t>
            </a:r>
            <a:r>
              <a:rPr lang="pt-BR" sz="2000" dirty="0"/>
              <a:t>:</a:t>
            </a:r>
          </a:p>
          <a:p>
            <a:pPr lvl="1"/>
            <a:r>
              <a:rPr lang="pt-BR" dirty="0"/>
              <a:t>Com </a:t>
            </a:r>
            <a:r>
              <a:rPr lang="pt-BR" dirty="0">
                <a:latin typeface="Consolas" panose="020B0609020204030204" pitchFamily="49" charset="0"/>
              </a:rPr>
              <a:t>w=0</a:t>
            </a:r>
            <a:r>
              <a:rPr lang="pt-BR" dirty="0"/>
              <a:t>, obtém-se a equação para </a:t>
            </a:r>
            <a:r>
              <a:rPr lang="pt-BR" dirty="0">
                <a:solidFill>
                  <a:schemeClr val="accent2"/>
                </a:solidFill>
              </a:rPr>
              <a:t>vetores</a:t>
            </a:r>
          </a:p>
          <a:p>
            <a:pPr lvl="1"/>
            <a:r>
              <a:rPr lang="pt-BR" dirty="0"/>
              <a:t>Com </a:t>
            </a:r>
            <a:r>
              <a:rPr lang="pt-BR" dirty="0">
                <a:latin typeface="Consolas" panose="020B0609020204030204" pitchFamily="49" charset="0"/>
              </a:rPr>
              <a:t>w=1</a:t>
            </a:r>
            <a:r>
              <a:rPr lang="pt-BR" dirty="0"/>
              <a:t>, obtém-se a equação para </a:t>
            </a:r>
            <a:r>
              <a:rPr lang="pt-BR" dirty="0">
                <a:solidFill>
                  <a:schemeClr val="accent2"/>
                </a:solidFill>
              </a:rPr>
              <a:t>pontos</a:t>
            </a:r>
          </a:p>
          <a:p>
            <a:pPr lvl="1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B578C6-6F7D-4247-9201-F423BC288509}"/>
                  </a:ext>
                </a:extLst>
              </p:cNvPr>
              <p:cNvSpPr txBox="1"/>
              <p:nvPr/>
            </p:nvSpPr>
            <p:spPr>
              <a:xfrm>
                <a:off x="1314535" y="2963946"/>
                <a:ext cx="4005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′)=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B578C6-6F7D-4247-9201-F423BC28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963946"/>
                <a:ext cx="4005648" cy="307777"/>
              </a:xfrm>
              <a:prstGeom prst="rect">
                <a:avLst/>
              </a:prstGeom>
              <a:blipFill>
                <a:blip r:embed="rId2"/>
                <a:stretch>
                  <a:fillRect l="-1674" t="-3922" b="-39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F662B5-5373-4375-BAF4-4AFDE653F772}"/>
                  </a:ext>
                </a:extLst>
              </p:cNvPr>
              <p:cNvSpPr txBox="1"/>
              <p:nvPr/>
            </p:nvSpPr>
            <p:spPr>
              <a:xfrm>
                <a:off x="1314535" y="2462451"/>
                <a:ext cx="339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′)=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F662B5-5373-4375-BAF4-4AFDE653F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462451"/>
                <a:ext cx="3392019" cy="307777"/>
              </a:xfrm>
              <a:prstGeom prst="rect">
                <a:avLst/>
              </a:prstGeom>
              <a:blipFill>
                <a:blip r:embed="rId3"/>
                <a:stretch>
                  <a:fillRect l="-2158" t="-4000" b="-4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898E7A3-2BA0-4010-A8D8-88A88BED26A3}"/>
              </a:ext>
            </a:extLst>
          </p:cNvPr>
          <p:cNvSpPr txBox="1"/>
          <p:nvPr/>
        </p:nvSpPr>
        <p:spPr>
          <a:xfrm>
            <a:off x="5482470" y="29331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pontos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45162A-3306-4369-A285-38AF805DF361}"/>
              </a:ext>
            </a:extLst>
          </p:cNvPr>
          <p:cNvSpPr txBox="1"/>
          <p:nvPr/>
        </p:nvSpPr>
        <p:spPr>
          <a:xfrm>
            <a:off x="5477369" y="243167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vetores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05EE79-03EE-48C1-AD6B-724CCF6BE05A}"/>
                  </a:ext>
                </a:extLst>
              </p:cNvPr>
              <p:cNvSpPr txBox="1"/>
              <p:nvPr/>
            </p:nvSpPr>
            <p:spPr>
              <a:xfrm>
                <a:off x="1495059" y="5504246"/>
                <a:ext cx="4113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05EE79-03EE-48C1-AD6B-724CCF6B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59" y="5504246"/>
                <a:ext cx="4113370" cy="276999"/>
              </a:xfrm>
              <a:prstGeom prst="rect">
                <a:avLst/>
              </a:prstGeom>
              <a:blipFill>
                <a:blip r:embed="rId4"/>
                <a:stretch>
                  <a:fillRect l="-148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67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A124-22A6-4764-8F19-B6460026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A6690-01B3-44FF-A698-BBFDFE55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mudança de coordenada</a:t>
            </a:r>
            <a:r>
              <a:rPr lang="pt-BR" dirty="0"/>
              <a:t> pode ser escrita como uma </a:t>
            </a:r>
            <a:r>
              <a:rPr lang="pt-BR" dirty="0">
                <a:solidFill>
                  <a:schemeClr val="accent1"/>
                </a:solidFill>
              </a:rPr>
              <a:t>matriz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396F41-16B0-4615-AC3D-E54C8F79996D}"/>
                  </a:ext>
                </a:extLst>
              </p:cNvPr>
              <p:cNvSpPr txBox="1"/>
              <p:nvPr/>
            </p:nvSpPr>
            <p:spPr>
              <a:xfrm>
                <a:off x="1106537" y="2577406"/>
                <a:ext cx="4570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00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396F41-16B0-4615-AC3D-E54C8F79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2577406"/>
                <a:ext cx="4570418" cy="307777"/>
              </a:xfrm>
              <a:prstGeom prst="rect">
                <a:avLst/>
              </a:prstGeom>
              <a:blipFill>
                <a:blip r:embed="rId2"/>
                <a:stretch>
                  <a:fillRect l="-1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AC927-1BB5-4414-801E-EE025C6804E3}"/>
                  </a:ext>
                </a:extLst>
              </p:cNvPr>
              <p:cNvSpPr txBox="1"/>
              <p:nvPr/>
            </p:nvSpPr>
            <p:spPr>
              <a:xfrm>
                <a:off x="1106537" y="3476329"/>
                <a:ext cx="5405134" cy="123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  <m:r>
                            <a:rPr lang="pt-BR" sz="20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pt-B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AC927-1BB5-4414-801E-EE025C68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3476329"/>
                <a:ext cx="5405134" cy="1233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47972C-03E8-4BC1-BAA4-E71CAA9743B4}"/>
                  </a:ext>
                </a:extLst>
              </p:cNvPr>
              <p:cNvSpPr txBox="1"/>
              <p:nvPr/>
            </p:nvSpPr>
            <p:spPr>
              <a:xfrm>
                <a:off x="7032643" y="4427871"/>
                <a:ext cx="344408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𝑝𝐹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47972C-03E8-4BC1-BAA4-E71CAA97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43" y="4427871"/>
                <a:ext cx="3444083" cy="312650"/>
              </a:xfrm>
              <a:prstGeom prst="rect">
                <a:avLst/>
              </a:prstGeom>
              <a:blipFill>
                <a:blip r:embed="rId4"/>
                <a:stretch>
                  <a:fillRect r="-2124" b="-2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721665-F3DA-4F58-B511-F2DCB2246FAF}"/>
                  </a:ext>
                </a:extLst>
              </p:cNvPr>
              <p:cNvSpPr txBox="1"/>
              <p:nvPr/>
            </p:nvSpPr>
            <p:spPr>
              <a:xfrm>
                <a:off x="8026536" y="5042939"/>
                <a:ext cx="1456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𝐹𝐺𝐻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721665-F3DA-4F58-B511-F2DCB224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536" y="5042939"/>
                <a:ext cx="1456296" cy="276999"/>
              </a:xfrm>
              <a:prstGeom prst="rect">
                <a:avLst/>
              </a:prstGeom>
              <a:blipFill>
                <a:blip r:embed="rId5"/>
                <a:stretch>
                  <a:fillRect l="-3347" t="-2174" r="-5439" b="-391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E2525F-112C-4D73-8005-C7545900EADF}"/>
              </a:ext>
            </a:extLst>
          </p:cNvPr>
          <p:cNvSpPr txBox="1"/>
          <p:nvPr/>
        </p:nvSpPr>
        <p:spPr>
          <a:xfrm>
            <a:off x="6926512" y="3162523"/>
            <a:ext cx="3656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associatividade das matrizes permite </a:t>
            </a:r>
            <a:r>
              <a:rPr lang="pt-BR" dirty="0">
                <a:solidFill>
                  <a:schemeClr val="accent2"/>
                </a:solidFill>
              </a:rPr>
              <a:t>combinar múltiplas mudanças</a:t>
            </a:r>
            <a:r>
              <a:rPr lang="pt-BR" dirty="0"/>
              <a:t> de coordenada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A6CFFF-98D4-4C44-BE55-E098595F899B}"/>
              </a:ext>
            </a:extLst>
          </p:cNvPr>
          <p:cNvSpPr txBox="1"/>
          <p:nvPr/>
        </p:nvSpPr>
        <p:spPr>
          <a:xfrm>
            <a:off x="4740753" y="4936763"/>
            <a:ext cx="164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Matriz de mudança de coordenada</a:t>
            </a:r>
          </a:p>
        </p:txBody>
      </p:sp>
    </p:spTree>
    <p:extLst>
      <p:ext uri="{BB962C8B-B14F-4D97-AF65-F5344CB8AC3E}">
        <p14:creationId xmlns:p14="http://schemas.microsoft.com/office/powerpoint/2010/main" val="161243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154E1-9BFB-4EAC-89D9-4595EA91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D6ECF4-9F5F-44D6-B015-0FF95BA61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que seja fornecido: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t-BR" dirty="0"/>
                  <a:t>, as coordenadas de um </a:t>
                </a:r>
                <a:r>
                  <a:rPr lang="pt-BR" dirty="0">
                    <a:solidFill>
                      <a:schemeClr val="accent3"/>
                    </a:solidFill>
                  </a:rPr>
                  <a:t>ponto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em relação ao </a:t>
                </a:r>
                <a:r>
                  <a:rPr lang="pt-BR" dirty="0">
                    <a:solidFill>
                      <a:schemeClr val="accent1"/>
                    </a:solidFill>
                  </a:rPr>
                  <a:t>sistema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a matriz de mudança de coordenadas do sistema A para o B</a:t>
                </a:r>
              </a:p>
              <a:p>
                <a:pPr lvl="1"/>
                <a:r>
                  <a:rPr lang="pt-BR" dirty="0"/>
                  <a:t>Podemos obter as coordenadas do ponto no </a:t>
                </a:r>
                <a:r>
                  <a:rPr lang="pt-BR" dirty="0">
                    <a:solidFill>
                      <a:schemeClr val="accent2"/>
                    </a:solidFill>
                  </a:rPr>
                  <a:t>sistema A</a:t>
                </a:r>
                <a:r>
                  <a:rPr lang="pt-BR" dirty="0"/>
                  <a:t> fazendo: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D6ECF4-9F5F-44D6-B015-0FF95BA61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0B64A9C-510E-4AC2-A14B-75BC8E97E26D}"/>
                  </a:ext>
                </a:extLst>
              </p:cNvPr>
              <p:cNvSpPr txBox="1"/>
              <p:nvPr/>
            </p:nvSpPr>
            <p:spPr>
              <a:xfrm>
                <a:off x="1624728" y="4279620"/>
                <a:ext cx="1059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0B64A9C-510E-4AC2-A14B-75BC8E97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4279620"/>
                <a:ext cx="1059714" cy="276999"/>
              </a:xfrm>
              <a:prstGeom prst="rect">
                <a:avLst/>
              </a:prstGeom>
              <a:blipFill>
                <a:blip r:embed="rId3"/>
                <a:stretch>
                  <a:fillRect l="-4624" r="-4624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D09AF59-1251-4A6C-B9FD-A8CAA9AC840D}"/>
                  </a:ext>
                </a:extLst>
              </p:cNvPr>
              <p:cNvSpPr txBox="1"/>
              <p:nvPr/>
            </p:nvSpPr>
            <p:spPr>
              <a:xfrm>
                <a:off x="1624728" y="4698020"/>
                <a:ext cx="19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D09AF59-1251-4A6C-B9FD-A8CAA9AC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4698020"/>
                <a:ext cx="1923668" cy="276999"/>
              </a:xfrm>
              <a:prstGeom prst="rect">
                <a:avLst/>
              </a:prstGeom>
              <a:blipFill>
                <a:blip r:embed="rId4"/>
                <a:stretch>
                  <a:fillRect l="-2222" r="-635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BB3686-124E-4220-8B0B-2F3CEDF91383}"/>
                  </a:ext>
                </a:extLst>
              </p:cNvPr>
              <p:cNvSpPr txBox="1"/>
              <p:nvPr/>
            </p:nvSpPr>
            <p:spPr>
              <a:xfrm>
                <a:off x="1624728" y="5116420"/>
                <a:ext cx="1384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BB3686-124E-4220-8B0B-2F3CEDF9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5116420"/>
                <a:ext cx="1384353" cy="276999"/>
              </a:xfrm>
              <a:prstGeom prst="rect">
                <a:avLst/>
              </a:prstGeom>
              <a:blipFill>
                <a:blip r:embed="rId5"/>
                <a:stretch>
                  <a:fillRect l="-3524" r="-264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98D8E8-69AF-4878-9C06-EDA5BC2A52A5}"/>
                  </a:ext>
                </a:extLst>
              </p:cNvPr>
              <p:cNvSpPr txBox="1"/>
              <p:nvPr/>
            </p:nvSpPr>
            <p:spPr>
              <a:xfrm>
                <a:off x="1624728" y="5534821"/>
                <a:ext cx="128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98D8E8-69AF-4878-9C06-EDA5BC2A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5534821"/>
                <a:ext cx="1288878" cy="276999"/>
              </a:xfrm>
              <a:prstGeom prst="rect">
                <a:avLst/>
              </a:prstGeom>
              <a:blipFill>
                <a:blip r:embed="rId6"/>
                <a:stretch>
                  <a:fillRect l="-3791" r="-948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DDA36EA-B63D-4A04-ADFE-0C14570E6C0D}"/>
              </a:ext>
            </a:extLst>
          </p:cNvPr>
          <p:cNvGrpSpPr/>
          <p:nvPr/>
        </p:nvGrpSpPr>
        <p:grpSpPr>
          <a:xfrm>
            <a:off x="8892836" y="4337259"/>
            <a:ext cx="1510584" cy="1474561"/>
            <a:chOff x="7582065" y="3831389"/>
            <a:chExt cx="2136378" cy="2085432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3C764851-40F1-446C-B052-AD722E166D3F}"/>
                </a:ext>
              </a:extLst>
            </p:cNvPr>
            <p:cNvCxnSpPr>
              <a:cxnSpLocks/>
            </p:cNvCxnSpPr>
            <p:nvPr/>
          </p:nvCxnSpPr>
          <p:spPr>
            <a:xfrm>
              <a:off x="7582065" y="5477593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7CA65B-B66D-41E6-864A-B1F5A2C3A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690" y="3831389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1E9DA4B-E237-455E-BF9A-60E38AE19015}"/>
                </a:ext>
              </a:extLst>
            </p:cNvPr>
            <p:cNvSpPr txBox="1"/>
            <p:nvPr/>
          </p:nvSpPr>
          <p:spPr>
            <a:xfrm>
              <a:off x="8228364" y="5546833"/>
              <a:ext cx="1170270" cy="369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Sistema B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5F93C76E-A705-4B31-A794-63B3A0FE9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208" y="4556619"/>
              <a:ext cx="814312" cy="114482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8FA6610-20C6-4739-B389-C62B6DAB1F4D}"/>
              </a:ext>
            </a:extLst>
          </p:cNvPr>
          <p:cNvGrpSpPr/>
          <p:nvPr/>
        </p:nvGrpSpPr>
        <p:grpSpPr>
          <a:xfrm rot="19726078">
            <a:off x="4820869" y="4182498"/>
            <a:ext cx="1510584" cy="1474561"/>
            <a:chOff x="7582065" y="3831389"/>
            <a:chExt cx="2136378" cy="208543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173F9C4-0131-4E8B-889F-C5756925205E}"/>
                </a:ext>
              </a:extLst>
            </p:cNvPr>
            <p:cNvCxnSpPr>
              <a:cxnSpLocks/>
            </p:cNvCxnSpPr>
            <p:nvPr/>
          </p:nvCxnSpPr>
          <p:spPr>
            <a:xfrm>
              <a:off x="7582065" y="5477593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EBCEE97D-9334-4D54-8E24-F9B17CEEC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690" y="3831389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CBF7D4-48CB-4E90-B3CC-1CAC263435C1}"/>
                </a:ext>
              </a:extLst>
            </p:cNvPr>
            <p:cNvSpPr txBox="1"/>
            <p:nvPr/>
          </p:nvSpPr>
          <p:spPr>
            <a:xfrm>
              <a:off x="8212495" y="5546833"/>
              <a:ext cx="1202009" cy="369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Sistema A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BEEA1AE6-31C8-419E-A573-8E36E2FFA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208" y="4556619"/>
              <a:ext cx="814312" cy="114482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75ACE492-913B-448A-A375-BFEFE110FD83}"/>
              </a:ext>
            </a:extLst>
          </p:cNvPr>
          <p:cNvSpPr/>
          <p:nvPr/>
        </p:nvSpPr>
        <p:spPr>
          <a:xfrm>
            <a:off x="6699165" y="4493503"/>
            <a:ext cx="1899440" cy="298267"/>
          </a:xfrm>
          <a:custGeom>
            <a:avLst/>
            <a:gdLst>
              <a:gd name="connsiteX0" fmla="*/ 1899440 w 1899440"/>
              <a:gd name="connsiteY0" fmla="*/ 290418 h 298267"/>
              <a:gd name="connsiteX1" fmla="*/ 945796 w 1899440"/>
              <a:gd name="connsiteY1" fmla="*/ 8 h 298267"/>
              <a:gd name="connsiteX2" fmla="*/ 0 w 1899440"/>
              <a:gd name="connsiteY2" fmla="*/ 298267 h 29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440" h="298267">
                <a:moveTo>
                  <a:pt x="1899440" y="290418"/>
                </a:moveTo>
                <a:cubicBezTo>
                  <a:pt x="1580904" y="144559"/>
                  <a:pt x="1262369" y="-1300"/>
                  <a:pt x="945796" y="8"/>
                </a:cubicBezTo>
                <a:cubicBezTo>
                  <a:pt x="629223" y="1316"/>
                  <a:pt x="168752" y="254444"/>
                  <a:pt x="0" y="2982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E2E87064-3139-4FDC-8040-F72D1F174355}"/>
              </a:ext>
            </a:extLst>
          </p:cNvPr>
          <p:cNvSpPr/>
          <p:nvPr/>
        </p:nvSpPr>
        <p:spPr>
          <a:xfrm flipH="1" flipV="1">
            <a:off x="6711935" y="5283817"/>
            <a:ext cx="1899440" cy="298267"/>
          </a:xfrm>
          <a:custGeom>
            <a:avLst/>
            <a:gdLst>
              <a:gd name="connsiteX0" fmla="*/ 1899440 w 1899440"/>
              <a:gd name="connsiteY0" fmla="*/ 290418 h 298267"/>
              <a:gd name="connsiteX1" fmla="*/ 945796 w 1899440"/>
              <a:gd name="connsiteY1" fmla="*/ 8 h 298267"/>
              <a:gd name="connsiteX2" fmla="*/ 0 w 1899440"/>
              <a:gd name="connsiteY2" fmla="*/ 298267 h 29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440" h="298267">
                <a:moveTo>
                  <a:pt x="1899440" y="290418"/>
                </a:moveTo>
                <a:cubicBezTo>
                  <a:pt x="1580904" y="144559"/>
                  <a:pt x="1262369" y="-1300"/>
                  <a:pt x="945796" y="8"/>
                </a:cubicBezTo>
                <a:cubicBezTo>
                  <a:pt x="629223" y="1316"/>
                  <a:pt x="168752" y="254444"/>
                  <a:pt x="0" y="298267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B60F10A-EE40-4557-A5A5-560BFC7A85C9}"/>
                  </a:ext>
                </a:extLst>
              </p:cNvPr>
              <p:cNvSpPr txBox="1"/>
              <p:nvPr/>
            </p:nvSpPr>
            <p:spPr>
              <a:xfrm>
                <a:off x="7477680" y="5627154"/>
                <a:ext cx="342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B60F10A-EE40-4557-A5A5-560BFC7A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80" y="5627154"/>
                <a:ext cx="342409" cy="369332"/>
              </a:xfrm>
              <a:prstGeom prst="rect">
                <a:avLst/>
              </a:prstGeom>
              <a:blipFill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F173D7-40E9-462F-8D4E-3807CC1560DE}"/>
                  </a:ext>
                </a:extLst>
              </p:cNvPr>
              <p:cNvSpPr txBox="1"/>
              <p:nvPr/>
            </p:nvSpPr>
            <p:spPr>
              <a:xfrm>
                <a:off x="7419331" y="4094954"/>
                <a:ext cx="5757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F173D7-40E9-462F-8D4E-3807CC15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31" y="4094954"/>
                <a:ext cx="5757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36">
            <a:extLst>
              <a:ext uri="{FF2B5EF4-FFF2-40B4-BE49-F238E27FC236}">
                <a16:creationId xmlns:a16="http://schemas.microsoft.com/office/drawing/2014/main" id="{1B6612DD-D7CE-4879-A475-41D4DA3882B1}"/>
              </a:ext>
            </a:extLst>
          </p:cNvPr>
          <p:cNvSpPr/>
          <p:nvPr/>
        </p:nvSpPr>
        <p:spPr>
          <a:xfrm>
            <a:off x="9714224" y="5035211"/>
            <a:ext cx="81209" cy="8120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93B839-AA50-4066-83D4-219AAE0D256B}"/>
              </a:ext>
            </a:extLst>
          </p:cNvPr>
          <p:cNvSpPr txBox="1"/>
          <p:nvPr/>
        </p:nvSpPr>
        <p:spPr>
          <a:xfrm>
            <a:off x="5630621" y="4464286"/>
            <a:ext cx="40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p</a:t>
            </a:r>
            <a:r>
              <a:rPr lang="pt-BR" sz="1800" baseline="-25000" dirty="0"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56" name="Elipse 36">
            <a:extLst>
              <a:ext uri="{FF2B5EF4-FFF2-40B4-BE49-F238E27FC236}">
                <a16:creationId xmlns:a16="http://schemas.microsoft.com/office/drawing/2014/main" id="{ABF700F0-76B1-4554-9166-67A5E82FC0BF}"/>
              </a:ext>
            </a:extLst>
          </p:cNvPr>
          <p:cNvSpPr/>
          <p:nvPr/>
        </p:nvSpPr>
        <p:spPr>
          <a:xfrm>
            <a:off x="5620401" y="4845999"/>
            <a:ext cx="81209" cy="81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C3AF53C-59E9-409C-930A-74623A8B2806}"/>
              </a:ext>
            </a:extLst>
          </p:cNvPr>
          <p:cNvSpPr txBox="1"/>
          <p:nvPr/>
        </p:nvSpPr>
        <p:spPr>
          <a:xfrm>
            <a:off x="9754828" y="4648952"/>
            <a:ext cx="40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Consolas" panose="020B0609020204030204" pitchFamily="49" charset="0"/>
              </a:rPr>
              <a:t>p</a:t>
            </a:r>
            <a:r>
              <a:rPr lang="pt-BR" sz="1800" baseline="-25000" dirty="0" err="1"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579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45D0-F6FC-47A5-8581-4A4FFCB3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BC1BA-C4ED-4D0E-8D42-9E62776A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Mudanças de coordenada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múltiplas</a:t>
            </a:r>
            <a:r>
              <a:rPr lang="pt-BR" dirty="0"/>
              <a:t> também </a:t>
            </a:r>
            <a:r>
              <a:rPr lang="pt-BR" dirty="0">
                <a:solidFill>
                  <a:schemeClr val="accent1"/>
                </a:solidFill>
              </a:rPr>
              <a:t>podem ser invertidas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78AAA3F-B779-4D8D-8C89-7D74A09AC2C4}"/>
              </a:ext>
            </a:extLst>
          </p:cNvPr>
          <p:cNvGrpSpPr/>
          <p:nvPr/>
        </p:nvGrpSpPr>
        <p:grpSpPr>
          <a:xfrm>
            <a:off x="1221432" y="2524408"/>
            <a:ext cx="9749136" cy="3457803"/>
            <a:chOff x="1253533" y="2657840"/>
            <a:chExt cx="9749136" cy="345780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92E09A0-2BBC-4097-9FD5-A4C63695936D}"/>
                </a:ext>
              </a:extLst>
            </p:cNvPr>
            <p:cNvGrpSpPr/>
            <p:nvPr/>
          </p:nvGrpSpPr>
          <p:grpSpPr>
            <a:xfrm>
              <a:off x="5325500" y="3701491"/>
              <a:ext cx="1510584" cy="1474561"/>
              <a:chOff x="7582065" y="3831389"/>
              <a:chExt cx="2136378" cy="2085432"/>
            </a:xfrm>
          </p:grpSpPr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EE700D43-BD90-4682-8F25-32E563751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C58637C6-65C5-4684-B864-6516E5A2C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DF93A7D-EEFB-456A-91F8-1DAA6072BAA0}"/>
                  </a:ext>
                </a:extLst>
              </p:cNvPr>
              <p:cNvSpPr txBox="1"/>
              <p:nvPr/>
            </p:nvSpPr>
            <p:spPr>
              <a:xfrm>
                <a:off x="8228364" y="5546833"/>
                <a:ext cx="1229214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G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8CF62382-44B8-4A08-B743-88500F9882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2EAB9F4-8692-4004-97E4-3DA872142072}"/>
                </a:ext>
              </a:extLst>
            </p:cNvPr>
            <p:cNvGrpSpPr/>
            <p:nvPr/>
          </p:nvGrpSpPr>
          <p:grpSpPr>
            <a:xfrm rot="19726078">
              <a:off x="1253533" y="3546730"/>
              <a:ext cx="1510584" cy="1474561"/>
              <a:chOff x="7582065" y="3831389"/>
              <a:chExt cx="2136378" cy="2085432"/>
            </a:xfrm>
          </p:grpSpPr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3C62BC4B-14C0-41E7-815F-1133385B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82409852-0705-4D31-9EB4-B5C775899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79F01E-2005-4262-9436-DD427AFFD094}"/>
                  </a:ext>
                </a:extLst>
              </p:cNvPr>
              <p:cNvSpPr txBox="1"/>
              <p:nvPr/>
            </p:nvSpPr>
            <p:spPr>
              <a:xfrm>
                <a:off x="8237433" y="5546833"/>
                <a:ext cx="1152133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F</a:t>
                </a: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CB82BC38-C509-44A1-9653-A28227B42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811ABAD-9F93-4A5E-82B4-6AFC060DA4EF}"/>
                </a:ext>
              </a:extLst>
            </p:cNvPr>
            <p:cNvSpPr/>
            <p:nvPr/>
          </p:nvSpPr>
          <p:spPr>
            <a:xfrm>
              <a:off x="3124062" y="3965126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E3CA286-5F3A-4D16-8B9B-3A9FDAAFCEE8}"/>
                </a:ext>
              </a:extLst>
            </p:cNvPr>
            <p:cNvSpPr/>
            <p:nvPr/>
          </p:nvSpPr>
          <p:spPr>
            <a:xfrm flipH="1" flipV="1">
              <a:off x="3147902" y="4491478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9D6D318-7FEA-4432-83FD-33D920CE9048}"/>
                    </a:ext>
                  </a:extLst>
                </p:cNvPr>
                <p:cNvSpPr txBox="1"/>
                <p:nvPr/>
              </p:nvSpPr>
              <p:spPr>
                <a:xfrm>
                  <a:off x="3913647" y="4834815"/>
                  <a:ext cx="3424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9D6D318-7FEA-4432-83FD-33D920CE9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647" y="4834815"/>
                  <a:ext cx="3424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86C2A61-C80A-4E09-B0E0-AA785CF90BD3}"/>
                    </a:ext>
                  </a:extLst>
                </p:cNvPr>
                <p:cNvSpPr txBox="1"/>
                <p:nvPr/>
              </p:nvSpPr>
              <p:spPr>
                <a:xfrm>
                  <a:off x="3844228" y="3566577"/>
                  <a:ext cx="5757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86C2A61-C80A-4E09-B0E0-AA785CF90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28" y="3566577"/>
                  <a:ext cx="5757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74972399-43D1-4DCF-8D9B-1C80DC845B8E}"/>
                </a:ext>
              </a:extLst>
            </p:cNvPr>
            <p:cNvGrpSpPr/>
            <p:nvPr/>
          </p:nvGrpSpPr>
          <p:grpSpPr>
            <a:xfrm rot="1174207">
              <a:off x="9492085" y="3669587"/>
              <a:ext cx="1510584" cy="1474561"/>
              <a:chOff x="7582065" y="3831389"/>
              <a:chExt cx="2136378" cy="2085432"/>
            </a:xfrm>
          </p:grpSpPr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1BF4E2F5-464F-4911-8F71-4F919312C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E11C76A8-FC08-423F-8092-AC028F868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A1D22C4-1EF2-4D2D-A276-AF4FC8185983}"/>
                  </a:ext>
                </a:extLst>
              </p:cNvPr>
              <p:cNvSpPr txBox="1"/>
              <p:nvPr/>
            </p:nvSpPr>
            <p:spPr>
              <a:xfrm>
                <a:off x="8228364" y="5546833"/>
                <a:ext cx="1229214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H</a:t>
                </a:r>
              </a:p>
            </p:txBody>
          </p: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6F9F322C-62AE-4687-A54D-8FD95FF68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33F36F3-79E5-47C5-8E41-41E312BB2F09}"/>
                </a:ext>
              </a:extLst>
            </p:cNvPr>
            <p:cNvSpPr/>
            <p:nvPr/>
          </p:nvSpPr>
          <p:spPr>
            <a:xfrm>
              <a:off x="7103556" y="3965126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E64000AD-9236-4BDE-BF28-63C181F5D269}"/>
                </a:ext>
              </a:extLst>
            </p:cNvPr>
            <p:cNvSpPr/>
            <p:nvPr/>
          </p:nvSpPr>
          <p:spPr>
            <a:xfrm flipH="1" flipV="1">
              <a:off x="7103556" y="4493589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DF0C0B2-5D59-48B8-9D8D-4C23555768CC}"/>
                    </a:ext>
                  </a:extLst>
                </p:cNvPr>
                <p:cNvSpPr txBox="1"/>
                <p:nvPr/>
              </p:nvSpPr>
              <p:spPr>
                <a:xfrm>
                  <a:off x="7869301" y="4836926"/>
                  <a:ext cx="3424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DF0C0B2-5D59-48B8-9D8D-4C2355576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1" y="4836926"/>
                  <a:ext cx="3424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EB544BD0-2500-418E-9D33-D401E49E1545}"/>
                    </a:ext>
                  </a:extLst>
                </p:cNvPr>
                <p:cNvSpPr txBox="1"/>
                <p:nvPr/>
              </p:nvSpPr>
              <p:spPr>
                <a:xfrm>
                  <a:off x="7823722" y="3566577"/>
                  <a:ext cx="5757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EB544BD0-2500-418E-9D33-D401E49E1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722" y="3566577"/>
                  <a:ext cx="5757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9BB0505-8E05-4A38-9D28-5427F6A06318}"/>
                    </a:ext>
                  </a:extLst>
                </p:cNvPr>
                <p:cNvSpPr txBox="1"/>
                <p:nvPr/>
              </p:nvSpPr>
              <p:spPr>
                <a:xfrm>
                  <a:off x="5892081" y="5838644"/>
                  <a:ext cx="368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9BB0505-8E05-4A38-9D28-5427F6A06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081" y="5838644"/>
                  <a:ext cx="3684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115" r="-11475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715E7F3-8FFB-4D77-916D-3B01C664F68B}"/>
                    </a:ext>
                  </a:extLst>
                </p:cNvPr>
                <p:cNvSpPr txBox="1"/>
                <p:nvPr/>
              </p:nvSpPr>
              <p:spPr>
                <a:xfrm>
                  <a:off x="5715808" y="2657840"/>
                  <a:ext cx="824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715E7F3-8FFB-4D77-916D-3B01C664F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808" y="2657840"/>
                  <a:ext cx="8245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147" r="-1471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BE6B38A7-DD1C-450E-9C46-F03F4A5E7BD2}"/>
                </a:ext>
              </a:extLst>
            </p:cNvPr>
            <p:cNvSpPr/>
            <p:nvPr/>
          </p:nvSpPr>
          <p:spPr>
            <a:xfrm>
              <a:off x="2973251" y="3027806"/>
              <a:ext cx="6214103" cy="901840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41BC3C2-C8D7-4E55-A964-91A1F7A14A64}"/>
                </a:ext>
              </a:extLst>
            </p:cNvPr>
            <p:cNvSpPr/>
            <p:nvPr/>
          </p:nvSpPr>
          <p:spPr>
            <a:xfrm flipH="1" flipV="1">
              <a:off x="2969281" y="4808440"/>
              <a:ext cx="6214103" cy="901840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81246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099-791A-4572-A3E2-579C0EC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8418E-D0F7-4F34-B0A3-8BF55C79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b="1" dirty="0"/>
              <a:t>aprender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Como transformações podem ser representadas por matrizes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transformações de coordenadas</a:t>
            </a:r>
            <a:r>
              <a:rPr lang="pt-BR" dirty="0"/>
              <a:t> para escala, rotação e translação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Como matrizes de transformação </a:t>
            </a:r>
            <a:r>
              <a:rPr lang="pt-BR" dirty="0">
                <a:solidFill>
                  <a:schemeClr val="accent1"/>
                </a:solidFill>
              </a:rPr>
              <a:t>podem ser combinadas </a:t>
            </a:r>
            <a:r>
              <a:rPr lang="pt-BR" dirty="0"/>
              <a:t>com multiplicação</a:t>
            </a:r>
          </a:p>
          <a:p>
            <a:pPr lvl="1"/>
            <a:r>
              <a:rPr lang="pt-BR" dirty="0"/>
              <a:t>Como podemos </a:t>
            </a:r>
            <a:r>
              <a:rPr lang="pt-BR" dirty="0">
                <a:solidFill>
                  <a:schemeClr val="accent2"/>
                </a:solidFill>
              </a:rPr>
              <a:t>converter coordenadas</a:t>
            </a:r>
            <a:r>
              <a:rPr lang="pt-BR" dirty="0"/>
              <a:t> de um sistema de referência para outro e representar essa mudança por uma matriz</a:t>
            </a:r>
          </a:p>
          <a:p>
            <a:pPr lvl="1"/>
            <a:r>
              <a:rPr lang="pt-BR" dirty="0"/>
              <a:t>As funções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usadas para construir matrizes de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1230921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D7BF-749B-4846-B3DE-517A151E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54D95-6FEA-40F2-90FD-A0E3E03D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mudanças de coordenadas</a:t>
            </a:r>
            <a:r>
              <a:rPr lang="pt-BR" dirty="0"/>
              <a:t> são </a:t>
            </a:r>
            <a:r>
              <a:rPr lang="pt-BR" dirty="0">
                <a:solidFill>
                  <a:schemeClr val="accent3"/>
                </a:solidFill>
              </a:rPr>
              <a:t>matematicamente </a:t>
            </a:r>
            <a:r>
              <a:rPr lang="pt-BR" dirty="0">
                <a:solidFill>
                  <a:schemeClr val="accent1"/>
                </a:solidFill>
              </a:rPr>
              <a:t>equivalentes</a:t>
            </a:r>
            <a:r>
              <a:rPr lang="pt-BR" dirty="0"/>
              <a:t> a transformações (escala, rotação e translação)</a:t>
            </a:r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D4464C8-C463-4707-8F33-32BAE5B056EC}"/>
              </a:ext>
            </a:extLst>
          </p:cNvPr>
          <p:cNvGrpSpPr/>
          <p:nvPr/>
        </p:nvGrpSpPr>
        <p:grpSpPr>
          <a:xfrm>
            <a:off x="6814413" y="3780950"/>
            <a:ext cx="3888905" cy="1242363"/>
            <a:chOff x="6814413" y="3780950"/>
            <a:chExt cx="3888905" cy="1242363"/>
          </a:xfrm>
        </p:grpSpPr>
        <p:sp>
          <p:nvSpPr>
            <p:cNvPr id="108" name="Retângulo Arredondado 5">
              <a:extLst>
                <a:ext uri="{FF2B5EF4-FFF2-40B4-BE49-F238E27FC236}">
                  <a16:creationId xmlns:a16="http://schemas.microsoft.com/office/drawing/2014/main" id="{530EB534-A86C-4A6B-8232-BDDE7F572BF6}"/>
                </a:ext>
              </a:extLst>
            </p:cNvPr>
            <p:cNvSpPr/>
            <p:nvPr/>
          </p:nvSpPr>
          <p:spPr>
            <a:xfrm>
              <a:off x="6814413" y="3780950"/>
              <a:ext cx="3888905" cy="1242363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051C730-B2FE-4F50-B5C0-DD794575E38E}"/>
                </a:ext>
              </a:extLst>
            </p:cNvPr>
            <p:cNvSpPr txBox="1"/>
            <p:nvPr/>
          </p:nvSpPr>
          <p:spPr>
            <a:xfrm>
              <a:off x="6814413" y="3920271"/>
              <a:ext cx="3888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Uma transformação </a:t>
              </a:r>
              <a:r>
                <a:rPr lang="pt-BR" dirty="0">
                  <a:solidFill>
                    <a:schemeClr val="accent2"/>
                  </a:solidFill>
                </a:rPr>
                <a:t>pode ser pensada como</a:t>
              </a:r>
              <a:r>
                <a:rPr lang="pt-BR" dirty="0"/>
                <a:t> uma mudança de coordenada, e vice-versa.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74F54E0-8F2A-4C7B-B6BC-D1F6688F9977}"/>
              </a:ext>
            </a:extLst>
          </p:cNvPr>
          <p:cNvGrpSpPr/>
          <p:nvPr/>
        </p:nvGrpSpPr>
        <p:grpSpPr>
          <a:xfrm>
            <a:off x="1787770" y="2918173"/>
            <a:ext cx="4288712" cy="3000592"/>
            <a:chOff x="1787770" y="2918173"/>
            <a:chExt cx="4288712" cy="3000592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67F9C2-1A6A-45C4-90A2-E6498909FF5E}"/>
                </a:ext>
              </a:extLst>
            </p:cNvPr>
            <p:cNvSpPr txBox="1"/>
            <p:nvPr/>
          </p:nvSpPr>
          <p:spPr>
            <a:xfrm rot="19734466">
              <a:off x="4916273" y="380425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B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6667E96-FAE8-4EAE-A1E9-950B697A2C0C}"/>
                </a:ext>
              </a:extLst>
            </p:cNvPr>
            <p:cNvSpPr/>
            <p:nvPr/>
          </p:nvSpPr>
          <p:spPr>
            <a:xfrm rot="19716081">
              <a:off x="4221657" y="3579253"/>
              <a:ext cx="621373" cy="6216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CD583DA-6037-40D8-AC12-4FF0655EB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725" y="3427633"/>
              <a:ext cx="1609191" cy="98410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8F69ECA-84A7-4C84-AD8A-65FD65026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9302" y="3050386"/>
              <a:ext cx="857645" cy="14024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5784F6E-CF66-4734-8B73-C087C8C88B68}"/>
                </a:ext>
              </a:extLst>
            </p:cNvPr>
            <p:cNvSpPr txBox="1"/>
            <p:nvPr/>
          </p:nvSpPr>
          <p:spPr>
            <a:xfrm>
              <a:off x="5792431" y="3400682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B8C4480-FFAD-4482-AE74-8679B1F53DFB}"/>
                </a:ext>
              </a:extLst>
            </p:cNvPr>
            <p:cNvSpPr txBox="1"/>
            <p:nvPr/>
          </p:nvSpPr>
          <p:spPr>
            <a:xfrm rot="176286">
              <a:off x="3355398" y="2918173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659EB0A-2414-4BA1-8490-E0932D315055}"/>
                </a:ext>
              </a:extLst>
            </p:cNvPr>
            <p:cNvSpPr txBox="1"/>
            <p:nvPr/>
          </p:nvSpPr>
          <p:spPr>
            <a:xfrm>
              <a:off x="2026401" y="5610988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A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6681FB6-2417-4A2C-A6D1-2B2CF9DF4841}"/>
                </a:ext>
              </a:extLst>
            </p:cNvPr>
            <p:cNvSpPr txBox="1"/>
            <p:nvPr/>
          </p:nvSpPr>
          <p:spPr>
            <a:xfrm>
              <a:off x="3127327" y="5330119"/>
              <a:ext cx="294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8948DA0-45FD-4C6B-A3E2-5A3CFF0C1E29}"/>
                </a:ext>
              </a:extLst>
            </p:cNvPr>
            <p:cNvSpPr txBox="1"/>
            <p:nvPr/>
          </p:nvSpPr>
          <p:spPr>
            <a:xfrm>
              <a:off x="1787770" y="39748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BCC9F6D-FB4D-4534-9015-40D24F010A20}"/>
                </a:ext>
              </a:extLst>
            </p:cNvPr>
            <p:cNvSpPr/>
            <p:nvPr/>
          </p:nvSpPr>
          <p:spPr>
            <a:xfrm>
              <a:off x="1933720" y="4871230"/>
              <a:ext cx="621373" cy="621660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FDF171C1-C175-4B7F-A6DF-AE0222DFB612}"/>
                </a:ext>
              </a:extLst>
            </p:cNvPr>
            <p:cNvSpPr/>
            <p:nvPr/>
          </p:nvSpPr>
          <p:spPr>
            <a:xfrm>
              <a:off x="4532344" y="4878829"/>
              <a:ext cx="621373" cy="6216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DC41238-C02B-4FDC-A0D3-FA3C50065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741" y="5189659"/>
              <a:ext cx="2605628" cy="2683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o 89">
              <a:extLst>
                <a:ext uri="{FF2B5EF4-FFF2-40B4-BE49-F238E27FC236}">
                  <a16:creationId xmlns:a16="http://schemas.microsoft.com/office/drawing/2014/main" id="{B3AF4571-EB5F-42B9-8E25-9F515382991F}"/>
                </a:ext>
              </a:extLst>
            </p:cNvPr>
            <p:cNvSpPr/>
            <p:nvPr/>
          </p:nvSpPr>
          <p:spPr>
            <a:xfrm rot="3008474">
              <a:off x="3319618" y="3795204"/>
              <a:ext cx="1738898" cy="1603321"/>
            </a:xfrm>
            <a:prstGeom prst="arc">
              <a:avLst>
                <a:gd name="adj1" fmla="val 14641500"/>
                <a:gd name="adj2" fmla="val 21072740"/>
              </a:avLst>
            </a:prstGeom>
            <a:ln w="12700">
              <a:solidFill>
                <a:schemeClr val="accent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A853F58-1BEC-4A9D-B836-BB48D51EE0B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70" y="5500738"/>
              <a:ext cx="1343952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0D3CB625-F5A8-43E8-8F51-985658E00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4265892"/>
              <a:ext cx="0" cy="13720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26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transformação</a:t>
            </a:r>
            <a:r>
              <a:rPr lang="pt-BR" dirty="0"/>
              <a:t>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1" y="2644016"/>
            <a:ext cx="105331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escala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XMMatrixScaling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ScaleX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ScaleY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ScaleZ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escala a partir das componentes no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XMMatrixScalingFromVector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eixo-x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eixo-y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eixo-z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XMMatrixRotationZ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rotação ao redor de um eixo qualquer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XMMatrixRotationAxis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Axis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6731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transformação</a:t>
            </a:r>
            <a:r>
              <a:rPr lang="pt-BR" dirty="0"/>
              <a:t>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1" y="2651864"/>
            <a:ext cx="105331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translação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XMMatrixTranslation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OffsetX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OffsetY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OffsetZ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translação a partir das componentes no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XMMatrixTranslationFromVector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Offset);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calcula o produto vetor-matriz para pontos (faz componente w=1)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XMVector3TransformCoord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V,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calcula o produto vetor-matriz para vetores (faz componente w=0)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XMVector3TransformNormal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V,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D43A1-3A9C-415C-AE7F-528B3141CA89}"/>
              </a:ext>
            </a:extLst>
          </p:cNvPr>
          <p:cNvSpPr txBox="1"/>
          <p:nvPr/>
        </p:nvSpPr>
        <p:spPr>
          <a:xfrm>
            <a:off x="973041" y="4960522"/>
            <a:ext cx="88852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componente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pt-BR" dirty="0"/>
              <a:t> do vetor nas duas últimas funções não precisa ser ajustada explicitamente porque ela será modificada pelas funções.</a:t>
            </a:r>
          </a:p>
        </p:txBody>
      </p:sp>
    </p:spTree>
    <p:extLst>
      <p:ext uri="{BB962C8B-B14F-4D97-AF65-F5344CB8AC3E}">
        <p14:creationId xmlns:p14="http://schemas.microsoft.com/office/powerpoint/2010/main" val="1337719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Escala, rotação e translação</a:t>
            </a:r>
            <a:r>
              <a:rPr lang="pt-BR" dirty="0"/>
              <a:t> são representadas por </a:t>
            </a:r>
            <a:r>
              <a:rPr lang="pt-BR" dirty="0">
                <a:solidFill>
                  <a:schemeClr val="accent1"/>
                </a:solidFill>
              </a:rPr>
              <a:t>transformações afins</a:t>
            </a:r>
          </a:p>
          <a:p>
            <a:pPr lvl="1"/>
            <a:r>
              <a:rPr lang="pt-BR" dirty="0"/>
              <a:t>Todas as transformações podem ser realizadas com matrizes e vetores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Transformações</a:t>
            </a:r>
            <a:r>
              <a:rPr lang="pt-BR" dirty="0"/>
              <a:t>: Matrizes 4x4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Pontos</a:t>
            </a:r>
            <a:r>
              <a:rPr lang="pt-BR" dirty="0"/>
              <a:t>: Vetores 1x4 no padrão </a:t>
            </a:r>
            <a:r>
              <a:rPr lang="pt-BR" dirty="0">
                <a:latin typeface="Consolas" panose="020B0609020204030204" pitchFamily="49" charset="0"/>
              </a:rPr>
              <a:t>(x,y,z,1)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Vetores</a:t>
            </a:r>
            <a:r>
              <a:rPr lang="pt-BR" dirty="0"/>
              <a:t>: Vetores 1x4 no padrão </a:t>
            </a:r>
            <a:r>
              <a:rPr lang="pt-BR" dirty="0">
                <a:latin typeface="Consolas" panose="020B0609020204030204" pitchFamily="49" charset="0"/>
              </a:rPr>
              <a:t>(x,y,z,0)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As transformações podem ser combinadas em uma única matriz</a:t>
            </a:r>
          </a:p>
          <a:p>
            <a:pPr lvl="1"/>
            <a:r>
              <a:rPr lang="pt-BR" dirty="0"/>
              <a:t>A inversa desfaz uma transformação (ou uma sequência)</a:t>
            </a:r>
          </a:p>
          <a:p>
            <a:pPr lvl="1"/>
            <a:r>
              <a:rPr lang="pt-BR" dirty="0"/>
              <a:t>Mudanças de coordenadas podem ser feitas com 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Considere 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a </a:t>
                </a:r>
                <a:r>
                  <a:rPr lang="pt-BR" dirty="0">
                    <a:solidFill>
                      <a:schemeClr val="accent3"/>
                    </a:solidFill>
                  </a:rPr>
                  <a:t>função matemática </a:t>
                </a:r>
                <a:r>
                  <a:rPr lang="pt-BR" dirty="0"/>
                  <a:t>dada por:</a:t>
                </a:r>
                <a:b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pt-BR" dirty="0"/>
              </a:p>
              <a:p>
                <a:pPr lvl="1"/>
                <a:endParaRPr lang="pt-B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>
                    <a:ea typeface="Cambria Math" panose="02040503050406030204" pitchFamily="18" charset="0"/>
                  </a:rPr>
                  <a:t>A </a:t>
                </a:r>
                <a:r>
                  <a:rPr lang="pt-BR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entrada e a saída </a:t>
                </a:r>
                <a:r>
                  <a:rPr lang="pt-BR" dirty="0">
                    <a:ea typeface="Cambria Math" panose="02040503050406030204" pitchFamily="18" charset="0"/>
                  </a:rPr>
                  <a:t>da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>
                    <a:solidFill>
                      <a:schemeClr val="accent1"/>
                    </a:solidFill>
                  </a:rPr>
                  <a:t>vetores</a:t>
                </a:r>
              </a:p>
              <a:p>
                <a:pPr lvl="1"/>
                <a:r>
                  <a:rPr lang="pt-BR" dirty="0"/>
                  <a:t>Podemos dizer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dirty="0">
                    <a:solidFill>
                      <a:schemeClr val="accent2"/>
                    </a:solidFill>
                  </a:rPr>
                  <a:t>transformação linear</a:t>
                </a:r>
                <a:r>
                  <a:rPr lang="pt-BR" dirty="0"/>
                  <a:t> se: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/>
              <p:nvPr/>
            </p:nvSpPr>
            <p:spPr>
              <a:xfrm>
                <a:off x="4144319" y="4800600"/>
                <a:ext cx="273312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br>
                  <a:rPr lang="pt-BR" sz="2000" dirty="0"/>
                </a:br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19" y="4800600"/>
                <a:ext cx="273312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71580D-6379-AD4A-B8E7-AC02109385C8}"/>
                  </a:ext>
                </a:extLst>
              </p:cNvPr>
              <p:cNvSpPr/>
              <p:nvPr/>
            </p:nvSpPr>
            <p:spPr>
              <a:xfrm>
                <a:off x="3846065" y="2677067"/>
                <a:ext cx="33296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’,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’,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71580D-6379-AD4A-B8E7-AC0210938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65" y="2677067"/>
                <a:ext cx="332962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32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b="1" dirty="0"/>
                  <a:t>Exemplo</a:t>
                </a:r>
                <a:r>
                  <a:rPr lang="pt-BR" dirty="0"/>
                  <a:t>: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temos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Essa </a:t>
                </a:r>
                <a:r>
                  <a:rPr lang="pt-BR" dirty="0">
                    <a:solidFill>
                      <a:schemeClr val="accent3"/>
                    </a:solidFill>
                  </a:rPr>
                  <a:t>transformação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não é linear</a:t>
                </a:r>
                <a:r>
                  <a:rPr lang="pt-BR" dirty="0"/>
                  <a:t> pois, </a:t>
                </a:r>
                <a:br>
                  <a:rPr lang="pt-BR" dirty="0"/>
                </a:br>
                <a:r>
                  <a:rPr lang="pt-BR" dirty="0"/>
                  <a:t>analisando a propriedade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/>
              <p:nvPr/>
            </p:nvSpPr>
            <p:spPr>
              <a:xfrm>
                <a:off x="1590088" y="4696251"/>
                <a:ext cx="336726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4696251"/>
                <a:ext cx="3367268" cy="461665"/>
              </a:xfrm>
              <a:prstGeom prst="rect">
                <a:avLst/>
              </a:prstGeom>
              <a:blipFill>
                <a:blip r:embed="rId4"/>
                <a:stretch>
                  <a:fillRect l="-376" r="-1880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E7F95F-DC8C-5C46-AFE8-F3E53CD49210}"/>
                  </a:ext>
                </a:extLst>
              </p:cNvPr>
              <p:cNvSpPr txBox="1"/>
              <p:nvPr/>
            </p:nvSpPr>
            <p:spPr>
              <a:xfrm>
                <a:off x="1590088" y="5324767"/>
                <a:ext cx="45059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E7F95F-DC8C-5C46-AFE8-F3E53CD4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5324767"/>
                <a:ext cx="4505912" cy="461665"/>
              </a:xfrm>
              <a:prstGeom prst="rect">
                <a:avLst/>
              </a:prstGeom>
              <a:blipFill>
                <a:blip r:embed="rId5"/>
                <a:stretch>
                  <a:fillRect l="-843" r="-1124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6DCFA21-8579-EF4D-B332-96C2EF7312AD}"/>
                  </a:ext>
                </a:extLst>
              </p:cNvPr>
              <p:cNvSpPr txBox="1"/>
              <p:nvPr/>
            </p:nvSpPr>
            <p:spPr>
              <a:xfrm>
                <a:off x="1590088" y="4067736"/>
                <a:ext cx="168853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6DCFA21-8579-EF4D-B332-96C2EF731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4067736"/>
                <a:ext cx="1688539" cy="461665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6818B97-7716-7C44-977C-0B7C31F71069}"/>
              </a:ext>
            </a:extLst>
          </p:cNvPr>
          <p:cNvGrpSpPr/>
          <p:nvPr/>
        </p:nvGrpSpPr>
        <p:grpSpPr>
          <a:xfrm>
            <a:off x="7112000" y="2613356"/>
            <a:ext cx="3877733" cy="1975578"/>
            <a:chOff x="7010400" y="2350889"/>
            <a:chExt cx="3877733" cy="1975578"/>
          </a:xfrm>
        </p:grpSpPr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03A5C317-9ABA-6C41-A241-63A410869176}"/>
                </a:ext>
              </a:extLst>
            </p:cNvPr>
            <p:cNvSpPr/>
            <p:nvPr/>
          </p:nvSpPr>
          <p:spPr>
            <a:xfrm>
              <a:off x="7010400" y="2624667"/>
              <a:ext cx="3877733" cy="1701800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76ED2E-0B9A-624D-A86E-357C56E94901}"/>
                </a:ext>
              </a:extLst>
            </p:cNvPr>
            <p:cNvSpPr/>
            <p:nvPr/>
          </p:nvSpPr>
          <p:spPr>
            <a:xfrm>
              <a:off x="7125072" y="2835074"/>
              <a:ext cx="35766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É o elemento representado por uma </a:t>
              </a:r>
              <a:r>
                <a:rPr lang="pt-BR" sz="1600" dirty="0">
                  <a:solidFill>
                    <a:schemeClr val="accent3"/>
                  </a:solidFill>
                </a:rPr>
                <a:t>linha reta</a:t>
              </a:r>
              <a:r>
                <a:rPr lang="pt-BR" sz="1600" dirty="0"/>
                <a:t>. É também aquilo que tem só </a:t>
              </a:r>
              <a:r>
                <a:rPr lang="pt-BR" sz="1600" dirty="0">
                  <a:solidFill>
                    <a:schemeClr val="accent1"/>
                  </a:solidFill>
                </a:rPr>
                <a:t>uma dimensão</a:t>
              </a:r>
              <a:r>
                <a:rPr lang="pt-BR" sz="1600" dirty="0"/>
                <a:t>. E o nome da função de primeiro grau: função linear.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0F13965-0E4D-D946-85D6-59713DC972D4}"/>
                </a:ext>
              </a:extLst>
            </p:cNvPr>
            <p:cNvGrpSpPr/>
            <p:nvPr/>
          </p:nvGrpSpPr>
          <p:grpSpPr>
            <a:xfrm>
              <a:off x="8305800" y="2350889"/>
              <a:ext cx="1193800" cy="378982"/>
              <a:chOff x="8227393" y="2207437"/>
              <a:chExt cx="1193800" cy="378982"/>
            </a:xfrm>
          </p:grpSpPr>
          <p:sp>
            <p:nvSpPr>
              <p:cNvPr id="11" name="Retângulo Arredondado 10">
                <a:extLst>
                  <a:ext uri="{FF2B5EF4-FFF2-40B4-BE49-F238E27FC236}">
                    <a16:creationId xmlns:a16="http://schemas.microsoft.com/office/drawing/2014/main" id="{FB14FBCA-3947-E147-8A7C-C63FD4611DD8}"/>
                  </a:ext>
                </a:extLst>
              </p:cNvPr>
              <p:cNvSpPr/>
              <p:nvPr/>
            </p:nvSpPr>
            <p:spPr>
              <a:xfrm>
                <a:off x="8227393" y="2207437"/>
                <a:ext cx="1193800" cy="378982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03D602D-0825-2C4D-8DB1-9F4344928C0D}"/>
                  </a:ext>
                </a:extLst>
              </p:cNvPr>
              <p:cNvSpPr/>
              <p:nvPr/>
            </p:nvSpPr>
            <p:spPr>
              <a:xfrm>
                <a:off x="8433801" y="2230818"/>
                <a:ext cx="7809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Linear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34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E4185B8E-E094-B741-A3DC-2788EEA42961}"/>
              </a:ext>
            </a:extLst>
          </p:cNvPr>
          <p:cNvSpPr/>
          <p:nvPr/>
        </p:nvSpPr>
        <p:spPr>
          <a:xfrm>
            <a:off x="2940501" y="4804678"/>
            <a:ext cx="3155499" cy="4741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4F3062-25A8-E941-BB47-D6B18FC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1BEAD4-59CB-B54A-8932-077211A5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linear, podemos </a:t>
                </a:r>
                <a:r>
                  <a:rPr lang="pt-BR" dirty="0">
                    <a:solidFill>
                      <a:schemeClr val="accent3"/>
                    </a:solidFill>
                  </a:rPr>
                  <a:t>combinar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as suas propriedades </a:t>
                </a:r>
                <a:r>
                  <a:rPr lang="pt-BR" dirty="0"/>
                  <a:t>de forma </a:t>
                </a:r>
                <a:br>
                  <a:rPr lang="pt-BR" dirty="0"/>
                </a:br>
                <a:r>
                  <a:rPr lang="pt-BR" dirty="0"/>
                  <a:t>a obter o seguinte resultado: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1BEAD4-59CB-B54A-8932-077211A5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517139C-866B-6A48-952E-521E98571362}"/>
                  </a:ext>
                </a:extLst>
              </p:cNvPr>
              <p:cNvSpPr txBox="1"/>
              <p:nvPr/>
            </p:nvSpPr>
            <p:spPr>
              <a:xfrm>
                <a:off x="7450571" y="3560500"/>
                <a:ext cx="27451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br>
                  <a:rPr lang="pt-BR" sz="2000" dirty="0"/>
                </a:br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517139C-866B-6A48-952E-521E9857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71" y="3560500"/>
                <a:ext cx="2745175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FC37A68-0D0A-2D4C-BCEF-7255AD909068}"/>
                  </a:ext>
                </a:extLst>
              </p:cNvPr>
              <p:cNvSpPr/>
              <p:nvPr/>
            </p:nvSpPr>
            <p:spPr>
              <a:xfrm>
                <a:off x="7970040" y="4194785"/>
                <a:ext cx="187320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FC37A68-0D0A-2D4C-BCEF-7255AD909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040" y="4194785"/>
                <a:ext cx="18732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141C37-FB9D-614D-A45A-48E94040173B}"/>
              </a:ext>
            </a:extLst>
          </p:cNvPr>
          <p:cNvGrpSpPr/>
          <p:nvPr/>
        </p:nvGrpSpPr>
        <p:grpSpPr>
          <a:xfrm>
            <a:off x="1115822" y="3233537"/>
            <a:ext cx="5334235" cy="2001251"/>
            <a:chOff x="469786" y="3685930"/>
            <a:chExt cx="5334235" cy="2001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F449824-ECD3-5547-9D7C-4B158DF57D96}"/>
                    </a:ext>
                  </a:extLst>
                </p:cNvPr>
                <p:cNvSpPr txBox="1"/>
                <p:nvPr/>
              </p:nvSpPr>
              <p:spPr>
                <a:xfrm>
                  <a:off x="469786" y="3685930"/>
                  <a:ext cx="4373147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F449824-ECD3-5547-9D7C-4B158DF5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6" y="3685930"/>
                  <a:ext cx="437314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156" b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8DB80531-32FE-8E4E-8B59-BD3CD5709E56}"/>
                    </a:ext>
                  </a:extLst>
                </p:cNvPr>
                <p:cNvSpPr txBox="1"/>
                <p:nvPr/>
              </p:nvSpPr>
              <p:spPr>
                <a:xfrm>
                  <a:off x="1875253" y="5225516"/>
                  <a:ext cx="392876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8DB80531-32FE-8E4E-8B59-BD3CD5709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253" y="5225516"/>
                  <a:ext cx="39287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E3EFD80-34C2-C643-BBBA-02606118F319}"/>
                    </a:ext>
                  </a:extLst>
                </p:cNvPr>
                <p:cNvSpPr txBox="1"/>
                <p:nvPr/>
              </p:nvSpPr>
              <p:spPr>
                <a:xfrm>
                  <a:off x="1875253" y="4691803"/>
                  <a:ext cx="3927357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E3EFD80-34C2-C643-BBBA-02606118F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253" y="4691803"/>
                  <a:ext cx="392735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83CB300C-2FDE-BF4F-9A92-80816E1648E3}"/>
                    </a:ext>
                  </a:extLst>
                </p:cNvPr>
                <p:cNvSpPr/>
                <p:nvPr/>
              </p:nvSpPr>
              <p:spPr>
                <a:xfrm>
                  <a:off x="2294465" y="4219644"/>
                  <a:ext cx="276307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83CB300C-2FDE-BF4F-9A92-80816E164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465" y="4219644"/>
                  <a:ext cx="276307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6B2DE57-E303-6543-8379-E7E149E2228D}"/>
              </a:ext>
            </a:extLst>
          </p:cNvPr>
          <p:cNvCxnSpPr/>
          <p:nvPr/>
        </p:nvCxnSpPr>
        <p:spPr>
          <a:xfrm>
            <a:off x="6790267" y="3158220"/>
            <a:ext cx="0" cy="226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6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5A6-07C4-354C-AF17-652FE0B1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DD8935-32D0-A248-AFAC-AA5E09656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 um </a:t>
                </a:r>
                <a:r>
                  <a:rPr lang="pt-BR" b="1" dirty="0"/>
                  <a:t>vetor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uma </a:t>
                </a:r>
                <a:r>
                  <a:rPr lang="pt-BR" dirty="0">
                    <a:solidFill>
                      <a:schemeClr val="accent3"/>
                    </a:solidFill>
                  </a:rPr>
                  <a:t>transformação linear</a:t>
                </a:r>
                <a:r>
                  <a:rPr lang="pt-BR" dirty="0"/>
                  <a:t>, temos: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dirty="0"/>
                  <a:t> </a:t>
                </a:r>
                <a:br>
                  <a:rPr lang="pt-BR" dirty="0"/>
                </a:b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DD8935-32D0-A248-AFAC-AA5E09656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B09EDA-5D0C-7A4F-AB56-1F38D25D57BE}"/>
                  </a:ext>
                </a:extLst>
              </p:cNvPr>
              <p:cNvSpPr txBox="1"/>
              <p:nvPr/>
            </p:nvSpPr>
            <p:spPr>
              <a:xfrm>
                <a:off x="1278465" y="3036102"/>
                <a:ext cx="2889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B09EDA-5D0C-7A4F-AB56-1F38D25D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5" y="3036102"/>
                <a:ext cx="2889957" cy="276999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62B0AB-F32F-A949-9990-A0E6D3638058}"/>
                  </a:ext>
                </a:extLst>
              </p:cNvPr>
              <p:cNvSpPr txBox="1"/>
              <p:nvPr/>
            </p:nvSpPr>
            <p:spPr>
              <a:xfrm>
                <a:off x="1278465" y="3990950"/>
                <a:ext cx="4793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62B0AB-F32F-A949-9990-A0E6D363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5" y="3990950"/>
                <a:ext cx="4793748" cy="276999"/>
              </a:xfrm>
              <a:prstGeom prst="rect">
                <a:avLst/>
              </a:prstGeom>
              <a:blipFill>
                <a:blip r:embed="rId5"/>
                <a:stretch>
                  <a:fillRect l="-127" r="-1272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C140E5C-1400-4E4C-8911-0D34A393C040}"/>
                  </a:ext>
                </a:extLst>
              </p:cNvPr>
              <p:cNvSpPr txBox="1"/>
              <p:nvPr/>
            </p:nvSpPr>
            <p:spPr>
              <a:xfrm>
                <a:off x="1959634" y="4638992"/>
                <a:ext cx="3036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dirty="0"/>
                  <a:t> são chamados de vetores base padrão</a:t>
                </a:r>
                <a:br>
                  <a:rPr lang="pt-BR" dirty="0"/>
                </a:br>
                <a:r>
                  <a:rPr lang="pt-BR" dirty="0"/>
                  <a:t>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pt-BR" baseline="300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C140E5C-1400-4E4C-8911-0D34A393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34" y="4638992"/>
                <a:ext cx="3036507" cy="923330"/>
              </a:xfrm>
              <a:prstGeom prst="rect">
                <a:avLst/>
              </a:prstGeom>
              <a:blipFill>
                <a:blip r:embed="rId6"/>
                <a:stretch>
                  <a:fillRect t="-3974" r="-3006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85B6BF-B4BF-44C9-AA9D-50EEE81972F5}"/>
                  </a:ext>
                </a:extLst>
              </p:cNvPr>
              <p:cNvSpPr txBox="1"/>
              <p:nvPr/>
            </p:nvSpPr>
            <p:spPr>
              <a:xfrm>
                <a:off x="1278464" y="3506042"/>
                <a:ext cx="4561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85B6BF-B4BF-44C9-AA9D-50EEE81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4" y="3506042"/>
                <a:ext cx="4561769" cy="276999"/>
              </a:xfrm>
              <a:prstGeom prst="rect">
                <a:avLst/>
              </a:prstGeom>
              <a:blipFill>
                <a:blip r:embed="rId7"/>
                <a:stretch>
                  <a:fillRect r="-802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293783C-BF5A-4F01-B683-4090ACB647E8}"/>
              </a:ext>
            </a:extLst>
          </p:cNvPr>
          <p:cNvGrpSpPr/>
          <p:nvPr/>
        </p:nvGrpSpPr>
        <p:grpSpPr>
          <a:xfrm>
            <a:off x="6743160" y="2863582"/>
            <a:ext cx="3614548" cy="2653641"/>
            <a:chOff x="6743160" y="2863582"/>
            <a:chExt cx="3614548" cy="2653641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C688158-5D3E-4A80-95F4-8E083CCBEA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160" y="5108126"/>
              <a:ext cx="29043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28CDF06-5502-45A3-83DE-0B73DD7C5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861" y="2863582"/>
              <a:ext cx="0" cy="265364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CB728337-DC57-4B47-A81E-2B12BBAFA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522" y="3881561"/>
              <a:ext cx="1147965" cy="161389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E40C49A7-89C8-4824-AEEF-D3481C462357}"/>
                </a:ext>
              </a:extLst>
            </p:cNvPr>
            <p:cNvCxnSpPr>
              <a:cxnSpLocks/>
            </p:cNvCxnSpPr>
            <p:nvPr/>
          </p:nvCxnSpPr>
          <p:spPr>
            <a:xfrm>
              <a:off x="7195861" y="5108126"/>
              <a:ext cx="418180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8EAC123-BE35-41B8-9B73-D8962A36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953" y="4704522"/>
              <a:ext cx="0" cy="4149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A3735F8A-AD3F-4F1C-B1E3-D676EEFC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953" y="4750935"/>
              <a:ext cx="234911" cy="357191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AD0F30C-FCAD-4A24-9EE6-9B6FB3650A95}"/>
                    </a:ext>
                  </a:extLst>
                </p:cNvPr>
                <p:cNvSpPr txBox="1"/>
                <p:nvPr/>
              </p:nvSpPr>
              <p:spPr>
                <a:xfrm>
                  <a:off x="7189152" y="5056544"/>
                  <a:ext cx="301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AD0F30C-FCAD-4A24-9EE6-9B6FB3650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152" y="5056544"/>
                  <a:ext cx="30168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B2B8386-B8B9-41D3-A0FF-B10BAED757F6}"/>
                    </a:ext>
                  </a:extLst>
                </p:cNvPr>
                <p:cNvSpPr txBox="1"/>
                <p:nvPr/>
              </p:nvSpPr>
              <p:spPr>
                <a:xfrm>
                  <a:off x="6834299" y="4704522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B2B8386-B8B9-41D3-A0FF-B10BAED75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299" y="4704522"/>
                  <a:ext cx="30489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5F27BAD-E499-4BE8-961E-2208C0903190}"/>
                    </a:ext>
                  </a:extLst>
                </p:cNvPr>
                <p:cNvSpPr txBox="1"/>
                <p:nvPr/>
              </p:nvSpPr>
              <p:spPr>
                <a:xfrm>
                  <a:off x="7321120" y="4793171"/>
                  <a:ext cx="3097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5F27BAD-E499-4BE8-961E-2208C0903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20" y="4793171"/>
                  <a:ext cx="30970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0898FADD-E684-4244-A729-E0BABA573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861" y="3420921"/>
              <a:ext cx="1814238" cy="168720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3">
              <a:extLst>
                <a:ext uri="{FF2B5EF4-FFF2-40B4-BE49-F238E27FC236}">
                  <a16:creationId xmlns:a16="http://schemas.microsoft.com/office/drawing/2014/main" id="{04932D30-D457-4147-A910-5355CF889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90672" y="3418928"/>
              <a:ext cx="0" cy="846813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3">
              <a:extLst>
                <a:ext uri="{FF2B5EF4-FFF2-40B4-BE49-F238E27FC236}">
                  <a16:creationId xmlns:a16="http://schemas.microsoft.com/office/drawing/2014/main" id="{A5AE3DF8-919E-4E2C-BD7D-039D7FEE8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518" y="4303232"/>
              <a:ext cx="542401" cy="802581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3">
              <a:extLst>
                <a:ext uri="{FF2B5EF4-FFF2-40B4-BE49-F238E27FC236}">
                  <a16:creationId xmlns:a16="http://schemas.microsoft.com/office/drawing/2014/main" id="{DA22C80C-C0F7-4FED-93BD-319A4FF64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672" y="4232380"/>
              <a:ext cx="1219428" cy="4507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33">
              <a:extLst>
                <a:ext uri="{FF2B5EF4-FFF2-40B4-BE49-F238E27FC236}">
                  <a16:creationId xmlns:a16="http://schemas.microsoft.com/office/drawing/2014/main" id="{E3AC0177-7A73-4992-83F4-D51F7C6E2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042" y="3423246"/>
              <a:ext cx="569376" cy="842495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2517B9E-41FC-4ACF-9472-1561FA6E9B09}"/>
                </a:ext>
              </a:extLst>
            </p:cNvPr>
            <p:cNvSpPr txBox="1"/>
            <p:nvPr/>
          </p:nvSpPr>
          <p:spPr>
            <a:xfrm>
              <a:off x="8249864" y="5073788"/>
              <a:ext cx="282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A51A17C-9D1F-4A8B-848D-7291F33E4246}"/>
                </a:ext>
              </a:extLst>
            </p:cNvPr>
            <p:cNvSpPr txBox="1"/>
            <p:nvPr/>
          </p:nvSpPr>
          <p:spPr>
            <a:xfrm>
              <a:off x="6849309" y="408331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y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6DD3BDA-FF40-494F-BDBB-DC1EA17EAEA7}"/>
                </a:ext>
              </a:extLst>
            </p:cNvPr>
            <p:cNvSpPr txBox="1"/>
            <p:nvPr/>
          </p:nvSpPr>
          <p:spPr>
            <a:xfrm>
              <a:off x="7485207" y="3992783"/>
              <a:ext cx="261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z</a:t>
              </a:r>
            </a:p>
          </p:txBody>
        </p:sp>
        <p:cxnSp>
          <p:nvCxnSpPr>
            <p:cNvPr id="56" name="Conector reto 33">
              <a:extLst>
                <a:ext uri="{FF2B5EF4-FFF2-40B4-BE49-F238E27FC236}">
                  <a16:creationId xmlns:a16="http://schemas.microsoft.com/office/drawing/2014/main" id="{4E37A326-50C5-437A-BF50-80BFEDC093DE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99" y="3408951"/>
              <a:ext cx="0" cy="846813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33">
              <a:extLst>
                <a:ext uri="{FF2B5EF4-FFF2-40B4-BE49-F238E27FC236}">
                  <a16:creationId xmlns:a16="http://schemas.microsoft.com/office/drawing/2014/main" id="{B403EDCB-0DDA-4F87-87AB-756764DC1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671" y="3415518"/>
              <a:ext cx="1219428" cy="4507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9DF4FE19-0D44-43DC-BAA3-CC6DADF8A1F2}"/>
                    </a:ext>
                  </a:extLst>
                </p:cNvPr>
                <p:cNvSpPr txBox="1"/>
                <p:nvPr/>
              </p:nvSpPr>
              <p:spPr>
                <a:xfrm>
                  <a:off x="8937406" y="3144557"/>
                  <a:ext cx="142030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600" b="1" i="0" smtClean="0">
                            <a:latin typeface="Consolas" panose="020B0609020204030204" pitchFamily="49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t-BR" sz="1600" b="0" i="0" smtClean="0">
                            <a:latin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1600" b="0" i="0" smtClean="0">
                            <a:latin typeface="Consolas" panose="020B0609020204030204" pitchFamily="49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pt-BR" sz="1600" b="0" i="0" smtClean="0">
                            <a:latin typeface="Consolas" panose="020B06090202040302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9DF4FE19-0D44-43DC-BAA3-CC6DADF8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7406" y="3144557"/>
                  <a:ext cx="142030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905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5A6-07C4-354C-AF17-652FE0B1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D8935-32D0-A248-AFAC-AA5E0965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970"/>
            <a:ext cx="10820400" cy="4289361"/>
          </a:xfrm>
        </p:spPr>
        <p:txBody>
          <a:bodyPr/>
          <a:lstStyle/>
          <a:p>
            <a:r>
              <a:rPr lang="pt-BR" dirty="0"/>
              <a:t>A transformação é uma</a:t>
            </a:r>
            <a:r>
              <a:rPr lang="pt-BR" dirty="0">
                <a:solidFill>
                  <a:schemeClr val="accent1"/>
                </a:solidFill>
              </a:rPr>
              <a:t> combinação linear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endParaRPr lang="pt-BR" dirty="0"/>
          </a:p>
          <a:p>
            <a:pPr lvl="1"/>
            <a:r>
              <a:rPr lang="pt-BR" dirty="0"/>
              <a:t>Pode ser escrita como uma </a:t>
            </a:r>
            <a:r>
              <a:rPr lang="pt-BR" dirty="0">
                <a:solidFill>
                  <a:schemeClr val="accent2"/>
                </a:solidFill>
              </a:rPr>
              <a:t>multiplicação vetor-matriz</a:t>
            </a:r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FCD906-B843-5A45-AA63-64BCCD242C39}"/>
                  </a:ext>
                </a:extLst>
              </p:cNvPr>
              <p:cNvSpPr txBox="1"/>
              <p:nvPr/>
            </p:nvSpPr>
            <p:spPr>
              <a:xfrm>
                <a:off x="1524955" y="3094893"/>
                <a:ext cx="2957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FCD906-B843-5A45-AA63-64BCCD2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5" y="3094893"/>
                <a:ext cx="2957348" cy="276999"/>
              </a:xfrm>
              <a:prstGeom prst="rect">
                <a:avLst/>
              </a:prstGeom>
              <a:blipFill>
                <a:blip r:embed="rId3"/>
                <a:stretch>
                  <a:fillRect l="-619" r="-226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BEBE64-0EA6-3C42-967C-83C4E47B9179}"/>
              </a:ext>
            </a:extLst>
          </p:cNvPr>
          <p:cNvGrpSpPr/>
          <p:nvPr/>
        </p:nvGrpSpPr>
        <p:grpSpPr>
          <a:xfrm>
            <a:off x="1524955" y="3723913"/>
            <a:ext cx="3055195" cy="880369"/>
            <a:chOff x="1278465" y="5152365"/>
            <a:chExt cx="3055195" cy="880369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688482A-98C0-1E45-9BFC-36D30C38098B}"/>
                </a:ext>
              </a:extLst>
            </p:cNvPr>
            <p:cNvCxnSpPr/>
            <p:nvPr/>
          </p:nvCxnSpPr>
          <p:spPr>
            <a:xfrm>
              <a:off x="3235072" y="5308600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DF5368-5798-2344-8E3B-A72C12F65B81}"/>
                </a:ext>
              </a:extLst>
            </p:cNvPr>
            <p:cNvCxnSpPr/>
            <p:nvPr/>
          </p:nvCxnSpPr>
          <p:spPr>
            <a:xfrm>
              <a:off x="3235072" y="5604934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C0364C1-BF03-FE4E-A56E-A1F6CA5CBBA7}"/>
                </a:ext>
              </a:extLst>
            </p:cNvPr>
            <p:cNvCxnSpPr/>
            <p:nvPr/>
          </p:nvCxnSpPr>
          <p:spPr>
            <a:xfrm>
              <a:off x="3235072" y="5901267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6C72C6A-EAAD-FE4B-A7CB-6141284733A1}"/>
                </a:ext>
              </a:extLst>
            </p:cNvPr>
            <p:cNvSpPr/>
            <p:nvPr/>
          </p:nvSpPr>
          <p:spPr>
            <a:xfrm>
              <a:off x="3403599" y="5152365"/>
              <a:ext cx="533399" cy="88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D8C4CEB-245E-614F-B621-736778704C34}"/>
                    </a:ext>
                  </a:extLst>
                </p:cNvPr>
                <p:cNvSpPr txBox="1"/>
                <p:nvPr/>
              </p:nvSpPr>
              <p:spPr>
                <a:xfrm>
                  <a:off x="1278465" y="5152365"/>
                  <a:ext cx="305519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pt-BR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D8C4CEB-245E-614F-B621-736778704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65" y="5152365"/>
                  <a:ext cx="3055195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8630C03-D58E-BE47-B9D0-37C54903632F}"/>
                  </a:ext>
                </a:extLst>
              </p:cNvPr>
              <p:cNvSpPr txBox="1"/>
              <p:nvPr/>
            </p:nvSpPr>
            <p:spPr>
              <a:xfrm>
                <a:off x="1524955" y="4836055"/>
                <a:ext cx="356219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8630C03-D58E-BE47-B9D0-37C549036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5" y="4836055"/>
                <a:ext cx="3562194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5701D8-ACE7-CD4C-8FD1-D04D8CEF69AD}"/>
              </a:ext>
            </a:extLst>
          </p:cNvPr>
          <p:cNvSpPr txBox="1"/>
          <p:nvPr/>
        </p:nvSpPr>
        <p:spPr>
          <a:xfrm>
            <a:off x="6192719" y="3316389"/>
            <a:ext cx="340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dirty="0"/>
              <a:t> é a representação matricial da transformação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D692214-BFD8-FF4E-82BC-0CBD61B92725}"/>
                  </a:ext>
                </a:extLst>
              </p:cNvPr>
              <p:cNvSpPr/>
              <p:nvPr/>
            </p:nvSpPr>
            <p:spPr>
              <a:xfrm>
                <a:off x="6694738" y="4259213"/>
                <a:ext cx="240444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D692214-BFD8-FF4E-82BC-0CBD61B92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38" y="4259213"/>
                <a:ext cx="2404441" cy="923330"/>
              </a:xfrm>
              <a:prstGeom prst="rect">
                <a:avLst/>
              </a:prstGeom>
              <a:blipFill>
                <a:blip r:embed="rId6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47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15941</TotalTime>
  <Words>3630</Words>
  <Application>Microsoft Office PowerPoint</Application>
  <PresentationFormat>Widescreen</PresentationFormat>
  <Paragraphs>544</Paragraphs>
  <Slides>43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Consolas</vt:lpstr>
      <vt:lpstr>Trilha de Vapor</vt:lpstr>
      <vt:lpstr>Transformações</vt:lpstr>
      <vt:lpstr>Introdução</vt:lpstr>
      <vt:lpstr>Introdução</vt:lpstr>
      <vt:lpstr>Introdução</vt:lpstr>
      <vt:lpstr>Transformações Lineares</vt:lpstr>
      <vt:lpstr>Transformações Lineares</vt:lpstr>
      <vt:lpstr>Transformações Lineares</vt:lpstr>
      <vt:lpstr>Transformações Lineares</vt:lpstr>
      <vt:lpstr>Transformações Lineares</vt:lpstr>
      <vt:lpstr>ESCALA</vt:lpstr>
      <vt:lpstr>ESCALA</vt:lpstr>
      <vt:lpstr>Escala</vt:lpstr>
      <vt:lpstr>Escala</vt:lpstr>
      <vt:lpstr>Rotação</vt:lpstr>
      <vt:lpstr>Rotação</vt:lpstr>
      <vt:lpstr>Rotação</vt:lpstr>
      <vt:lpstr>Rotação</vt:lpstr>
      <vt:lpstr>Rotação</vt:lpstr>
      <vt:lpstr>Rotação</vt:lpstr>
      <vt:lpstr>Rotação</vt:lpstr>
      <vt:lpstr>Rotação</vt:lpstr>
      <vt:lpstr>Transformações Afins</vt:lpstr>
      <vt:lpstr>Transformações Afins</vt:lpstr>
      <vt:lpstr>Transformações Afins</vt:lpstr>
      <vt:lpstr>Transformações Afins</vt:lpstr>
      <vt:lpstr>Transformações Afins</vt:lpstr>
      <vt:lpstr>Transformações Afins</vt:lpstr>
      <vt:lpstr>Translação</vt:lpstr>
      <vt:lpstr>Translação</vt:lpstr>
      <vt:lpstr>Escala e Rotação</vt:lpstr>
      <vt:lpstr>Composição </vt:lpstr>
      <vt:lpstr>Composição 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DirectX Math</vt:lpstr>
      <vt:lpstr>DirectX Math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34</cp:revision>
  <dcterms:created xsi:type="dcterms:W3CDTF">2019-12-22T00:56:25Z</dcterms:created>
  <dcterms:modified xsi:type="dcterms:W3CDTF">2021-09-08T07:41:14Z</dcterms:modified>
</cp:coreProperties>
</file>