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3"/>
  </p:notesMasterIdLst>
  <p:sldIdLst>
    <p:sldId id="548" r:id="rId2"/>
    <p:sldId id="408" r:id="rId3"/>
    <p:sldId id="549" r:id="rId4"/>
    <p:sldId id="460" r:id="rId5"/>
    <p:sldId id="550" r:id="rId6"/>
    <p:sldId id="444" r:id="rId7"/>
    <p:sldId id="439" r:id="rId8"/>
    <p:sldId id="555" r:id="rId9"/>
    <p:sldId id="551" r:id="rId10"/>
    <p:sldId id="442" r:id="rId11"/>
    <p:sldId id="552" r:id="rId12"/>
    <p:sldId id="435" r:id="rId13"/>
    <p:sldId id="433" r:id="rId14"/>
    <p:sldId id="445" r:id="rId15"/>
    <p:sldId id="556" r:id="rId16"/>
    <p:sldId id="553" r:id="rId17"/>
    <p:sldId id="557" r:id="rId18"/>
    <p:sldId id="554" r:id="rId19"/>
    <p:sldId id="558" r:id="rId20"/>
    <p:sldId id="459" r:id="rId21"/>
    <p:sldId id="447" r:id="rId22"/>
    <p:sldId id="455" r:id="rId23"/>
    <p:sldId id="456" r:id="rId24"/>
    <p:sldId id="446" r:id="rId25"/>
    <p:sldId id="434" r:id="rId26"/>
    <p:sldId id="559" r:id="rId27"/>
    <p:sldId id="461" r:id="rId28"/>
    <p:sldId id="463" r:id="rId29"/>
    <p:sldId id="462" r:id="rId30"/>
    <p:sldId id="560" r:id="rId31"/>
    <p:sldId id="4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D3BB3-B47C-4CBA-BB82-BE7D6EF03141}" v="322" dt="2021-09-29T06:54:47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4494" autoAdjust="0"/>
  </p:normalViewPr>
  <p:slideViewPr>
    <p:cSldViewPr snapToGrid="0">
      <p:cViewPr varScale="1">
        <p:scale>
          <a:sx n="115" d="100"/>
          <a:sy n="115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A99A797-1073-5946-BE93-BD88592098C0}"/>
    <pc:docChg chg="undo custSel addSld delSld modSld sldOrd">
      <pc:chgData name="Judson Santiago" userId="ebb108da2f256286" providerId="LiveId" clId="{1A99A797-1073-5946-BE93-BD88592098C0}" dt="2021-09-24T22:55:24.266" v="317" actId="20577"/>
      <pc:docMkLst>
        <pc:docMk/>
      </pc:docMkLst>
      <pc:sldChg chg="addSp delSp modSp mod ord">
        <pc:chgData name="Judson Santiago" userId="ebb108da2f256286" providerId="LiveId" clId="{1A99A797-1073-5946-BE93-BD88592098C0}" dt="2021-09-24T22:49:56.516" v="245" actId="164"/>
        <pc:sldMkLst>
          <pc:docMk/>
          <pc:sldMk cId="484497428" sldId="408"/>
        </pc:sldMkLst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5" creationId="{C49FE211-F166-46F3-9E7B-609B2A0C1573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26" creationId="{EC79E5A8-1A8B-4B22-BF4E-8A9E1F1E38A3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28" creationId="{87A0344F-C71F-4585-AA8C-35D76A00394A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80" creationId="{C1691E86-7416-48F7-9E59-788C69B75C48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84" creationId="{E25B1583-71F7-4B8A-9EA9-A514F1628A6D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85" creationId="{AC278F18-4E42-419F-B458-9F17F889DDB4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95" creationId="{A41C01B1-6C01-4C9F-9E1F-4DC3379DE9D0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96" creationId="{7BCE2DEB-D56D-4C53-A979-14BAD38FB47B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97" creationId="{312152F4-0E1E-495A-A4A2-1CF580E81CA8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98" creationId="{4E42E3F0-1079-43F9-AE41-18C9DB482CEA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99" creationId="{251457A8-25A4-49DD-950B-4F30C3696A46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100" creationId="{422B0EC2-5417-4FBD-A140-A1C49E3B615C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101" creationId="{A153F013-86B5-4930-9F5F-84E44DD73685}"/>
          </ac:spMkLst>
        </pc:spChg>
        <pc:spChg chg="mod topLvl">
          <ac:chgData name="Judson Santiago" userId="ebb108da2f256286" providerId="LiveId" clId="{1A99A797-1073-5946-BE93-BD88592098C0}" dt="2021-09-24T22:49:56.516" v="245" actId="164"/>
          <ac:spMkLst>
            <pc:docMk/>
            <pc:sldMk cId="484497428" sldId="408"/>
            <ac:spMk id="102" creationId="{723E624E-B1EA-42EF-8319-8899BE75F7F0}"/>
          </ac:spMkLst>
        </pc:spChg>
        <pc:grpChg chg="add mod">
          <ac:chgData name="Judson Santiago" userId="ebb108da2f256286" providerId="LiveId" clId="{1A99A797-1073-5946-BE93-BD88592098C0}" dt="2021-09-24T22:49:56.516" v="245" actId="164"/>
          <ac:grpSpMkLst>
            <pc:docMk/>
            <pc:sldMk cId="484497428" sldId="408"/>
            <ac:grpSpMk id="6" creationId="{C5682FBE-5217-F243-82FF-90CEC9DC98F1}"/>
          </ac:grpSpMkLst>
        </pc:grpChg>
        <pc:grpChg chg="del">
          <ac:chgData name="Judson Santiago" userId="ebb108da2f256286" providerId="LiveId" clId="{1A99A797-1073-5946-BE93-BD88592098C0}" dt="2021-09-24T22:39:52.564" v="36" actId="165"/>
          <ac:grpSpMkLst>
            <pc:docMk/>
            <pc:sldMk cId="484497428" sldId="408"/>
            <ac:grpSpMk id="114" creationId="{D5017D47-A4A0-4EFD-89BB-0E84562569D9}"/>
          </ac:grpSpMkLst>
        </pc:grpChg>
        <pc:graphicFrameChg chg="mod topLvl">
          <ac:chgData name="Judson Santiago" userId="ebb108da2f256286" providerId="LiveId" clId="{1A99A797-1073-5946-BE93-BD88592098C0}" dt="2021-09-24T22:49:56.516" v="245" actId="164"/>
          <ac:graphicFrameMkLst>
            <pc:docMk/>
            <pc:sldMk cId="484497428" sldId="408"/>
            <ac:graphicFrameMk id="62" creationId="{CBE6FB4B-5401-4D70-ABD1-EA317CDC591A}"/>
          </ac:graphicFrameMkLst>
        </pc:graphicFrameChg>
        <pc:graphicFrameChg chg="mod topLvl">
          <ac:chgData name="Judson Santiago" userId="ebb108da2f256286" providerId="LiveId" clId="{1A99A797-1073-5946-BE93-BD88592098C0}" dt="2021-09-24T22:49:56.516" v="245" actId="164"/>
          <ac:graphicFrameMkLst>
            <pc:docMk/>
            <pc:sldMk cId="484497428" sldId="408"/>
            <ac:graphicFrameMk id="63" creationId="{ECD182BB-D508-427C-961E-0303624770E7}"/>
          </ac:graphicFrameMkLst>
        </pc:graphicFrameChg>
        <pc:graphicFrameChg chg="mod topLvl">
          <ac:chgData name="Judson Santiago" userId="ebb108da2f256286" providerId="LiveId" clId="{1A99A797-1073-5946-BE93-BD88592098C0}" dt="2021-09-24T22:49:56.516" v="245" actId="164"/>
          <ac:graphicFrameMkLst>
            <pc:docMk/>
            <pc:sldMk cId="484497428" sldId="408"/>
            <ac:graphicFrameMk id="64" creationId="{999D631F-F25D-4AB4-856E-1765971EFF61}"/>
          </ac:graphicFrameMkLst>
        </pc:graphicFrameChg>
        <pc:graphicFrameChg chg="mod topLvl">
          <ac:chgData name="Judson Santiago" userId="ebb108da2f256286" providerId="LiveId" clId="{1A99A797-1073-5946-BE93-BD88592098C0}" dt="2021-09-24T22:49:56.516" v="245" actId="164"/>
          <ac:graphicFrameMkLst>
            <pc:docMk/>
            <pc:sldMk cId="484497428" sldId="408"/>
            <ac:graphicFrameMk id="65" creationId="{8D1F094F-7A42-479E-AA7F-07E076198274}"/>
          </ac:graphicFrameMkLst>
        </pc:graphicFrameChg>
        <pc:graphicFrameChg chg="mod topLvl">
          <ac:chgData name="Judson Santiago" userId="ebb108da2f256286" providerId="LiveId" clId="{1A99A797-1073-5946-BE93-BD88592098C0}" dt="2021-09-24T22:49:56.516" v="245" actId="164"/>
          <ac:graphicFrameMkLst>
            <pc:docMk/>
            <pc:sldMk cId="484497428" sldId="408"/>
            <ac:graphicFrameMk id="66" creationId="{CBE45405-B53F-49BD-B7FB-704664245CBA}"/>
          </ac:graphicFrameMkLst>
        </pc:graphicFrameChg>
        <pc:graphicFrameChg chg="mod topLvl">
          <ac:chgData name="Judson Santiago" userId="ebb108da2f256286" providerId="LiveId" clId="{1A99A797-1073-5946-BE93-BD88592098C0}" dt="2021-09-24T22:49:56.516" v="245" actId="164"/>
          <ac:graphicFrameMkLst>
            <pc:docMk/>
            <pc:sldMk cId="484497428" sldId="408"/>
            <ac:graphicFrameMk id="67" creationId="{BE381B7A-2FA9-441C-9C5C-099522926786}"/>
          </ac:graphicFrameMkLst>
        </pc:graphicFrameChg>
        <pc:graphicFrameChg chg="mod topLvl">
          <ac:chgData name="Judson Santiago" userId="ebb108da2f256286" providerId="LiveId" clId="{1A99A797-1073-5946-BE93-BD88592098C0}" dt="2021-09-24T22:49:56.516" v="245" actId="164"/>
          <ac:graphicFrameMkLst>
            <pc:docMk/>
            <pc:sldMk cId="484497428" sldId="408"/>
            <ac:graphicFrameMk id="68" creationId="{08BC0A59-AF2B-4A60-B9A0-C4899268195B}"/>
          </ac:graphicFrameMkLst>
        </pc:graphicFrameChg>
        <pc:graphicFrameChg chg="mod topLvl">
          <ac:chgData name="Judson Santiago" userId="ebb108da2f256286" providerId="LiveId" clId="{1A99A797-1073-5946-BE93-BD88592098C0}" dt="2021-09-24T22:49:56.516" v="245" actId="164"/>
          <ac:graphicFrameMkLst>
            <pc:docMk/>
            <pc:sldMk cId="484497428" sldId="408"/>
            <ac:graphicFrameMk id="69" creationId="{181DBD53-1EC8-4C34-B146-380FC620FD8A}"/>
          </ac:graphicFrameMkLst>
        </pc:graphicFrame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35" creationId="{E6B083DC-50B5-4BC8-8628-E2207E9CF568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36" creationId="{6FA8AE16-3352-43C7-9BB9-0D937A169711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37" creationId="{8F029907-450D-489D-9D85-731465B1BE1B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38" creationId="{1CB9B167-E05C-470D-B888-F965077FCC01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43" creationId="{B72105A5-112A-4C5A-B865-48890F609451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46" creationId="{D35E1F55-F80E-4282-BD4A-DAB4FD51C00D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50" creationId="{1119D835-9407-473D-8749-E87329EA61CD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51" creationId="{FA92D8C4-3152-4BBB-933A-9C2DED5F1616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81" creationId="{566753BA-50FF-40C6-B780-890315CFE41E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82" creationId="{8436A4D3-7B88-407D-AA6C-5AF6A91A9065}"/>
          </ac:cxnSpMkLst>
        </pc:cxnChg>
        <pc:cxnChg chg="mod topLvl">
          <ac:chgData name="Judson Santiago" userId="ebb108da2f256286" providerId="LiveId" clId="{1A99A797-1073-5946-BE93-BD88592098C0}" dt="2021-09-24T22:49:56.516" v="245" actId="164"/>
          <ac:cxnSpMkLst>
            <pc:docMk/>
            <pc:sldMk cId="484497428" sldId="408"/>
            <ac:cxnSpMk id="83" creationId="{632FD95F-14B8-4D37-822E-B594EF213B51}"/>
          </ac:cxnSpMkLst>
        </pc:cxnChg>
      </pc:sldChg>
      <pc:sldChg chg="del">
        <pc:chgData name="Judson Santiago" userId="ebb108da2f256286" providerId="LiveId" clId="{1A99A797-1073-5946-BE93-BD88592098C0}" dt="2021-09-24T22:43:25.801" v="40" actId="2696"/>
        <pc:sldMkLst>
          <pc:docMk/>
          <pc:sldMk cId="30740802" sldId="429"/>
        </pc:sldMkLst>
      </pc:sldChg>
      <pc:sldChg chg="del">
        <pc:chgData name="Judson Santiago" userId="ebb108da2f256286" providerId="LiveId" clId="{1A99A797-1073-5946-BE93-BD88592098C0}" dt="2021-09-24T22:43:26.792" v="41" actId="2696"/>
        <pc:sldMkLst>
          <pc:docMk/>
          <pc:sldMk cId="194543676" sldId="437"/>
        </pc:sldMkLst>
      </pc:sldChg>
      <pc:sldChg chg="del">
        <pc:chgData name="Judson Santiago" userId="ebb108da2f256286" providerId="LiveId" clId="{1A99A797-1073-5946-BE93-BD88592098C0}" dt="2021-09-24T22:43:27.743" v="42" actId="2696"/>
        <pc:sldMkLst>
          <pc:docMk/>
          <pc:sldMk cId="2586443488" sldId="438"/>
        </pc:sldMkLst>
      </pc:sldChg>
      <pc:sldChg chg="addSp delSp modSp mod modNotesTx">
        <pc:chgData name="Judson Santiago" userId="ebb108da2f256286" providerId="LiveId" clId="{1A99A797-1073-5946-BE93-BD88592098C0}" dt="2021-09-24T22:52:14.108" v="314" actId="1038"/>
        <pc:sldMkLst>
          <pc:docMk/>
          <pc:sldMk cId="3879656227" sldId="439"/>
        </pc:sldMkLst>
        <pc:spChg chg="mod">
          <ac:chgData name="Judson Santiago" userId="ebb108da2f256286" providerId="LiveId" clId="{1A99A797-1073-5946-BE93-BD88592098C0}" dt="2021-09-24T22:49:04.750" v="238" actId="20577"/>
          <ac:spMkLst>
            <pc:docMk/>
            <pc:sldMk cId="3879656227" sldId="439"/>
            <ac:spMk id="3" creationId="{05492157-7BA7-4AE8-AB7B-7E52632E08AA}"/>
          </ac:spMkLst>
        </pc:spChg>
        <pc:spChg chg="mod topLvl">
          <ac:chgData name="Judson Santiago" userId="ebb108da2f256286" providerId="LiveId" clId="{1A99A797-1073-5946-BE93-BD88592098C0}" dt="2021-09-24T22:52:14.108" v="314" actId="1038"/>
          <ac:spMkLst>
            <pc:docMk/>
            <pc:sldMk cId="3879656227" sldId="439"/>
            <ac:spMk id="6" creationId="{B92DA3B6-A0CD-47CB-94F3-5E671ABB42DD}"/>
          </ac:spMkLst>
        </pc:spChg>
        <pc:spChg chg="mod topLvl">
          <ac:chgData name="Judson Santiago" userId="ebb108da2f256286" providerId="LiveId" clId="{1A99A797-1073-5946-BE93-BD88592098C0}" dt="2021-09-24T22:52:14.108" v="314" actId="1038"/>
          <ac:spMkLst>
            <pc:docMk/>
            <pc:sldMk cId="3879656227" sldId="439"/>
            <ac:spMk id="7" creationId="{480451FF-497E-499E-B9C0-88FA1B72B8B6}"/>
          </ac:spMkLst>
        </pc:spChg>
        <pc:spChg chg="del">
          <ac:chgData name="Judson Santiago" userId="ebb108da2f256286" providerId="LiveId" clId="{1A99A797-1073-5946-BE93-BD88592098C0}" dt="2021-09-24T22:43:53.401" v="43" actId="478"/>
          <ac:spMkLst>
            <pc:docMk/>
            <pc:sldMk cId="3879656227" sldId="439"/>
            <ac:spMk id="10" creationId="{A87A10E0-3F95-469B-998C-F59DAB6FBE8F}"/>
          </ac:spMkLst>
        </pc:spChg>
        <pc:spChg chg="mod">
          <ac:chgData name="Judson Santiago" userId="ebb108da2f256286" providerId="LiveId" clId="{1A99A797-1073-5946-BE93-BD88592098C0}" dt="2021-09-24T22:50:06.332" v="246" actId="165"/>
          <ac:spMkLst>
            <pc:docMk/>
            <pc:sldMk cId="3879656227" sldId="439"/>
            <ac:spMk id="20" creationId="{B06A4B0E-74E3-4B61-A6E3-8D72F34CFC37}"/>
          </ac:spMkLst>
        </pc:spChg>
        <pc:spChg chg="mod">
          <ac:chgData name="Judson Santiago" userId="ebb108da2f256286" providerId="LiveId" clId="{1A99A797-1073-5946-BE93-BD88592098C0}" dt="2021-09-24T22:50:06.332" v="246" actId="165"/>
          <ac:spMkLst>
            <pc:docMk/>
            <pc:sldMk cId="3879656227" sldId="439"/>
            <ac:spMk id="21" creationId="{EFBC176D-A4CF-4608-88C8-C791579A7C6B}"/>
          </ac:spMkLst>
        </pc:spChg>
        <pc:spChg chg="mod">
          <ac:chgData name="Judson Santiago" userId="ebb108da2f256286" providerId="LiveId" clId="{1A99A797-1073-5946-BE93-BD88592098C0}" dt="2021-09-24T22:50:06.332" v="246" actId="165"/>
          <ac:spMkLst>
            <pc:docMk/>
            <pc:sldMk cId="3879656227" sldId="439"/>
            <ac:spMk id="22" creationId="{637C67FF-481F-4EAD-9F2F-53C4E2172961}"/>
          </ac:spMkLst>
        </pc:spChg>
        <pc:spChg chg="mod">
          <ac:chgData name="Judson Santiago" userId="ebb108da2f256286" providerId="LiveId" clId="{1A99A797-1073-5946-BE93-BD88592098C0}" dt="2021-09-24T22:50:06.332" v="246" actId="165"/>
          <ac:spMkLst>
            <pc:docMk/>
            <pc:sldMk cId="3879656227" sldId="439"/>
            <ac:spMk id="23" creationId="{F1E9CCD3-86DB-4CAD-869C-58D3BB13E02E}"/>
          </ac:spMkLst>
        </pc:spChg>
        <pc:spChg chg="del mod">
          <ac:chgData name="Judson Santiago" userId="ebb108da2f256286" providerId="LiveId" clId="{1A99A797-1073-5946-BE93-BD88592098C0}" dt="2021-09-24T22:51:06.950" v="266" actId="478"/>
          <ac:spMkLst>
            <pc:docMk/>
            <pc:sldMk cId="3879656227" sldId="439"/>
            <ac:spMk id="26" creationId="{E380B519-30EC-5C44-A671-1A276B7817DD}"/>
          </ac:spMkLst>
        </pc:spChg>
        <pc:spChg chg="del mod">
          <ac:chgData name="Judson Santiago" userId="ebb108da2f256286" providerId="LiveId" clId="{1A99A797-1073-5946-BE93-BD88592098C0}" dt="2021-09-24T22:50:28.611" v="255" actId="478"/>
          <ac:spMkLst>
            <pc:docMk/>
            <pc:sldMk cId="3879656227" sldId="439"/>
            <ac:spMk id="30" creationId="{37BB2569-EC3D-BE44-B19E-10122744AE0A}"/>
          </ac:spMkLst>
        </pc:spChg>
        <pc:spChg chg="mod topLvl">
          <ac:chgData name="Judson Santiago" userId="ebb108da2f256286" providerId="LiveId" clId="{1A99A797-1073-5946-BE93-BD88592098C0}" dt="2021-09-24T22:52:14.108" v="314" actId="1038"/>
          <ac:spMkLst>
            <pc:docMk/>
            <pc:sldMk cId="3879656227" sldId="439"/>
            <ac:spMk id="31" creationId="{5F0CA69F-45BF-43EE-86FE-11A6648AE746}"/>
          </ac:spMkLst>
        </pc:spChg>
        <pc:spChg chg="mod topLvl">
          <ac:chgData name="Judson Santiago" userId="ebb108da2f256286" providerId="LiveId" clId="{1A99A797-1073-5946-BE93-BD88592098C0}" dt="2021-09-24T22:52:14.108" v="314" actId="1038"/>
          <ac:spMkLst>
            <pc:docMk/>
            <pc:sldMk cId="3879656227" sldId="439"/>
            <ac:spMk id="33" creationId="{C3EABB5D-871C-4C5D-A76D-C92886B195D3}"/>
          </ac:spMkLst>
        </pc:spChg>
        <pc:spChg chg="mod topLvl">
          <ac:chgData name="Judson Santiago" userId="ebb108da2f256286" providerId="LiveId" clId="{1A99A797-1073-5946-BE93-BD88592098C0}" dt="2021-09-24T22:52:14.108" v="314" actId="1038"/>
          <ac:spMkLst>
            <pc:docMk/>
            <pc:sldMk cId="3879656227" sldId="439"/>
            <ac:spMk id="35" creationId="{846DB79F-A730-4587-8193-B81A5AB376F1}"/>
          </ac:spMkLst>
        </pc:spChg>
        <pc:spChg chg="mod topLvl">
          <ac:chgData name="Judson Santiago" userId="ebb108da2f256286" providerId="LiveId" clId="{1A99A797-1073-5946-BE93-BD88592098C0}" dt="2021-09-24T22:52:14.108" v="314" actId="1038"/>
          <ac:spMkLst>
            <pc:docMk/>
            <pc:sldMk cId="3879656227" sldId="439"/>
            <ac:spMk id="38" creationId="{A8CE3A37-8F04-4A12-B993-354A6ADCFAB6}"/>
          </ac:spMkLst>
        </pc:spChg>
        <pc:spChg chg="del">
          <ac:chgData name="Judson Santiago" userId="ebb108da2f256286" providerId="LiveId" clId="{1A99A797-1073-5946-BE93-BD88592098C0}" dt="2021-09-24T22:44:01.532" v="47" actId="478"/>
          <ac:spMkLst>
            <pc:docMk/>
            <pc:sldMk cId="3879656227" sldId="439"/>
            <ac:spMk id="40" creationId="{65280654-FC5E-473C-B551-966107E9DEFE}"/>
          </ac:spMkLst>
        </pc:spChg>
        <pc:spChg chg="del">
          <ac:chgData name="Judson Santiago" userId="ebb108da2f256286" providerId="LiveId" clId="{1A99A797-1073-5946-BE93-BD88592098C0}" dt="2021-09-24T22:43:57.421" v="45" actId="478"/>
          <ac:spMkLst>
            <pc:docMk/>
            <pc:sldMk cId="3879656227" sldId="439"/>
            <ac:spMk id="41" creationId="{A0E0FDD8-7AED-4F3A-8D5D-D3783C1ABD71}"/>
          </ac:spMkLst>
        </pc:spChg>
        <pc:spChg chg="mod">
          <ac:chgData name="Judson Santiago" userId="ebb108da2f256286" providerId="LiveId" clId="{1A99A797-1073-5946-BE93-BD88592098C0}" dt="2021-09-24T22:50:11.460" v="248"/>
          <ac:spMkLst>
            <pc:docMk/>
            <pc:sldMk cId="3879656227" sldId="439"/>
            <ac:spMk id="47" creationId="{0AE5F9E8-3B77-994B-B5FB-4275A9EAE4B7}"/>
          </ac:spMkLst>
        </pc:spChg>
        <pc:spChg chg="mod">
          <ac:chgData name="Judson Santiago" userId="ebb108da2f256286" providerId="LiveId" clId="{1A99A797-1073-5946-BE93-BD88592098C0}" dt="2021-09-24T22:50:11.460" v="248"/>
          <ac:spMkLst>
            <pc:docMk/>
            <pc:sldMk cId="3879656227" sldId="439"/>
            <ac:spMk id="50" creationId="{E4007DDD-FAB9-4A49-B7B6-BF315518A1CF}"/>
          </ac:spMkLst>
        </pc:spChg>
        <pc:spChg chg="mod topLvl">
          <ac:chgData name="Judson Santiago" userId="ebb108da2f256286" providerId="LiveId" clId="{1A99A797-1073-5946-BE93-BD88592098C0}" dt="2021-09-24T22:52:14.108" v="314" actId="1038"/>
          <ac:spMkLst>
            <pc:docMk/>
            <pc:sldMk cId="3879656227" sldId="439"/>
            <ac:spMk id="51" creationId="{FBDB29BC-547C-45F2-AD1C-81DB1B991D1B}"/>
          </ac:spMkLst>
        </pc:spChg>
        <pc:spChg chg="mod">
          <ac:chgData name="Judson Santiago" userId="ebb108da2f256286" providerId="LiveId" clId="{1A99A797-1073-5946-BE93-BD88592098C0}" dt="2021-09-24T22:51:20.329" v="269" actId="1076"/>
          <ac:spMkLst>
            <pc:docMk/>
            <pc:sldMk cId="3879656227" sldId="439"/>
            <ac:spMk id="52" creationId="{703D347E-B095-4649-89EF-F259F0659D24}"/>
          </ac:spMkLst>
        </pc:spChg>
        <pc:spChg chg="del mod">
          <ac:chgData name="Judson Santiago" userId="ebb108da2f256286" providerId="LiveId" clId="{1A99A797-1073-5946-BE93-BD88592098C0}" dt="2021-09-24T22:50:24.383" v="253" actId="478"/>
          <ac:spMkLst>
            <pc:docMk/>
            <pc:sldMk cId="3879656227" sldId="439"/>
            <ac:spMk id="62" creationId="{2ACCB398-A900-944D-8935-498D7165F7FC}"/>
          </ac:spMkLst>
        </pc:spChg>
        <pc:spChg chg="del mod">
          <ac:chgData name="Judson Santiago" userId="ebb108da2f256286" providerId="LiveId" clId="{1A99A797-1073-5946-BE93-BD88592098C0}" dt="2021-09-24T22:50:33.243" v="257" actId="478"/>
          <ac:spMkLst>
            <pc:docMk/>
            <pc:sldMk cId="3879656227" sldId="439"/>
            <ac:spMk id="63" creationId="{40609D5F-660B-4E4D-ACA7-D6ACE37C73FF}"/>
          </ac:spMkLst>
        </pc:spChg>
        <pc:spChg chg="del mod">
          <ac:chgData name="Judson Santiago" userId="ebb108da2f256286" providerId="LiveId" clId="{1A99A797-1073-5946-BE93-BD88592098C0}" dt="2021-09-24T22:50:42.226" v="261" actId="478"/>
          <ac:spMkLst>
            <pc:docMk/>
            <pc:sldMk cId="3879656227" sldId="439"/>
            <ac:spMk id="64" creationId="{9DF3FD5C-4249-C74E-BA33-23D9E1FED17A}"/>
          </ac:spMkLst>
        </pc:spChg>
        <pc:spChg chg="del mod">
          <ac:chgData name="Judson Santiago" userId="ebb108da2f256286" providerId="LiveId" clId="{1A99A797-1073-5946-BE93-BD88592098C0}" dt="2021-09-24T22:50:39.851" v="260" actId="478"/>
          <ac:spMkLst>
            <pc:docMk/>
            <pc:sldMk cId="3879656227" sldId="439"/>
            <ac:spMk id="65" creationId="{B8D2A38B-1BA6-8340-A6BF-0D2D6D04040D}"/>
          </ac:spMkLst>
        </pc:spChg>
        <pc:spChg chg="del mod">
          <ac:chgData name="Judson Santiago" userId="ebb108da2f256286" providerId="LiveId" clId="{1A99A797-1073-5946-BE93-BD88592098C0}" dt="2021-09-24T22:50:50.172" v="264" actId="478"/>
          <ac:spMkLst>
            <pc:docMk/>
            <pc:sldMk cId="3879656227" sldId="439"/>
            <ac:spMk id="66" creationId="{BEC7679F-F860-2B42-8B38-E5B280881DCB}"/>
          </ac:spMkLst>
        </pc:spChg>
        <pc:spChg chg="del mod">
          <ac:chgData name="Judson Santiago" userId="ebb108da2f256286" providerId="LiveId" clId="{1A99A797-1073-5946-BE93-BD88592098C0}" dt="2021-09-24T22:50:45.093" v="262" actId="478"/>
          <ac:spMkLst>
            <pc:docMk/>
            <pc:sldMk cId="3879656227" sldId="439"/>
            <ac:spMk id="67" creationId="{E0E27944-D345-3141-9390-96E13C869977}"/>
          </ac:spMkLst>
        </pc:spChg>
        <pc:spChg chg="del mod">
          <ac:chgData name="Judson Santiago" userId="ebb108da2f256286" providerId="LiveId" clId="{1A99A797-1073-5946-BE93-BD88592098C0}" dt="2021-09-24T22:50:37.250" v="259" actId="478"/>
          <ac:spMkLst>
            <pc:docMk/>
            <pc:sldMk cId="3879656227" sldId="439"/>
            <ac:spMk id="68" creationId="{C2B1A50F-EBAE-CB4C-96D7-73DA415E2CC5}"/>
          </ac:spMkLst>
        </pc:spChg>
        <pc:spChg chg="del mod">
          <ac:chgData name="Judson Santiago" userId="ebb108da2f256286" providerId="LiveId" clId="{1A99A797-1073-5946-BE93-BD88592098C0}" dt="2021-09-24T22:50:26.727" v="254" actId="478"/>
          <ac:spMkLst>
            <pc:docMk/>
            <pc:sldMk cId="3879656227" sldId="439"/>
            <ac:spMk id="69" creationId="{9421A6B2-56C3-2042-BD35-874E015CF944}"/>
          </ac:spMkLst>
        </pc:spChg>
        <pc:spChg chg="del mod">
          <ac:chgData name="Judson Santiago" userId="ebb108da2f256286" providerId="LiveId" clId="{1A99A797-1073-5946-BE93-BD88592098C0}" dt="2021-09-24T22:50:47.349" v="263" actId="478"/>
          <ac:spMkLst>
            <pc:docMk/>
            <pc:sldMk cId="3879656227" sldId="439"/>
            <ac:spMk id="70" creationId="{38AD6724-461A-204D-BF16-B3D2E5E57BC3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72" creationId="{2C144536-1AF0-DA45-AB17-B5794A7F0B76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76" creationId="{4CA5ED1B-9B94-B345-9FEC-60CB739B3260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84" creationId="{5D64EFBE-946B-5140-8632-47983F8559B6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85" creationId="{F839CA97-67E7-2345-B1BC-502CA11085EC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86" creationId="{BD8C50ED-6CE8-D34D-8AAA-C2B6AB1A1412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96" creationId="{095E0EA1-C6E3-354E-A670-45B8625CC3D6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97" creationId="{B36EC3DE-C264-8849-83F6-A8F8996B1915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98" creationId="{025078A7-8D8E-D849-B287-347BCDD209A8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99" creationId="{D3ED65E5-36D7-A749-A161-851BC83C6E9E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100" creationId="{C375A16B-8E70-B544-B50C-17AA02E6CE2A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101" creationId="{D8FA0FF7-A865-B242-92AF-824A5F0E734E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102" creationId="{ABB8AB21-AECE-2E40-911E-A899C525BCD7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103" creationId="{A093C951-5F2E-8543-934D-DE5296B11696}"/>
          </ac:spMkLst>
        </pc:spChg>
        <pc:spChg chg="mod">
          <ac:chgData name="Judson Santiago" userId="ebb108da2f256286" providerId="LiveId" clId="{1A99A797-1073-5946-BE93-BD88592098C0}" dt="2021-09-24T22:51:10.571" v="267"/>
          <ac:spMkLst>
            <pc:docMk/>
            <pc:sldMk cId="3879656227" sldId="439"/>
            <ac:spMk id="104" creationId="{7EFE9640-6155-EB4E-B187-DED6451A27E4}"/>
          </ac:spMkLst>
        </pc:spChg>
        <pc:grpChg chg="del">
          <ac:chgData name="Judson Santiago" userId="ebb108da2f256286" providerId="LiveId" clId="{1A99A797-1073-5946-BE93-BD88592098C0}" dt="2021-09-24T22:50:06.332" v="246" actId="165"/>
          <ac:grpSpMkLst>
            <pc:docMk/>
            <pc:sldMk cId="3879656227" sldId="439"/>
            <ac:grpSpMk id="14" creationId="{B2F04E4B-9718-41BA-88ED-B6041673746C}"/>
          </ac:grpSpMkLst>
        </pc:grpChg>
        <pc:grpChg chg="del mod topLvl">
          <ac:chgData name="Judson Santiago" userId="ebb108da2f256286" providerId="LiveId" clId="{1A99A797-1073-5946-BE93-BD88592098C0}" dt="2021-09-24T22:50:10.253" v="247" actId="478"/>
          <ac:grpSpMkLst>
            <pc:docMk/>
            <pc:sldMk cId="3879656227" sldId="439"/>
            <ac:grpSpMk id="19" creationId="{A708A0DD-4D39-45F0-9470-34AECD5212F0}"/>
          </ac:grpSpMkLst>
        </pc:grpChg>
        <pc:grpChg chg="add mod">
          <ac:chgData name="Judson Santiago" userId="ebb108da2f256286" providerId="LiveId" clId="{1A99A797-1073-5946-BE93-BD88592098C0}" dt="2021-09-24T22:52:14.108" v="314" actId="1038"/>
          <ac:grpSpMkLst>
            <pc:docMk/>
            <pc:sldMk cId="3879656227" sldId="439"/>
            <ac:grpSpMk id="25" creationId="{ABE69A0D-9A2E-E847-B972-04038DEE762C}"/>
          </ac:grpSpMkLst>
        </pc:grpChg>
        <pc:grpChg chg="add del mod">
          <ac:chgData name="Judson Santiago" userId="ebb108da2f256286" providerId="LiveId" clId="{1A99A797-1073-5946-BE93-BD88592098C0}" dt="2021-09-24T22:51:12.170" v="268"/>
          <ac:grpSpMkLst>
            <pc:docMk/>
            <pc:sldMk cId="3879656227" sldId="439"/>
            <ac:grpSpMk id="71" creationId="{EB38DF7A-1F25-634D-BEAD-8680F18F4992}"/>
          </ac:grpSpMkLst>
        </pc:grpChg>
        <pc:graphicFrameChg chg="mod">
          <ac:chgData name="Judson Santiago" userId="ebb108da2f256286" providerId="LiveId" clId="{1A99A797-1073-5946-BE93-BD88592098C0}" dt="2021-09-24T22:50:11.460" v="248"/>
          <ac:graphicFrameMkLst>
            <pc:docMk/>
            <pc:sldMk cId="3879656227" sldId="439"/>
            <ac:graphicFrameMk id="32" creationId="{A0961698-D180-A643-BC4A-374F7DDEA815}"/>
          </ac:graphicFrameMkLst>
        </pc:graphicFrameChg>
        <pc:graphicFrameChg chg="mod">
          <ac:chgData name="Judson Santiago" userId="ebb108da2f256286" providerId="LiveId" clId="{1A99A797-1073-5946-BE93-BD88592098C0}" dt="2021-09-24T22:50:11.460" v="248"/>
          <ac:graphicFrameMkLst>
            <pc:docMk/>
            <pc:sldMk cId="3879656227" sldId="439"/>
            <ac:graphicFrameMk id="34" creationId="{341B5133-8ABF-4A4D-B663-E7210506F00F}"/>
          </ac:graphicFrameMkLst>
        </pc:graphicFrameChg>
        <pc:graphicFrameChg chg="mod">
          <ac:chgData name="Judson Santiago" userId="ebb108da2f256286" providerId="LiveId" clId="{1A99A797-1073-5946-BE93-BD88592098C0}" dt="2021-09-24T22:50:11.460" v="248"/>
          <ac:graphicFrameMkLst>
            <pc:docMk/>
            <pc:sldMk cId="3879656227" sldId="439"/>
            <ac:graphicFrameMk id="39" creationId="{905FCB34-00AF-8C42-BF09-7E2A7ABD4B3F}"/>
          </ac:graphicFrameMkLst>
        </pc:graphicFrameChg>
        <pc:graphicFrameChg chg="mod">
          <ac:chgData name="Judson Santiago" userId="ebb108da2f256286" providerId="LiveId" clId="{1A99A797-1073-5946-BE93-BD88592098C0}" dt="2021-09-24T22:50:11.460" v="248"/>
          <ac:graphicFrameMkLst>
            <pc:docMk/>
            <pc:sldMk cId="3879656227" sldId="439"/>
            <ac:graphicFrameMk id="42" creationId="{A77A2D00-00C7-204A-A5CB-91CD0611237C}"/>
          </ac:graphicFrameMkLst>
        </pc:graphicFrameChg>
        <pc:graphicFrameChg chg="mod">
          <ac:chgData name="Judson Santiago" userId="ebb108da2f256286" providerId="LiveId" clId="{1A99A797-1073-5946-BE93-BD88592098C0}" dt="2021-09-24T22:50:16.523" v="250" actId="1076"/>
          <ac:graphicFrameMkLst>
            <pc:docMk/>
            <pc:sldMk cId="3879656227" sldId="439"/>
            <ac:graphicFrameMk id="58" creationId="{6EA6DC5B-57F4-014E-ACEE-F37B8DDAB053}"/>
          </ac:graphicFrameMkLst>
        </pc:graphicFrameChg>
        <pc:graphicFrameChg chg="mod">
          <ac:chgData name="Judson Santiago" userId="ebb108da2f256286" providerId="LiveId" clId="{1A99A797-1073-5946-BE93-BD88592098C0}" dt="2021-09-24T22:50:11.460" v="248"/>
          <ac:graphicFrameMkLst>
            <pc:docMk/>
            <pc:sldMk cId="3879656227" sldId="439"/>
            <ac:graphicFrameMk id="59" creationId="{5607EAF7-5CBD-4248-99BF-BC2942DFF728}"/>
          </ac:graphicFrameMkLst>
        </pc:graphicFrameChg>
        <pc:graphicFrameChg chg="mod">
          <ac:chgData name="Judson Santiago" userId="ebb108da2f256286" providerId="LiveId" clId="{1A99A797-1073-5946-BE93-BD88592098C0}" dt="2021-09-24T22:50:11.460" v="248"/>
          <ac:graphicFrameMkLst>
            <pc:docMk/>
            <pc:sldMk cId="3879656227" sldId="439"/>
            <ac:graphicFrameMk id="60" creationId="{61A9387A-291E-224B-9B19-D0F6C9450BC4}"/>
          </ac:graphicFrameMkLst>
        </pc:graphicFrameChg>
        <pc:graphicFrameChg chg="mod">
          <ac:chgData name="Judson Santiago" userId="ebb108da2f256286" providerId="LiveId" clId="{1A99A797-1073-5946-BE93-BD88592098C0}" dt="2021-09-24T22:50:11.460" v="248"/>
          <ac:graphicFrameMkLst>
            <pc:docMk/>
            <pc:sldMk cId="3879656227" sldId="439"/>
            <ac:graphicFrameMk id="61" creationId="{E4944219-B05A-DF43-8972-2B6C0C26DBE2}"/>
          </ac:graphicFrameMkLst>
        </pc:graphicFrameChg>
        <pc:graphicFrameChg chg="mod">
          <ac:chgData name="Judson Santiago" userId="ebb108da2f256286" providerId="LiveId" clId="{1A99A797-1073-5946-BE93-BD88592098C0}" dt="2021-09-24T22:51:10.571" v="267"/>
          <ac:graphicFrameMkLst>
            <pc:docMk/>
            <pc:sldMk cId="3879656227" sldId="439"/>
            <ac:graphicFrameMk id="77" creationId="{19C6CBFF-1CE4-424C-9655-65ED7CB6CB1E}"/>
          </ac:graphicFrameMkLst>
        </pc:graphicFrameChg>
        <pc:graphicFrameChg chg="mod">
          <ac:chgData name="Judson Santiago" userId="ebb108da2f256286" providerId="LiveId" clId="{1A99A797-1073-5946-BE93-BD88592098C0}" dt="2021-09-24T22:51:10.571" v="267"/>
          <ac:graphicFrameMkLst>
            <pc:docMk/>
            <pc:sldMk cId="3879656227" sldId="439"/>
            <ac:graphicFrameMk id="78" creationId="{0B9745AB-3A05-DF44-A913-BA71CF1C0F71}"/>
          </ac:graphicFrameMkLst>
        </pc:graphicFrameChg>
        <pc:graphicFrameChg chg="mod">
          <ac:chgData name="Judson Santiago" userId="ebb108da2f256286" providerId="LiveId" clId="{1A99A797-1073-5946-BE93-BD88592098C0}" dt="2021-09-24T22:51:10.571" v="267"/>
          <ac:graphicFrameMkLst>
            <pc:docMk/>
            <pc:sldMk cId="3879656227" sldId="439"/>
            <ac:graphicFrameMk id="79" creationId="{D15CCC79-A416-4F40-AB02-81F45EC0AF2E}"/>
          </ac:graphicFrameMkLst>
        </pc:graphicFrameChg>
        <pc:graphicFrameChg chg="mod">
          <ac:chgData name="Judson Santiago" userId="ebb108da2f256286" providerId="LiveId" clId="{1A99A797-1073-5946-BE93-BD88592098C0}" dt="2021-09-24T22:51:10.571" v="267"/>
          <ac:graphicFrameMkLst>
            <pc:docMk/>
            <pc:sldMk cId="3879656227" sldId="439"/>
            <ac:graphicFrameMk id="80" creationId="{5C082302-4404-E049-A954-1BED4F9EADE8}"/>
          </ac:graphicFrameMkLst>
        </pc:graphicFrameChg>
        <pc:graphicFrameChg chg="mod">
          <ac:chgData name="Judson Santiago" userId="ebb108da2f256286" providerId="LiveId" clId="{1A99A797-1073-5946-BE93-BD88592098C0}" dt="2021-09-24T22:51:10.571" v="267"/>
          <ac:graphicFrameMkLst>
            <pc:docMk/>
            <pc:sldMk cId="3879656227" sldId="439"/>
            <ac:graphicFrameMk id="92" creationId="{A46D6695-954A-3643-A152-CAD57EB4577A}"/>
          </ac:graphicFrameMkLst>
        </pc:graphicFrameChg>
        <pc:graphicFrameChg chg="mod">
          <ac:chgData name="Judson Santiago" userId="ebb108da2f256286" providerId="LiveId" clId="{1A99A797-1073-5946-BE93-BD88592098C0}" dt="2021-09-24T22:51:10.571" v="267"/>
          <ac:graphicFrameMkLst>
            <pc:docMk/>
            <pc:sldMk cId="3879656227" sldId="439"/>
            <ac:graphicFrameMk id="93" creationId="{8A55066B-3E10-4146-B3EA-561D5F3F17F4}"/>
          </ac:graphicFrameMkLst>
        </pc:graphicFrameChg>
        <pc:graphicFrameChg chg="mod">
          <ac:chgData name="Judson Santiago" userId="ebb108da2f256286" providerId="LiveId" clId="{1A99A797-1073-5946-BE93-BD88592098C0}" dt="2021-09-24T22:51:10.571" v="267"/>
          <ac:graphicFrameMkLst>
            <pc:docMk/>
            <pc:sldMk cId="3879656227" sldId="439"/>
            <ac:graphicFrameMk id="94" creationId="{1330142D-C6C0-F540-8E63-FF71936D4B3C}"/>
          </ac:graphicFrameMkLst>
        </pc:graphicFrameChg>
        <pc:graphicFrameChg chg="mod">
          <ac:chgData name="Judson Santiago" userId="ebb108da2f256286" providerId="LiveId" clId="{1A99A797-1073-5946-BE93-BD88592098C0}" dt="2021-09-24T22:51:10.571" v="267"/>
          <ac:graphicFrameMkLst>
            <pc:docMk/>
            <pc:sldMk cId="3879656227" sldId="439"/>
            <ac:graphicFrameMk id="95" creationId="{9458E883-CDC2-AD46-A063-27880CA91E19}"/>
          </ac:graphicFrameMkLst>
        </pc:graphicFrameChg>
        <pc:cxnChg chg="del mod">
          <ac:chgData name="Judson Santiago" userId="ebb108da2f256286" providerId="LiveId" clId="{1A99A797-1073-5946-BE93-BD88592098C0}" dt="2021-09-24T22:50:30.557" v="256" actId="478"/>
          <ac:cxnSpMkLst>
            <pc:docMk/>
            <pc:sldMk cId="3879656227" sldId="439"/>
            <ac:cxnSpMk id="27" creationId="{83FEC625-C9AD-8442-88F1-D171017A5D15}"/>
          </ac:cxnSpMkLst>
        </pc:cxnChg>
        <pc:cxnChg chg="del mod">
          <ac:chgData name="Judson Santiago" userId="ebb108da2f256286" providerId="LiveId" clId="{1A99A797-1073-5946-BE93-BD88592098C0}" dt="2021-09-24T22:50:22.145" v="252" actId="478"/>
          <ac:cxnSpMkLst>
            <pc:docMk/>
            <pc:sldMk cId="3879656227" sldId="439"/>
            <ac:cxnSpMk id="28" creationId="{37212044-E4F4-D84E-8335-FC5F8251775E}"/>
          </ac:cxnSpMkLst>
        </pc:cxnChg>
        <pc:cxnChg chg="del mod">
          <ac:chgData name="Judson Santiago" userId="ebb108da2f256286" providerId="LiveId" clId="{1A99A797-1073-5946-BE93-BD88592098C0}" dt="2021-09-24T22:50:35.208" v="258" actId="478"/>
          <ac:cxnSpMkLst>
            <pc:docMk/>
            <pc:sldMk cId="3879656227" sldId="439"/>
            <ac:cxnSpMk id="29" creationId="{9EACA5FD-AF65-7C43-90CA-C12A721EEB4B}"/>
          </ac:cxnSpMkLst>
        </pc:cxnChg>
        <pc:cxnChg chg="del">
          <ac:chgData name="Judson Santiago" userId="ebb108da2f256286" providerId="LiveId" clId="{1A99A797-1073-5946-BE93-BD88592098C0}" dt="2021-09-24T22:43:59.777" v="46" actId="478"/>
          <ac:cxnSpMkLst>
            <pc:docMk/>
            <pc:sldMk cId="3879656227" sldId="439"/>
            <ac:cxnSpMk id="36" creationId="{DD290DAC-474C-4A7F-AF63-8FA3642020C6}"/>
          </ac:cxnSpMkLst>
        </pc:cxnChg>
        <pc:cxnChg chg="del">
          <ac:chgData name="Judson Santiago" userId="ebb108da2f256286" providerId="LiveId" clId="{1A99A797-1073-5946-BE93-BD88592098C0}" dt="2021-09-24T22:43:55.727" v="44" actId="478"/>
          <ac:cxnSpMkLst>
            <pc:docMk/>
            <pc:sldMk cId="3879656227" sldId="439"/>
            <ac:cxnSpMk id="37" creationId="{AF2861A3-D462-41A9-BE5A-46FF8DA07B7E}"/>
          </ac:cxnSpMkLst>
        </pc:cxnChg>
        <pc:cxnChg chg="mod">
          <ac:chgData name="Judson Santiago" userId="ebb108da2f256286" providerId="LiveId" clId="{1A99A797-1073-5946-BE93-BD88592098C0}" dt="2021-09-24T22:50:11.460" v="248"/>
          <ac:cxnSpMkLst>
            <pc:docMk/>
            <pc:sldMk cId="3879656227" sldId="439"/>
            <ac:cxnSpMk id="43" creationId="{45B5BD34-0EE1-3646-A370-0C7502051B7E}"/>
          </ac:cxnSpMkLst>
        </pc:cxnChg>
        <pc:cxnChg chg="mod">
          <ac:chgData name="Judson Santiago" userId="ebb108da2f256286" providerId="LiveId" clId="{1A99A797-1073-5946-BE93-BD88592098C0}" dt="2021-09-24T22:50:11.460" v="248"/>
          <ac:cxnSpMkLst>
            <pc:docMk/>
            <pc:sldMk cId="3879656227" sldId="439"/>
            <ac:cxnSpMk id="44" creationId="{EFB1A615-EFD2-C741-A4D8-2528B206FF3C}"/>
          </ac:cxnSpMkLst>
        </pc:cxnChg>
        <pc:cxnChg chg="mod topLvl">
          <ac:chgData name="Judson Santiago" userId="ebb108da2f256286" providerId="LiveId" clId="{1A99A797-1073-5946-BE93-BD88592098C0}" dt="2021-09-24T22:52:14.108" v="314" actId="1038"/>
          <ac:cxnSpMkLst>
            <pc:docMk/>
            <pc:sldMk cId="3879656227" sldId="439"/>
            <ac:cxnSpMk id="45" creationId="{662D4E55-748C-4CC1-BBA2-D1E4E3ABB4C9}"/>
          </ac:cxnSpMkLst>
        </pc:cxnChg>
        <pc:cxnChg chg="mod">
          <ac:chgData name="Judson Santiago" userId="ebb108da2f256286" providerId="LiveId" clId="{1A99A797-1073-5946-BE93-BD88592098C0}" dt="2021-09-24T22:50:11.460" v="248"/>
          <ac:cxnSpMkLst>
            <pc:docMk/>
            <pc:sldMk cId="3879656227" sldId="439"/>
            <ac:cxnSpMk id="46" creationId="{127FFDB7-A875-1547-A7BF-86B3C1100E11}"/>
          </ac:cxnSpMkLst>
        </pc:cxnChg>
        <pc:cxnChg chg="mod topLvl">
          <ac:chgData name="Judson Santiago" userId="ebb108da2f256286" providerId="LiveId" clId="{1A99A797-1073-5946-BE93-BD88592098C0}" dt="2021-09-24T22:52:14.108" v="314" actId="1038"/>
          <ac:cxnSpMkLst>
            <pc:docMk/>
            <pc:sldMk cId="3879656227" sldId="439"/>
            <ac:cxnSpMk id="48" creationId="{5B62B21C-CB2F-4DD7-B1ED-CA437F8C732B}"/>
          </ac:cxnSpMkLst>
        </pc:cxnChg>
        <pc:cxnChg chg="mod topLvl">
          <ac:chgData name="Judson Santiago" userId="ebb108da2f256286" providerId="LiveId" clId="{1A99A797-1073-5946-BE93-BD88592098C0}" dt="2021-09-24T22:52:14.108" v="314" actId="1038"/>
          <ac:cxnSpMkLst>
            <pc:docMk/>
            <pc:sldMk cId="3879656227" sldId="439"/>
            <ac:cxnSpMk id="49" creationId="{D225402F-D184-4DAD-9668-8C5993D20992}"/>
          </ac:cxnSpMkLst>
        </pc:cxnChg>
        <pc:cxnChg chg="mod">
          <ac:chgData name="Judson Santiago" userId="ebb108da2f256286" providerId="LiveId" clId="{1A99A797-1073-5946-BE93-BD88592098C0}" dt="2021-09-24T22:50:11.460" v="248"/>
          <ac:cxnSpMkLst>
            <pc:docMk/>
            <pc:sldMk cId="3879656227" sldId="439"/>
            <ac:cxnSpMk id="53" creationId="{DEED993B-A95A-E148-B2D8-05E7C432A731}"/>
          </ac:cxnSpMkLst>
        </pc:cxnChg>
        <pc:cxnChg chg="mod">
          <ac:chgData name="Judson Santiago" userId="ebb108da2f256286" providerId="LiveId" clId="{1A99A797-1073-5946-BE93-BD88592098C0}" dt="2021-09-24T22:50:11.460" v="248"/>
          <ac:cxnSpMkLst>
            <pc:docMk/>
            <pc:sldMk cId="3879656227" sldId="439"/>
            <ac:cxnSpMk id="54" creationId="{8929936C-3C88-4C4E-88BE-338F67F885FC}"/>
          </ac:cxnSpMkLst>
        </pc:cxnChg>
        <pc:cxnChg chg="mod">
          <ac:chgData name="Judson Santiago" userId="ebb108da2f256286" providerId="LiveId" clId="{1A99A797-1073-5946-BE93-BD88592098C0}" dt="2021-09-24T22:50:11.460" v="248"/>
          <ac:cxnSpMkLst>
            <pc:docMk/>
            <pc:sldMk cId="3879656227" sldId="439"/>
            <ac:cxnSpMk id="55" creationId="{42E1D149-C973-B544-820F-6B1AC8810892}"/>
          </ac:cxnSpMkLst>
        </pc:cxnChg>
        <pc:cxnChg chg="mod">
          <ac:chgData name="Judson Santiago" userId="ebb108da2f256286" providerId="LiveId" clId="{1A99A797-1073-5946-BE93-BD88592098C0}" dt="2021-09-24T22:50:11.460" v="248"/>
          <ac:cxnSpMkLst>
            <pc:docMk/>
            <pc:sldMk cId="3879656227" sldId="439"/>
            <ac:cxnSpMk id="56" creationId="{FA0B0D50-5B82-0743-8F80-273A155E59D3}"/>
          </ac:cxnSpMkLst>
        </pc:cxnChg>
        <pc:cxnChg chg="mod">
          <ac:chgData name="Judson Santiago" userId="ebb108da2f256286" providerId="LiveId" clId="{1A99A797-1073-5946-BE93-BD88592098C0}" dt="2021-09-24T22:50:11.460" v="248"/>
          <ac:cxnSpMkLst>
            <pc:docMk/>
            <pc:sldMk cId="3879656227" sldId="439"/>
            <ac:cxnSpMk id="57" creationId="{DEAB53FD-211F-2B49-8B23-CF7EAE4E0391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73" creationId="{ACD0CF24-30D9-3946-A9BB-7985B08C1FBD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74" creationId="{86987E78-7DD5-DD4C-A701-432C72D550DC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75" creationId="{826A92E8-4BAF-3B4F-BCFF-A47DD78D3F89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81" creationId="{D24C770C-FE82-9346-A2EC-81E644531784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82" creationId="{3A683E67-9C5A-974B-8E77-5F3DF8880136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83" creationId="{331A7675-4D5D-3B4A-8494-402D25ED210E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87" creationId="{6CBC9EB0-D4BD-6D47-BD0A-45CF010C51EA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88" creationId="{17AE3C50-CAC6-0F4D-8AB8-DE12FECD3C57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89" creationId="{F8077E48-16DC-924B-ABD3-C2FA8D6DA4A3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90" creationId="{D91A5C6D-E560-DD48-B4C9-AB647284CF6E}"/>
          </ac:cxnSpMkLst>
        </pc:cxnChg>
        <pc:cxnChg chg="mod">
          <ac:chgData name="Judson Santiago" userId="ebb108da2f256286" providerId="LiveId" clId="{1A99A797-1073-5946-BE93-BD88592098C0}" dt="2021-09-24T22:51:10.571" v="267"/>
          <ac:cxnSpMkLst>
            <pc:docMk/>
            <pc:sldMk cId="3879656227" sldId="439"/>
            <ac:cxnSpMk id="91" creationId="{0778A9CB-521F-8A46-8D78-36F1F240EB3B}"/>
          </ac:cxnSpMkLst>
        </pc:cxnChg>
      </pc:sldChg>
      <pc:sldChg chg="del">
        <pc:chgData name="Judson Santiago" userId="ebb108da2f256286" providerId="LiveId" clId="{1A99A797-1073-5946-BE93-BD88592098C0}" dt="2021-09-24T22:42:45.497" v="39" actId="2696"/>
        <pc:sldMkLst>
          <pc:docMk/>
          <pc:sldMk cId="239547029" sldId="440"/>
        </pc:sldMkLst>
      </pc:sldChg>
      <pc:sldChg chg="del">
        <pc:chgData name="Judson Santiago" userId="ebb108da2f256286" providerId="LiveId" clId="{1A99A797-1073-5946-BE93-BD88592098C0}" dt="2021-09-24T22:46:30.026" v="61" actId="2696"/>
        <pc:sldMkLst>
          <pc:docMk/>
          <pc:sldMk cId="3909979546" sldId="443"/>
        </pc:sldMkLst>
      </pc:sldChg>
      <pc:sldChg chg="modSp mod">
        <pc:chgData name="Judson Santiago" userId="ebb108da2f256286" providerId="LiveId" clId="{1A99A797-1073-5946-BE93-BD88592098C0}" dt="2021-09-24T22:44:49.038" v="60" actId="20577"/>
        <pc:sldMkLst>
          <pc:docMk/>
          <pc:sldMk cId="321947362" sldId="550"/>
        </pc:sldMkLst>
        <pc:spChg chg="mod">
          <ac:chgData name="Judson Santiago" userId="ebb108da2f256286" providerId="LiveId" clId="{1A99A797-1073-5946-BE93-BD88592098C0}" dt="2021-09-24T22:44:49.038" v="60" actId="20577"/>
          <ac:spMkLst>
            <pc:docMk/>
            <pc:sldMk cId="321947362" sldId="550"/>
            <ac:spMk id="2" creationId="{549E7FE2-A7AE-4085-A418-2F6F96CEE132}"/>
          </ac:spMkLst>
        </pc:spChg>
      </pc:sldChg>
      <pc:sldChg chg="modSp new mod">
        <pc:chgData name="Judson Santiago" userId="ebb108da2f256286" providerId="LiveId" clId="{1A99A797-1073-5946-BE93-BD88592098C0}" dt="2021-09-24T22:55:24.266" v="317" actId="20577"/>
        <pc:sldMkLst>
          <pc:docMk/>
          <pc:sldMk cId="3576379717" sldId="551"/>
        </pc:sldMkLst>
        <pc:spChg chg="mod">
          <ac:chgData name="Judson Santiago" userId="ebb108da2f256286" providerId="LiveId" clId="{1A99A797-1073-5946-BE93-BD88592098C0}" dt="2021-09-24T22:47:00.781" v="74" actId="20577"/>
          <ac:spMkLst>
            <pc:docMk/>
            <pc:sldMk cId="3576379717" sldId="551"/>
            <ac:spMk id="2" creationId="{B5EE46B3-5D5D-8F44-B355-A870E036B9E9}"/>
          </ac:spMkLst>
        </pc:spChg>
        <pc:spChg chg="mod">
          <ac:chgData name="Judson Santiago" userId="ebb108da2f256286" providerId="LiveId" clId="{1A99A797-1073-5946-BE93-BD88592098C0}" dt="2021-09-24T22:55:24.266" v="317" actId="20577"/>
          <ac:spMkLst>
            <pc:docMk/>
            <pc:sldMk cId="3576379717" sldId="551"/>
            <ac:spMk id="3" creationId="{33C6EBE3-1B4F-E548-993D-4124C06B286B}"/>
          </ac:spMkLst>
        </pc:spChg>
      </pc:sldChg>
    </pc:docChg>
  </pc:docChgLst>
  <pc:docChgLst>
    <pc:chgData name="Judson Santiago" userId="ebb108da2f256286" providerId="LiveId" clId="{0F8D3BB3-B47C-4CBA-BB82-BE7D6EF03141}"/>
    <pc:docChg chg="undo redo custSel addSld delSld modSld sldOrd modMainMaster">
      <pc:chgData name="Judson Santiago" userId="ebb108da2f256286" providerId="LiveId" clId="{0F8D3BB3-B47C-4CBA-BB82-BE7D6EF03141}" dt="2021-09-29T06:54:47.632" v="10607" actId="16959"/>
      <pc:docMkLst>
        <pc:docMk/>
      </pc:docMkLst>
      <pc:sldChg chg="addSp delSp modSp add mod modTransition">
        <pc:chgData name="Judson Santiago" userId="ebb108da2f256286" providerId="LiveId" clId="{0F8D3BB3-B47C-4CBA-BB82-BE7D6EF03141}" dt="2021-09-29T06:02:17.380" v="10257"/>
        <pc:sldMkLst>
          <pc:docMk/>
          <pc:sldMk cId="3491607458" sldId="407"/>
        </pc:sldMkLst>
        <pc:spChg chg="mod">
          <ac:chgData name="Judson Santiago" userId="ebb108da2f256286" providerId="LiveId" clId="{0F8D3BB3-B47C-4CBA-BB82-BE7D6EF03141}" dt="2021-09-29T06:00:05.585" v="10248" actId="20577"/>
          <ac:spMkLst>
            <pc:docMk/>
            <pc:sldMk cId="3491607458" sldId="407"/>
            <ac:spMk id="3" creationId="{0BB20F68-0792-43D3-8EDB-82BC63632F33}"/>
          </ac:spMkLst>
        </pc:spChg>
        <pc:spChg chg="mod">
          <ac:chgData name="Judson Santiago" userId="ebb108da2f256286" providerId="LiveId" clId="{0F8D3BB3-B47C-4CBA-BB82-BE7D6EF03141}" dt="2021-09-29T05:56:23.703" v="10123"/>
          <ac:spMkLst>
            <pc:docMk/>
            <pc:sldMk cId="3491607458" sldId="407"/>
            <ac:spMk id="12" creationId="{41CD40E2-7B72-4715-A70D-2DAD67BE6D5B}"/>
          </ac:spMkLst>
        </pc:spChg>
        <pc:spChg chg="mod">
          <ac:chgData name="Judson Santiago" userId="ebb108da2f256286" providerId="LiveId" clId="{0F8D3BB3-B47C-4CBA-BB82-BE7D6EF03141}" dt="2021-09-29T05:56:23.703" v="10123"/>
          <ac:spMkLst>
            <pc:docMk/>
            <pc:sldMk cId="3491607458" sldId="407"/>
            <ac:spMk id="13" creationId="{862466E0-4024-42AC-A712-CF6240E3151C}"/>
          </ac:spMkLst>
        </pc:spChg>
        <pc:spChg chg="mod">
          <ac:chgData name="Judson Santiago" userId="ebb108da2f256286" providerId="LiveId" clId="{0F8D3BB3-B47C-4CBA-BB82-BE7D6EF03141}" dt="2021-09-29T05:56:23.703" v="10123"/>
          <ac:spMkLst>
            <pc:docMk/>
            <pc:sldMk cId="3491607458" sldId="407"/>
            <ac:spMk id="14" creationId="{3E27AE56-18F2-4902-83CC-D189F2924F1C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25" creationId="{594997A4-5352-425F-9A11-2CF2B7E269EC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33" creationId="{B97EB14D-DB33-4DE7-9D9E-3A2734A3BC6D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34" creationId="{66403308-ED1E-4146-8076-9D118BD7408C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35" creationId="{57CA1D44-0360-445C-AC61-45E430680CCE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45" creationId="{4CA7FB8C-8349-4B49-A4A4-29E225401CCF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46" creationId="{68C777B4-9F3D-4276-8F19-DB1316CD4621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47" creationId="{0ECCB372-F3F1-4880-B2A0-73B07FD050E8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48" creationId="{B895E664-8FBB-48C0-9215-9B11B790CD67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49" creationId="{AF1A57AB-1147-4C2C-878A-D9DCE28796B6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50" creationId="{5FA121CD-97C1-4B6C-A230-E803DAB8A1AD}"/>
          </ac:spMkLst>
        </pc:spChg>
        <pc:spChg chg="mod">
          <ac:chgData name="Judson Santiago" userId="ebb108da2f256286" providerId="LiveId" clId="{0F8D3BB3-B47C-4CBA-BB82-BE7D6EF03141}" dt="2021-09-29T06:01:10.266" v="10250"/>
          <ac:spMkLst>
            <pc:docMk/>
            <pc:sldMk cId="3491607458" sldId="407"/>
            <ac:spMk id="51" creationId="{614CF2D1-EF16-48BB-9E89-FD2242844173}"/>
          </ac:spMkLst>
        </pc:spChg>
        <pc:grpChg chg="add del mod">
          <ac:chgData name="Judson Santiago" userId="ebb108da2f256286" providerId="LiveId" clId="{0F8D3BB3-B47C-4CBA-BB82-BE7D6EF03141}" dt="2021-09-29T06:01:09.737" v="10249" actId="478"/>
          <ac:grpSpMkLst>
            <pc:docMk/>
            <pc:sldMk cId="3491607458" sldId="407"/>
            <ac:grpSpMk id="4" creationId="{6B78D655-4915-402F-926E-127AF41A15A4}"/>
          </ac:grpSpMkLst>
        </pc:grpChg>
        <pc:grpChg chg="add mod">
          <ac:chgData name="Judson Santiago" userId="ebb108da2f256286" providerId="LiveId" clId="{0F8D3BB3-B47C-4CBA-BB82-BE7D6EF03141}" dt="2021-09-29T06:01:22.478" v="10254" actId="1076"/>
          <ac:grpSpMkLst>
            <pc:docMk/>
            <pc:sldMk cId="3491607458" sldId="407"/>
            <ac:grpSpMk id="24" creationId="{DEB5D434-98FB-4579-AE11-89BF2D64CB4F}"/>
          </ac:grpSpMkLst>
        </pc:grpChg>
        <pc:graphicFrameChg chg="mod">
          <ac:chgData name="Judson Santiago" userId="ebb108da2f256286" providerId="LiveId" clId="{0F8D3BB3-B47C-4CBA-BB82-BE7D6EF03141}" dt="2021-09-29T05:56:23.703" v="10123"/>
          <ac:graphicFrameMkLst>
            <pc:docMk/>
            <pc:sldMk cId="3491607458" sldId="407"/>
            <ac:graphicFrameMk id="5" creationId="{ABC3E8EC-62FF-4C70-BB9F-712C5ED4C3A9}"/>
          </ac:graphicFrameMkLst>
        </pc:graphicFrameChg>
        <pc:graphicFrameChg chg="mod">
          <ac:chgData name="Judson Santiago" userId="ebb108da2f256286" providerId="LiveId" clId="{0F8D3BB3-B47C-4CBA-BB82-BE7D6EF03141}" dt="2021-09-29T05:56:23.703" v="10123"/>
          <ac:graphicFrameMkLst>
            <pc:docMk/>
            <pc:sldMk cId="3491607458" sldId="407"/>
            <ac:graphicFrameMk id="6" creationId="{5E104B45-AFD2-4C26-801D-58F94F21E7AD}"/>
          </ac:graphicFrameMkLst>
        </pc:graphicFrameChg>
        <pc:graphicFrameChg chg="mod">
          <ac:chgData name="Judson Santiago" userId="ebb108da2f256286" providerId="LiveId" clId="{0F8D3BB3-B47C-4CBA-BB82-BE7D6EF03141}" dt="2021-09-29T05:56:23.703" v="10123"/>
          <ac:graphicFrameMkLst>
            <pc:docMk/>
            <pc:sldMk cId="3491607458" sldId="407"/>
            <ac:graphicFrameMk id="7" creationId="{295ABAC3-2C4C-4F2C-966E-FEDB29AA6C06}"/>
          </ac:graphicFrameMkLst>
        </pc:graphicFrameChg>
        <pc:graphicFrameChg chg="mod">
          <ac:chgData name="Judson Santiago" userId="ebb108da2f256286" providerId="LiveId" clId="{0F8D3BB3-B47C-4CBA-BB82-BE7D6EF03141}" dt="2021-09-29T05:56:23.703" v="10123"/>
          <ac:graphicFrameMkLst>
            <pc:docMk/>
            <pc:sldMk cId="3491607458" sldId="407"/>
            <ac:graphicFrameMk id="8" creationId="{947D2384-D0E7-45D7-B42A-DE6996C46ACC}"/>
          </ac:graphicFrameMkLst>
        </pc:graphicFrameChg>
        <pc:graphicFrameChg chg="mod">
          <ac:chgData name="Judson Santiago" userId="ebb108da2f256286" providerId="LiveId" clId="{0F8D3BB3-B47C-4CBA-BB82-BE7D6EF03141}" dt="2021-09-29T05:56:23.703" v="10123"/>
          <ac:graphicFrameMkLst>
            <pc:docMk/>
            <pc:sldMk cId="3491607458" sldId="407"/>
            <ac:graphicFrameMk id="20" creationId="{9DE352CA-F874-4446-BFC0-0739EEDCFBA8}"/>
          </ac:graphicFrameMkLst>
        </pc:graphicFrameChg>
        <pc:graphicFrameChg chg="mod">
          <ac:chgData name="Judson Santiago" userId="ebb108da2f256286" providerId="LiveId" clId="{0F8D3BB3-B47C-4CBA-BB82-BE7D6EF03141}" dt="2021-09-29T05:56:23.703" v="10123"/>
          <ac:graphicFrameMkLst>
            <pc:docMk/>
            <pc:sldMk cId="3491607458" sldId="407"/>
            <ac:graphicFrameMk id="21" creationId="{AF61227C-EE76-4C3D-AABA-E56108AF19D9}"/>
          </ac:graphicFrameMkLst>
        </pc:graphicFrameChg>
        <pc:graphicFrameChg chg="mod">
          <ac:chgData name="Judson Santiago" userId="ebb108da2f256286" providerId="LiveId" clId="{0F8D3BB3-B47C-4CBA-BB82-BE7D6EF03141}" dt="2021-09-29T05:56:23.703" v="10123"/>
          <ac:graphicFrameMkLst>
            <pc:docMk/>
            <pc:sldMk cId="3491607458" sldId="407"/>
            <ac:graphicFrameMk id="22" creationId="{F84E5831-B5CB-46BE-96F7-6D07B2DD25CA}"/>
          </ac:graphicFrameMkLst>
        </pc:graphicFrameChg>
        <pc:graphicFrameChg chg="mod">
          <ac:chgData name="Judson Santiago" userId="ebb108da2f256286" providerId="LiveId" clId="{0F8D3BB3-B47C-4CBA-BB82-BE7D6EF03141}" dt="2021-09-29T05:56:23.703" v="10123"/>
          <ac:graphicFrameMkLst>
            <pc:docMk/>
            <pc:sldMk cId="3491607458" sldId="407"/>
            <ac:graphicFrameMk id="23" creationId="{4E495779-D50E-4860-A6AE-B271152E705B}"/>
          </ac:graphicFrameMkLst>
        </pc:graphicFrameChg>
        <pc:graphicFrameChg chg="mod">
          <ac:chgData name="Judson Santiago" userId="ebb108da2f256286" providerId="LiveId" clId="{0F8D3BB3-B47C-4CBA-BB82-BE7D6EF03141}" dt="2021-09-29T06:01:10.266" v="10250"/>
          <ac:graphicFrameMkLst>
            <pc:docMk/>
            <pc:sldMk cId="3491607458" sldId="407"/>
            <ac:graphicFrameMk id="26" creationId="{EA3B797F-4D47-459C-9B25-0DF5CE75EA34}"/>
          </ac:graphicFrameMkLst>
        </pc:graphicFrameChg>
        <pc:graphicFrameChg chg="mod">
          <ac:chgData name="Judson Santiago" userId="ebb108da2f256286" providerId="LiveId" clId="{0F8D3BB3-B47C-4CBA-BB82-BE7D6EF03141}" dt="2021-09-29T06:01:10.266" v="10250"/>
          <ac:graphicFrameMkLst>
            <pc:docMk/>
            <pc:sldMk cId="3491607458" sldId="407"/>
            <ac:graphicFrameMk id="27" creationId="{2F21345E-3C39-4D92-BDB7-D9A0F8690F40}"/>
          </ac:graphicFrameMkLst>
        </pc:graphicFrameChg>
        <pc:graphicFrameChg chg="mod">
          <ac:chgData name="Judson Santiago" userId="ebb108da2f256286" providerId="LiveId" clId="{0F8D3BB3-B47C-4CBA-BB82-BE7D6EF03141}" dt="2021-09-29T06:01:10.266" v="10250"/>
          <ac:graphicFrameMkLst>
            <pc:docMk/>
            <pc:sldMk cId="3491607458" sldId="407"/>
            <ac:graphicFrameMk id="28" creationId="{DF030D5D-6535-46ED-9C82-0597828FA5CF}"/>
          </ac:graphicFrameMkLst>
        </pc:graphicFrameChg>
        <pc:graphicFrameChg chg="mod">
          <ac:chgData name="Judson Santiago" userId="ebb108da2f256286" providerId="LiveId" clId="{0F8D3BB3-B47C-4CBA-BB82-BE7D6EF03141}" dt="2021-09-29T06:01:10.266" v="10250"/>
          <ac:graphicFrameMkLst>
            <pc:docMk/>
            <pc:sldMk cId="3491607458" sldId="407"/>
            <ac:graphicFrameMk id="29" creationId="{3A4011D6-988E-4669-87BF-8419F27F057D}"/>
          </ac:graphicFrameMkLst>
        </pc:graphicFrameChg>
        <pc:graphicFrameChg chg="mod">
          <ac:chgData name="Judson Santiago" userId="ebb108da2f256286" providerId="LiveId" clId="{0F8D3BB3-B47C-4CBA-BB82-BE7D6EF03141}" dt="2021-09-29T06:01:14.021" v="10252" actId="1076"/>
          <ac:graphicFrameMkLst>
            <pc:docMk/>
            <pc:sldMk cId="3491607458" sldId="407"/>
            <ac:graphicFrameMk id="41" creationId="{C8F65EBB-EFF2-46A6-AF91-C701E8394C3C}"/>
          </ac:graphicFrameMkLst>
        </pc:graphicFrameChg>
        <pc:graphicFrameChg chg="mod">
          <ac:chgData name="Judson Santiago" userId="ebb108da2f256286" providerId="LiveId" clId="{0F8D3BB3-B47C-4CBA-BB82-BE7D6EF03141}" dt="2021-09-29T06:01:10.266" v="10250"/>
          <ac:graphicFrameMkLst>
            <pc:docMk/>
            <pc:sldMk cId="3491607458" sldId="407"/>
            <ac:graphicFrameMk id="42" creationId="{9A4E90E2-22EF-464D-89C1-41273F9154B5}"/>
          </ac:graphicFrameMkLst>
        </pc:graphicFrameChg>
        <pc:graphicFrameChg chg="mod">
          <ac:chgData name="Judson Santiago" userId="ebb108da2f256286" providerId="LiveId" clId="{0F8D3BB3-B47C-4CBA-BB82-BE7D6EF03141}" dt="2021-09-29T06:01:10.266" v="10250"/>
          <ac:graphicFrameMkLst>
            <pc:docMk/>
            <pc:sldMk cId="3491607458" sldId="407"/>
            <ac:graphicFrameMk id="43" creationId="{7688A339-A457-4EB8-933E-8A6880DC1AAF}"/>
          </ac:graphicFrameMkLst>
        </pc:graphicFrameChg>
        <pc:graphicFrameChg chg="mod">
          <ac:chgData name="Judson Santiago" userId="ebb108da2f256286" providerId="LiveId" clId="{0F8D3BB3-B47C-4CBA-BB82-BE7D6EF03141}" dt="2021-09-29T06:01:10.266" v="10250"/>
          <ac:graphicFrameMkLst>
            <pc:docMk/>
            <pc:sldMk cId="3491607458" sldId="407"/>
            <ac:graphicFrameMk id="44" creationId="{12D4B4A5-3E0C-421C-8BDC-2ABDF660FFF1}"/>
          </ac:graphicFrameMkLst>
        </pc:graphicFrameChg>
        <pc:cxnChg chg="mod">
          <ac:chgData name="Judson Santiago" userId="ebb108da2f256286" providerId="LiveId" clId="{0F8D3BB3-B47C-4CBA-BB82-BE7D6EF03141}" dt="2021-09-29T05:56:23.703" v="10123"/>
          <ac:cxnSpMkLst>
            <pc:docMk/>
            <pc:sldMk cId="3491607458" sldId="407"/>
            <ac:cxnSpMk id="9" creationId="{ECB22EA8-7706-4BFD-9451-84C091FC4A7B}"/>
          </ac:cxnSpMkLst>
        </pc:cxnChg>
        <pc:cxnChg chg="mod">
          <ac:chgData name="Judson Santiago" userId="ebb108da2f256286" providerId="LiveId" clId="{0F8D3BB3-B47C-4CBA-BB82-BE7D6EF03141}" dt="2021-09-29T05:56:23.703" v="10123"/>
          <ac:cxnSpMkLst>
            <pc:docMk/>
            <pc:sldMk cId="3491607458" sldId="407"/>
            <ac:cxnSpMk id="10" creationId="{9FFFBCE5-4173-4E3C-AE71-94D95E5CB1B6}"/>
          </ac:cxnSpMkLst>
        </pc:cxnChg>
        <pc:cxnChg chg="mod">
          <ac:chgData name="Judson Santiago" userId="ebb108da2f256286" providerId="LiveId" clId="{0F8D3BB3-B47C-4CBA-BB82-BE7D6EF03141}" dt="2021-09-29T05:56:23.703" v="10123"/>
          <ac:cxnSpMkLst>
            <pc:docMk/>
            <pc:sldMk cId="3491607458" sldId="407"/>
            <ac:cxnSpMk id="11" creationId="{379617E0-D7FB-4910-B343-583B0FF7098D}"/>
          </ac:cxnSpMkLst>
        </pc:cxnChg>
        <pc:cxnChg chg="mod">
          <ac:chgData name="Judson Santiago" userId="ebb108da2f256286" providerId="LiveId" clId="{0F8D3BB3-B47C-4CBA-BB82-BE7D6EF03141}" dt="2021-09-29T05:56:23.703" v="10123"/>
          <ac:cxnSpMkLst>
            <pc:docMk/>
            <pc:sldMk cId="3491607458" sldId="407"/>
            <ac:cxnSpMk id="15" creationId="{689BEEBC-3428-40AD-B1E6-31887CFFE82B}"/>
          </ac:cxnSpMkLst>
        </pc:cxnChg>
        <pc:cxnChg chg="mod">
          <ac:chgData name="Judson Santiago" userId="ebb108da2f256286" providerId="LiveId" clId="{0F8D3BB3-B47C-4CBA-BB82-BE7D6EF03141}" dt="2021-09-29T05:56:23.703" v="10123"/>
          <ac:cxnSpMkLst>
            <pc:docMk/>
            <pc:sldMk cId="3491607458" sldId="407"/>
            <ac:cxnSpMk id="16" creationId="{FAE5429C-85F2-4456-858D-1E39A381B081}"/>
          </ac:cxnSpMkLst>
        </pc:cxnChg>
        <pc:cxnChg chg="mod">
          <ac:chgData name="Judson Santiago" userId="ebb108da2f256286" providerId="LiveId" clId="{0F8D3BB3-B47C-4CBA-BB82-BE7D6EF03141}" dt="2021-09-29T05:56:23.703" v="10123"/>
          <ac:cxnSpMkLst>
            <pc:docMk/>
            <pc:sldMk cId="3491607458" sldId="407"/>
            <ac:cxnSpMk id="17" creationId="{CDF34682-0EBB-4232-A8B3-DA7B612AFE71}"/>
          </ac:cxnSpMkLst>
        </pc:cxnChg>
        <pc:cxnChg chg="mod">
          <ac:chgData name="Judson Santiago" userId="ebb108da2f256286" providerId="LiveId" clId="{0F8D3BB3-B47C-4CBA-BB82-BE7D6EF03141}" dt="2021-09-29T05:56:23.703" v="10123"/>
          <ac:cxnSpMkLst>
            <pc:docMk/>
            <pc:sldMk cId="3491607458" sldId="407"/>
            <ac:cxnSpMk id="18" creationId="{EB2DB20E-FAF0-422E-9932-23BDE6E605F1}"/>
          </ac:cxnSpMkLst>
        </pc:cxnChg>
        <pc:cxnChg chg="mod">
          <ac:chgData name="Judson Santiago" userId="ebb108da2f256286" providerId="LiveId" clId="{0F8D3BB3-B47C-4CBA-BB82-BE7D6EF03141}" dt="2021-09-29T05:56:23.703" v="10123"/>
          <ac:cxnSpMkLst>
            <pc:docMk/>
            <pc:sldMk cId="3491607458" sldId="407"/>
            <ac:cxnSpMk id="19" creationId="{F426E2F2-6F9B-4DF8-B1C6-3BB3392B9AC0}"/>
          </ac:cxnSpMkLst>
        </pc:cxnChg>
        <pc:cxnChg chg="mod">
          <ac:chgData name="Judson Santiago" userId="ebb108da2f256286" providerId="LiveId" clId="{0F8D3BB3-B47C-4CBA-BB82-BE7D6EF03141}" dt="2021-09-29T06:01:10.266" v="10250"/>
          <ac:cxnSpMkLst>
            <pc:docMk/>
            <pc:sldMk cId="3491607458" sldId="407"/>
            <ac:cxnSpMk id="30" creationId="{15B4DF00-9862-4878-95DB-69549D82961F}"/>
          </ac:cxnSpMkLst>
        </pc:cxnChg>
        <pc:cxnChg chg="mod">
          <ac:chgData name="Judson Santiago" userId="ebb108da2f256286" providerId="LiveId" clId="{0F8D3BB3-B47C-4CBA-BB82-BE7D6EF03141}" dt="2021-09-29T06:01:10.266" v="10250"/>
          <ac:cxnSpMkLst>
            <pc:docMk/>
            <pc:sldMk cId="3491607458" sldId="407"/>
            <ac:cxnSpMk id="31" creationId="{D7706292-C654-42BF-BB64-75DF9AC65C7B}"/>
          </ac:cxnSpMkLst>
        </pc:cxnChg>
        <pc:cxnChg chg="mod">
          <ac:chgData name="Judson Santiago" userId="ebb108da2f256286" providerId="LiveId" clId="{0F8D3BB3-B47C-4CBA-BB82-BE7D6EF03141}" dt="2021-09-29T06:01:10.266" v="10250"/>
          <ac:cxnSpMkLst>
            <pc:docMk/>
            <pc:sldMk cId="3491607458" sldId="407"/>
            <ac:cxnSpMk id="32" creationId="{78DF1EB4-9662-40E3-9BEB-9A66070F8D1B}"/>
          </ac:cxnSpMkLst>
        </pc:cxnChg>
        <pc:cxnChg chg="mod">
          <ac:chgData name="Judson Santiago" userId="ebb108da2f256286" providerId="LiveId" clId="{0F8D3BB3-B47C-4CBA-BB82-BE7D6EF03141}" dt="2021-09-29T06:01:10.266" v="10250"/>
          <ac:cxnSpMkLst>
            <pc:docMk/>
            <pc:sldMk cId="3491607458" sldId="407"/>
            <ac:cxnSpMk id="36" creationId="{E4D7F0D9-AAFC-422A-AA88-AE9EAEB7F757}"/>
          </ac:cxnSpMkLst>
        </pc:cxnChg>
        <pc:cxnChg chg="mod">
          <ac:chgData name="Judson Santiago" userId="ebb108da2f256286" providerId="LiveId" clId="{0F8D3BB3-B47C-4CBA-BB82-BE7D6EF03141}" dt="2021-09-29T06:01:10.266" v="10250"/>
          <ac:cxnSpMkLst>
            <pc:docMk/>
            <pc:sldMk cId="3491607458" sldId="407"/>
            <ac:cxnSpMk id="37" creationId="{7088B47F-32BD-45CC-9A68-099C2277CA35}"/>
          </ac:cxnSpMkLst>
        </pc:cxnChg>
        <pc:cxnChg chg="mod">
          <ac:chgData name="Judson Santiago" userId="ebb108da2f256286" providerId="LiveId" clId="{0F8D3BB3-B47C-4CBA-BB82-BE7D6EF03141}" dt="2021-09-29T06:01:10.266" v="10250"/>
          <ac:cxnSpMkLst>
            <pc:docMk/>
            <pc:sldMk cId="3491607458" sldId="407"/>
            <ac:cxnSpMk id="38" creationId="{502AE968-AFD2-46F2-B0FA-E14E7A2C2C36}"/>
          </ac:cxnSpMkLst>
        </pc:cxnChg>
        <pc:cxnChg chg="mod">
          <ac:chgData name="Judson Santiago" userId="ebb108da2f256286" providerId="LiveId" clId="{0F8D3BB3-B47C-4CBA-BB82-BE7D6EF03141}" dt="2021-09-29T06:01:10.266" v="10250"/>
          <ac:cxnSpMkLst>
            <pc:docMk/>
            <pc:sldMk cId="3491607458" sldId="407"/>
            <ac:cxnSpMk id="39" creationId="{0BE9891E-C7FE-46B8-8786-1668A5BE6CED}"/>
          </ac:cxnSpMkLst>
        </pc:cxnChg>
        <pc:cxnChg chg="mod">
          <ac:chgData name="Judson Santiago" userId="ebb108da2f256286" providerId="LiveId" clId="{0F8D3BB3-B47C-4CBA-BB82-BE7D6EF03141}" dt="2021-09-29T06:01:10.266" v="10250"/>
          <ac:cxnSpMkLst>
            <pc:docMk/>
            <pc:sldMk cId="3491607458" sldId="407"/>
            <ac:cxnSpMk id="40" creationId="{330B1633-5CE8-4F5D-8F3E-FC830CD10359}"/>
          </ac:cxnSpMkLst>
        </pc:cxnChg>
      </pc:sldChg>
      <pc:sldChg chg="addSp delSp modSp add mod modTransition">
        <pc:chgData name="Judson Santiago" userId="ebb108da2f256286" providerId="LiveId" clId="{0F8D3BB3-B47C-4CBA-BB82-BE7D6EF03141}" dt="2021-09-29T06:02:17.380" v="10257"/>
        <pc:sldMkLst>
          <pc:docMk/>
          <pc:sldMk cId="484497428" sldId="408"/>
        </pc:sldMkLst>
        <pc:spChg chg="mod">
          <ac:chgData name="Judson Santiago" userId="ebb108da2f256286" providerId="LiveId" clId="{0F8D3BB3-B47C-4CBA-BB82-BE7D6EF03141}" dt="2021-09-21T03:14:34.846" v="112"/>
          <ac:spMkLst>
            <pc:docMk/>
            <pc:sldMk cId="484497428" sldId="408"/>
            <ac:spMk id="2" creationId="{549E7FE2-A7AE-4085-A418-2F6F96CEE132}"/>
          </ac:spMkLst>
        </pc:spChg>
        <pc:spChg chg="mod ord">
          <ac:chgData name="Judson Santiago" userId="ebb108da2f256286" providerId="LiveId" clId="{0F8D3BB3-B47C-4CBA-BB82-BE7D6EF03141}" dt="2021-09-23T05:17:24.308" v="985" actId="1076"/>
          <ac:spMkLst>
            <pc:docMk/>
            <pc:sldMk cId="484497428" sldId="408"/>
            <ac:spMk id="3" creationId="{586A41E7-A590-4C4B-B1B9-2A56CA4A254A}"/>
          </ac:spMkLst>
        </pc:spChg>
        <pc:spChg chg="add mod topLvl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5" creationId="{C49FE211-F166-46F3-9E7B-609B2A0C1573}"/>
          </ac:spMkLst>
        </pc:spChg>
        <pc:spChg chg="del mod topLvl">
          <ac:chgData name="Judson Santiago" userId="ebb108da2f256286" providerId="LiveId" clId="{0F8D3BB3-B47C-4CBA-BB82-BE7D6EF03141}" dt="2021-09-23T05:16:07.339" v="978" actId="478"/>
          <ac:spMkLst>
            <pc:docMk/>
            <pc:sldMk cId="484497428" sldId="408"/>
            <ac:spMk id="12" creationId="{B219792D-A862-4B6C-B82A-40B22E99EB09}"/>
          </ac:spMkLst>
        </pc:spChg>
        <pc:spChg chg="del mod topLvl">
          <ac:chgData name="Judson Santiago" userId="ebb108da2f256286" providerId="LiveId" clId="{0F8D3BB3-B47C-4CBA-BB82-BE7D6EF03141}" dt="2021-09-23T05:16:16.354" v="980" actId="478"/>
          <ac:spMkLst>
            <pc:docMk/>
            <pc:sldMk cId="484497428" sldId="408"/>
            <ac:spMk id="13" creationId="{1C1E7AE0-2121-425C-81B7-E1D80559E81A}"/>
          </ac:spMkLst>
        </pc:spChg>
        <pc:spChg chg="del mod topLvl">
          <ac:chgData name="Judson Santiago" userId="ebb108da2f256286" providerId="LiveId" clId="{0F8D3BB3-B47C-4CBA-BB82-BE7D6EF03141}" dt="2021-09-23T05:16:23.057" v="982" actId="478"/>
          <ac:spMkLst>
            <pc:docMk/>
            <pc:sldMk cId="484497428" sldId="408"/>
            <ac:spMk id="14" creationId="{A2209B69-F535-4D1C-9EF4-A1CA5DBE01E9}"/>
          </ac:spMkLst>
        </pc:spChg>
        <pc:spChg chg="mod topLvl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26" creationId="{EC79E5A8-1A8B-4B22-BF4E-8A9E1F1E38A3}"/>
          </ac:spMkLst>
        </pc:spChg>
        <pc:spChg chg="del mod topLvl">
          <ac:chgData name="Judson Santiago" userId="ebb108da2f256286" providerId="LiveId" clId="{0F8D3BB3-B47C-4CBA-BB82-BE7D6EF03141}" dt="2021-09-23T05:15:50.573" v="975" actId="478"/>
          <ac:spMkLst>
            <pc:docMk/>
            <pc:sldMk cId="484497428" sldId="408"/>
            <ac:spMk id="27" creationId="{715A5F33-5EAF-468F-B5C2-E2AE29C8F7BF}"/>
          </ac:spMkLst>
        </pc:spChg>
        <pc:spChg chg="mod topLvl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28" creationId="{87A0344F-C71F-4585-AA8C-35D76A00394A}"/>
          </ac:spMkLst>
        </pc:spChg>
        <pc:spChg chg="add del mod">
          <ac:chgData name="Judson Santiago" userId="ebb108da2f256286" providerId="LiveId" clId="{0F8D3BB3-B47C-4CBA-BB82-BE7D6EF03141}" dt="2021-09-23T05:05:04.901" v="887" actId="478"/>
          <ac:spMkLst>
            <pc:docMk/>
            <pc:sldMk cId="484497428" sldId="408"/>
            <ac:spMk id="30" creationId="{B7E66CFE-628A-4559-9D50-AD17260D6C5E}"/>
          </ac:spMkLst>
        </pc:spChg>
        <pc:spChg chg="add del mod">
          <ac:chgData name="Judson Santiago" userId="ebb108da2f256286" providerId="LiveId" clId="{0F8D3BB3-B47C-4CBA-BB82-BE7D6EF03141}" dt="2021-09-23T05:50:33.948" v="1375" actId="1076"/>
          <ac:spMkLst>
            <pc:docMk/>
            <pc:sldMk cId="484497428" sldId="408"/>
            <ac:spMk id="32" creationId="{ABD2C773-FC54-4C96-8E96-8ABFB628554B}"/>
          </ac:spMkLst>
        </pc:spChg>
        <pc:spChg chg="add del mod">
          <ac:chgData name="Judson Santiago" userId="ebb108da2f256286" providerId="LiveId" clId="{0F8D3BB3-B47C-4CBA-BB82-BE7D6EF03141}" dt="2021-09-23T04:53:11.816" v="794" actId="478"/>
          <ac:spMkLst>
            <pc:docMk/>
            <pc:sldMk cId="484497428" sldId="408"/>
            <ac:spMk id="33" creationId="{1C4C429B-97E8-42C4-8CD8-DB8E00BD2F99}"/>
          </ac:spMkLst>
        </pc:spChg>
        <pc:spChg chg="mod">
          <ac:chgData name="Judson Santiago" userId="ebb108da2f256286" providerId="LiveId" clId="{0F8D3BB3-B47C-4CBA-BB82-BE7D6EF03141}" dt="2021-09-25T05:21:35.693" v="1839" actId="20577"/>
          <ac:spMkLst>
            <pc:docMk/>
            <pc:sldMk cId="484497428" sldId="408"/>
            <ac:spMk id="41" creationId="{0DCC03A0-64DF-43D4-99EF-993440E56B20}"/>
          </ac:spMkLst>
        </pc:spChg>
        <pc:spChg chg="mod">
          <ac:chgData name="Judson Santiago" userId="ebb108da2f256286" providerId="LiveId" clId="{0F8D3BB3-B47C-4CBA-BB82-BE7D6EF03141}" dt="2021-09-25T05:18:51.885" v="1817"/>
          <ac:spMkLst>
            <pc:docMk/>
            <pc:sldMk cId="484497428" sldId="408"/>
            <ac:spMk id="53" creationId="{F0178962-9B94-45C8-800E-06BB37610A98}"/>
          </ac:spMkLst>
        </pc:spChg>
        <pc:spChg chg="mod">
          <ac:chgData name="Judson Santiago" userId="ebb108da2f256286" providerId="LiveId" clId="{0F8D3BB3-B47C-4CBA-BB82-BE7D6EF03141}" dt="2021-09-25T05:18:51.885" v="1817"/>
          <ac:spMkLst>
            <pc:docMk/>
            <pc:sldMk cId="484497428" sldId="408"/>
            <ac:spMk id="54" creationId="{EDCE2753-4838-4ABC-AA92-CF95456ED344}"/>
          </ac:spMkLst>
        </pc:spChg>
        <pc:spChg chg="mod">
          <ac:chgData name="Judson Santiago" userId="ebb108da2f256286" providerId="LiveId" clId="{0F8D3BB3-B47C-4CBA-BB82-BE7D6EF03141}" dt="2021-09-25T05:22:01.076" v="1843" actId="1076"/>
          <ac:spMkLst>
            <pc:docMk/>
            <pc:sldMk cId="484497428" sldId="408"/>
            <ac:spMk id="55" creationId="{55EAD728-E1A0-4D9D-BCD2-969725248CB4}"/>
          </ac:spMkLst>
        </pc:spChg>
        <pc:spChg chg="mod">
          <ac:chgData name="Judson Santiago" userId="ebb108da2f256286" providerId="LiveId" clId="{0F8D3BB3-B47C-4CBA-BB82-BE7D6EF03141}" dt="2021-09-25T05:21:23.772" v="1834" actId="20577"/>
          <ac:spMkLst>
            <pc:docMk/>
            <pc:sldMk cId="484497428" sldId="408"/>
            <ac:spMk id="73" creationId="{006092CD-6701-4067-8D4C-3E9091F153A7}"/>
          </ac:spMkLst>
        </pc:spChg>
        <pc:spChg chg="mod">
          <ac:chgData name="Judson Santiago" userId="ebb108da2f256286" providerId="LiveId" clId="{0F8D3BB3-B47C-4CBA-BB82-BE7D6EF03141}" dt="2021-09-25T05:21:25.764" v="1835" actId="20577"/>
          <ac:spMkLst>
            <pc:docMk/>
            <pc:sldMk cId="484497428" sldId="408"/>
            <ac:spMk id="74" creationId="{CCFB7B7D-D7DF-4C8A-84A2-3643C9935AF2}"/>
          </ac:spMkLst>
        </pc:spChg>
        <pc:spChg chg="mod">
          <ac:chgData name="Judson Santiago" userId="ebb108da2f256286" providerId="LiveId" clId="{0F8D3BB3-B47C-4CBA-BB82-BE7D6EF03141}" dt="2021-09-25T05:21:28.060" v="1836" actId="20577"/>
          <ac:spMkLst>
            <pc:docMk/>
            <pc:sldMk cId="484497428" sldId="408"/>
            <ac:spMk id="75" creationId="{DA02818E-9CA7-4E2C-A0DF-33F0E143C4BD}"/>
          </ac:spMkLst>
        </pc:spChg>
        <pc:spChg chg="mod">
          <ac:chgData name="Judson Santiago" userId="ebb108da2f256286" providerId="LiveId" clId="{0F8D3BB3-B47C-4CBA-BB82-BE7D6EF03141}" dt="2021-09-25T05:21:30.749" v="1837" actId="20577"/>
          <ac:spMkLst>
            <pc:docMk/>
            <pc:sldMk cId="484497428" sldId="408"/>
            <ac:spMk id="76" creationId="{D9655025-F539-44C4-A76D-09E4347698E1}"/>
          </ac:spMkLst>
        </pc:spChg>
        <pc:spChg chg="mod">
          <ac:chgData name="Judson Santiago" userId="ebb108da2f256286" providerId="LiveId" clId="{0F8D3BB3-B47C-4CBA-BB82-BE7D6EF03141}" dt="2021-09-25T05:21:38.260" v="1840" actId="20577"/>
          <ac:spMkLst>
            <pc:docMk/>
            <pc:sldMk cId="484497428" sldId="408"/>
            <ac:spMk id="77" creationId="{2D2F15C8-B01C-488F-8C21-95F79E73DF46}"/>
          </ac:spMkLst>
        </pc:spChg>
        <pc:spChg chg="add del">
          <ac:chgData name="Judson Santiago" userId="ebb108da2f256286" providerId="LiveId" clId="{0F8D3BB3-B47C-4CBA-BB82-BE7D6EF03141}" dt="2021-09-23T05:23:24.442" v="1052" actId="22"/>
          <ac:spMkLst>
            <pc:docMk/>
            <pc:sldMk cId="484497428" sldId="408"/>
            <ac:spMk id="77" creationId="{5469F93E-9FBA-4D02-BA29-87756E16D54E}"/>
          </ac:spMkLst>
        </pc:spChg>
        <pc:spChg chg="mod">
          <ac:chgData name="Judson Santiago" userId="ebb108da2f256286" providerId="LiveId" clId="{0F8D3BB3-B47C-4CBA-BB82-BE7D6EF03141}" dt="2021-09-25T05:21:41.705" v="1841" actId="20577"/>
          <ac:spMkLst>
            <pc:docMk/>
            <pc:sldMk cId="484497428" sldId="408"/>
            <ac:spMk id="78" creationId="{206FC4E1-32FD-475C-85A9-3D67984176C3}"/>
          </ac:spMkLst>
        </pc:spChg>
        <pc:spChg chg="add mod">
          <ac:chgData name="Judson Santiago" userId="ebb108da2f256286" providerId="LiveId" clId="{0F8D3BB3-B47C-4CBA-BB82-BE7D6EF03141}" dt="2021-09-25T05:22:21.349" v="1851" actId="20577"/>
          <ac:spMkLst>
            <pc:docMk/>
            <pc:sldMk cId="484497428" sldId="408"/>
            <ac:spMk id="79" creationId="{4C381EB3-CEF7-434B-B31C-49E230AF8AB9}"/>
          </ac:spMkLst>
        </pc:spChg>
        <pc:spChg chg="add del mod ord topLvl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80" creationId="{C1691E86-7416-48F7-9E59-788C69B75C48}"/>
          </ac:spMkLst>
        </pc:spChg>
        <pc:spChg chg="add mod topLvl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84" creationId="{E25B1583-71F7-4B8A-9EA9-A514F1628A6D}"/>
          </ac:spMkLst>
        </pc:spChg>
        <pc:spChg chg="add mod topLvl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85" creationId="{AC278F18-4E42-419F-B458-9F17F889DDB4}"/>
          </ac:spMkLst>
        </pc:spChg>
        <pc:spChg chg="mod">
          <ac:chgData name="Judson Santiago" userId="ebb108da2f256286" providerId="LiveId" clId="{0F8D3BB3-B47C-4CBA-BB82-BE7D6EF03141}" dt="2021-09-25T05:21:44.277" v="1842" actId="20577"/>
          <ac:spMkLst>
            <pc:docMk/>
            <pc:sldMk cId="484497428" sldId="408"/>
            <ac:spMk id="86" creationId="{0619BDAF-9127-48B5-A425-934125513266}"/>
          </ac:spMkLst>
        </pc:spChg>
        <pc:spChg chg="add mod">
          <ac:chgData name="Judson Santiago" userId="ebb108da2f256286" providerId="LiveId" clId="{0F8D3BB3-B47C-4CBA-BB82-BE7D6EF03141}" dt="2021-09-25T05:19:38.095" v="1821" actId="207"/>
          <ac:spMkLst>
            <pc:docMk/>
            <pc:sldMk cId="484497428" sldId="408"/>
            <ac:spMk id="90" creationId="{7ABEE289-AB87-404F-A9F7-C693771FEC9E}"/>
          </ac:spMkLst>
        </pc:spChg>
        <pc:spChg chg="add mod">
          <ac:chgData name="Judson Santiago" userId="ebb108da2f256286" providerId="LiveId" clId="{0F8D3BB3-B47C-4CBA-BB82-BE7D6EF03141}" dt="2021-09-25T05:19:38.095" v="1821" actId="207"/>
          <ac:spMkLst>
            <pc:docMk/>
            <pc:sldMk cId="484497428" sldId="408"/>
            <ac:spMk id="91" creationId="{356D2E56-C63A-486D-8CF8-F5412C509BDE}"/>
          </ac:spMkLst>
        </pc:spChg>
        <pc:spChg chg="add mod">
          <ac:chgData name="Judson Santiago" userId="ebb108da2f256286" providerId="LiveId" clId="{0F8D3BB3-B47C-4CBA-BB82-BE7D6EF03141}" dt="2021-09-25T05:19:38.095" v="1821" actId="207"/>
          <ac:spMkLst>
            <pc:docMk/>
            <pc:sldMk cId="484497428" sldId="408"/>
            <ac:spMk id="92" creationId="{7228C335-96F8-419E-9ED1-A0E4D4D02000}"/>
          </ac:spMkLst>
        </pc:spChg>
        <pc:spChg chg="add mod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95" creationId="{A41C01B1-6C01-4C9F-9E1F-4DC3379DE9D0}"/>
          </ac:spMkLst>
        </pc:spChg>
        <pc:spChg chg="add mod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96" creationId="{7BCE2DEB-D56D-4C53-A979-14BAD38FB47B}"/>
          </ac:spMkLst>
        </pc:spChg>
        <pc:spChg chg="add mod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97" creationId="{312152F4-0E1E-495A-A4A2-1CF580E81CA8}"/>
          </ac:spMkLst>
        </pc:spChg>
        <pc:spChg chg="add mod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98" creationId="{4E42E3F0-1079-43F9-AE41-18C9DB482CEA}"/>
          </ac:spMkLst>
        </pc:spChg>
        <pc:spChg chg="add del mod ord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99" creationId="{251457A8-25A4-49DD-950B-4F30C3696A46}"/>
          </ac:spMkLst>
        </pc:spChg>
        <pc:spChg chg="add del mod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100" creationId="{422B0EC2-5417-4FBD-A140-A1C49E3B615C}"/>
          </ac:spMkLst>
        </pc:spChg>
        <pc:spChg chg="add del mod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101" creationId="{A153F013-86B5-4930-9F5F-84E44DD73685}"/>
          </ac:spMkLst>
        </pc:spChg>
        <pc:spChg chg="add del mod">
          <ac:chgData name="Judson Santiago" userId="ebb108da2f256286" providerId="LiveId" clId="{0F8D3BB3-B47C-4CBA-BB82-BE7D6EF03141}" dt="2021-09-23T05:50:11.238" v="1374" actId="164"/>
          <ac:spMkLst>
            <pc:docMk/>
            <pc:sldMk cId="484497428" sldId="408"/>
            <ac:spMk id="102" creationId="{723E624E-B1EA-42EF-8319-8899BE75F7F0}"/>
          </ac:spMkLst>
        </pc:spChg>
        <pc:spChg chg="add del mod">
          <ac:chgData name="Judson Santiago" userId="ebb108da2f256286" providerId="LiveId" clId="{0F8D3BB3-B47C-4CBA-BB82-BE7D6EF03141}" dt="2021-09-23T05:55:33.436" v="1469" actId="21"/>
          <ac:spMkLst>
            <pc:docMk/>
            <pc:sldMk cId="484497428" sldId="408"/>
            <ac:spMk id="115" creationId="{1AD31A46-46D8-4AF1-82FB-DD53A2E93F63}"/>
          </ac:spMkLst>
        </pc:spChg>
        <pc:grpChg chg="del">
          <ac:chgData name="Judson Santiago" userId="ebb108da2f256286" providerId="LiveId" clId="{0F8D3BB3-B47C-4CBA-BB82-BE7D6EF03141}" dt="2021-09-25T05:18:51.507" v="1816" actId="478"/>
          <ac:grpSpMkLst>
            <pc:docMk/>
            <pc:sldMk cId="484497428" sldId="408"/>
            <ac:grpSpMk id="6" creationId="{C5682FBE-5217-F243-82FF-90CEC9DC98F1}"/>
          </ac:grpSpMkLst>
        </pc:grpChg>
        <pc:grpChg chg="add del mod">
          <ac:chgData name="Judson Santiago" userId="ebb108da2f256286" providerId="LiveId" clId="{0F8D3BB3-B47C-4CBA-BB82-BE7D6EF03141}" dt="2021-09-23T04:55:38.703" v="811" actId="165"/>
          <ac:grpSpMkLst>
            <pc:docMk/>
            <pc:sldMk cId="484497428" sldId="408"/>
            <ac:grpSpMk id="7" creationId="{1B81E3B7-2865-48CF-A042-6593ECB086DF}"/>
          </ac:grpSpMkLst>
        </pc:grpChg>
        <pc:grpChg chg="add mod">
          <ac:chgData name="Judson Santiago" userId="ebb108da2f256286" providerId="LiveId" clId="{0F8D3BB3-B47C-4CBA-BB82-BE7D6EF03141}" dt="2021-09-25T05:18:56.799" v="1818" actId="1076"/>
          <ac:grpSpMkLst>
            <pc:docMk/>
            <pc:sldMk cId="484497428" sldId="408"/>
            <ac:grpSpMk id="40" creationId="{83F42A1D-7497-46FB-893F-73418D3EE6FA}"/>
          </ac:grpSpMkLst>
        </pc:grpChg>
        <pc:grpChg chg="del">
          <ac:chgData name="Judson Santiago" userId="ebb108da2f256286" providerId="LiveId" clId="{0F8D3BB3-B47C-4CBA-BB82-BE7D6EF03141}" dt="2021-09-21T03:10:52.123" v="95" actId="478"/>
          <ac:grpSpMkLst>
            <pc:docMk/>
            <pc:sldMk cId="484497428" sldId="408"/>
            <ac:grpSpMk id="45" creationId="{0CC51D31-F023-4D6F-968B-EB434AB9FA4A}"/>
          </ac:grpSpMkLst>
        </pc:grpChg>
        <pc:grpChg chg="add del mod topLvl">
          <ac:chgData name="Judson Santiago" userId="ebb108da2f256286" providerId="LiveId" clId="{0F8D3BB3-B47C-4CBA-BB82-BE7D6EF03141}" dt="2021-09-23T05:16:41.036" v="983" actId="165"/>
          <ac:grpSpMkLst>
            <pc:docMk/>
            <pc:sldMk cId="484497428" sldId="408"/>
            <ac:grpSpMk id="70" creationId="{33D16113-EA42-46E3-8FDB-E6E42E454795}"/>
          </ac:grpSpMkLst>
        </pc:grpChg>
        <pc:grpChg chg="add del mod">
          <ac:chgData name="Judson Santiago" userId="ebb108da2f256286" providerId="LiveId" clId="{0F8D3BB3-B47C-4CBA-BB82-BE7D6EF03141}" dt="2021-09-23T05:16:23.057" v="982" actId="478"/>
          <ac:grpSpMkLst>
            <pc:docMk/>
            <pc:sldMk cId="484497428" sldId="408"/>
            <ac:grpSpMk id="73" creationId="{DD200D7A-1D53-482E-B8D3-73E48A9C42CA}"/>
          </ac:grpSpMkLst>
        </pc:grpChg>
        <pc:grpChg chg="add del mod">
          <ac:chgData name="Judson Santiago" userId="ebb108da2f256286" providerId="LiveId" clId="{0F8D3BB3-B47C-4CBA-BB82-BE7D6EF03141}" dt="2021-09-23T05:17:45.089" v="987" actId="165"/>
          <ac:grpSpMkLst>
            <pc:docMk/>
            <pc:sldMk cId="484497428" sldId="408"/>
            <ac:grpSpMk id="74" creationId="{1863F2C9-FF6A-4A48-AC4D-8129CC81B875}"/>
          </ac:grpSpMkLst>
        </pc:grpChg>
        <pc:grpChg chg="add del mod topLvl">
          <ac:chgData name="Judson Santiago" userId="ebb108da2f256286" providerId="LiveId" clId="{0F8D3BB3-B47C-4CBA-BB82-BE7D6EF03141}" dt="2021-09-23T05:50:04.891" v="1373" actId="165"/>
          <ac:grpSpMkLst>
            <pc:docMk/>
            <pc:sldMk cId="484497428" sldId="408"/>
            <ac:grpSpMk id="75" creationId="{2693A5CA-7E13-4C94-9580-72885106ACCD}"/>
          </ac:grpSpMkLst>
        </pc:grpChg>
        <pc:grpChg chg="add del mod">
          <ac:chgData name="Judson Santiago" userId="ebb108da2f256286" providerId="LiveId" clId="{0F8D3BB3-B47C-4CBA-BB82-BE7D6EF03141}" dt="2021-09-23T05:49:14.405" v="1369" actId="165"/>
          <ac:grpSpMkLst>
            <pc:docMk/>
            <pc:sldMk cId="484497428" sldId="408"/>
            <ac:grpSpMk id="94" creationId="{44A8DD04-F484-4E72-B7FD-3606AF0958D3}"/>
          </ac:grpSpMkLst>
        </pc:grpChg>
        <pc:grpChg chg="add mod">
          <ac:chgData name="Judson Santiago" userId="ebb108da2f256286" providerId="LiveId" clId="{0F8D3BB3-B47C-4CBA-BB82-BE7D6EF03141}" dt="2021-09-23T05:51:39.633" v="1428" actId="1076"/>
          <ac:grpSpMkLst>
            <pc:docMk/>
            <pc:sldMk cId="484497428" sldId="408"/>
            <ac:grpSpMk id="114" creationId="{D5017D47-A4A0-4EFD-89BB-0E84562569D9}"/>
          </ac:grpSpMkLst>
        </pc:grpChg>
        <pc:graphicFrameChg chg="add del mod modGraphic">
          <ac:chgData name="Judson Santiago" userId="ebb108da2f256286" providerId="LiveId" clId="{0F8D3BB3-B47C-4CBA-BB82-BE7D6EF03141}" dt="2021-09-23T04:54:50.563" v="805" actId="478"/>
          <ac:graphicFrameMkLst>
            <pc:docMk/>
            <pc:sldMk cId="484497428" sldId="408"/>
            <ac:graphicFrameMk id="4" creationId="{FE2D43D8-91E8-4F0D-8F8D-076A1C378184}"/>
          </ac:graphicFrameMkLst>
        </pc:graphicFrameChg>
        <pc:graphicFrameChg chg="mod">
          <ac:chgData name="Judson Santiago" userId="ebb108da2f256286" providerId="LiveId" clId="{0F8D3BB3-B47C-4CBA-BB82-BE7D6EF03141}" dt="2021-09-25T05:18:51.885" v="1817"/>
          <ac:graphicFrameMkLst>
            <pc:docMk/>
            <pc:sldMk cId="484497428" sldId="408"/>
            <ac:graphicFrameMk id="42" creationId="{ADF72AA3-0475-41D8-9A14-C211344214C7}"/>
          </ac:graphicFrameMkLst>
        </pc:graphicFrameChg>
        <pc:graphicFrameChg chg="mod">
          <ac:chgData name="Judson Santiago" userId="ebb108da2f256286" providerId="LiveId" clId="{0F8D3BB3-B47C-4CBA-BB82-BE7D6EF03141}" dt="2021-09-25T05:18:51.885" v="1817"/>
          <ac:graphicFrameMkLst>
            <pc:docMk/>
            <pc:sldMk cId="484497428" sldId="408"/>
            <ac:graphicFrameMk id="44" creationId="{4BF3F675-BEB6-46EF-9FEA-45DBC282E625}"/>
          </ac:graphicFrameMkLst>
        </pc:graphicFrameChg>
        <pc:graphicFrameChg chg="mod">
          <ac:chgData name="Judson Santiago" userId="ebb108da2f256286" providerId="LiveId" clId="{0F8D3BB3-B47C-4CBA-BB82-BE7D6EF03141}" dt="2021-09-25T05:18:51.885" v="1817"/>
          <ac:graphicFrameMkLst>
            <pc:docMk/>
            <pc:sldMk cId="484497428" sldId="408"/>
            <ac:graphicFrameMk id="45" creationId="{29297A20-82DD-4FBD-BAF7-EAEC9426362F}"/>
          </ac:graphicFrameMkLst>
        </pc:graphicFrameChg>
        <pc:graphicFrameChg chg="mod">
          <ac:chgData name="Judson Santiago" userId="ebb108da2f256286" providerId="LiveId" clId="{0F8D3BB3-B47C-4CBA-BB82-BE7D6EF03141}" dt="2021-09-25T05:18:51.885" v="1817"/>
          <ac:graphicFrameMkLst>
            <pc:docMk/>
            <pc:sldMk cId="484497428" sldId="408"/>
            <ac:graphicFrameMk id="47" creationId="{EF875B37-D0FF-4456-A04D-FE17C632A7D9}"/>
          </ac:graphicFrameMkLst>
        </pc:graphicFrameChg>
        <pc:graphicFrameChg chg="mod">
          <ac:chgData name="Judson Santiago" userId="ebb108da2f256286" providerId="LiveId" clId="{0F8D3BB3-B47C-4CBA-BB82-BE7D6EF03141}" dt="2021-09-25T05:18:51.885" v="1817"/>
          <ac:graphicFrameMkLst>
            <pc:docMk/>
            <pc:sldMk cId="484497428" sldId="408"/>
            <ac:graphicFrameMk id="61" creationId="{3D2D0C2F-B7E1-42A8-9A39-7F7A3B2144E5}"/>
          </ac:graphicFrameMkLst>
        </pc:graphicFrameChg>
        <pc:graphicFrameChg chg="add mod ord topLvl">
          <ac:chgData name="Judson Santiago" userId="ebb108da2f256286" providerId="LiveId" clId="{0F8D3BB3-B47C-4CBA-BB82-BE7D6EF03141}" dt="2021-09-23T05:50:11.238" v="1374" actId="164"/>
          <ac:graphicFrameMkLst>
            <pc:docMk/>
            <pc:sldMk cId="484497428" sldId="408"/>
            <ac:graphicFrameMk id="62" creationId="{CBE6FB4B-5401-4D70-ABD1-EA317CDC591A}"/>
          </ac:graphicFrameMkLst>
        </pc:graphicFrameChg>
        <pc:graphicFrameChg chg="add mod topLvl">
          <ac:chgData name="Judson Santiago" userId="ebb108da2f256286" providerId="LiveId" clId="{0F8D3BB3-B47C-4CBA-BB82-BE7D6EF03141}" dt="2021-09-23T05:50:11.238" v="1374" actId="164"/>
          <ac:graphicFrameMkLst>
            <pc:docMk/>
            <pc:sldMk cId="484497428" sldId="408"/>
            <ac:graphicFrameMk id="63" creationId="{ECD182BB-D508-427C-961E-0303624770E7}"/>
          </ac:graphicFrameMkLst>
        </pc:graphicFrameChg>
        <pc:graphicFrameChg chg="add mod ord topLvl">
          <ac:chgData name="Judson Santiago" userId="ebb108da2f256286" providerId="LiveId" clId="{0F8D3BB3-B47C-4CBA-BB82-BE7D6EF03141}" dt="2021-09-23T05:50:11.238" v="1374" actId="164"/>
          <ac:graphicFrameMkLst>
            <pc:docMk/>
            <pc:sldMk cId="484497428" sldId="408"/>
            <ac:graphicFrameMk id="64" creationId="{999D631F-F25D-4AB4-856E-1765971EFF61}"/>
          </ac:graphicFrameMkLst>
        </pc:graphicFrameChg>
        <pc:graphicFrameChg chg="add mod topLvl">
          <ac:chgData name="Judson Santiago" userId="ebb108da2f256286" providerId="LiveId" clId="{0F8D3BB3-B47C-4CBA-BB82-BE7D6EF03141}" dt="2021-09-23T05:50:11.238" v="1374" actId="164"/>
          <ac:graphicFrameMkLst>
            <pc:docMk/>
            <pc:sldMk cId="484497428" sldId="408"/>
            <ac:graphicFrameMk id="65" creationId="{8D1F094F-7A42-479E-AA7F-07E076198274}"/>
          </ac:graphicFrameMkLst>
        </pc:graphicFrameChg>
        <pc:graphicFrameChg chg="add mod ord topLvl">
          <ac:chgData name="Judson Santiago" userId="ebb108da2f256286" providerId="LiveId" clId="{0F8D3BB3-B47C-4CBA-BB82-BE7D6EF03141}" dt="2021-09-23T05:50:11.238" v="1374" actId="164"/>
          <ac:graphicFrameMkLst>
            <pc:docMk/>
            <pc:sldMk cId="484497428" sldId="408"/>
            <ac:graphicFrameMk id="66" creationId="{CBE45405-B53F-49BD-B7FB-704664245CBA}"/>
          </ac:graphicFrameMkLst>
        </pc:graphicFrameChg>
        <pc:graphicFrameChg chg="add mod topLvl">
          <ac:chgData name="Judson Santiago" userId="ebb108da2f256286" providerId="LiveId" clId="{0F8D3BB3-B47C-4CBA-BB82-BE7D6EF03141}" dt="2021-09-23T05:50:11.238" v="1374" actId="164"/>
          <ac:graphicFrameMkLst>
            <pc:docMk/>
            <pc:sldMk cId="484497428" sldId="408"/>
            <ac:graphicFrameMk id="67" creationId="{BE381B7A-2FA9-441C-9C5C-099522926786}"/>
          </ac:graphicFrameMkLst>
        </pc:graphicFrameChg>
        <pc:graphicFrameChg chg="add mod topLvl">
          <ac:chgData name="Judson Santiago" userId="ebb108da2f256286" providerId="LiveId" clId="{0F8D3BB3-B47C-4CBA-BB82-BE7D6EF03141}" dt="2021-09-23T05:50:11.238" v="1374" actId="164"/>
          <ac:graphicFrameMkLst>
            <pc:docMk/>
            <pc:sldMk cId="484497428" sldId="408"/>
            <ac:graphicFrameMk id="68" creationId="{08BC0A59-AF2B-4A60-B9A0-C4899268195B}"/>
          </ac:graphicFrameMkLst>
        </pc:graphicFrameChg>
        <pc:graphicFrameChg chg="add mod ord topLvl">
          <ac:chgData name="Judson Santiago" userId="ebb108da2f256286" providerId="LiveId" clId="{0F8D3BB3-B47C-4CBA-BB82-BE7D6EF03141}" dt="2021-09-23T05:50:11.238" v="1374" actId="164"/>
          <ac:graphicFrameMkLst>
            <pc:docMk/>
            <pc:sldMk cId="484497428" sldId="408"/>
            <ac:graphicFrameMk id="69" creationId="{181DBD53-1EC8-4C34-B146-380FC620FD8A}"/>
          </ac:graphicFrameMkLst>
        </pc:graphicFrameChg>
        <pc:graphicFrameChg chg="mod">
          <ac:chgData name="Judson Santiago" userId="ebb108da2f256286" providerId="LiveId" clId="{0F8D3BB3-B47C-4CBA-BB82-BE7D6EF03141}" dt="2021-09-25T05:18:51.885" v="1817"/>
          <ac:graphicFrameMkLst>
            <pc:docMk/>
            <pc:sldMk cId="484497428" sldId="408"/>
            <ac:graphicFrameMk id="70" creationId="{A44AAC55-F669-4972-91DC-B0931E99C6CB}"/>
          </ac:graphicFrameMkLst>
        </pc:graphicFrameChg>
        <pc:graphicFrameChg chg="mod">
          <ac:chgData name="Judson Santiago" userId="ebb108da2f256286" providerId="LiveId" clId="{0F8D3BB3-B47C-4CBA-BB82-BE7D6EF03141}" dt="2021-09-25T05:18:51.885" v="1817"/>
          <ac:graphicFrameMkLst>
            <pc:docMk/>
            <pc:sldMk cId="484497428" sldId="408"/>
            <ac:graphicFrameMk id="71" creationId="{B8C37774-20FC-4A22-89E1-F6D31812DBD2}"/>
          </ac:graphicFrameMkLst>
        </pc:graphicFrameChg>
        <pc:graphicFrameChg chg="mod">
          <ac:chgData name="Judson Santiago" userId="ebb108da2f256286" providerId="LiveId" clId="{0F8D3BB3-B47C-4CBA-BB82-BE7D6EF03141}" dt="2021-09-25T05:18:51.885" v="1817"/>
          <ac:graphicFrameMkLst>
            <pc:docMk/>
            <pc:sldMk cId="484497428" sldId="408"/>
            <ac:graphicFrameMk id="72" creationId="{EF74B152-B417-4677-93FD-66137AC8DF18}"/>
          </ac:graphicFrameMkLst>
        </pc:graphicFrame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8" creationId="{168E23E8-389E-4211-A8A5-15C145DC7269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9" creationId="{D76B6066-E4D2-4CB6-9533-85CA5EEF734D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10" creationId="{EE96668C-618B-4D40-AA65-C7C82EC610C9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11" creationId="{067276AF-F8D2-408F-8377-9D9E55F04024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15" creationId="{5FEC9F32-93DF-41CA-AF9C-F2547E12B864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16" creationId="{E34370B2-559D-44EC-9331-800050788E81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17" creationId="{59085289-C471-4D62-A04D-D87B08DB3370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18" creationId="{FD7B0B62-6B17-437B-B29B-B2F962D43046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19" creationId="{6441DD30-2E65-42F9-B1C8-41AC78D3E219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20" creationId="{6292CE4E-2C0B-43D3-9417-C9E960F0344E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21" creationId="{A5087F02-06EA-4D77-BF48-0498303032AB}"/>
          </ac:cxnSpMkLst>
        </pc:cxnChg>
        <pc:cxnChg chg="mod">
          <ac:chgData name="Judson Santiago" userId="ebb108da2f256286" providerId="LiveId" clId="{0F8D3BB3-B47C-4CBA-BB82-BE7D6EF03141}" dt="2021-09-21T03:10:52.123" v="95" actId="478"/>
          <ac:cxnSpMkLst>
            <pc:docMk/>
            <pc:sldMk cId="484497428" sldId="408"/>
            <ac:cxnSpMk id="21" creationId="{AAC52C6D-0AC8-4C77-A61A-0AAC5CC56921}"/>
          </ac:cxnSpMkLst>
        </pc:cxnChg>
        <pc:cxnChg chg="del mod topLvl">
          <ac:chgData name="Judson Santiago" userId="ebb108da2f256286" providerId="LiveId" clId="{0F8D3BB3-B47C-4CBA-BB82-BE7D6EF03141}" dt="2021-09-23T05:15:50.573" v="975" actId="478"/>
          <ac:cxnSpMkLst>
            <pc:docMk/>
            <pc:sldMk cId="484497428" sldId="408"/>
            <ac:cxnSpMk id="22" creationId="{663DA3C5-F3EF-4D07-AA52-FB3CA54BF303}"/>
          </ac:cxnSpMkLst>
        </pc:cxnChg>
        <pc:cxnChg chg="mod">
          <ac:chgData name="Judson Santiago" userId="ebb108da2f256286" providerId="LiveId" clId="{0F8D3BB3-B47C-4CBA-BB82-BE7D6EF03141}" dt="2021-09-21T03:10:52.123" v="95" actId="478"/>
          <ac:cxnSpMkLst>
            <pc:docMk/>
            <pc:sldMk cId="484497428" sldId="408"/>
            <ac:cxnSpMk id="23" creationId="{7FBAEB21-9039-43BD-A15C-5FC941FFF46C}"/>
          </ac:cxnSpMkLst>
        </pc:cxnChg>
        <pc:cxnChg chg="add del mod topLvl">
          <ac:chgData name="Judson Santiago" userId="ebb108da2f256286" providerId="LiveId" clId="{0F8D3BB3-B47C-4CBA-BB82-BE7D6EF03141}" dt="2021-09-23T05:16:13.354" v="979" actId="478"/>
          <ac:cxnSpMkLst>
            <pc:docMk/>
            <pc:sldMk cId="484497428" sldId="408"/>
            <ac:cxnSpMk id="23" creationId="{B23B544E-9B2B-49FB-9EB2-DFF7B6D79445}"/>
          </ac:cxnSpMkLst>
        </pc:cxnChg>
        <pc:cxnChg chg="mod">
          <ac:chgData name="Judson Santiago" userId="ebb108da2f256286" providerId="LiveId" clId="{0F8D3BB3-B47C-4CBA-BB82-BE7D6EF03141}" dt="2021-09-21T03:10:52.123" v="95" actId="478"/>
          <ac:cxnSpMkLst>
            <pc:docMk/>
            <pc:sldMk cId="484497428" sldId="408"/>
            <ac:cxnSpMk id="24" creationId="{189652E5-B89B-4CCC-BAA1-0967E421C3F8}"/>
          </ac:cxnSpMkLst>
        </pc:cxnChg>
        <pc:cxnChg chg="del mod topLvl">
          <ac:chgData name="Judson Santiago" userId="ebb108da2f256286" providerId="LiveId" clId="{0F8D3BB3-B47C-4CBA-BB82-BE7D6EF03141}" dt="2021-09-23T05:16:19.651" v="981" actId="478"/>
          <ac:cxnSpMkLst>
            <pc:docMk/>
            <pc:sldMk cId="484497428" sldId="408"/>
            <ac:cxnSpMk id="24" creationId="{30F2C32C-EACC-4E7C-A176-87ED546FE774}"/>
          </ac:cxnSpMkLst>
        </pc:cxnChg>
        <pc:cxnChg chg="del mod topLvl">
          <ac:chgData name="Judson Santiago" userId="ebb108da2f256286" providerId="LiveId" clId="{0F8D3BB3-B47C-4CBA-BB82-BE7D6EF03141}" dt="2021-09-23T05:16:04.042" v="977" actId="478"/>
          <ac:cxnSpMkLst>
            <pc:docMk/>
            <pc:sldMk cId="484497428" sldId="408"/>
            <ac:cxnSpMk id="25" creationId="{F6A90750-8D39-4465-9A7A-A3409DA2513D}"/>
          </ac:cxnSpMkLst>
        </pc:cxnChg>
        <pc:cxnChg chg="add del mod">
          <ac:chgData name="Judson Santiago" userId="ebb108da2f256286" providerId="LiveId" clId="{0F8D3BB3-B47C-4CBA-BB82-BE7D6EF03141}" dt="2021-09-23T05:07:06.195" v="903" actId="21"/>
          <ac:cxnSpMkLst>
            <pc:docMk/>
            <pc:sldMk cId="484497428" sldId="408"/>
            <ac:cxnSpMk id="29" creationId="{43858E6B-F1AD-4BF6-9502-34397F932D86}"/>
          </ac:cxnSpMkLst>
        </pc:cxnChg>
        <pc:cxnChg chg="add mo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35" creationId="{E6B083DC-50B5-4BC8-8628-E2207E9CF568}"/>
          </ac:cxnSpMkLst>
        </pc:cxnChg>
        <pc:cxnChg chg="add mo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36" creationId="{6FA8AE16-3352-43C7-9BB9-0D937A169711}"/>
          </ac:cxnSpMkLst>
        </pc:cxnChg>
        <pc:cxnChg chg="add mod or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37" creationId="{8F029907-450D-489D-9D85-731465B1BE1B}"/>
          </ac:cxnSpMkLst>
        </pc:cxnChg>
        <pc:cxnChg chg="add mod or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38" creationId="{1CB9B167-E05C-470D-B888-F965077FCC01}"/>
          </ac:cxnSpMkLst>
        </pc:cxnChg>
        <pc:cxnChg chg="add del mod">
          <ac:chgData name="Judson Santiago" userId="ebb108da2f256286" providerId="LiveId" clId="{0F8D3BB3-B47C-4CBA-BB82-BE7D6EF03141}" dt="2021-09-23T05:07:10.456" v="906" actId="21"/>
          <ac:cxnSpMkLst>
            <pc:docMk/>
            <pc:sldMk cId="484497428" sldId="408"/>
            <ac:cxnSpMk id="40" creationId="{6A69A6A5-D09E-4050-B391-F0ADB89B553B}"/>
          </ac:cxnSpMkLst>
        </pc:cxnChg>
        <pc:cxnChg chg="add mo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43" creationId="{B72105A5-112A-4C5A-B865-48890F609451}"/>
          </ac:cxnSpMkLst>
        </pc:cxnChg>
        <pc:cxnChg chg="add mod or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46" creationId="{D35E1F55-F80E-4282-BD4A-DAB4FD51C00D}"/>
          </ac:cxnSpMkLst>
        </pc:cxnChg>
        <pc:cxnChg chg="mod">
          <ac:chgData name="Judson Santiago" userId="ebb108da2f256286" providerId="LiveId" clId="{0F8D3BB3-B47C-4CBA-BB82-BE7D6EF03141}" dt="2021-09-25T05:18:51.885" v="1817"/>
          <ac:cxnSpMkLst>
            <pc:docMk/>
            <pc:sldMk cId="484497428" sldId="408"/>
            <ac:cxnSpMk id="48" creationId="{83C3169D-DABB-468C-ABE4-EED325AF88FD}"/>
          </ac:cxnSpMkLst>
        </pc:cxnChg>
        <pc:cxnChg chg="mod">
          <ac:chgData name="Judson Santiago" userId="ebb108da2f256286" providerId="LiveId" clId="{0F8D3BB3-B47C-4CBA-BB82-BE7D6EF03141}" dt="2021-09-25T05:18:51.885" v="1817"/>
          <ac:cxnSpMkLst>
            <pc:docMk/>
            <pc:sldMk cId="484497428" sldId="408"/>
            <ac:cxnSpMk id="49" creationId="{0D16D539-87F7-4110-A6DF-9572E4345ADB}"/>
          </ac:cxnSpMkLst>
        </pc:cxnChg>
        <pc:cxnChg chg="add mo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50" creationId="{1119D835-9407-473D-8749-E87329EA61CD}"/>
          </ac:cxnSpMkLst>
        </pc:cxnChg>
        <pc:cxnChg chg="add mo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51" creationId="{FA92D8C4-3152-4BBB-933A-9C2DED5F1616}"/>
          </ac:cxnSpMkLst>
        </pc:cxnChg>
        <pc:cxnChg chg="mod">
          <ac:chgData name="Judson Santiago" userId="ebb108da2f256286" providerId="LiveId" clId="{0F8D3BB3-B47C-4CBA-BB82-BE7D6EF03141}" dt="2021-09-25T05:18:51.885" v="1817"/>
          <ac:cxnSpMkLst>
            <pc:docMk/>
            <pc:sldMk cId="484497428" sldId="408"/>
            <ac:cxnSpMk id="52" creationId="{CFCEDAD2-C017-49FB-8DE3-A28BC3AE42D6}"/>
          </ac:cxnSpMkLst>
        </pc:cxnChg>
        <pc:cxnChg chg="mod">
          <ac:chgData name="Judson Santiago" userId="ebb108da2f256286" providerId="LiveId" clId="{0F8D3BB3-B47C-4CBA-BB82-BE7D6EF03141}" dt="2021-09-25T05:18:51.885" v="1817"/>
          <ac:cxnSpMkLst>
            <pc:docMk/>
            <pc:sldMk cId="484497428" sldId="408"/>
            <ac:cxnSpMk id="56" creationId="{B69B68F9-F388-46F8-941B-20DE3E505763}"/>
          </ac:cxnSpMkLst>
        </pc:cxnChg>
        <pc:cxnChg chg="mod">
          <ac:chgData name="Judson Santiago" userId="ebb108da2f256286" providerId="LiveId" clId="{0F8D3BB3-B47C-4CBA-BB82-BE7D6EF03141}" dt="2021-09-25T05:18:51.885" v="1817"/>
          <ac:cxnSpMkLst>
            <pc:docMk/>
            <pc:sldMk cId="484497428" sldId="408"/>
            <ac:cxnSpMk id="57" creationId="{C934DB1A-BA35-40E8-B37E-095ABC5C9B76}"/>
          </ac:cxnSpMkLst>
        </pc:cxnChg>
        <pc:cxnChg chg="mod">
          <ac:chgData name="Judson Santiago" userId="ebb108da2f256286" providerId="LiveId" clId="{0F8D3BB3-B47C-4CBA-BB82-BE7D6EF03141}" dt="2021-09-25T05:18:51.885" v="1817"/>
          <ac:cxnSpMkLst>
            <pc:docMk/>
            <pc:sldMk cId="484497428" sldId="408"/>
            <ac:cxnSpMk id="58" creationId="{986A208F-E40D-430F-B17A-81544DAA2997}"/>
          </ac:cxnSpMkLst>
        </pc:cxnChg>
        <pc:cxnChg chg="mod">
          <ac:chgData name="Judson Santiago" userId="ebb108da2f256286" providerId="LiveId" clId="{0F8D3BB3-B47C-4CBA-BB82-BE7D6EF03141}" dt="2021-09-25T05:18:51.885" v="1817"/>
          <ac:cxnSpMkLst>
            <pc:docMk/>
            <pc:sldMk cId="484497428" sldId="408"/>
            <ac:cxnSpMk id="59" creationId="{5527CE0E-4956-4405-88C3-B864679CCEE2}"/>
          </ac:cxnSpMkLst>
        </pc:cxnChg>
        <pc:cxnChg chg="mod">
          <ac:chgData name="Judson Santiago" userId="ebb108da2f256286" providerId="LiveId" clId="{0F8D3BB3-B47C-4CBA-BB82-BE7D6EF03141}" dt="2021-09-25T05:18:51.885" v="1817"/>
          <ac:cxnSpMkLst>
            <pc:docMk/>
            <pc:sldMk cId="484497428" sldId="408"/>
            <ac:cxnSpMk id="60" creationId="{CAEB3C9C-09AA-4ECF-B852-311D7C32F3AD}"/>
          </ac:cxnSpMkLst>
        </pc:cxnChg>
        <pc:cxnChg chg="add del mod or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81" creationId="{566753BA-50FF-40C6-B780-890315CFE41E}"/>
          </ac:cxnSpMkLst>
        </pc:cxnChg>
        <pc:cxnChg chg="add mod or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82" creationId="{8436A4D3-7B88-407D-AA6C-5AF6A91A9065}"/>
          </ac:cxnSpMkLst>
        </pc:cxnChg>
        <pc:cxnChg chg="add mod ord topLvl">
          <ac:chgData name="Judson Santiago" userId="ebb108da2f256286" providerId="LiveId" clId="{0F8D3BB3-B47C-4CBA-BB82-BE7D6EF03141}" dt="2021-09-23T05:50:11.238" v="1374" actId="164"/>
          <ac:cxnSpMkLst>
            <pc:docMk/>
            <pc:sldMk cId="484497428" sldId="408"/>
            <ac:cxnSpMk id="83" creationId="{632FD95F-14B8-4D37-822E-B594EF213B51}"/>
          </ac:cxnSpMkLst>
        </pc:cxnChg>
        <pc:cxnChg chg="add mod">
          <ac:chgData name="Judson Santiago" userId="ebb108da2f256286" providerId="LiveId" clId="{0F8D3BB3-B47C-4CBA-BB82-BE7D6EF03141}" dt="2021-09-25T05:19:31.836" v="1819" actId="208"/>
          <ac:cxnSpMkLst>
            <pc:docMk/>
            <pc:sldMk cId="484497428" sldId="408"/>
            <ac:cxnSpMk id="87" creationId="{3036DF88-92AB-4BE9-AC87-AFC5F9F32108}"/>
          </ac:cxnSpMkLst>
        </pc:cxnChg>
        <pc:cxnChg chg="add mod">
          <ac:chgData name="Judson Santiago" userId="ebb108da2f256286" providerId="LiveId" clId="{0F8D3BB3-B47C-4CBA-BB82-BE7D6EF03141}" dt="2021-09-25T05:19:31.836" v="1819" actId="208"/>
          <ac:cxnSpMkLst>
            <pc:docMk/>
            <pc:sldMk cId="484497428" sldId="408"/>
            <ac:cxnSpMk id="88" creationId="{EA8F068B-313F-464F-A78D-1B7D9B03F110}"/>
          </ac:cxnSpMkLst>
        </pc:cxnChg>
        <pc:cxnChg chg="add mod">
          <ac:chgData name="Judson Santiago" userId="ebb108da2f256286" providerId="LiveId" clId="{0F8D3BB3-B47C-4CBA-BB82-BE7D6EF03141}" dt="2021-09-25T05:19:31.836" v="1819" actId="208"/>
          <ac:cxnSpMkLst>
            <pc:docMk/>
            <pc:sldMk cId="484497428" sldId="408"/>
            <ac:cxnSpMk id="89" creationId="{646ED6EF-390B-4D70-9EB4-5E8AF3489EFF}"/>
          </ac:cxnSpMkLst>
        </pc:cxnChg>
      </pc:sldChg>
      <pc:sldChg chg="add del">
        <pc:chgData name="Judson Santiago" userId="ebb108da2f256286" providerId="LiveId" clId="{0F8D3BB3-B47C-4CBA-BB82-BE7D6EF03141}" dt="2021-09-23T05:54:39.156" v="1463" actId="47"/>
        <pc:sldMkLst>
          <pc:docMk/>
          <pc:sldMk cId="435191378" sldId="410"/>
        </pc:sldMkLst>
      </pc:sldChg>
      <pc:sldChg chg="add del">
        <pc:chgData name="Judson Santiago" userId="ebb108da2f256286" providerId="LiveId" clId="{0F8D3BB3-B47C-4CBA-BB82-BE7D6EF03141}" dt="2021-09-21T03:13:02.851" v="99" actId="47"/>
        <pc:sldMkLst>
          <pc:docMk/>
          <pc:sldMk cId="1810472175" sldId="427"/>
        </pc:sldMkLst>
      </pc:sldChg>
      <pc:sldChg chg="add del">
        <pc:chgData name="Judson Santiago" userId="ebb108da2f256286" providerId="LiveId" clId="{0F8D3BB3-B47C-4CBA-BB82-BE7D6EF03141}" dt="2021-09-23T04:52:20.191" v="790" actId="47"/>
        <pc:sldMkLst>
          <pc:docMk/>
          <pc:sldMk cId="4128582274" sldId="428"/>
        </pc:sldMkLst>
      </pc:sldChg>
      <pc:sldChg chg="add">
        <pc:chgData name="Judson Santiago" userId="ebb108da2f256286" providerId="LiveId" clId="{0F8D3BB3-B47C-4CBA-BB82-BE7D6EF03141}" dt="2021-09-21T03:08:38.695" v="94"/>
        <pc:sldMkLst>
          <pc:docMk/>
          <pc:sldMk cId="30740802" sldId="429"/>
        </pc:sldMkLst>
      </pc:sldChg>
      <pc:sldChg chg="add del">
        <pc:chgData name="Judson Santiago" userId="ebb108da2f256286" providerId="LiveId" clId="{0F8D3BB3-B47C-4CBA-BB82-BE7D6EF03141}" dt="2021-09-23T04:52:16.191" v="789" actId="47"/>
        <pc:sldMkLst>
          <pc:docMk/>
          <pc:sldMk cId="987243346" sldId="430"/>
        </pc:sldMkLst>
      </pc:sldChg>
      <pc:sldChg chg="addSp delSp modSp add mod modTransition modNotesTx">
        <pc:chgData name="Judson Santiago" userId="ebb108da2f256286" providerId="LiveId" clId="{0F8D3BB3-B47C-4CBA-BB82-BE7D6EF03141}" dt="2021-09-29T06:02:17.380" v="10257"/>
        <pc:sldMkLst>
          <pc:docMk/>
          <pc:sldMk cId="748325515" sldId="433"/>
        </pc:sldMkLst>
        <pc:spChg chg="mod">
          <ac:chgData name="Judson Santiago" userId="ebb108da2f256286" providerId="LiveId" clId="{0F8D3BB3-B47C-4CBA-BB82-BE7D6EF03141}" dt="2021-09-26T18:16:10.350" v="3812" actId="207"/>
          <ac:spMkLst>
            <pc:docMk/>
            <pc:sldMk cId="748325515" sldId="433"/>
            <ac:spMk id="3" creationId="{13742367-FB76-493D-8E96-4F225A92C998}"/>
          </ac:spMkLst>
        </pc:spChg>
        <pc:spChg chg="del mod topLvl">
          <ac:chgData name="Judson Santiago" userId="ebb108da2f256286" providerId="LiveId" clId="{0F8D3BB3-B47C-4CBA-BB82-BE7D6EF03141}" dt="2021-09-26T18:09:05.381" v="3704" actId="478"/>
          <ac:spMkLst>
            <pc:docMk/>
            <pc:sldMk cId="748325515" sldId="433"/>
            <ac:spMk id="8" creationId="{58FD0AC5-D910-4FBC-9600-922CC06E599A}"/>
          </ac:spMkLst>
        </pc:spChg>
        <pc:spChg chg="mod topLvl">
          <ac:chgData name="Judson Santiago" userId="ebb108da2f256286" providerId="LiveId" clId="{0F8D3BB3-B47C-4CBA-BB82-BE7D6EF03141}" dt="2021-09-26T18:09:38.681" v="3712" actId="164"/>
          <ac:spMkLst>
            <pc:docMk/>
            <pc:sldMk cId="748325515" sldId="433"/>
            <ac:spMk id="9" creationId="{CBBB6FBD-9C7D-4A3B-AD97-5A24ADD0825D}"/>
          </ac:spMkLst>
        </pc:spChg>
        <pc:spChg chg="del mod topLvl">
          <ac:chgData name="Judson Santiago" userId="ebb108da2f256286" providerId="LiveId" clId="{0F8D3BB3-B47C-4CBA-BB82-BE7D6EF03141}" dt="2021-09-26T18:08:38.491" v="3695" actId="478"/>
          <ac:spMkLst>
            <pc:docMk/>
            <pc:sldMk cId="748325515" sldId="433"/>
            <ac:spMk id="10" creationId="{79F78E54-4FBC-47F7-8743-53AA608BE666}"/>
          </ac:spMkLst>
        </pc:spChg>
        <pc:spChg chg="del mod topLvl">
          <ac:chgData name="Judson Santiago" userId="ebb108da2f256286" providerId="LiveId" clId="{0F8D3BB3-B47C-4CBA-BB82-BE7D6EF03141}" dt="2021-09-26T18:09:05.381" v="3704" actId="478"/>
          <ac:spMkLst>
            <pc:docMk/>
            <pc:sldMk cId="748325515" sldId="433"/>
            <ac:spMk id="11" creationId="{0145571F-2D33-4F6C-9B9B-1757D2805E6F}"/>
          </ac:spMkLst>
        </pc:spChg>
        <pc:spChg chg="del mod topLvl">
          <ac:chgData name="Judson Santiago" userId="ebb108da2f256286" providerId="LiveId" clId="{0F8D3BB3-B47C-4CBA-BB82-BE7D6EF03141}" dt="2021-09-26T18:09:05.381" v="3704" actId="478"/>
          <ac:spMkLst>
            <pc:docMk/>
            <pc:sldMk cId="748325515" sldId="433"/>
            <ac:spMk id="12" creationId="{BC555830-06C2-4849-A7F8-6B70C7DE9A3F}"/>
          </ac:spMkLst>
        </pc:spChg>
        <pc:spChg chg="del mod topLvl">
          <ac:chgData name="Judson Santiago" userId="ebb108da2f256286" providerId="LiveId" clId="{0F8D3BB3-B47C-4CBA-BB82-BE7D6EF03141}" dt="2021-09-26T18:09:05.381" v="3704" actId="478"/>
          <ac:spMkLst>
            <pc:docMk/>
            <pc:sldMk cId="748325515" sldId="433"/>
            <ac:spMk id="13" creationId="{3FE8DF8B-E253-4226-9ED9-767B3EF53458}"/>
          </ac:spMkLst>
        </pc:spChg>
        <pc:spChg chg="del mod topLvl">
          <ac:chgData name="Judson Santiago" userId="ebb108da2f256286" providerId="LiveId" clId="{0F8D3BB3-B47C-4CBA-BB82-BE7D6EF03141}" dt="2021-09-26T18:09:16.709" v="3706" actId="478"/>
          <ac:spMkLst>
            <pc:docMk/>
            <pc:sldMk cId="748325515" sldId="433"/>
            <ac:spMk id="14" creationId="{93502D1E-912E-41E3-9993-B6E2271C06B0}"/>
          </ac:spMkLst>
        </pc:spChg>
        <pc:spChg chg="mod topLvl">
          <ac:chgData name="Judson Santiago" userId="ebb108da2f256286" providerId="LiveId" clId="{0F8D3BB3-B47C-4CBA-BB82-BE7D6EF03141}" dt="2021-09-26T18:09:38.681" v="3712" actId="164"/>
          <ac:spMkLst>
            <pc:docMk/>
            <pc:sldMk cId="748325515" sldId="433"/>
            <ac:spMk id="15" creationId="{83D35864-DB39-48DD-BFD2-337047568B77}"/>
          </ac:spMkLst>
        </pc:spChg>
        <pc:spChg chg="del mod topLvl">
          <ac:chgData name="Judson Santiago" userId="ebb108da2f256286" providerId="LiveId" clId="{0F8D3BB3-B47C-4CBA-BB82-BE7D6EF03141}" dt="2021-09-26T18:09:09.114" v="3705" actId="478"/>
          <ac:spMkLst>
            <pc:docMk/>
            <pc:sldMk cId="748325515" sldId="433"/>
            <ac:spMk id="16" creationId="{93EA7E7F-68B6-4D42-BDFB-472FA9C7460B}"/>
          </ac:spMkLst>
        </pc:spChg>
        <pc:spChg chg="mod topLvl">
          <ac:chgData name="Judson Santiago" userId="ebb108da2f256286" providerId="LiveId" clId="{0F8D3BB3-B47C-4CBA-BB82-BE7D6EF03141}" dt="2021-09-26T18:09:38.681" v="3712" actId="164"/>
          <ac:spMkLst>
            <pc:docMk/>
            <pc:sldMk cId="748325515" sldId="433"/>
            <ac:spMk id="17" creationId="{98746C51-5E1E-4A5E-9C72-638CE0C82520}"/>
          </ac:spMkLst>
        </pc:spChg>
        <pc:spChg chg="add del mod topLvl">
          <ac:chgData name="Judson Santiago" userId="ebb108da2f256286" providerId="LiveId" clId="{0F8D3BB3-B47C-4CBA-BB82-BE7D6EF03141}" dt="2021-09-26T18:13:25.525" v="3766" actId="12788"/>
          <ac:spMkLst>
            <pc:docMk/>
            <pc:sldMk cId="748325515" sldId="433"/>
            <ac:spMk id="18" creationId="{6C9360EC-A9C4-40B5-8F33-5CF0380267B7}"/>
          </ac:spMkLst>
        </pc:spChg>
        <pc:spChg chg="del mod topLvl">
          <ac:chgData name="Judson Santiago" userId="ebb108da2f256286" providerId="LiveId" clId="{0F8D3BB3-B47C-4CBA-BB82-BE7D6EF03141}" dt="2021-09-26T18:08:43.340" v="3696" actId="478"/>
          <ac:spMkLst>
            <pc:docMk/>
            <pc:sldMk cId="748325515" sldId="433"/>
            <ac:spMk id="40" creationId="{9369C443-C4F3-4B0C-9659-A8E45729646B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46" creationId="{C1A8831C-E37D-44BA-99D9-22A403677D08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47" creationId="{B9B607EB-CC9B-4439-813A-0E17C3F4A214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48" creationId="{39229F05-9E2D-4D37-9323-10DE4F6FFF70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49" creationId="{FB3EA6D9-6F79-434E-986B-271A0EF6F804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50" creationId="{A3FB3D93-03D9-483B-8B97-713BDD58E283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51" creationId="{CA080A3B-01DE-441F-B6C3-B58256D67C07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57" creationId="{1934F246-F11A-47E5-928E-7EFD321395FB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58" creationId="{E58B8206-9712-4B80-8A7B-27616FCEC9FB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61" creationId="{0C405758-5A60-4556-8E58-26B79AA7DC26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63" creationId="{A33A9460-1516-4F5C-8AC3-6F930DD6C1B8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64" creationId="{8EA9039D-B001-43E4-AB33-4AFD99E172D1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65" creationId="{75DEB35D-27C8-4345-ADD0-1DC9AE5F4FFE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66" creationId="{966D013B-65AE-48C3-BCD2-C54D2855E826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67" creationId="{99DC4341-1E69-4A62-9C70-64381CAE88EF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68" creationId="{6D6F8B92-A641-4957-AF66-10EC667AF65B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69" creationId="{39444C4B-2180-4DF8-9908-998BF5EC1800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70" creationId="{56C163F0-3BF7-4835-8243-9C8B64E63781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71" creationId="{9A8449AC-A7AB-40DB-BC81-1DD24985266E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72" creationId="{6F5895D1-1358-452A-A5F8-892C4F2BB9CF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73" creationId="{E4691156-EAEB-4F5A-9CF6-01F3ACB31CC8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79" creationId="{50210F0D-BDB8-4B4B-A827-15E78C7FD87D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80" creationId="{9797AD94-B4A2-4153-B6B2-D68A4081A849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83" creationId="{DD1FBC26-82EB-44DE-9AFF-BCF1FC634C40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85" creationId="{8ABF774C-5BE6-457D-80E7-D235A3CE7F9B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86" creationId="{D89AF3FB-EA04-45F2-A275-B99860985ADA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87" creationId="{35BCC82D-739A-4730-886A-8FB7CFDF3EA0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88" creationId="{94276FBC-CCE8-4CAC-B942-F408D2819D6C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89" creationId="{E4540587-B68D-4A39-B57E-9EC65C8345EB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90" creationId="{D32B0648-CEDD-4760-8216-F34A1C89E0C7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91" creationId="{7494D270-A097-4742-B83F-8E3EFDE9866F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92" creationId="{1FC21C6B-90DD-4BFB-AB5A-9BC6D08FE4A1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93" creationId="{B977EEEF-C944-44D3-9CDD-25E225EB086A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94" creationId="{BCB4F3FC-A8E8-42F3-881F-67E1F5812C0E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95" creationId="{A14A1FA0-58CA-43D0-A007-51F619745AEB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01" creationId="{F4F5E1C9-7522-43A9-BC22-4EB12A9FB14C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02" creationId="{2885115C-09C8-480F-9454-71682DB5250C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05" creationId="{A5E12483-AB3E-4149-8B7D-132FFF4D28D2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07" creationId="{67CC492E-27B3-42C6-8DFC-9ACD8D705499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08" creationId="{3471C98E-7FD0-4A3E-9DD2-22D94DE4070C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09" creationId="{F4E8BF72-929C-4EBD-AC41-61DA9985AE6B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10" creationId="{CDC2FEF5-1FC1-4DD6-95C0-7D4B4F013274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11" creationId="{73E83478-E356-459F-852D-EF02159E0B8E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12" creationId="{205A5BF8-B877-41CB-B349-B2DCC1B01B6B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13" creationId="{7331A0D3-8E78-4704-B3DE-2960CFBE34D3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14" creationId="{505BAA88-8C99-4BE6-B539-9656BD0E0CAE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15" creationId="{132ECBA7-DAB7-427B-A6DE-53494E6EC6B7}"/>
          </ac:spMkLst>
        </pc:spChg>
        <pc:spChg chg="mod">
          <ac:chgData name="Judson Santiago" userId="ebb108da2f256286" providerId="LiveId" clId="{0F8D3BB3-B47C-4CBA-BB82-BE7D6EF03141}" dt="2021-09-26T18:08:24.463" v="3694" actId="165"/>
          <ac:spMkLst>
            <pc:docMk/>
            <pc:sldMk cId="748325515" sldId="433"/>
            <ac:spMk id="116" creationId="{40B6F8A7-F81C-4FAA-81C5-4DF31C6B9C4B}"/>
          </ac:spMkLst>
        </pc:spChg>
        <pc:grpChg chg="add del 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4" creationId="{4BAC037A-E2E3-4A5B-85F7-2050C2C09831}"/>
          </ac:grpSpMkLst>
        </pc:grpChg>
        <pc:grpChg chg="mod topLvl">
          <ac:chgData name="Judson Santiago" userId="ebb108da2f256286" providerId="LiveId" clId="{0F8D3BB3-B47C-4CBA-BB82-BE7D6EF03141}" dt="2021-09-26T18:09:38.681" v="3712" actId="164"/>
          <ac:grpSpMkLst>
            <pc:docMk/>
            <pc:sldMk cId="748325515" sldId="433"/>
            <ac:grpSpMk id="5" creationId="{98A2E829-45B8-4CAF-9BD2-6667CCC7C95D}"/>
          </ac:grpSpMkLst>
        </pc:grpChg>
        <pc:grpChg chg="mod topLvl">
          <ac:chgData name="Judson Santiago" userId="ebb108da2f256286" providerId="LiveId" clId="{0F8D3BB3-B47C-4CBA-BB82-BE7D6EF03141}" dt="2021-09-26T18:09:38.681" v="3712" actId="164"/>
          <ac:grpSpMkLst>
            <pc:docMk/>
            <pc:sldMk cId="748325515" sldId="433"/>
            <ac:grpSpMk id="6" creationId="{F1456147-AC84-4325-8A5F-C4FF84A679A4}"/>
          </ac:grpSpMkLst>
        </pc:grpChg>
        <pc:grpChg chg="mod topLvl">
          <ac:chgData name="Judson Santiago" userId="ebb108da2f256286" providerId="LiveId" clId="{0F8D3BB3-B47C-4CBA-BB82-BE7D6EF03141}" dt="2021-09-26T18:09:38.681" v="3712" actId="164"/>
          <ac:grpSpMkLst>
            <pc:docMk/>
            <pc:sldMk cId="748325515" sldId="433"/>
            <ac:grpSpMk id="7" creationId="{680958FD-8713-4149-B5A2-92C4A686D04F}"/>
          </ac:grpSpMkLst>
        </pc:grpChg>
        <pc:grpChg chg="mod topLvl">
          <ac:chgData name="Judson Santiago" userId="ebb108da2f256286" providerId="LiveId" clId="{0F8D3BB3-B47C-4CBA-BB82-BE7D6EF03141}" dt="2021-09-26T18:09:38.681" v="3712" actId="164"/>
          <ac:grpSpMkLst>
            <pc:docMk/>
            <pc:sldMk cId="748325515" sldId="433"/>
            <ac:grpSpMk id="36" creationId="{A62A4D81-649E-4F27-B13B-20B5BF770D55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52" creationId="{5EB21ED7-B234-418F-A496-40E4E41DF7BF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53" creationId="{3EECB2BF-2A12-4BA6-9A9B-1EF7F52CDD28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54" creationId="{9C4ABF17-109B-4BB4-91E1-62E89AAA5489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55" creationId="{CBE4F333-0625-4494-BD54-6F1EE7CE1DDE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56" creationId="{CD8B63E0-1A08-4523-8671-F4AC2AB02525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74" creationId="{309FCDC7-7175-4A57-829D-9C48E043B05D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75" creationId="{3DFB7D7A-7F16-4B51-94A0-E55274A9AB9C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76" creationId="{D1C5E1FD-E9BD-4024-B75C-197EC6692265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77" creationId="{649C61EB-577F-4AEF-897D-7E98F711C8A4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78" creationId="{1DB6BD1E-1D8E-482B-B407-F6C8E389E195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96" creationId="{7026EC7C-5A0D-48E9-9F97-9C550B43295A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97" creationId="{736CF50F-FDA2-4F66-9F8F-3E56A4512A25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98" creationId="{7066FE19-2CFE-4DDC-B0D6-8FC41CCEAD50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99" creationId="{2AF11B74-B857-4DD4-A7B8-A522F848FB95}"/>
          </ac:grpSpMkLst>
        </pc:grpChg>
        <pc:grpChg chg="mod">
          <ac:chgData name="Judson Santiago" userId="ebb108da2f256286" providerId="LiveId" clId="{0F8D3BB3-B47C-4CBA-BB82-BE7D6EF03141}" dt="2021-09-26T18:08:24.463" v="3694" actId="165"/>
          <ac:grpSpMkLst>
            <pc:docMk/>
            <pc:sldMk cId="748325515" sldId="433"/>
            <ac:grpSpMk id="100" creationId="{5E7FBE85-A0B2-443D-97CE-CE55C04921C1}"/>
          </ac:grpSpMkLst>
        </pc:grpChg>
        <pc:grpChg chg="add mod">
          <ac:chgData name="Judson Santiago" userId="ebb108da2f256286" providerId="LiveId" clId="{0F8D3BB3-B47C-4CBA-BB82-BE7D6EF03141}" dt="2021-09-26T18:13:25.525" v="3766" actId="12788"/>
          <ac:grpSpMkLst>
            <pc:docMk/>
            <pc:sldMk cId="748325515" sldId="433"/>
            <ac:grpSpMk id="117" creationId="{F7BFDEEF-2435-443C-9805-9FBF77909B2D}"/>
          </ac:grpSpMkLst>
        </pc:grp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19" creationId="{710CA7FD-D7A7-40EF-B588-460963FA1422}"/>
          </ac:cxnSpMkLst>
        </pc:cxn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20" creationId="{B44BCE4A-21BF-4DAC-8F49-7090F1B5184C}"/>
          </ac:cxnSpMkLst>
        </pc:cxn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21" creationId="{F6A322E6-F4B7-4F88-BC7F-AEF678725396}"/>
          </ac:cxnSpMkLst>
        </pc:cxn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22" creationId="{20CED5CB-B944-41D0-A840-8729CEF0E1E8}"/>
          </ac:cxnSpMkLst>
        </pc:cxn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23" creationId="{08C9D065-89B9-4B21-8FA4-EE9F7EDAA2F3}"/>
          </ac:cxnSpMkLst>
        </pc:cxnChg>
        <pc:cxnChg chg="del mod topLvl">
          <ac:chgData name="Judson Santiago" userId="ebb108da2f256286" providerId="LiveId" clId="{0F8D3BB3-B47C-4CBA-BB82-BE7D6EF03141}" dt="2021-09-26T18:09:26.470" v="3711" actId="478"/>
          <ac:cxnSpMkLst>
            <pc:docMk/>
            <pc:sldMk cId="748325515" sldId="433"/>
            <ac:cxnSpMk id="24" creationId="{41D93251-1427-44D4-B4DE-29D5D6BF8FA4}"/>
          </ac:cxnSpMkLst>
        </pc:cxnChg>
        <pc:cxnChg chg="mod topLvl">
          <ac:chgData name="Judson Santiago" userId="ebb108da2f256286" providerId="LiveId" clId="{0F8D3BB3-B47C-4CBA-BB82-BE7D6EF03141}" dt="2021-09-26T18:09:38.681" v="3712" actId="164"/>
          <ac:cxnSpMkLst>
            <pc:docMk/>
            <pc:sldMk cId="748325515" sldId="433"/>
            <ac:cxnSpMk id="25" creationId="{834A5C31-0526-45B5-B530-5B122F3A63F1}"/>
          </ac:cxnSpMkLst>
        </pc:cxnChg>
        <pc:cxnChg chg="mod topLvl">
          <ac:chgData name="Judson Santiago" userId="ebb108da2f256286" providerId="LiveId" clId="{0F8D3BB3-B47C-4CBA-BB82-BE7D6EF03141}" dt="2021-09-26T18:09:38.681" v="3712" actId="164"/>
          <ac:cxnSpMkLst>
            <pc:docMk/>
            <pc:sldMk cId="748325515" sldId="433"/>
            <ac:cxnSpMk id="26" creationId="{B5D6C50A-71E9-4B13-9E0B-BEDEF56BF88E}"/>
          </ac:cxnSpMkLst>
        </pc:cxnChg>
        <pc:cxnChg chg="mod topLvl">
          <ac:chgData name="Judson Santiago" userId="ebb108da2f256286" providerId="LiveId" clId="{0F8D3BB3-B47C-4CBA-BB82-BE7D6EF03141}" dt="2021-09-26T18:09:38.681" v="3712" actId="164"/>
          <ac:cxnSpMkLst>
            <pc:docMk/>
            <pc:sldMk cId="748325515" sldId="433"/>
            <ac:cxnSpMk id="27" creationId="{3F074E5F-C05F-475F-B35B-109BA3186B29}"/>
          </ac:cxnSpMkLst>
        </pc:cxnChg>
        <pc:cxnChg chg="mod topLvl">
          <ac:chgData name="Judson Santiago" userId="ebb108da2f256286" providerId="LiveId" clId="{0F8D3BB3-B47C-4CBA-BB82-BE7D6EF03141}" dt="2021-09-26T18:09:38.681" v="3712" actId="164"/>
          <ac:cxnSpMkLst>
            <pc:docMk/>
            <pc:sldMk cId="748325515" sldId="433"/>
            <ac:cxnSpMk id="28" creationId="{F1D61336-2A79-4B0A-BD9B-63D021AF4466}"/>
          </ac:cxnSpMkLst>
        </pc:cxnChg>
        <pc:cxnChg chg="mod topLvl">
          <ac:chgData name="Judson Santiago" userId="ebb108da2f256286" providerId="LiveId" clId="{0F8D3BB3-B47C-4CBA-BB82-BE7D6EF03141}" dt="2021-09-26T18:09:38.681" v="3712" actId="164"/>
          <ac:cxnSpMkLst>
            <pc:docMk/>
            <pc:sldMk cId="748325515" sldId="433"/>
            <ac:cxnSpMk id="29" creationId="{C3623FF7-CE50-4291-AED0-D6A495E99DB3}"/>
          </ac:cxnSpMkLst>
        </pc:cxnChg>
        <pc:cxnChg chg="mod topLvl">
          <ac:chgData name="Judson Santiago" userId="ebb108da2f256286" providerId="LiveId" clId="{0F8D3BB3-B47C-4CBA-BB82-BE7D6EF03141}" dt="2021-09-26T18:09:38.681" v="3712" actId="164"/>
          <ac:cxnSpMkLst>
            <pc:docMk/>
            <pc:sldMk cId="748325515" sldId="433"/>
            <ac:cxnSpMk id="30" creationId="{31468FB1-F167-46B1-9040-87F49044708D}"/>
          </ac:cxnSpMkLst>
        </pc:cxn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31" creationId="{23F87B54-45E4-4816-BA23-73F4B49CBA9B}"/>
          </ac:cxnSpMkLst>
        </pc:cxn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32" creationId="{5AB543AE-6AA6-43BB-86B1-525C98965AB0}"/>
          </ac:cxnSpMkLst>
        </pc:cxn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33" creationId="{9C118731-FCFE-4DEF-AC83-908EFD106599}"/>
          </ac:cxnSpMkLst>
        </pc:cxn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34" creationId="{E9427088-8FF9-43F2-93C9-EB473B8B6210}"/>
          </ac:cxnSpMkLst>
        </pc:cxnChg>
        <pc:cxnChg chg="del mod topLvl">
          <ac:chgData name="Judson Santiago" userId="ebb108da2f256286" providerId="LiveId" clId="{0F8D3BB3-B47C-4CBA-BB82-BE7D6EF03141}" dt="2021-09-26T18:09:05.381" v="3704" actId="478"/>
          <ac:cxnSpMkLst>
            <pc:docMk/>
            <pc:sldMk cId="748325515" sldId="433"/>
            <ac:cxnSpMk id="35" creationId="{A5BF2AFB-62C1-4FAF-8E5E-698E47D611DA}"/>
          </ac:cxnSpMkLst>
        </pc:cxnChg>
        <pc:cxnChg chg="del mod topLvl">
          <ac:chgData name="Judson Santiago" userId="ebb108da2f256286" providerId="LiveId" clId="{0F8D3BB3-B47C-4CBA-BB82-BE7D6EF03141}" dt="2021-09-26T18:09:01.713" v="3703" actId="478"/>
          <ac:cxnSpMkLst>
            <pc:docMk/>
            <pc:sldMk cId="748325515" sldId="433"/>
            <ac:cxnSpMk id="37" creationId="{22EE7CA8-6237-49E8-818A-8316A487EA91}"/>
          </ac:cxnSpMkLst>
        </pc:cxnChg>
        <pc:cxnChg chg="del mod topLvl">
          <ac:chgData name="Judson Santiago" userId="ebb108da2f256286" providerId="LiveId" clId="{0F8D3BB3-B47C-4CBA-BB82-BE7D6EF03141}" dt="2021-09-26T18:09:18.783" v="3707" actId="478"/>
          <ac:cxnSpMkLst>
            <pc:docMk/>
            <pc:sldMk cId="748325515" sldId="433"/>
            <ac:cxnSpMk id="38" creationId="{4C8EBEDB-36F6-4A87-A8AB-DFC05268781B}"/>
          </ac:cxnSpMkLst>
        </pc:cxnChg>
        <pc:cxnChg chg="del mod topLvl">
          <ac:chgData name="Judson Santiago" userId="ebb108da2f256286" providerId="LiveId" clId="{0F8D3BB3-B47C-4CBA-BB82-BE7D6EF03141}" dt="2021-09-26T18:09:23.908" v="3710" actId="478"/>
          <ac:cxnSpMkLst>
            <pc:docMk/>
            <pc:sldMk cId="748325515" sldId="433"/>
            <ac:cxnSpMk id="39" creationId="{56BA14DF-D1E1-4C1B-928B-79543DB2CC4E}"/>
          </ac:cxnSpMkLst>
        </pc:cxnChg>
        <pc:cxnChg chg="mod topLvl">
          <ac:chgData name="Judson Santiago" userId="ebb108da2f256286" providerId="LiveId" clId="{0F8D3BB3-B47C-4CBA-BB82-BE7D6EF03141}" dt="2021-09-26T18:09:38.681" v="3712" actId="164"/>
          <ac:cxnSpMkLst>
            <pc:docMk/>
            <pc:sldMk cId="748325515" sldId="433"/>
            <ac:cxnSpMk id="41" creationId="{CD11AE41-1570-4F91-AF4C-0BBCC8B1071D}"/>
          </ac:cxnSpMkLst>
        </pc:cxnChg>
        <pc:cxnChg chg="mod topLvl">
          <ac:chgData name="Judson Santiago" userId="ebb108da2f256286" providerId="LiveId" clId="{0F8D3BB3-B47C-4CBA-BB82-BE7D6EF03141}" dt="2021-09-26T18:09:38.681" v="3712" actId="164"/>
          <ac:cxnSpMkLst>
            <pc:docMk/>
            <pc:sldMk cId="748325515" sldId="433"/>
            <ac:cxnSpMk id="42" creationId="{C71168E2-B851-4A3E-BCB2-E1C7BE50608C}"/>
          </ac:cxnSpMkLst>
        </pc:cxnChg>
        <pc:cxnChg chg="mod topLvl">
          <ac:chgData name="Judson Santiago" userId="ebb108da2f256286" providerId="LiveId" clId="{0F8D3BB3-B47C-4CBA-BB82-BE7D6EF03141}" dt="2021-09-26T18:09:38.681" v="3712" actId="164"/>
          <ac:cxnSpMkLst>
            <pc:docMk/>
            <pc:sldMk cId="748325515" sldId="433"/>
            <ac:cxnSpMk id="43" creationId="{E2C7EED5-76B8-474F-91EB-44EA489182F0}"/>
          </ac:cxnSpMkLst>
        </pc:cxnChg>
        <pc:cxnChg chg="del mod topLvl">
          <ac:chgData name="Judson Santiago" userId="ebb108da2f256286" providerId="LiveId" clId="{0F8D3BB3-B47C-4CBA-BB82-BE7D6EF03141}" dt="2021-09-26T18:09:22.126" v="3709" actId="478"/>
          <ac:cxnSpMkLst>
            <pc:docMk/>
            <pc:sldMk cId="748325515" sldId="433"/>
            <ac:cxnSpMk id="44" creationId="{B4975CC4-5B08-4813-AF6C-1E5BBC470D32}"/>
          </ac:cxnSpMkLst>
        </pc:cxnChg>
        <pc:cxnChg chg="del mod topLvl">
          <ac:chgData name="Judson Santiago" userId="ebb108da2f256286" providerId="LiveId" clId="{0F8D3BB3-B47C-4CBA-BB82-BE7D6EF03141}" dt="2021-09-26T18:09:20.767" v="3708" actId="478"/>
          <ac:cxnSpMkLst>
            <pc:docMk/>
            <pc:sldMk cId="748325515" sldId="433"/>
            <ac:cxnSpMk id="45" creationId="{7395B2B9-C4B9-446F-A691-D01AABE860FB}"/>
          </ac:cxnSpMkLst>
        </pc:cxnChg>
        <pc:cxnChg chg="del mod">
          <ac:chgData name="Judson Santiago" userId="ebb108da2f256286" providerId="LiveId" clId="{0F8D3BB3-B47C-4CBA-BB82-BE7D6EF03141}" dt="2021-09-26T18:08:58.753" v="3702" actId="478"/>
          <ac:cxnSpMkLst>
            <pc:docMk/>
            <pc:sldMk cId="748325515" sldId="433"/>
            <ac:cxnSpMk id="59" creationId="{D4F7FBA0-17BC-403F-8D45-525EE625A201}"/>
          </ac:cxnSpMkLst>
        </pc:cxnChg>
        <pc:cxnChg chg="del mod">
          <ac:chgData name="Judson Santiago" userId="ebb108da2f256286" providerId="LiveId" clId="{0F8D3BB3-B47C-4CBA-BB82-BE7D6EF03141}" dt="2021-09-26T18:08:56.691" v="3701" actId="478"/>
          <ac:cxnSpMkLst>
            <pc:docMk/>
            <pc:sldMk cId="748325515" sldId="433"/>
            <ac:cxnSpMk id="60" creationId="{477348E7-6F04-42E2-BC07-13134D9A82B0}"/>
          </ac:cxnSpMkLst>
        </pc:cxnChg>
        <pc:cxnChg chg="mod">
          <ac:chgData name="Judson Santiago" userId="ebb108da2f256286" providerId="LiveId" clId="{0F8D3BB3-B47C-4CBA-BB82-BE7D6EF03141}" dt="2021-09-26T18:08:24.463" v="3694" actId="165"/>
          <ac:cxnSpMkLst>
            <pc:docMk/>
            <pc:sldMk cId="748325515" sldId="433"/>
            <ac:cxnSpMk id="62" creationId="{37251ED3-CFDB-4B84-9207-C925CF77E08F}"/>
          </ac:cxnSpMkLst>
        </pc:cxnChg>
        <pc:cxnChg chg="del mod">
          <ac:chgData name="Judson Santiago" userId="ebb108da2f256286" providerId="LiveId" clId="{0F8D3BB3-B47C-4CBA-BB82-BE7D6EF03141}" dt="2021-09-26T18:08:54.146" v="3700" actId="478"/>
          <ac:cxnSpMkLst>
            <pc:docMk/>
            <pc:sldMk cId="748325515" sldId="433"/>
            <ac:cxnSpMk id="81" creationId="{C9126554-73D9-45B9-AD56-BF231AAC03C0}"/>
          </ac:cxnSpMkLst>
        </pc:cxnChg>
        <pc:cxnChg chg="del mod">
          <ac:chgData name="Judson Santiago" userId="ebb108da2f256286" providerId="LiveId" clId="{0F8D3BB3-B47C-4CBA-BB82-BE7D6EF03141}" dt="2021-09-26T18:08:51.627" v="3699" actId="478"/>
          <ac:cxnSpMkLst>
            <pc:docMk/>
            <pc:sldMk cId="748325515" sldId="433"/>
            <ac:cxnSpMk id="82" creationId="{26ADDCEB-9701-4082-9588-80EA4355090F}"/>
          </ac:cxnSpMkLst>
        </pc:cxnChg>
        <pc:cxnChg chg="mod">
          <ac:chgData name="Judson Santiago" userId="ebb108da2f256286" providerId="LiveId" clId="{0F8D3BB3-B47C-4CBA-BB82-BE7D6EF03141}" dt="2021-09-26T18:08:24.463" v="3694" actId="165"/>
          <ac:cxnSpMkLst>
            <pc:docMk/>
            <pc:sldMk cId="748325515" sldId="433"/>
            <ac:cxnSpMk id="84" creationId="{3B64067D-B439-4F1D-AC9C-66B5B803C2E1}"/>
          </ac:cxnSpMkLst>
        </pc:cxnChg>
        <pc:cxnChg chg="del mod">
          <ac:chgData name="Judson Santiago" userId="ebb108da2f256286" providerId="LiveId" clId="{0F8D3BB3-B47C-4CBA-BB82-BE7D6EF03141}" dt="2021-09-26T18:08:49.245" v="3698" actId="478"/>
          <ac:cxnSpMkLst>
            <pc:docMk/>
            <pc:sldMk cId="748325515" sldId="433"/>
            <ac:cxnSpMk id="103" creationId="{3B52A781-DB4C-4D52-92C7-0F35F9EEF55C}"/>
          </ac:cxnSpMkLst>
        </pc:cxnChg>
        <pc:cxnChg chg="del mod">
          <ac:chgData name="Judson Santiago" userId="ebb108da2f256286" providerId="LiveId" clId="{0F8D3BB3-B47C-4CBA-BB82-BE7D6EF03141}" dt="2021-09-26T18:08:46.978" v="3697" actId="478"/>
          <ac:cxnSpMkLst>
            <pc:docMk/>
            <pc:sldMk cId="748325515" sldId="433"/>
            <ac:cxnSpMk id="104" creationId="{FEAF57C4-6685-408F-BAC6-6B2A4AB427B5}"/>
          </ac:cxnSpMkLst>
        </pc:cxnChg>
        <pc:cxnChg chg="mod">
          <ac:chgData name="Judson Santiago" userId="ebb108da2f256286" providerId="LiveId" clId="{0F8D3BB3-B47C-4CBA-BB82-BE7D6EF03141}" dt="2021-09-26T18:08:24.463" v="3694" actId="165"/>
          <ac:cxnSpMkLst>
            <pc:docMk/>
            <pc:sldMk cId="748325515" sldId="433"/>
            <ac:cxnSpMk id="106" creationId="{5BCB84CE-E4D7-4EA5-844D-5EC729B1134D}"/>
          </ac:cxnSpMkLst>
        </pc:cxnChg>
      </pc:sldChg>
      <pc:sldChg chg="modSp add del mod modTransition modNotesTx">
        <pc:chgData name="Judson Santiago" userId="ebb108da2f256286" providerId="LiveId" clId="{0F8D3BB3-B47C-4CBA-BB82-BE7D6EF03141}" dt="2021-09-29T06:02:17.380" v="10257"/>
        <pc:sldMkLst>
          <pc:docMk/>
          <pc:sldMk cId="3210206731" sldId="434"/>
        </pc:sldMkLst>
        <pc:spChg chg="mod">
          <ac:chgData name="Judson Santiago" userId="ebb108da2f256286" providerId="LiveId" clId="{0F8D3BB3-B47C-4CBA-BB82-BE7D6EF03141}" dt="2021-09-27T05:19:42.733" v="7090" actId="207"/>
          <ac:spMkLst>
            <pc:docMk/>
            <pc:sldMk cId="3210206731" sldId="434"/>
            <ac:spMk id="6" creationId="{41EF5B05-DFD3-41D6-9AB2-76E6D97A6924}"/>
          </ac:spMkLst>
        </pc:spChg>
      </pc:sldChg>
      <pc:sldChg chg="modSp add del mod modTransition modNotesTx">
        <pc:chgData name="Judson Santiago" userId="ebb108da2f256286" providerId="LiveId" clId="{0F8D3BB3-B47C-4CBA-BB82-BE7D6EF03141}" dt="2021-09-29T06:28:23.264" v="10456" actId="6549"/>
        <pc:sldMkLst>
          <pc:docMk/>
          <pc:sldMk cId="1651536979" sldId="435"/>
        </pc:sldMkLst>
        <pc:spChg chg="mod">
          <ac:chgData name="Judson Santiago" userId="ebb108da2f256286" providerId="LiveId" clId="{0F8D3BB3-B47C-4CBA-BB82-BE7D6EF03141}" dt="2021-09-27T03:33:15.738" v="5383" actId="207"/>
          <ac:spMkLst>
            <pc:docMk/>
            <pc:sldMk cId="1651536979" sldId="435"/>
            <ac:spMk id="80" creationId="{B3907DF7-4D31-4F58-B633-67082B5509B8}"/>
          </ac:spMkLst>
        </pc:spChg>
        <pc:cxnChg chg="mod">
          <ac:chgData name="Judson Santiago" userId="ebb108da2f256286" providerId="LiveId" clId="{0F8D3BB3-B47C-4CBA-BB82-BE7D6EF03141}" dt="2021-09-27T03:33:10.832" v="5381" actId="208"/>
          <ac:cxnSpMkLst>
            <pc:docMk/>
            <pc:sldMk cId="1651536979" sldId="435"/>
            <ac:cxnSpMk id="81" creationId="{CFBEF392-299D-4E64-8945-F6F48548418C}"/>
          </ac:cxnSpMkLst>
        </pc:cxnChg>
      </pc:sldChg>
      <pc:sldChg chg="add del">
        <pc:chgData name="Judson Santiago" userId="ebb108da2f256286" providerId="LiveId" clId="{0F8D3BB3-B47C-4CBA-BB82-BE7D6EF03141}" dt="2021-09-27T02:46:41.846" v="4954" actId="47"/>
        <pc:sldMkLst>
          <pc:docMk/>
          <pc:sldMk cId="2733102711" sldId="436"/>
        </pc:sldMkLst>
      </pc:sldChg>
      <pc:sldChg chg="add">
        <pc:chgData name="Judson Santiago" userId="ebb108da2f256286" providerId="LiveId" clId="{0F8D3BB3-B47C-4CBA-BB82-BE7D6EF03141}" dt="2021-09-21T03:08:38.695" v="94"/>
        <pc:sldMkLst>
          <pc:docMk/>
          <pc:sldMk cId="194543676" sldId="437"/>
        </pc:sldMkLst>
      </pc:sldChg>
      <pc:sldChg chg="add">
        <pc:chgData name="Judson Santiago" userId="ebb108da2f256286" providerId="LiveId" clId="{0F8D3BB3-B47C-4CBA-BB82-BE7D6EF03141}" dt="2021-09-21T03:08:38.695" v="94"/>
        <pc:sldMkLst>
          <pc:docMk/>
          <pc:sldMk cId="2586443488" sldId="438"/>
        </pc:sldMkLst>
      </pc:sldChg>
      <pc:sldChg chg="modSp add mod modTransition">
        <pc:chgData name="Judson Santiago" userId="ebb108da2f256286" providerId="LiveId" clId="{0F8D3BB3-B47C-4CBA-BB82-BE7D6EF03141}" dt="2021-09-29T06:14:25.524" v="10288" actId="20577"/>
        <pc:sldMkLst>
          <pc:docMk/>
          <pc:sldMk cId="3879656227" sldId="439"/>
        </pc:sldMkLst>
        <pc:spChg chg="mod">
          <ac:chgData name="Judson Santiago" userId="ebb108da2f256286" providerId="LiveId" clId="{0F8D3BB3-B47C-4CBA-BB82-BE7D6EF03141}" dt="2021-09-29T06:14:25.524" v="10288" actId="20577"/>
          <ac:spMkLst>
            <pc:docMk/>
            <pc:sldMk cId="3879656227" sldId="439"/>
            <ac:spMk id="31" creationId="{5F0CA69F-45BF-43EE-86FE-11A6648AE746}"/>
          </ac:spMkLst>
        </pc:spChg>
        <pc:graphicFrameChg chg="mod">
          <ac:chgData name="Judson Santiago" userId="ebb108da2f256286" providerId="LiveId" clId="{0F8D3BB3-B47C-4CBA-BB82-BE7D6EF03141}" dt="2021-09-29T06:13:07.181" v="10282" actId="1038"/>
          <ac:graphicFrameMkLst>
            <pc:docMk/>
            <pc:sldMk cId="3879656227" sldId="439"/>
            <ac:graphicFrameMk id="58" creationId="{6EA6DC5B-57F4-014E-ACEE-F37B8DDAB053}"/>
          </ac:graphicFrameMkLst>
        </pc:graphicFrameChg>
        <pc:graphicFrameChg chg="mod">
          <ac:chgData name="Judson Santiago" userId="ebb108da2f256286" providerId="LiveId" clId="{0F8D3BB3-B47C-4CBA-BB82-BE7D6EF03141}" dt="2021-09-29T06:12:55.253" v="10281" actId="1038"/>
          <ac:graphicFrameMkLst>
            <pc:docMk/>
            <pc:sldMk cId="3879656227" sldId="439"/>
            <ac:graphicFrameMk id="60" creationId="{61A9387A-291E-224B-9B19-D0F6C9450BC4}"/>
          </ac:graphicFrameMkLst>
        </pc:graphicFrameChg>
      </pc:sldChg>
      <pc:sldChg chg="modSp add mod">
        <pc:chgData name="Judson Santiago" userId="ebb108da2f256286" providerId="LiveId" clId="{0F8D3BB3-B47C-4CBA-BB82-BE7D6EF03141}" dt="2021-09-23T05:55:14.235" v="1466" actId="6549"/>
        <pc:sldMkLst>
          <pc:docMk/>
          <pc:sldMk cId="239547029" sldId="440"/>
        </pc:sldMkLst>
        <pc:spChg chg="mod">
          <ac:chgData name="Judson Santiago" userId="ebb108da2f256286" providerId="LiveId" clId="{0F8D3BB3-B47C-4CBA-BB82-BE7D6EF03141}" dt="2021-09-23T05:55:14.235" v="1466" actId="6549"/>
          <ac:spMkLst>
            <pc:docMk/>
            <pc:sldMk cId="239547029" sldId="440"/>
            <ac:spMk id="5" creationId="{2AE2017E-AAF9-48D2-A2F9-22F97972A6A2}"/>
          </ac:spMkLst>
        </pc:spChg>
      </pc:sldChg>
      <pc:sldChg chg="addSp delSp modSp add del mod">
        <pc:chgData name="Judson Santiago" userId="ebb108da2f256286" providerId="LiveId" clId="{0F8D3BB3-B47C-4CBA-BB82-BE7D6EF03141}" dt="2021-09-26T01:37:29.975" v="2841" actId="47"/>
        <pc:sldMkLst>
          <pc:docMk/>
          <pc:sldMk cId="748781193" sldId="441"/>
        </pc:sldMkLst>
        <pc:spChg chg="mod">
          <ac:chgData name="Judson Santiago" userId="ebb108da2f256286" providerId="LiveId" clId="{0F8D3BB3-B47C-4CBA-BB82-BE7D6EF03141}" dt="2021-09-26T01:27:02.037" v="2655"/>
          <ac:spMkLst>
            <pc:docMk/>
            <pc:sldMk cId="748781193" sldId="441"/>
            <ac:spMk id="2" creationId="{5090BD10-AB54-4D21-9501-5825826C3568}"/>
          </ac:spMkLst>
        </pc:spChg>
        <pc:spChg chg="mod">
          <ac:chgData name="Judson Santiago" userId="ebb108da2f256286" providerId="LiveId" clId="{0F8D3BB3-B47C-4CBA-BB82-BE7D6EF03141}" dt="2021-09-26T01:29:41.090" v="2670"/>
          <ac:spMkLst>
            <pc:docMk/>
            <pc:sldMk cId="748781193" sldId="441"/>
            <ac:spMk id="5" creationId="{2AE2017E-AAF9-48D2-A2F9-22F97972A6A2}"/>
          </ac:spMkLst>
        </pc:spChg>
        <pc:spChg chg="add del mod">
          <ac:chgData name="Judson Santiago" userId="ebb108da2f256286" providerId="LiveId" clId="{0F8D3BB3-B47C-4CBA-BB82-BE7D6EF03141}" dt="2021-09-26T01:29:46.697" v="2671" actId="21"/>
          <ac:spMkLst>
            <pc:docMk/>
            <pc:sldMk cId="748781193" sldId="441"/>
            <ac:spMk id="21" creationId="{ECEC3C39-6059-49AD-B7A5-FB66AA53BACA}"/>
          </ac:spMkLst>
        </pc:spChg>
      </pc:sldChg>
      <pc:sldChg chg="modSp add mod modTransition">
        <pc:chgData name="Judson Santiago" userId="ebb108da2f256286" providerId="LiveId" clId="{0F8D3BB3-B47C-4CBA-BB82-BE7D6EF03141}" dt="2021-09-29T06:02:17.380" v="10257"/>
        <pc:sldMkLst>
          <pc:docMk/>
          <pc:sldMk cId="1858549770" sldId="442"/>
        </pc:sldMkLst>
        <pc:spChg chg="mod">
          <ac:chgData name="Judson Santiago" userId="ebb108da2f256286" providerId="LiveId" clId="{0F8D3BB3-B47C-4CBA-BB82-BE7D6EF03141}" dt="2021-09-26T01:14:47.262" v="2338"/>
          <ac:spMkLst>
            <pc:docMk/>
            <pc:sldMk cId="1858549770" sldId="442"/>
            <ac:spMk id="2" creationId="{DEAE2BB1-C906-417D-90DD-623B52C478C6}"/>
          </ac:spMkLst>
        </pc:spChg>
        <pc:spChg chg="mod">
          <ac:chgData name="Judson Santiago" userId="ebb108da2f256286" providerId="LiveId" clId="{0F8D3BB3-B47C-4CBA-BB82-BE7D6EF03141}" dt="2021-09-26T01:22:11.523" v="2611" actId="20577"/>
          <ac:spMkLst>
            <pc:docMk/>
            <pc:sldMk cId="1858549770" sldId="442"/>
            <ac:spMk id="3" creationId="{6FCC1633-AC5C-4120-A7F4-CE99EF0DD3FD}"/>
          </ac:spMkLst>
        </pc:spChg>
        <pc:spChg chg="mod">
          <ac:chgData name="Judson Santiago" userId="ebb108da2f256286" providerId="LiveId" clId="{0F8D3BB3-B47C-4CBA-BB82-BE7D6EF03141}" dt="2021-09-26T01:26:34.480" v="2654" actId="1036"/>
          <ac:spMkLst>
            <pc:docMk/>
            <pc:sldMk cId="1858549770" sldId="442"/>
            <ac:spMk id="5" creationId="{34E2C76D-08F3-42A4-95EA-96BE14645E84}"/>
          </ac:spMkLst>
        </pc:spChg>
      </pc:sldChg>
      <pc:sldChg chg="add">
        <pc:chgData name="Judson Santiago" userId="ebb108da2f256286" providerId="LiveId" clId="{0F8D3BB3-B47C-4CBA-BB82-BE7D6EF03141}" dt="2021-09-21T03:08:38.695" v="94"/>
        <pc:sldMkLst>
          <pc:docMk/>
          <pc:sldMk cId="3909979546" sldId="443"/>
        </pc:sldMkLst>
      </pc:sldChg>
      <pc:sldChg chg="add del modTransition">
        <pc:chgData name="Judson Santiago" userId="ebb108da2f256286" providerId="LiveId" clId="{0F8D3BB3-B47C-4CBA-BB82-BE7D6EF03141}" dt="2021-09-29T06:02:17.380" v="10257"/>
        <pc:sldMkLst>
          <pc:docMk/>
          <pc:sldMk cId="2713582381" sldId="444"/>
        </pc:sldMkLst>
      </pc:sldChg>
      <pc:sldChg chg="addSp delSp modSp add mod modTransition modNotesTx">
        <pc:chgData name="Judson Santiago" userId="ebb108da2f256286" providerId="LiveId" clId="{0F8D3BB3-B47C-4CBA-BB82-BE7D6EF03141}" dt="2021-09-29T06:35:36.717" v="10603" actId="20577"/>
        <pc:sldMkLst>
          <pc:docMk/>
          <pc:sldMk cId="603822826" sldId="445"/>
        </pc:sldMkLst>
        <pc:spChg chg="del mod">
          <ac:chgData name="Judson Santiago" userId="ebb108da2f256286" providerId="LiveId" clId="{0F8D3BB3-B47C-4CBA-BB82-BE7D6EF03141}" dt="2021-09-26T19:07:40.041" v="4157" actId="478"/>
          <ac:spMkLst>
            <pc:docMk/>
            <pc:sldMk cId="603822826" sldId="445"/>
            <ac:spMk id="5" creationId="{AFBBF58A-1B32-4FD6-BD96-816852E2CBDC}"/>
          </ac:spMkLst>
        </pc:spChg>
        <pc:spChg chg="add del mod">
          <ac:chgData name="Judson Santiago" userId="ebb108da2f256286" providerId="LiveId" clId="{0F8D3BB3-B47C-4CBA-BB82-BE7D6EF03141}" dt="2021-09-26T18:59:38.327" v="4070" actId="1076"/>
          <ac:spMkLst>
            <pc:docMk/>
            <pc:sldMk cId="603822826" sldId="445"/>
            <ac:spMk id="7" creationId="{FA7CFC2E-024F-4D1F-854A-187DFA54D530}"/>
          </ac:spMkLst>
        </pc:spChg>
        <pc:spChg chg="add del mod">
          <ac:chgData name="Judson Santiago" userId="ebb108da2f256286" providerId="LiveId" clId="{0F8D3BB3-B47C-4CBA-BB82-BE7D6EF03141}" dt="2021-09-26T18:55:25.969" v="3929" actId="478"/>
          <ac:spMkLst>
            <pc:docMk/>
            <pc:sldMk cId="603822826" sldId="445"/>
            <ac:spMk id="9" creationId="{6428904F-4FA4-4671-8DEC-9A5C9805B292}"/>
          </ac:spMkLst>
        </pc:spChg>
        <pc:spChg chg="add del mod">
          <ac:chgData name="Judson Santiago" userId="ebb108da2f256286" providerId="LiveId" clId="{0F8D3BB3-B47C-4CBA-BB82-BE7D6EF03141}" dt="2021-09-26T19:07:40.041" v="4157" actId="478"/>
          <ac:spMkLst>
            <pc:docMk/>
            <pc:sldMk cId="603822826" sldId="445"/>
            <ac:spMk id="10" creationId="{8AC647BA-6486-4973-8769-A44541E75675}"/>
          </ac:spMkLst>
        </pc:spChg>
        <pc:spChg chg="add del mod">
          <ac:chgData name="Judson Santiago" userId="ebb108da2f256286" providerId="LiveId" clId="{0F8D3BB3-B47C-4CBA-BB82-BE7D6EF03141}" dt="2021-09-26T19:07:40.041" v="4157" actId="478"/>
          <ac:spMkLst>
            <pc:docMk/>
            <pc:sldMk cId="603822826" sldId="445"/>
            <ac:spMk id="12" creationId="{DA1684F2-105C-4A9E-8D30-63AC0AE7D24A}"/>
          </ac:spMkLst>
        </pc:spChg>
        <pc:spChg chg="add del mod">
          <ac:chgData name="Judson Santiago" userId="ebb108da2f256286" providerId="LiveId" clId="{0F8D3BB3-B47C-4CBA-BB82-BE7D6EF03141}" dt="2021-09-26T18:55:57.438" v="3934" actId="478"/>
          <ac:spMkLst>
            <pc:docMk/>
            <pc:sldMk cId="603822826" sldId="445"/>
            <ac:spMk id="13" creationId="{CE5B2A5C-A5D1-4D0B-9165-876D75EF58D4}"/>
          </ac:spMkLst>
        </pc:spChg>
        <pc:spChg chg="add del mod">
          <ac:chgData name="Judson Santiago" userId="ebb108da2f256286" providerId="LiveId" clId="{0F8D3BB3-B47C-4CBA-BB82-BE7D6EF03141}" dt="2021-09-26T18:56:00.420" v="3935" actId="478"/>
          <ac:spMkLst>
            <pc:docMk/>
            <pc:sldMk cId="603822826" sldId="445"/>
            <ac:spMk id="15" creationId="{E2D62B7C-593A-473C-AC05-5A339F417565}"/>
          </ac:spMkLst>
        </pc:spChg>
        <pc:spChg chg="add del mod">
          <ac:chgData name="Judson Santiago" userId="ebb108da2f256286" providerId="LiveId" clId="{0F8D3BB3-B47C-4CBA-BB82-BE7D6EF03141}" dt="2021-09-26T18:52:39.064" v="3874"/>
          <ac:spMkLst>
            <pc:docMk/>
            <pc:sldMk cId="603822826" sldId="445"/>
            <ac:spMk id="16" creationId="{AF913C9F-9B3B-4EFE-941F-19C6EA458863}"/>
          </ac:spMkLst>
        </pc:spChg>
        <pc:spChg chg="add del mod">
          <ac:chgData name="Judson Santiago" userId="ebb108da2f256286" providerId="LiveId" clId="{0F8D3BB3-B47C-4CBA-BB82-BE7D6EF03141}" dt="2021-09-26T18:55:25.969" v="3929" actId="478"/>
          <ac:spMkLst>
            <pc:docMk/>
            <pc:sldMk cId="603822826" sldId="445"/>
            <ac:spMk id="17" creationId="{654768C3-B92C-47F5-951C-4CFBC15C6F10}"/>
          </ac:spMkLst>
        </pc:spChg>
        <pc:spChg chg="add del mod">
          <ac:chgData name="Judson Santiago" userId="ebb108da2f256286" providerId="LiveId" clId="{0F8D3BB3-B47C-4CBA-BB82-BE7D6EF03141}" dt="2021-09-26T19:07:38.057" v="4156" actId="478"/>
          <ac:spMkLst>
            <pc:docMk/>
            <pc:sldMk cId="603822826" sldId="445"/>
            <ac:spMk id="18" creationId="{81A27F47-F39E-4EE5-9EF0-B0AEBAE6140F}"/>
          </ac:spMkLst>
        </pc:spChg>
        <pc:spChg chg="add del mod">
          <ac:chgData name="Judson Santiago" userId="ebb108da2f256286" providerId="LiveId" clId="{0F8D3BB3-B47C-4CBA-BB82-BE7D6EF03141}" dt="2021-09-26T18:55:25.969" v="3929" actId="478"/>
          <ac:spMkLst>
            <pc:docMk/>
            <pc:sldMk cId="603822826" sldId="445"/>
            <ac:spMk id="19" creationId="{6873B6D2-C0CE-4ADA-A52B-8CF27A422600}"/>
          </ac:spMkLst>
        </pc:spChg>
        <pc:spChg chg="add del mod">
          <ac:chgData name="Judson Santiago" userId="ebb108da2f256286" providerId="LiveId" clId="{0F8D3BB3-B47C-4CBA-BB82-BE7D6EF03141}" dt="2021-09-26T19:07:38.057" v="4156" actId="478"/>
          <ac:spMkLst>
            <pc:docMk/>
            <pc:sldMk cId="603822826" sldId="445"/>
            <ac:spMk id="20" creationId="{926C9C68-831D-4338-9550-0BDF1A683A09}"/>
          </ac:spMkLst>
        </pc:spChg>
        <pc:spChg chg="add del mod">
          <ac:chgData name="Judson Santiago" userId="ebb108da2f256286" providerId="LiveId" clId="{0F8D3BB3-B47C-4CBA-BB82-BE7D6EF03141}" dt="2021-09-26T18:55:25.969" v="3929" actId="478"/>
          <ac:spMkLst>
            <pc:docMk/>
            <pc:sldMk cId="603822826" sldId="445"/>
            <ac:spMk id="21" creationId="{28674223-3571-41B0-83A0-D884C01A3283}"/>
          </ac:spMkLst>
        </pc:spChg>
        <pc:spChg chg="add del mod">
          <ac:chgData name="Judson Santiago" userId="ebb108da2f256286" providerId="LiveId" clId="{0F8D3BB3-B47C-4CBA-BB82-BE7D6EF03141}" dt="2021-09-26T19:07:38.057" v="4156" actId="478"/>
          <ac:spMkLst>
            <pc:docMk/>
            <pc:sldMk cId="603822826" sldId="445"/>
            <ac:spMk id="22" creationId="{A67B3779-D554-41A8-BC59-A48E1E1C6D36}"/>
          </ac:spMkLst>
        </pc:spChg>
        <pc:spChg chg="add del mod">
          <ac:chgData name="Judson Santiago" userId="ebb108da2f256286" providerId="LiveId" clId="{0F8D3BB3-B47C-4CBA-BB82-BE7D6EF03141}" dt="2021-09-26T18:59:46.202" v="4071" actId="14100"/>
          <ac:spMkLst>
            <pc:docMk/>
            <pc:sldMk cId="603822826" sldId="445"/>
            <ac:spMk id="23" creationId="{A18C53AF-5010-C443-B6ED-DFED6B0B1782}"/>
          </ac:spMkLst>
        </pc:spChg>
        <pc:spChg chg="add del mod">
          <ac:chgData name="Judson Santiago" userId="ebb108da2f256286" providerId="LiveId" clId="{0F8D3BB3-B47C-4CBA-BB82-BE7D6EF03141}" dt="2021-09-26T19:07:38.057" v="4156" actId="478"/>
          <ac:spMkLst>
            <pc:docMk/>
            <pc:sldMk cId="603822826" sldId="445"/>
            <ac:spMk id="24" creationId="{89A51A83-C0B6-463D-A14E-DF0725450A59}"/>
          </ac:spMkLst>
        </pc:spChg>
        <pc:spChg chg="add mod">
          <ac:chgData name="Judson Santiago" userId="ebb108da2f256286" providerId="LiveId" clId="{0F8D3BB3-B47C-4CBA-BB82-BE7D6EF03141}" dt="2021-09-27T00:02:15.990" v="4185" actId="403"/>
          <ac:spMkLst>
            <pc:docMk/>
            <pc:sldMk cId="603822826" sldId="445"/>
            <ac:spMk id="25" creationId="{BEB6843B-D896-47F4-9A95-4CD1361BE29E}"/>
          </ac:spMkLst>
        </pc:spChg>
        <pc:spChg chg="add mod">
          <ac:chgData name="Judson Santiago" userId="ebb108da2f256286" providerId="LiveId" clId="{0F8D3BB3-B47C-4CBA-BB82-BE7D6EF03141}" dt="2021-09-26T19:07:41.041" v="4158"/>
          <ac:spMkLst>
            <pc:docMk/>
            <pc:sldMk cId="603822826" sldId="445"/>
            <ac:spMk id="26" creationId="{B56C3626-13FC-45DF-83E6-9F27CB91152F}"/>
          </ac:spMkLst>
        </pc:spChg>
        <pc:spChg chg="add mod">
          <ac:chgData name="Judson Santiago" userId="ebb108da2f256286" providerId="LiveId" clId="{0F8D3BB3-B47C-4CBA-BB82-BE7D6EF03141}" dt="2021-09-26T19:07:41.041" v="4158"/>
          <ac:spMkLst>
            <pc:docMk/>
            <pc:sldMk cId="603822826" sldId="445"/>
            <ac:spMk id="27" creationId="{092EE7F1-F7CE-4285-B6FC-A486138D74B3}"/>
          </ac:spMkLst>
        </pc:spChg>
        <pc:spChg chg="add mod">
          <ac:chgData name="Judson Santiago" userId="ebb108da2f256286" providerId="LiveId" clId="{0F8D3BB3-B47C-4CBA-BB82-BE7D6EF03141}" dt="2021-09-27T00:02:17.287" v="4187" actId="403"/>
          <ac:spMkLst>
            <pc:docMk/>
            <pc:sldMk cId="603822826" sldId="445"/>
            <ac:spMk id="28" creationId="{D2D56BB2-636C-4C03-ACD1-0A47B08D8462}"/>
          </ac:spMkLst>
        </pc:spChg>
        <pc:spChg chg="add mod">
          <ac:chgData name="Judson Santiago" userId="ebb108da2f256286" providerId="LiveId" clId="{0F8D3BB3-B47C-4CBA-BB82-BE7D6EF03141}" dt="2021-09-26T19:07:41.041" v="4158"/>
          <ac:spMkLst>
            <pc:docMk/>
            <pc:sldMk cId="603822826" sldId="445"/>
            <ac:spMk id="29" creationId="{57F8C1D9-5CC9-4439-B0B3-43B424CF29E1}"/>
          </ac:spMkLst>
        </pc:spChg>
        <pc:grpChg chg="add del mod">
          <ac:chgData name="Judson Santiago" userId="ebb108da2f256286" providerId="LiveId" clId="{0F8D3BB3-B47C-4CBA-BB82-BE7D6EF03141}" dt="2021-09-26T19:08:00.541" v="4160" actId="1076"/>
          <ac:grpSpMkLst>
            <pc:docMk/>
            <pc:sldMk cId="603822826" sldId="445"/>
            <ac:grpSpMk id="4" creationId="{D3DEC530-6D6C-4C9B-818A-7A4BDDBF8651}"/>
          </ac:grpSpMkLst>
        </pc:grpChg>
        <pc:cxnChg chg="add del mod">
          <ac:chgData name="Judson Santiago" userId="ebb108da2f256286" providerId="LiveId" clId="{0F8D3BB3-B47C-4CBA-BB82-BE7D6EF03141}" dt="2021-09-26T19:07:25.465" v="4147" actId="11529"/>
          <ac:cxnSpMkLst>
            <pc:docMk/>
            <pc:sldMk cId="603822826" sldId="445"/>
            <ac:cxnSpMk id="8" creationId="{EC67770A-14D2-49E2-91AA-CC5E3FD2F2FF}"/>
          </ac:cxnSpMkLst>
        </pc:cxnChg>
        <pc:cxnChg chg="add mod">
          <ac:chgData name="Judson Santiago" userId="ebb108da2f256286" providerId="LiveId" clId="{0F8D3BB3-B47C-4CBA-BB82-BE7D6EF03141}" dt="2021-09-26T19:07:41.041" v="4158"/>
          <ac:cxnSpMkLst>
            <pc:docMk/>
            <pc:sldMk cId="603822826" sldId="445"/>
            <ac:cxnSpMk id="30" creationId="{8B3B902A-0F86-4B62-8F23-E5BEB1ABD5DD}"/>
          </ac:cxnSpMkLst>
        </pc:cxnChg>
      </pc:sldChg>
      <pc:sldChg chg="modSp add del mod modTransition">
        <pc:chgData name="Judson Santiago" userId="ebb108da2f256286" providerId="LiveId" clId="{0F8D3BB3-B47C-4CBA-BB82-BE7D6EF03141}" dt="2021-09-29T06:02:17.380" v="10257"/>
        <pc:sldMkLst>
          <pc:docMk/>
          <pc:sldMk cId="2985504932" sldId="446"/>
        </pc:sldMkLst>
        <pc:spChg chg="mod">
          <ac:chgData name="Judson Santiago" userId="ebb108da2f256286" providerId="LiveId" clId="{0F8D3BB3-B47C-4CBA-BB82-BE7D6EF03141}" dt="2021-09-27T05:24:29.570" v="7171" actId="113"/>
          <ac:spMkLst>
            <pc:docMk/>
            <pc:sldMk cId="2985504932" sldId="446"/>
            <ac:spMk id="55" creationId="{4D45EF43-84DD-4403-8B3E-15DB5CF0D7CF}"/>
          </ac:spMkLst>
        </pc:spChg>
        <pc:spChg chg="mod">
          <ac:chgData name="Judson Santiago" userId="ebb108da2f256286" providerId="LiveId" clId="{0F8D3BB3-B47C-4CBA-BB82-BE7D6EF03141}" dt="2021-09-27T05:24:33.664" v="7173" actId="207"/>
          <ac:spMkLst>
            <pc:docMk/>
            <pc:sldMk cId="2985504932" sldId="446"/>
            <ac:spMk id="59" creationId="{856C5936-11AF-4D9F-B288-CB0BAC5242E8}"/>
          </ac:spMkLst>
        </pc:spChg>
        <pc:spChg chg="mod">
          <ac:chgData name="Judson Santiago" userId="ebb108da2f256286" providerId="LiveId" clId="{0F8D3BB3-B47C-4CBA-BB82-BE7D6EF03141}" dt="2021-09-27T05:18:48.778" v="7085" actId="207"/>
          <ac:spMkLst>
            <pc:docMk/>
            <pc:sldMk cId="2985504932" sldId="446"/>
            <ac:spMk id="62" creationId="{802B4306-350B-457C-93E4-29C0E60D77CD}"/>
          </ac:spMkLst>
        </pc:spChg>
        <pc:spChg chg="mod">
          <ac:chgData name="Judson Santiago" userId="ebb108da2f256286" providerId="LiveId" clId="{0F8D3BB3-B47C-4CBA-BB82-BE7D6EF03141}" dt="2021-09-27T05:18:54.506" v="7087" actId="208"/>
          <ac:spMkLst>
            <pc:docMk/>
            <pc:sldMk cId="2985504932" sldId="446"/>
            <ac:spMk id="70" creationId="{9C15D817-930D-4138-A035-5DE0AACF646A}"/>
          </ac:spMkLst>
        </pc:spChg>
        <pc:spChg chg="mod">
          <ac:chgData name="Judson Santiago" userId="ebb108da2f256286" providerId="LiveId" clId="{0F8D3BB3-B47C-4CBA-BB82-BE7D6EF03141}" dt="2021-09-27T05:24:29.570" v="7171" actId="113"/>
          <ac:spMkLst>
            <pc:docMk/>
            <pc:sldMk cId="2985504932" sldId="446"/>
            <ac:spMk id="84" creationId="{CF57A322-AF0C-4817-A7B5-BAB7DC8CAE56}"/>
          </ac:spMkLst>
        </pc:spChg>
        <pc:cxnChg chg="mod">
          <ac:chgData name="Judson Santiago" userId="ebb108da2f256286" providerId="LiveId" clId="{0F8D3BB3-B47C-4CBA-BB82-BE7D6EF03141}" dt="2021-09-27T05:18:39.307" v="7083" actId="208"/>
          <ac:cxnSpMkLst>
            <pc:docMk/>
            <pc:sldMk cId="2985504932" sldId="446"/>
            <ac:cxnSpMk id="63" creationId="{02970B5A-BD91-436F-92CF-D06D047E18E8}"/>
          </ac:cxnSpMkLst>
        </pc:cxnChg>
        <pc:cxnChg chg="mod">
          <ac:chgData name="Judson Santiago" userId="ebb108da2f256286" providerId="LiveId" clId="{0F8D3BB3-B47C-4CBA-BB82-BE7D6EF03141}" dt="2021-09-27T05:19:01.178" v="7088" actId="208"/>
          <ac:cxnSpMkLst>
            <pc:docMk/>
            <pc:sldMk cId="2985504932" sldId="446"/>
            <ac:cxnSpMk id="75" creationId="{279A5966-889B-4557-9835-7A2B40AFF4A4}"/>
          </ac:cxnSpMkLst>
        </pc:cxnChg>
      </pc:sldChg>
      <pc:sldChg chg="addSp delSp modSp add mod modTransition">
        <pc:chgData name="Judson Santiago" userId="ebb108da2f256286" providerId="LiveId" clId="{0F8D3BB3-B47C-4CBA-BB82-BE7D6EF03141}" dt="2021-09-29T06:02:17.380" v="10257"/>
        <pc:sldMkLst>
          <pc:docMk/>
          <pc:sldMk cId="127783683" sldId="447"/>
        </pc:sldMkLst>
        <pc:spChg chg="mod">
          <ac:chgData name="Judson Santiago" userId="ebb108da2f256286" providerId="LiveId" clId="{0F8D3BB3-B47C-4CBA-BB82-BE7D6EF03141}" dt="2021-09-27T05:10:45.771" v="6995" actId="20577"/>
          <ac:spMkLst>
            <pc:docMk/>
            <pc:sldMk cId="127783683" sldId="447"/>
            <ac:spMk id="3" creationId="{E2155510-9EE2-416E-8EAC-D2163CD90559}"/>
          </ac:spMkLst>
        </pc:spChg>
        <pc:spChg chg="del">
          <ac:chgData name="Judson Santiago" userId="ebb108da2f256286" providerId="LiveId" clId="{0F8D3BB3-B47C-4CBA-BB82-BE7D6EF03141}" dt="2021-09-27T05:10:38.729" v="6988" actId="478"/>
          <ac:spMkLst>
            <pc:docMk/>
            <pc:sldMk cId="127783683" sldId="447"/>
            <ac:spMk id="5" creationId="{7A2EFF20-484A-46A2-970D-3F5CAAA3F07A}"/>
          </ac:spMkLst>
        </pc:spChg>
        <pc:spChg chg="add del">
          <ac:chgData name="Judson Santiago" userId="ebb108da2f256286" providerId="LiveId" clId="{0F8D3BB3-B47C-4CBA-BB82-BE7D6EF03141}" dt="2021-09-27T05:10:49.449" v="6997" actId="22"/>
          <ac:spMkLst>
            <pc:docMk/>
            <pc:sldMk cId="127783683" sldId="447"/>
            <ac:spMk id="6" creationId="{4C685A35-838F-44C1-B5EB-40D233CADCB7}"/>
          </ac:spMkLst>
        </pc:spChg>
        <pc:spChg chg="add mod">
          <ac:chgData name="Judson Santiago" userId="ebb108da2f256286" providerId="LiveId" clId="{0F8D3BB3-B47C-4CBA-BB82-BE7D6EF03141}" dt="2021-09-27T05:14:13.439" v="7081" actId="207"/>
          <ac:spMkLst>
            <pc:docMk/>
            <pc:sldMk cId="127783683" sldId="447"/>
            <ac:spMk id="8" creationId="{0FD0E102-5F45-46BC-A851-0BABA94574DA}"/>
          </ac:spMkLst>
        </pc:spChg>
      </pc:sldChg>
      <pc:sldChg chg="add del">
        <pc:chgData name="Judson Santiago" userId="ebb108da2f256286" providerId="LiveId" clId="{0F8D3BB3-B47C-4CBA-BB82-BE7D6EF03141}" dt="2021-09-27T02:48:44.382" v="4967" actId="47"/>
        <pc:sldMkLst>
          <pc:docMk/>
          <pc:sldMk cId="3304056972" sldId="448"/>
        </pc:sldMkLst>
      </pc:sldChg>
      <pc:sldChg chg="add del">
        <pc:chgData name="Judson Santiago" userId="ebb108da2f256286" providerId="LiveId" clId="{0F8D3BB3-B47C-4CBA-BB82-BE7D6EF03141}" dt="2021-09-27T02:46:44.627" v="4955" actId="47"/>
        <pc:sldMkLst>
          <pc:docMk/>
          <pc:sldMk cId="4185485501" sldId="450"/>
        </pc:sldMkLst>
      </pc:sldChg>
      <pc:sldChg chg="add del">
        <pc:chgData name="Judson Santiago" userId="ebb108da2f256286" providerId="LiveId" clId="{0F8D3BB3-B47C-4CBA-BB82-BE7D6EF03141}" dt="2021-09-27T02:46:45.627" v="4956" actId="47"/>
        <pc:sldMkLst>
          <pc:docMk/>
          <pc:sldMk cId="656671033" sldId="451"/>
        </pc:sldMkLst>
      </pc:sldChg>
      <pc:sldChg chg="add del">
        <pc:chgData name="Judson Santiago" userId="ebb108da2f256286" providerId="LiveId" clId="{0F8D3BB3-B47C-4CBA-BB82-BE7D6EF03141}" dt="2021-09-27T02:46:47.315" v="4957" actId="47"/>
        <pc:sldMkLst>
          <pc:docMk/>
          <pc:sldMk cId="1580491031" sldId="452"/>
        </pc:sldMkLst>
      </pc:sldChg>
      <pc:sldChg chg="add del">
        <pc:chgData name="Judson Santiago" userId="ebb108da2f256286" providerId="LiveId" clId="{0F8D3BB3-B47C-4CBA-BB82-BE7D6EF03141}" dt="2021-09-27T02:46:53.033" v="4958" actId="47"/>
        <pc:sldMkLst>
          <pc:docMk/>
          <pc:sldMk cId="3439389241" sldId="453"/>
        </pc:sldMkLst>
      </pc:sldChg>
      <pc:sldChg chg="add del">
        <pc:chgData name="Judson Santiago" userId="ebb108da2f256286" providerId="LiveId" clId="{0F8D3BB3-B47C-4CBA-BB82-BE7D6EF03141}" dt="2021-09-27T02:46:54.783" v="4960" actId="47"/>
        <pc:sldMkLst>
          <pc:docMk/>
          <pc:sldMk cId="3794995820" sldId="454"/>
        </pc:sldMkLst>
      </pc:sldChg>
      <pc:sldChg chg="modSp add del mod modTransition">
        <pc:chgData name="Judson Santiago" userId="ebb108da2f256286" providerId="LiveId" clId="{0F8D3BB3-B47C-4CBA-BB82-BE7D6EF03141}" dt="2021-09-29T06:02:17.380" v="10257"/>
        <pc:sldMkLst>
          <pc:docMk/>
          <pc:sldMk cId="3026574517" sldId="455"/>
        </pc:sldMkLst>
        <pc:spChg chg="mod">
          <ac:chgData name="Judson Santiago" userId="ebb108da2f256286" providerId="LiveId" clId="{0F8D3BB3-B47C-4CBA-BB82-BE7D6EF03141}" dt="2021-09-27T05:22:12.869" v="7101" actId="113"/>
          <ac:spMkLst>
            <pc:docMk/>
            <pc:sldMk cId="3026574517" sldId="455"/>
            <ac:spMk id="50" creationId="{E971161C-E123-4046-B845-FA37B13EE12B}"/>
          </ac:spMkLst>
        </pc:spChg>
        <pc:spChg chg="mod">
          <ac:chgData name="Judson Santiago" userId="ebb108da2f256286" providerId="LiveId" clId="{0F8D3BB3-B47C-4CBA-BB82-BE7D6EF03141}" dt="2021-09-27T05:22:12.869" v="7101" actId="113"/>
          <ac:spMkLst>
            <pc:docMk/>
            <pc:sldMk cId="3026574517" sldId="455"/>
            <ac:spMk id="59" creationId="{856C5936-11AF-4D9F-B288-CB0BAC5242E8}"/>
          </ac:spMkLst>
        </pc:spChg>
        <pc:spChg chg="mod">
          <ac:chgData name="Judson Santiago" userId="ebb108da2f256286" providerId="LiveId" clId="{0F8D3BB3-B47C-4CBA-BB82-BE7D6EF03141}" dt="2021-09-27T05:22:12.869" v="7101" actId="113"/>
          <ac:spMkLst>
            <pc:docMk/>
            <pc:sldMk cId="3026574517" sldId="455"/>
            <ac:spMk id="60" creationId="{C42EB75B-5F82-429A-95BE-4DD206B65EEF}"/>
          </ac:spMkLst>
        </pc:spChg>
        <pc:spChg chg="mod">
          <ac:chgData name="Judson Santiago" userId="ebb108da2f256286" providerId="LiveId" clId="{0F8D3BB3-B47C-4CBA-BB82-BE7D6EF03141}" dt="2021-09-27T05:21:52.015" v="7096" actId="207"/>
          <ac:spMkLst>
            <pc:docMk/>
            <pc:sldMk cId="3026574517" sldId="455"/>
            <ac:spMk id="62" creationId="{802B4306-350B-457C-93E4-29C0E60D77CD}"/>
          </ac:spMkLst>
        </pc:spChg>
        <pc:spChg chg="mod">
          <ac:chgData name="Judson Santiago" userId="ebb108da2f256286" providerId="LiveId" clId="{0F8D3BB3-B47C-4CBA-BB82-BE7D6EF03141}" dt="2021-09-27T05:21:52.015" v="7096" actId="207"/>
          <ac:spMkLst>
            <pc:docMk/>
            <pc:sldMk cId="3026574517" sldId="455"/>
            <ac:spMk id="70" creationId="{9C15D817-930D-4138-A035-5DE0AACF646A}"/>
          </ac:spMkLst>
        </pc:spChg>
        <pc:cxnChg chg="mod">
          <ac:chgData name="Judson Santiago" userId="ebb108da2f256286" providerId="LiveId" clId="{0F8D3BB3-B47C-4CBA-BB82-BE7D6EF03141}" dt="2021-09-27T05:21:48.104" v="7095" actId="208"/>
          <ac:cxnSpMkLst>
            <pc:docMk/>
            <pc:sldMk cId="3026574517" sldId="455"/>
            <ac:cxnSpMk id="63" creationId="{02970B5A-BD91-436F-92CF-D06D047E18E8}"/>
          </ac:cxnSpMkLst>
        </pc:cxnChg>
        <pc:cxnChg chg="mod">
          <ac:chgData name="Judson Santiago" userId="ebb108da2f256286" providerId="LiveId" clId="{0F8D3BB3-B47C-4CBA-BB82-BE7D6EF03141}" dt="2021-09-27T05:21:48.104" v="7095" actId="208"/>
          <ac:cxnSpMkLst>
            <pc:docMk/>
            <pc:sldMk cId="3026574517" sldId="455"/>
            <ac:cxnSpMk id="75" creationId="{279A5966-889B-4557-9835-7A2B40AFF4A4}"/>
          </ac:cxnSpMkLst>
        </pc:cxnChg>
      </pc:sldChg>
      <pc:sldChg chg="delSp add del mod modTransition modNotesTx">
        <pc:chgData name="Judson Santiago" userId="ebb108da2f256286" providerId="LiveId" clId="{0F8D3BB3-B47C-4CBA-BB82-BE7D6EF03141}" dt="2021-09-29T06:02:17.380" v="10257"/>
        <pc:sldMkLst>
          <pc:docMk/>
          <pc:sldMk cId="2251042178" sldId="456"/>
        </pc:sldMkLst>
        <pc:grpChg chg="del">
          <ac:chgData name="Judson Santiago" userId="ebb108da2f256286" providerId="LiveId" clId="{0F8D3BB3-B47C-4CBA-BB82-BE7D6EF03141}" dt="2021-09-27T05:22:50.487" v="7102" actId="478"/>
          <ac:grpSpMkLst>
            <pc:docMk/>
            <pc:sldMk cId="2251042178" sldId="456"/>
            <ac:grpSpMk id="6" creationId="{33CC8B45-F86C-4AA4-9EF4-4C462A7F0CA7}"/>
          </ac:grpSpMkLst>
        </pc:grpChg>
      </pc:sldChg>
      <pc:sldChg chg="add del">
        <pc:chgData name="Judson Santiago" userId="ebb108da2f256286" providerId="LiveId" clId="{0F8D3BB3-B47C-4CBA-BB82-BE7D6EF03141}" dt="2021-09-27T02:46:56.268" v="4962" actId="47"/>
        <pc:sldMkLst>
          <pc:docMk/>
          <pc:sldMk cId="2430048224" sldId="457"/>
        </pc:sldMkLst>
      </pc:sldChg>
      <pc:sldChg chg="add del">
        <pc:chgData name="Judson Santiago" userId="ebb108da2f256286" providerId="LiveId" clId="{0F8D3BB3-B47C-4CBA-BB82-BE7D6EF03141}" dt="2021-09-27T02:46:55.471" v="4961" actId="47"/>
        <pc:sldMkLst>
          <pc:docMk/>
          <pc:sldMk cId="2608735801" sldId="458"/>
        </pc:sldMkLst>
      </pc:sldChg>
      <pc:sldChg chg="modSp add mod modTransition">
        <pc:chgData name="Judson Santiago" userId="ebb108da2f256286" providerId="LiveId" clId="{0F8D3BB3-B47C-4CBA-BB82-BE7D6EF03141}" dt="2021-09-29T06:02:17.380" v="10257"/>
        <pc:sldMkLst>
          <pc:docMk/>
          <pc:sldMk cId="1083189337" sldId="459"/>
        </pc:sldMkLst>
        <pc:spChg chg="mod">
          <ac:chgData name="Judson Santiago" userId="ebb108da2f256286" providerId="LiveId" clId="{0F8D3BB3-B47C-4CBA-BB82-BE7D6EF03141}" dt="2021-09-27T04:58:15.004" v="6834" actId="113"/>
          <ac:spMkLst>
            <pc:docMk/>
            <pc:sldMk cId="1083189337" sldId="459"/>
            <ac:spMk id="50" creationId="{E971161C-E123-4046-B845-FA37B13EE12B}"/>
          </ac:spMkLst>
        </pc:spChg>
        <pc:spChg chg="mod">
          <ac:chgData name="Judson Santiago" userId="ebb108da2f256286" providerId="LiveId" clId="{0F8D3BB3-B47C-4CBA-BB82-BE7D6EF03141}" dt="2021-09-27T04:57:30.130" v="6829" actId="207"/>
          <ac:spMkLst>
            <pc:docMk/>
            <pc:sldMk cId="1083189337" sldId="459"/>
            <ac:spMk id="55" creationId="{4D45EF43-84DD-4403-8B3E-15DB5CF0D7CF}"/>
          </ac:spMkLst>
        </pc:spChg>
        <pc:spChg chg="mod">
          <ac:chgData name="Judson Santiago" userId="ebb108da2f256286" providerId="LiveId" clId="{0F8D3BB3-B47C-4CBA-BB82-BE7D6EF03141}" dt="2021-09-27T04:57:44.084" v="6832" actId="207"/>
          <ac:spMkLst>
            <pc:docMk/>
            <pc:sldMk cId="1083189337" sldId="459"/>
            <ac:spMk id="59" creationId="{856C5936-11AF-4D9F-B288-CB0BAC5242E8}"/>
          </ac:spMkLst>
        </pc:spChg>
        <pc:spChg chg="mod">
          <ac:chgData name="Judson Santiago" userId="ebb108da2f256286" providerId="LiveId" clId="{0F8D3BB3-B47C-4CBA-BB82-BE7D6EF03141}" dt="2021-09-27T04:57:44.084" v="6832" actId="207"/>
          <ac:spMkLst>
            <pc:docMk/>
            <pc:sldMk cId="1083189337" sldId="459"/>
            <ac:spMk id="60" creationId="{C42EB75B-5F82-429A-95BE-4DD206B65EEF}"/>
          </ac:spMkLst>
        </pc:spChg>
        <pc:spChg chg="mod">
          <ac:chgData name="Judson Santiago" userId="ebb108da2f256286" providerId="LiveId" clId="{0F8D3BB3-B47C-4CBA-BB82-BE7D6EF03141}" dt="2021-09-27T03:44:29.762" v="5614" actId="208"/>
          <ac:spMkLst>
            <pc:docMk/>
            <pc:sldMk cId="1083189337" sldId="459"/>
            <ac:spMk id="62" creationId="{802B4306-350B-457C-93E4-29C0E60D77CD}"/>
          </ac:spMkLst>
        </pc:spChg>
        <pc:spChg chg="mod">
          <ac:chgData name="Judson Santiago" userId="ebb108da2f256286" providerId="LiveId" clId="{0F8D3BB3-B47C-4CBA-BB82-BE7D6EF03141}" dt="2021-09-27T04:58:12.501" v="6833" actId="113"/>
          <ac:spMkLst>
            <pc:docMk/>
            <pc:sldMk cId="1083189337" sldId="459"/>
            <ac:spMk id="84" creationId="{CF57A322-AF0C-4817-A7B5-BAB7DC8CAE56}"/>
          </ac:spMkLst>
        </pc:spChg>
        <pc:cxnChg chg="mod">
          <ac:chgData name="Judson Santiago" userId="ebb108da2f256286" providerId="LiveId" clId="{0F8D3BB3-B47C-4CBA-BB82-BE7D6EF03141}" dt="2021-09-27T03:44:33.262" v="5615" actId="208"/>
          <ac:cxnSpMkLst>
            <pc:docMk/>
            <pc:sldMk cId="1083189337" sldId="459"/>
            <ac:cxnSpMk id="63" creationId="{02970B5A-BD91-436F-92CF-D06D047E18E8}"/>
          </ac:cxnSpMkLst>
        </pc:cxnChg>
        <pc:cxnChg chg="mod">
          <ac:chgData name="Judson Santiago" userId="ebb108da2f256286" providerId="LiveId" clId="{0F8D3BB3-B47C-4CBA-BB82-BE7D6EF03141}" dt="2021-09-27T03:44:38.262" v="5616" actId="208"/>
          <ac:cxnSpMkLst>
            <pc:docMk/>
            <pc:sldMk cId="1083189337" sldId="459"/>
            <ac:cxnSpMk id="75" creationId="{279A5966-889B-4557-9835-7A2B40AFF4A4}"/>
          </ac:cxnSpMkLst>
        </pc:cxnChg>
      </pc:sldChg>
      <pc:sldChg chg="addSp delSp modSp add del mod ord modTransition modNotesTx">
        <pc:chgData name="Judson Santiago" userId="ebb108da2f256286" providerId="LiveId" clId="{0F8D3BB3-B47C-4CBA-BB82-BE7D6EF03141}" dt="2021-09-29T06:06:41.092" v="10261" actId="166"/>
        <pc:sldMkLst>
          <pc:docMk/>
          <pc:sldMk cId="4025676000" sldId="460"/>
        </pc:sldMkLst>
        <pc:spChg chg="mod">
          <ac:chgData name="Judson Santiago" userId="ebb108da2f256286" providerId="LiveId" clId="{0F8D3BB3-B47C-4CBA-BB82-BE7D6EF03141}" dt="2021-09-27T03:24:53.238" v="4982" actId="20577"/>
          <ac:spMkLst>
            <pc:docMk/>
            <pc:sldMk cId="4025676000" sldId="460"/>
            <ac:spMk id="2" creationId="{016030DA-6CF6-42A3-8D1E-7CA3DCB13DCB}"/>
          </ac:spMkLst>
        </pc:spChg>
        <pc:spChg chg="add mod ord">
          <ac:chgData name="Judson Santiago" userId="ebb108da2f256286" providerId="LiveId" clId="{0F8D3BB3-B47C-4CBA-BB82-BE7D6EF03141}" dt="2021-09-29T06:06:03.947" v="10260" actId="207"/>
          <ac:spMkLst>
            <pc:docMk/>
            <pc:sldMk cId="4025676000" sldId="460"/>
            <ac:spMk id="44" creationId="{48995523-E6E2-40B9-AECF-92CC3359643A}"/>
          </ac:spMkLst>
        </pc:spChg>
        <pc:spChg chg="ord">
          <ac:chgData name="Judson Santiago" userId="ebb108da2f256286" providerId="LiveId" clId="{0F8D3BB3-B47C-4CBA-BB82-BE7D6EF03141}" dt="2021-09-29T06:06:41.092" v="10261" actId="166"/>
          <ac:spMkLst>
            <pc:docMk/>
            <pc:sldMk cId="4025676000" sldId="460"/>
            <ac:spMk id="70" creationId="{9C15D817-930D-4138-A035-5DE0AACF646A}"/>
          </ac:spMkLst>
        </pc:spChg>
        <pc:spChg chg="del">
          <ac:chgData name="Judson Santiago" userId="ebb108da2f256286" providerId="LiveId" clId="{0F8D3BB3-B47C-4CBA-BB82-BE7D6EF03141}" dt="2021-09-27T03:25:26.808" v="5032" actId="478"/>
          <ac:spMkLst>
            <pc:docMk/>
            <pc:sldMk cId="4025676000" sldId="460"/>
            <ac:spMk id="74" creationId="{48B784F7-DD97-4EE8-B148-279F35EEBAA8}"/>
          </ac:spMkLst>
        </pc:spChg>
      </pc:sldChg>
      <pc:sldChg chg="add del modTransition modNotesTx">
        <pc:chgData name="Judson Santiago" userId="ebb108da2f256286" providerId="LiveId" clId="{0F8D3BB3-B47C-4CBA-BB82-BE7D6EF03141}" dt="2021-09-29T06:02:17.380" v="10257"/>
        <pc:sldMkLst>
          <pc:docMk/>
          <pc:sldMk cId="1541025014" sldId="461"/>
        </pc:sldMkLst>
      </pc:sldChg>
      <pc:sldChg chg="modSp add mod modTransition modNotesTx">
        <pc:chgData name="Judson Santiago" userId="ebb108da2f256286" providerId="LiveId" clId="{0F8D3BB3-B47C-4CBA-BB82-BE7D6EF03141}" dt="2021-09-29T06:02:17.380" v="10257"/>
        <pc:sldMkLst>
          <pc:docMk/>
          <pc:sldMk cId="1102176107" sldId="462"/>
        </pc:sldMkLst>
        <pc:spChg chg="mod">
          <ac:chgData name="Judson Santiago" userId="ebb108da2f256286" providerId="LiveId" clId="{0F8D3BB3-B47C-4CBA-BB82-BE7D6EF03141}" dt="2021-09-27T05:35:37.174" v="7554" actId="404"/>
          <ac:spMkLst>
            <pc:docMk/>
            <pc:sldMk cId="1102176107" sldId="462"/>
            <ac:spMk id="5" creationId="{6672F674-82BF-49A7-829B-367522F9815B}"/>
          </ac:spMkLst>
        </pc:spChg>
        <pc:spChg chg="mod">
          <ac:chgData name="Judson Santiago" userId="ebb108da2f256286" providerId="LiveId" clId="{0F8D3BB3-B47C-4CBA-BB82-BE7D6EF03141}" dt="2021-09-27T05:38:30.049" v="7719" actId="20577"/>
          <ac:spMkLst>
            <pc:docMk/>
            <pc:sldMk cId="1102176107" sldId="462"/>
            <ac:spMk id="7" creationId="{20754798-5D35-42C4-8CA9-0E037916DA11}"/>
          </ac:spMkLst>
        </pc:spChg>
      </pc:sldChg>
      <pc:sldChg chg="modSp add mod modTransition">
        <pc:chgData name="Judson Santiago" userId="ebb108da2f256286" providerId="LiveId" clId="{0F8D3BB3-B47C-4CBA-BB82-BE7D6EF03141}" dt="2021-09-29T06:02:17.380" v="10257"/>
        <pc:sldMkLst>
          <pc:docMk/>
          <pc:sldMk cId="1224821291" sldId="463"/>
        </pc:sldMkLst>
        <pc:spChg chg="mod">
          <ac:chgData name="Judson Santiago" userId="ebb108da2f256286" providerId="LiveId" clId="{0F8D3BB3-B47C-4CBA-BB82-BE7D6EF03141}" dt="2021-09-27T05:45:16.150" v="7776" actId="207"/>
          <ac:spMkLst>
            <pc:docMk/>
            <pc:sldMk cId="1224821291" sldId="463"/>
            <ac:spMk id="5" creationId="{6672F674-82BF-49A7-829B-367522F9815B}"/>
          </ac:spMkLst>
        </pc:spChg>
      </pc:sldChg>
      <pc:sldChg chg="add del">
        <pc:chgData name="Judson Santiago" userId="ebb108da2f256286" providerId="LiveId" clId="{0F8D3BB3-B47C-4CBA-BB82-BE7D6EF03141}" dt="2021-09-23T04:52:26.769" v="791" actId="47"/>
        <pc:sldMkLst>
          <pc:docMk/>
          <pc:sldMk cId="3370343908" sldId="464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407754642" sldId="470"/>
        </pc:sldMkLst>
      </pc:sldChg>
      <pc:sldChg chg="modSp mod modNotesTx">
        <pc:chgData name="Judson Santiago" userId="ebb108da2f256286" providerId="LiveId" clId="{0F8D3BB3-B47C-4CBA-BB82-BE7D6EF03141}" dt="2021-09-29T02:24:32.506" v="7927" actId="20577"/>
        <pc:sldMkLst>
          <pc:docMk/>
          <pc:sldMk cId="2355583044" sldId="548"/>
        </pc:sldMkLst>
        <pc:spChg chg="mod">
          <ac:chgData name="Judson Santiago" userId="ebb108da2f256286" providerId="LiveId" clId="{0F8D3BB3-B47C-4CBA-BB82-BE7D6EF03141}" dt="2021-09-25T05:44:33.986" v="2231" actId="20577"/>
          <ac:spMkLst>
            <pc:docMk/>
            <pc:sldMk cId="2355583044" sldId="548"/>
            <ac:spMk id="2" creationId="{3F614C8D-3C07-4599-9222-12DA6E236AF1}"/>
          </ac:spMkLst>
        </pc:sp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347679288" sldId="549"/>
        </pc:sldMkLst>
      </pc:sldChg>
      <pc:sldChg chg="addSp delSp modSp new mod modTransition modNotesTx">
        <pc:chgData name="Judson Santiago" userId="ebb108da2f256286" providerId="LiveId" clId="{0F8D3BB3-B47C-4CBA-BB82-BE7D6EF03141}" dt="2021-09-29T06:02:17.380" v="10257"/>
        <pc:sldMkLst>
          <pc:docMk/>
          <pc:sldMk cId="4189955105" sldId="549"/>
        </pc:sldMkLst>
        <pc:spChg chg="mod">
          <ac:chgData name="Judson Santiago" userId="ebb108da2f256286" providerId="LiveId" clId="{0F8D3BB3-B47C-4CBA-BB82-BE7D6EF03141}" dt="2021-09-23T04:31:21.722" v="159" actId="20577"/>
          <ac:spMkLst>
            <pc:docMk/>
            <pc:sldMk cId="4189955105" sldId="549"/>
            <ac:spMk id="2" creationId="{7EA87D6D-C8EC-4669-903D-52A183DD42DB}"/>
          </ac:spMkLst>
        </pc:spChg>
        <pc:spChg chg="mod">
          <ac:chgData name="Judson Santiago" userId="ebb108da2f256286" providerId="LiveId" clId="{0F8D3BB3-B47C-4CBA-BB82-BE7D6EF03141}" dt="2021-09-23T05:52:56.883" v="1457" actId="6549"/>
          <ac:spMkLst>
            <pc:docMk/>
            <pc:sldMk cId="4189955105" sldId="549"/>
            <ac:spMk id="3" creationId="{04B8ED9E-BDB6-477E-98AC-564D9E9E35B5}"/>
          </ac:spMkLst>
        </pc:spChg>
        <pc:spChg chg="mod">
          <ac:chgData name="Judson Santiago" userId="ebb108da2f256286" providerId="LiveId" clId="{0F8D3BB3-B47C-4CBA-BB82-BE7D6EF03141}" dt="2021-09-23T04:47:49.520" v="741" actId="1076"/>
          <ac:spMkLst>
            <pc:docMk/>
            <pc:sldMk cId="4189955105" sldId="549"/>
            <ac:spMk id="5" creationId="{FB09C156-03D1-4287-9EE8-BADB17E9888A}"/>
          </ac:spMkLst>
        </pc:spChg>
        <pc:spChg chg="mod">
          <ac:chgData name="Judson Santiago" userId="ebb108da2f256286" providerId="LiveId" clId="{0F8D3BB3-B47C-4CBA-BB82-BE7D6EF03141}" dt="2021-09-23T04:47:53.302" v="742" actId="1076"/>
          <ac:spMkLst>
            <pc:docMk/>
            <pc:sldMk cId="4189955105" sldId="549"/>
            <ac:spMk id="6" creationId="{DF87C1F0-3D15-49DC-B100-90231C7AE3EF}"/>
          </ac:spMkLst>
        </pc:spChg>
        <pc:spChg chg="mod">
          <ac:chgData name="Judson Santiago" userId="ebb108da2f256286" providerId="LiveId" clId="{0F8D3BB3-B47C-4CBA-BB82-BE7D6EF03141}" dt="2021-09-23T04:48:01.132" v="744" actId="1076"/>
          <ac:spMkLst>
            <pc:docMk/>
            <pc:sldMk cId="4189955105" sldId="549"/>
            <ac:spMk id="7" creationId="{AA64DAF4-3820-4E5C-ADC7-FAF732A8F6A2}"/>
          </ac:spMkLst>
        </pc:spChg>
        <pc:spChg chg="mod">
          <ac:chgData name="Judson Santiago" userId="ebb108da2f256286" providerId="LiveId" clId="{0F8D3BB3-B47C-4CBA-BB82-BE7D6EF03141}" dt="2021-09-23T04:47:45.192" v="740" actId="404"/>
          <ac:spMkLst>
            <pc:docMk/>
            <pc:sldMk cId="4189955105" sldId="549"/>
            <ac:spMk id="8" creationId="{A355B3A4-6CD4-4C4B-B3D3-D06A3356E819}"/>
          </ac:spMkLst>
        </pc:spChg>
        <pc:spChg chg="mod">
          <ac:chgData name="Judson Santiago" userId="ebb108da2f256286" providerId="LiveId" clId="{0F8D3BB3-B47C-4CBA-BB82-BE7D6EF03141}" dt="2021-09-23T04:40:57.727" v="634"/>
          <ac:spMkLst>
            <pc:docMk/>
            <pc:sldMk cId="4189955105" sldId="549"/>
            <ac:spMk id="15" creationId="{245BD42D-732D-481B-92C3-8022CF600A7D}"/>
          </ac:spMkLst>
        </pc:spChg>
        <pc:spChg chg="mod">
          <ac:chgData name="Judson Santiago" userId="ebb108da2f256286" providerId="LiveId" clId="{0F8D3BB3-B47C-4CBA-BB82-BE7D6EF03141}" dt="2021-09-23T04:40:57.727" v="634"/>
          <ac:spMkLst>
            <pc:docMk/>
            <pc:sldMk cId="4189955105" sldId="549"/>
            <ac:spMk id="25" creationId="{A64A5DD8-A96F-4564-A041-A51286BBCFB0}"/>
          </ac:spMkLst>
        </pc:spChg>
        <pc:spChg chg="mod">
          <ac:chgData name="Judson Santiago" userId="ebb108da2f256286" providerId="LiveId" clId="{0F8D3BB3-B47C-4CBA-BB82-BE7D6EF03141}" dt="2021-09-23T04:40:57.727" v="634"/>
          <ac:spMkLst>
            <pc:docMk/>
            <pc:sldMk cId="4189955105" sldId="549"/>
            <ac:spMk id="30" creationId="{40A39A6B-1AC3-479E-BB81-E320415236AC}"/>
          </ac:spMkLst>
        </pc:spChg>
        <pc:spChg chg="mod">
          <ac:chgData name="Judson Santiago" userId="ebb108da2f256286" providerId="LiveId" clId="{0F8D3BB3-B47C-4CBA-BB82-BE7D6EF03141}" dt="2021-09-23T04:40:57.727" v="634"/>
          <ac:spMkLst>
            <pc:docMk/>
            <pc:sldMk cId="4189955105" sldId="549"/>
            <ac:spMk id="31" creationId="{0D8916B7-79A2-4925-904C-6C30A3A2816F}"/>
          </ac:spMkLst>
        </pc:spChg>
        <pc:spChg chg="mod">
          <ac:chgData name="Judson Santiago" userId="ebb108da2f256286" providerId="LiveId" clId="{0F8D3BB3-B47C-4CBA-BB82-BE7D6EF03141}" dt="2021-09-23T04:40:57.727" v="634"/>
          <ac:spMkLst>
            <pc:docMk/>
            <pc:sldMk cId="4189955105" sldId="549"/>
            <ac:spMk id="32" creationId="{947522C5-1D4A-449D-BF86-4CAA6557785D}"/>
          </ac:spMkLst>
        </pc:spChg>
        <pc:spChg chg="add del mod">
          <ac:chgData name="Judson Santiago" userId="ebb108da2f256286" providerId="LiveId" clId="{0F8D3BB3-B47C-4CBA-BB82-BE7D6EF03141}" dt="2021-09-23T04:42:30.032" v="640" actId="478"/>
          <ac:spMkLst>
            <pc:docMk/>
            <pc:sldMk cId="4189955105" sldId="549"/>
            <ac:spMk id="36" creationId="{517F2523-8FF6-4A06-82F2-7F5F7F3D0EAB}"/>
          </ac:spMkLst>
        </pc:spChg>
        <pc:spChg chg="add mod">
          <ac:chgData name="Judson Santiago" userId="ebb108da2f256286" providerId="LiveId" clId="{0F8D3BB3-B47C-4CBA-BB82-BE7D6EF03141}" dt="2021-09-23T04:50:29.207" v="777" actId="1076"/>
          <ac:spMkLst>
            <pc:docMk/>
            <pc:sldMk cId="4189955105" sldId="549"/>
            <ac:spMk id="38" creationId="{1536BE63-0F37-4AE6-8B76-F8688F1E3E8E}"/>
          </ac:spMkLst>
        </pc:spChg>
        <pc:spChg chg="add del">
          <ac:chgData name="Judson Santiago" userId="ebb108da2f256286" providerId="LiveId" clId="{0F8D3BB3-B47C-4CBA-BB82-BE7D6EF03141}" dt="2021-09-23T04:44:23.602" v="661" actId="22"/>
          <ac:spMkLst>
            <pc:docMk/>
            <pc:sldMk cId="4189955105" sldId="549"/>
            <ac:spMk id="40" creationId="{D0C9A705-3EBF-4B1F-BAB7-939A0D62EF60}"/>
          </ac:spMkLst>
        </pc:spChg>
        <pc:grpChg chg="add mod">
          <ac:chgData name="Judson Santiago" userId="ebb108da2f256286" providerId="LiveId" clId="{0F8D3BB3-B47C-4CBA-BB82-BE7D6EF03141}" dt="2021-09-23T04:51:00.254" v="788" actId="1036"/>
          <ac:grpSpMkLst>
            <pc:docMk/>
            <pc:sldMk cId="4189955105" sldId="549"/>
            <ac:grpSpMk id="4" creationId="{E6B78F64-56B8-42C5-801D-DF96AB9AE0D3}"/>
          </ac:grpSpMkLst>
        </pc:grpChg>
        <pc:grpChg chg="add mod">
          <ac:chgData name="Judson Santiago" userId="ebb108da2f256286" providerId="LiveId" clId="{0F8D3BB3-B47C-4CBA-BB82-BE7D6EF03141}" dt="2021-09-23T04:51:00.254" v="788" actId="1036"/>
          <ac:grpSpMkLst>
            <pc:docMk/>
            <pc:sldMk cId="4189955105" sldId="549"/>
            <ac:grpSpMk id="9" creationId="{D51B395D-04DF-4B47-ADF6-C57BFEDB738A}"/>
          </ac:grpSpMkLst>
        </pc:grpChg>
        <pc:graphicFrameChg chg="mod">
          <ac:chgData name="Judson Santiago" userId="ebb108da2f256286" providerId="LiveId" clId="{0F8D3BB3-B47C-4CBA-BB82-BE7D6EF03141}" dt="2021-09-23T04:40:57.727" v="634"/>
          <ac:graphicFrameMkLst>
            <pc:docMk/>
            <pc:sldMk cId="4189955105" sldId="549"/>
            <ac:graphicFrameMk id="12" creationId="{3E32A7AD-18C9-44A2-9316-17620F9AF4D1}"/>
          </ac:graphicFrameMkLst>
        </pc:graphicFrameChg>
        <pc:graphicFrameChg chg="mod">
          <ac:chgData name="Judson Santiago" userId="ebb108da2f256286" providerId="LiveId" clId="{0F8D3BB3-B47C-4CBA-BB82-BE7D6EF03141}" dt="2021-09-23T04:40:57.727" v="634"/>
          <ac:graphicFrameMkLst>
            <pc:docMk/>
            <pc:sldMk cId="4189955105" sldId="549"/>
            <ac:graphicFrameMk id="13" creationId="{4B10645E-3E16-4E0F-857E-BC4D48CE0EEF}"/>
          </ac:graphicFrameMkLst>
        </pc:graphicFrameChg>
        <pc:graphicFrameChg chg="mod">
          <ac:chgData name="Judson Santiago" userId="ebb108da2f256286" providerId="LiveId" clId="{0F8D3BB3-B47C-4CBA-BB82-BE7D6EF03141}" dt="2021-09-23T04:40:57.727" v="634"/>
          <ac:graphicFrameMkLst>
            <pc:docMk/>
            <pc:sldMk cId="4189955105" sldId="549"/>
            <ac:graphicFrameMk id="14" creationId="{9973F9AE-1CC6-4D4C-979D-CDFFC238959B}"/>
          </ac:graphicFrameMkLst>
        </pc:graphicFrame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10" creationId="{FEE1250B-5BC1-4B90-93B6-AF055E4A58FB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11" creationId="{7A25A0A0-A650-47B4-ACAE-5A50A6700223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16" creationId="{2B57B3AD-9C9C-4E46-8EEB-B2FF3433F168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17" creationId="{EC861DFA-2285-46A7-955D-331FA266D26D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18" creationId="{E73DBC10-ED41-4EB4-BBA7-6D73F8C6729A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19" creationId="{0E1F0AC8-9CC7-480D-90FD-C0B399C5D3A2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20" creationId="{244F4100-9347-47F3-AD12-CD73EFF29AAB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21" creationId="{9CB0B46C-E6A3-4026-8464-DEE819EA0AE8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22" creationId="{DB2D53B2-3F40-4BBC-A780-601D6290B1A9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23" creationId="{55684D26-B5E6-4C3D-8C19-6C08DC1E6707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24" creationId="{A7871868-A7BE-4AD2-B707-46B059DEE8A8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26" creationId="{E78EE5E7-658F-4029-8A56-F624A2A76350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27" creationId="{6B947877-A341-49B6-8577-35548C53FE5F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28" creationId="{478182F0-9C14-4587-BD6B-57D22C81FB47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29" creationId="{0151380A-E93D-434E-9A03-A865B689EA08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33" creationId="{0A5BA6CF-F5F6-4EA5-9C38-54AD57D89022}"/>
          </ac:cxnSpMkLst>
        </pc:cxnChg>
        <pc:cxnChg chg="mod">
          <ac:chgData name="Judson Santiago" userId="ebb108da2f256286" providerId="LiveId" clId="{0F8D3BB3-B47C-4CBA-BB82-BE7D6EF03141}" dt="2021-09-23T04:40:57.727" v="634"/>
          <ac:cxnSpMkLst>
            <pc:docMk/>
            <pc:sldMk cId="4189955105" sldId="549"/>
            <ac:cxnSpMk id="34" creationId="{12C34C40-3870-48C5-82A0-7734F39F7D17}"/>
          </ac:cxnSpMkLst>
        </pc:cxnChg>
      </pc:sldChg>
      <pc:sldChg chg="addSp delSp modSp add mod modTransition">
        <pc:chgData name="Judson Santiago" userId="ebb108da2f256286" providerId="LiveId" clId="{0F8D3BB3-B47C-4CBA-BB82-BE7D6EF03141}" dt="2021-09-29T06:13:31.150" v="10285" actId="1076"/>
        <pc:sldMkLst>
          <pc:docMk/>
          <pc:sldMk cId="321947362" sldId="550"/>
        </pc:sldMkLst>
        <pc:spChg chg="mod">
          <ac:chgData name="Judson Santiago" userId="ebb108da2f256286" providerId="LiveId" clId="{0F8D3BB3-B47C-4CBA-BB82-BE7D6EF03141}" dt="2021-09-23T05:53:08.414" v="1459" actId="6549"/>
          <ac:spMkLst>
            <pc:docMk/>
            <pc:sldMk cId="321947362" sldId="550"/>
            <ac:spMk id="3" creationId="{586A41E7-A590-4C4B-B1B9-2A56CA4A254A}"/>
          </ac:spMkLst>
        </pc:spChg>
        <pc:spChg chg="add mod">
          <ac:chgData name="Judson Santiago" userId="ebb108da2f256286" providerId="LiveId" clId="{0F8D3BB3-B47C-4CBA-BB82-BE7D6EF03141}" dt="2021-09-29T06:08:43.686" v="10262" actId="20577"/>
          <ac:spMkLst>
            <pc:docMk/>
            <pc:sldMk cId="321947362" sldId="550"/>
            <ac:spMk id="6" creationId="{9810862D-FD0F-48EE-980F-D322094AE97A}"/>
          </ac:spMkLst>
        </pc:spChg>
        <pc:spChg chg="mod">
          <ac:chgData name="Judson Santiago" userId="ebb108da2f256286" providerId="LiveId" clId="{0F8D3BB3-B47C-4CBA-BB82-BE7D6EF03141}" dt="2021-09-29T06:09:30.139" v="10263"/>
          <ac:spMkLst>
            <pc:docMk/>
            <pc:sldMk cId="321947362" sldId="550"/>
            <ac:spMk id="15" creationId="{A9EADEF2-0200-4DAF-BA06-BD637FA29221}"/>
          </ac:spMkLst>
        </pc:spChg>
        <pc:spChg chg="mod">
          <ac:chgData name="Judson Santiago" userId="ebb108da2f256286" providerId="LiveId" clId="{0F8D3BB3-B47C-4CBA-BB82-BE7D6EF03141}" dt="2021-09-29T06:09:30.139" v="10263"/>
          <ac:spMkLst>
            <pc:docMk/>
            <pc:sldMk cId="321947362" sldId="550"/>
            <ac:spMk id="16" creationId="{45E60736-2780-4775-9934-688A2D32410C}"/>
          </ac:spMkLst>
        </pc:spChg>
        <pc:spChg chg="mod">
          <ac:chgData name="Judson Santiago" userId="ebb108da2f256286" providerId="LiveId" clId="{0F8D3BB3-B47C-4CBA-BB82-BE7D6EF03141}" dt="2021-09-29T06:09:30.139" v="10263"/>
          <ac:spMkLst>
            <pc:docMk/>
            <pc:sldMk cId="321947362" sldId="550"/>
            <ac:spMk id="17" creationId="{A5EC18E1-EF07-4852-9A8C-E1B683213817}"/>
          </ac:spMkLst>
        </pc:spChg>
        <pc:spChg chg="mod">
          <ac:chgData name="Judson Santiago" userId="ebb108da2f256286" providerId="LiveId" clId="{0F8D3BB3-B47C-4CBA-BB82-BE7D6EF03141}" dt="2021-09-23T05:56:20.134" v="1480" actId="552"/>
          <ac:spMkLst>
            <pc:docMk/>
            <pc:sldMk cId="321947362" sldId="550"/>
            <ac:spMk id="32" creationId="{ABD2C773-FC54-4C96-8E96-8ABFB628554B}"/>
          </ac:spMkLst>
        </pc:spChg>
        <pc:spChg chg="mod">
          <ac:chgData name="Judson Santiago" userId="ebb108da2f256286" providerId="LiveId" clId="{0F8D3BB3-B47C-4CBA-BB82-BE7D6EF03141}" dt="2021-09-23T05:56:23.931" v="1481" actId="465"/>
          <ac:spMkLst>
            <pc:docMk/>
            <pc:sldMk cId="321947362" sldId="550"/>
            <ac:spMk id="33" creationId="{1C4C429B-97E8-42C4-8CD8-DB8E00BD2F99}"/>
          </ac:spMkLst>
        </pc:spChg>
        <pc:spChg chg="mod">
          <ac:chgData name="Judson Santiago" userId="ebb108da2f256286" providerId="LiveId" clId="{0F8D3BB3-B47C-4CBA-BB82-BE7D6EF03141}" dt="2021-09-29T06:13:26.910" v="10284"/>
          <ac:spMkLst>
            <pc:docMk/>
            <pc:sldMk cId="321947362" sldId="550"/>
            <ac:spMk id="37" creationId="{42CE1165-85EA-45C1-939C-0D040CFF9242}"/>
          </ac:spMkLst>
        </pc:spChg>
        <pc:spChg chg="mod">
          <ac:chgData name="Judson Santiago" userId="ebb108da2f256286" providerId="LiveId" clId="{0F8D3BB3-B47C-4CBA-BB82-BE7D6EF03141}" dt="2021-09-29T06:13:26.910" v="10284"/>
          <ac:spMkLst>
            <pc:docMk/>
            <pc:sldMk cId="321947362" sldId="550"/>
            <ac:spMk id="38" creationId="{2D380D85-BA09-46D3-B200-0450AC8BBD0D}"/>
          </ac:spMkLst>
        </pc:spChg>
        <pc:spChg chg="mod">
          <ac:chgData name="Judson Santiago" userId="ebb108da2f256286" providerId="LiveId" clId="{0F8D3BB3-B47C-4CBA-BB82-BE7D6EF03141}" dt="2021-09-29T06:13:26.910" v="10284"/>
          <ac:spMkLst>
            <pc:docMk/>
            <pc:sldMk cId="321947362" sldId="550"/>
            <ac:spMk id="39" creationId="{10AF50FB-FFAC-4615-97C0-E96A4BCF7D4C}"/>
          </ac:spMkLst>
        </pc:spChg>
        <pc:grpChg chg="add del mod">
          <ac:chgData name="Judson Santiago" userId="ebb108da2f256286" providerId="LiveId" clId="{0F8D3BB3-B47C-4CBA-BB82-BE7D6EF03141}" dt="2021-09-29T06:13:26.324" v="10283" actId="478"/>
          <ac:grpSpMkLst>
            <pc:docMk/>
            <pc:sldMk cId="321947362" sldId="550"/>
            <ac:grpSpMk id="7" creationId="{70135F45-4983-4F58-A816-228CEE8E4FE4}"/>
          </ac:grpSpMkLst>
        </pc:grpChg>
        <pc:grpChg chg="add mod">
          <ac:chgData name="Judson Santiago" userId="ebb108da2f256286" providerId="LiveId" clId="{0F8D3BB3-B47C-4CBA-BB82-BE7D6EF03141}" dt="2021-09-29T06:13:31.150" v="10285" actId="1076"/>
          <ac:grpSpMkLst>
            <pc:docMk/>
            <pc:sldMk cId="321947362" sldId="550"/>
            <ac:grpSpMk id="27" creationId="{0777008A-FFFB-4FAD-9AB8-7F9F552EABBA}"/>
          </ac:grpSpMkLst>
        </pc:grpChg>
        <pc:graphicFrameChg chg="mod">
          <ac:chgData name="Judson Santiago" userId="ebb108da2f256286" providerId="LiveId" clId="{0F8D3BB3-B47C-4CBA-BB82-BE7D6EF03141}" dt="2021-09-29T06:09:30.139" v="10263"/>
          <ac:graphicFrameMkLst>
            <pc:docMk/>
            <pc:sldMk cId="321947362" sldId="550"/>
            <ac:graphicFrameMk id="8" creationId="{0D284BFE-A7BF-4761-AEB7-477BFE0D472A}"/>
          </ac:graphicFrameMkLst>
        </pc:graphicFrameChg>
        <pc:graphicFrameChg chg="mod">
          <ac:chgData name="Judson Santiago" userId="ebb108da2f256286" providerId="LiveId" clId="{0F8D3BB3-B47C-4CBA-BB82-BE7D6EF03141}" dt="2021-09-29T06:09:30.139" v="10263"/>
          <ac:graphicFrameMkLst>
            <pc:docMk/>
            <pc:sldMk cId="321947362" sldId="550"/>
            <ac:graphicFrameMk id="9" creationId="{A3D9BFAC-8644-4E53-8415-DC10A8F291FA}"/>
          </ac:graphicFrameMkLst>
        </pc:graphicFrameChg>
        <pc:graphicFrameChg chg="mod">
          <ac:chgData name="Judson Santiago" userId="ebb108da2f256286" providerId="LiveId" clId="{0F8D3BB3-B47C-4CBA-BB82-BE7D6EF03141}" dt="2021-09-29T06:09:30.139" v="10263"/>
          <ac:graphicFrameMkLst>
            <pc:docMk/>
            <pc:sldMk cId="321947362" sldId="550"/>
            <ac:graphicFrameMk id="10" creationId="{592A8E91-689D-4569-AC0D-26B350D623C7}"/>
          </ac:graphicFrameMkLst>
        </pc:graphicFrameChg>
        <pc:graphicFrameChg chg="mod">
          <ac:chgData name="Judson Santiago" userId="ebb108da2f256286" providerId="LiveId" clId="{0F8D3BB3-B47C-4CBA-BB82-BE7D6EF03141}" dt="2021-09-29T06:09:30.139" v="10263"/>
          <ac:graphicFrameMkLst>
            <pc:docMk/>
            <pc:sldMk cId="321947362" sldId="550"/>
            <ac:graphicFrameMk id="11" creationId="{D7EE0E41-B61D-44D0-82B0-5E700E7421CE}"/>
          </ac:graphicFrameMkLst>
        </pc:graphicFrameChg>
        <pc:graphicFrameChg chg="mod">
          <ac:chgData name="Judson Santiago" userId="ebb108da2f256286" providerId="LiveId" clId="{0F8D3BB3-B47C-4CBA-BB82-BE7D6EF03141}" dt="2021-09-29T06:09:30.139" v="10263"/>
          <ac:graphicFrameMkLst>
            <pc:docMk/>
            <pc:sldMk cId="321947362" sldId="550"/>
            <ac:graphicFrameMk id="23" creationId="{777243D2-D6AF-45B1-8531-D36C83827FA0}"/>
          </ac:graphicFrameMkLst>
        </pc:graphicFrameChg>
        <pc:graphicFrameChg chg="mod">
          <ac:chgData name="Judson Santiago" userId="ebb108da2f256286" providerId="LiveId" clId="{0F8D3BB3-B47C-4CBA-BB82-BE7D6EF03141}" dt="2021-09-29T06:09:30.139" v="10263"/>
          <ac:graphicFrameMkLst>
            <pc:docMk/>
            <pc:sldMk cId="321947362" sldId="550"/>
            <ac:graphicFrameMk id="24" creationId="{A9CA9623-0FE1-4385-AB2B-C775A6355D84}"/>
          </ac:graphicFrameMkLst>
        </pc:graphicFrameChg>
        <pc:graphicFrameChg chg="mod">
          <ac:chgData name="Judson Santiago" userId="ebb108da2f256286" providerId="LiveId" clId="{0F8D3BB3-B47C-4CBA-BB82-BE7D6EF03141}" dt="2021-09-29T06:09:30.139" v="10263"/>
          <ac:graphicFrameMkLst>
            <pc:docMk/>
            <pc:sldMk cId="321947362" sldId="550"/>
            <ac:graphicFrameMk id="25" creationId="{DF951BD6-82E7-42A0-B573-5F3804A5B4FF}"/>
          </ac:graphicFrameMkLst>
        </pc:graphicFrameChg>
        <pc:graphicFrameChg chg="mod">
          <ac:chgData name="Judson Santiago" userId="ebb108da2f256286" providerId="LiveId" clId="{0F8D3BB3-B47C-4CBA-BB82-BE7D6EF03141}" dt="2021-09-29T06:09:30.139" v="10263"/>
          <ac:graphicFrameMkLst>
            <pc:docMk/>
            <pc:sldMk cId="321947362" sldId="550"/>
            <ac:graphicFrameMk id="26" creationId="{4A7B45D4-15C5-4411-A95D-2A2B0D9D19EA}"/>
          </ac:graphicFrameMkLst>
        </pc:graphicFrameChg>
        <pc:graphicFrameChg chg="mod">
          <ac:chgData name="Judson Santiago" userId="ebb108da2f256286" providerId="LiveId" clId="{0F8D3BB3-B47C-4CBA-BB82-BE7D6EF03141}" dt="2021-09-29T06:13:26.910" v="10284"/>
          <ac:graphicFrameMkLst>
            <pc:docMk/>
            <pc:sldMk cId="321947362" sldId="550"/>
            <ac:graphicFrameMk id="28" creationId="{AC7A4C93-77AC-4A91-9BC5-1510610FA46C}"/>
          </ac:graphicFrameMkLst>
        </pc:graphicFrameChg>
        <pc:graphicFrameChg chg="mod">
          <ac:chgData name="Judson Santiago" userId="ebb108da2f256286" providerId="LiveId" clId="{0F8D3BB3-B47C-4CBA-BB82-BE7D6EF03141}" dt="2021-09-29T06:13:26.910" v="10284"/>
          <ac:graphicFrameMkLst>
            <pc:docMk/>
            <pc:sldMk cId="321947362" sldId="550"/>
            <ac:graphicFrameMk id="29" creationId="{6174E4C1-F43D-4221-861F-E8D77E38AFC6}"/>
          </ac:graphicFrameMkLst>
        </pc:graphicFrameChg>
        <pc:graphicFrameChg chg="mod">
          <ac:chgData name="Judson Santiago" userId="ebb108da2f256286" providerId="LiveId" clId="{0F8D3BB3-B47C-4CBA-BB82-BE7D6EF03141}" dt="2021-09-29T06:13:26.910" v="10284"/>
          <ac:graphicFrameMkLst>
            <pc:docMk/>
            <pc:sldMk cId="321947362" sldId="550"/>
            <ac:graphicFrameMk id="30" creationId="{2D00194C-026B-4FFE-B190-89E673322E25}"/>
          </ac:graphicFrameMkLst>
        </pc:graphicFrameChg>
        <pc:graphicFrameChg chg="mod">
          <ac:chgData name="Judson Santiago" userId="ebb108da2f256286" providerId="LiveId" clId="{0F8D3BB3-B47C-4CBA-BB82-BE7D6EF03141}" dt="2021-09-29T06:13:26.910" v="10284"/>
          <ac:graphicFrameMkLst>
            <pc:docMk/>
            <pc:sldMk cId="321947362" sldId="550"/>
            <ac:graphicFrameMk id="31" creationId="{2662D4A6-2F55-428F-AAB4-122A33CE19AE}"/>
          </ac:graphicFrameMkLst>
        </pc:graphicFrameChg>
        <pc:graphicFrameChg chg="mod">
          <ac:chgData name="Judson Santiago" userId="ebb108da2f256286" providerId="LiveId" clId="{0F8D3BB3-B47C-4CBA-BB82-BE7D6EF03141}" dt="2021-09-29T06:13:26.910" v="10284"/>
          <ac:graphicFrameMkLst>
            <pc:docMk/>
            <pc:sldMk cId="321947362" sldId="550"/>
            <ac:graphicFrameMk id="45" creationId="{FCD5002B-B91A-4FDE-B770-1128FA4FE2C5}"/>
          </ac:graphicFrameMkLst>
        </pc:graphicFrameChg>
        <pc:graphicFrameChg chg="mod">
          <ac:chgData name="Judson Santiago" userId="ebb108da2f256286" providerId="LiveId" clId="{0F8D3BB3-B47C-4CBA-BB82-BE7D6EF03141}" dt="2021-09-29T06:13:26.910" v="10284"/>
          <ac:graphicFrameMkLst>
            <pc:docMk/>
            <pc:sldMk cId="321947362" sldId="550"/>
            <ac:graphicFrameMk id="46" creationId="{951B9B91-9D1B-4FC8-93C5-ACCD55A69839}"/>
          </ac:graphicFrameMkLst>
        </pc:graphicFrameChg>
        <pc:graphicFrameChg chg="mod">
          <ac:chgData name="Judson Santiago" userId="ebb108da2f256286" providerId="LiveId" clId="{0F8D3BB3-B47C-4CBA-BB82-BE7D6EF03141}" dt="2021-09-29T06:13:26.910" v="10284"/>
          <ac:graphicFrameMkLst>
            <pc:docMk/>
            <pc:sldMk cId="321947362" sldId="550"/>
            <ac:graphicFrameMk id="47" creationId="{F1CB946A-E469-48E2-9DD7-C62787442DF2}"/>
          </ac:graphicFrameMkLst>
        </pc:graphicFrameChg>
        <pc:graphicFrameChg chg="mod">
          <ac:chgData name="Judson Santiago" userId="ebb108da2f256286" providerId="LiveId" clId="{0F8D3BB3-B47C-4CBA-BB82-BE7D6EF03141}" dt="2021-09-29T06:13:26.910" v="10284"/>
          <ac:graphicFrameMkLst>
            <pc:docMk/>
            <pc:sldMk cId="321947362" sldId="550"/>
            <ac:graphicFrameMk id="48" creationId="{F34629A7-2A4F-4490-AA3C-BA18C6C3FAC3}"/>
          </ac:graphicFrameMkLst>
        </pc:graphicFrameChg>
        <pc:cxnChg chg="mod">
          <ac:chgData name="Judson Santiago" userId="ebb108da2f256286" providerId="LiveId" clId="{0F8D3BB3-B47C-4CBA-BB82-BE7D6EF03141}" dt="2021-09-29T06:09:30.139" v="10263"/>
          <ac:cxnSpMkLst>
            <pc:docMk/>
            <pc:sldMk cId="321947362" sldId="550"/>
            <ac:cxnSpMk id="12" creationId="{1B8F838E-FAA1-484F-A911-BA618413278D}"/>
          </ac:cxnSpMkLst>
        </pc:cxnChg>
        <pc:cxnChg chg="mod">
          <ac:chgData name="Judson Santiago" userId="ebb108da2f256286" providerId="LiveId" clId="{0F8D3BB3-B47C-4CBA-BB82-BE7D6EF03141}" dt="2021-09-29T06:09:30.139" v="10263"/>
          <ac:cxnSpMkLst>
            <pc:docMk/>
            <pc:sldMk cId="321947362" sldId="550"/>
            <ac:cxnSpMk id="13" creationId="{911844DE-608A-4A14-8D8A-5604EAE89CA8}"/>
          </ac:cxnSpMkLst>
        </pc:cxnChg>
        <pc:cxnChg chg="mod">
          <ac:chgData name="Judson Santiago" userId="ebb108da2f256286" providerId="LiveId" clId="{0F8D3BB3-B47C-4CBA-BB82-BE7D6EF03141}" dt="2021-09-29T06:09:30.139" v="10263"/>
          <ac:cxnSpMkLst>
            <pc:docMk/>
            <pc:sldMk cId="321947362" sldId="550"/>
            <ac:cxnSpMk id="14" creationId="{A2D1729F-4711-4B0B-9EB5-14B2AB7A8C07}"/>
          </ac:cxnSpMkLst>
        </pc:cxnChg>
        <pc:cxnChg chg="mod">
          <ac:chgData name="Judson Santiago" userId="ebb108da2f256286" providerId="LiveId" clId="{0F8D3BB3-B47C-4CBA-BB82-BE7D6EF03141}" dt="2021-09-29T06:09:30.139" v="10263"/>
          <ac:cxnSpMkLst>
            <pc:docMk/>
            <pc:sldMk cId="321947362" sldId="550"/>
            <ac:cxnSpMk id="18" creationId="{C13DD645-D595-43B8-8C3F-EA1AD97E411F}"/>
          </ac:cxnSpMkLst>
        </pc:cxnChg>
        <pc:cxnChg chg="mod">
          <ac:chgData name="Judson Santiago" userId="ebb108da2f256286" providerId="LiveId" clId="{0F8D3BB3-B47C-4CBA-BB82-BE7D6EF03141}" dt="2021-09-29T06:09:30.139" v="10263"/>
          <ac:cxnSpMkLst>
            <pc:docMk/>
            <pc:sldMk cId="321947362" sldId="550"/>
            <ac:cxnSpMk id="19" creationId="{18F41069-50CE-4E21-8B3A-E455263A777F}"/>
          </ac:cxnSpMkLst>
        </pc:cxnChg>
        <pc:cxnChg chg="mod">
          <ac:chgData name="Judson Santiago" userId="ebb108da2f256286" providerId="LiveId" clId="{0F8D3BB3-B47C-4CBA-BB82-BE7D6EF03141}" dt="2021-09-29T06:09:30.139" v="10263"/>
          <ac:cxnSpMkLst>
            <pc:docMk/>
            <pc:sldMk cId="321947362" sldId="550"/>
            <ac:cxnSpMk id="20" creationId="{6BACBCB2-19E0-4BFC-B79B-A8D2C9025EA2}"/>
          </ac:cxnSpMkLst>
        </pc:cxnChg>
        <pc:cxnChg chg="mod">
          <ac:chgData name="Judson Santiago" userId="ebb108da2f256286" providerId="LiveId" clId="{0F8D3BB3-B47C-4CBA-BB82-BE7D6EF03141}" dt="2021-09-29T06:09:30.139" v="10263"/>
          <ac:cxnSpMkLst>
            <pc:docMk/>
            <pc:sldMk cId="321947362" sldId="550"/>
            <ac:cxnSpMk id="21" creationId="{642B7B86-6703-45A4-8B0E-F6286EF77AE4}"/>
          </ac:cxnSpMkLst>
        </pc:cxnChg>
        <pc:cxnChg chg="mod">
          <ac:chgData name="Judson Santiago" userId="ebb108da2f256286" providerId="LiveId" clId="{0F8D3BB3-B47C-4CBA-BB82-BE7D6EF03141}" dt="2021-09-29T06:09:30.139" v="10263"/>
          <ac:cxnSpMkLst>
            <pc:docMk/>
            <pc:sldMk cId="321947362" sldId="550"/>
            <ac:cxnSpMk id="22" creationId="{C981FAB9-7041-40F0-81FC-B88CA5917B3A}"/>
          </ac:cxnSpMkLst>
        </pc:cxnChg>
        <pc:cxnChg chg="mod">
          <ac:chgData name="Judson Santiago" userId="ebb108da2f256286" providerId="LiveId" clId="{0F8D3BB3-B47C-4CBA-BB82-BE7D6EF03141}" dt="2021-09-29T06:13:26.910" v="10284"/>
          <ac:cxnSpMkLst>
            <pc:docMk/>
            <pc:sldMk cId="321947362" sldId="550"/>
            <ac:cxnSpMk id="34" creationId="{070E26A9-7D76-4C6C-AEDE-0F403CD99FF6}"/>
          </ac:cxnSpMkLst>
        </pc:cxnChg>
        <pc:cxnChg chg="mod">
          <ac:chgData name="Judson Santiago" userId="ebb108da2f256286" providerId="LiveId" clId="{0F8D3BB3-B47C-4CBA-BB82-BE7D6EF03141}" dt="2021-09-29T06:13:26.910" v="10284"/>
          <ac:cxnSpMkLst>
            <pc:docMk/>
            <pc:sldMk cId="321947362" sldId="550"/>
            <ac:cxnSpMk id="35" creationId="{EB311E1A-346E-4BF6-AA8A-87DAFAB1B107}"/>
          </ac:cxnSpMkLst>
        </pc:cxnChg>
        <pc:cxnChg chg="mod">
          <ac:chgData name="Judson Santiago" userId="ebb108da2f256286" providerId="LiveId" clId="{0F8D3BB3-B47C-4CBA-BB82-BE7D6EF03141}" dt="2021-09-29T06:13:26.910" v="10284"/>
          <ac:cxnSpMkLst>
            <pc:docMk/>
            <pc:sldMk cId="321947362" sldId="550"/>
            <ac:cxnSpMk id="36" creationId="{B11D5ADB-1A3C-458F-8507-08D0FEEDFAFD}"/>
          </ac:cxnSpMkLst>
        </pc:cxnChg>
        <pc:cxnChg chg="mod">
          <ac:chgData name="Judson Santiago" userId="ebb108da2f256286" providerId="LiveId" clId="{0F8D3BB3-B47C-4CBA-BB82-BE7D6EF03141}" dt="2021-09-29T06:13:26.910" v="10284"/>
          <ac:cxnSpMkLst>
            <pc:docMk/>
            <pc:sldMk cId="321947362" sldId="550"/>
            <ac:cxnSpMk id="40" creationId="{41BD6AA5-570E-4E2A-ADEA-337B9BCC6202}"/>
          </ac:cxnSpMkLst>
        </pc:cxnChg>
        <pc:cxnChg chg="mod">
          <ac:chgData name="Judson Santiago" userId="ebb108da2f256286" providerId="LiveId" clId="{0F8D3BB3-B47C-4CBA-BB82-BE7D6EF03141}" dt="2021-09-29T06:13:26.910" v="10284"/>
          <ac:cxnSpMkLst>
            <pc:docMk/>
            <pc:sldMk cId="321947362" sldId="550"/>
            <ac:cxnSpMk id="41" creationId="{9AF9198B-9A34-4FEB-8D8F-F90D0C747F1A}"/>
          </ac:cxnSpMkLst>
        </pc:cxnChg>
        <pc:cxnChg chg="mod">
          <ac:chgData name="Judson Santiago" userId="ebb108da2f256286" providerId="LiveId" clId="{0F8D3BB3-B47C-4CBA-BB82-BE7D6EF03141}" dt="2021-09-29T06:13:26.910" v="10284"/>
          <ac:cxnSpMkLst>
            <pc:docMk/>
            <pc:sldMk cId="321947362" sldId="550"/>
            <ac:cxnSpMk id="42" creationId="{39BF7EE5-82EB-43C8-AE7F-3BD40EA75F2F}"/>
          </ac:cxnSpMkLst>
        </pc:cxnChg>
        <pc:cxnChg chg="mod">
          <ac:chgData name="Judson Santiago" userId="ebb108da2f256286" providerId="LiveId" clId="{0F8D3BB3-B47C-4CBA-BB82-BE7D6EF03141}" dt="2021-09-29T06:13:26.910" v="10284"/>
          <ac:cxnSpMkLst>
            <pc:docMk/>
            <pc:sldMk cId="321947362" sldId="550"/>
            <ac:cxnSpMk id="43" creationId="{B817B0E5-D5BA-4ADC-A16A-DD7E10671AA0}"/>
          </ac:cxnSpMkLst>
        </pc:cxnChg>
        <pc:cxnChg chg="mod">
          <ac:chgData name="Judson Santiago" userId="ebb108da2f256286" providerId="LiveId" clId="{0F8D3BB3-B47C-4CBA-BB82-BE7D6EF03141}" dt="2021-09-29T06:13:26.910" v="10284"/>
          <ac:cxnSpMkLst>
            <pc:docMk/>
            <pc:sldMk cId="321947362" sldId="550"/>
            <ac:cxnSpMk id="44" creationId="{8E8F2024-4ABC-46FF-A482-224E0C3B7C66}"/>
          </ac:cxnSpMkLst>
        </pc:cxn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4045401768" sldId="550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3335246507" sldId="551"/>
        </pc:sldMkLst>
      </pc:sldChg>
      <pc:sldChg chg="addSp delSp modSp mod modTransition modNotesTx">
        <pc:chgData name="Judson Santiago" userId="ebb108da2f256286" providerId="LiveId" clId="{0F8D3BB3-B47C-4CBA-BB82-BE7D6EF03141}" dt="2021-09-29T06:24:38.723" v="10448" actId="12788"/>
        <pc:sldMkLst>
          <pc:docMk/>
          <pc:sldMk cId="3576379717" sldId="551"/>
        </pc:sldMkLst>
        <pc:spChg chg="mod">
          <ac:chgData name="Judson Santiago" userId="ebb108da2f256286" providerId="LiveId" clId="{0F8D3BB3-B47C-4CBA-BB82-BE7D6EF03141}" dt="2021-09-25T05:24:38.596" v="1871" actId="207"/>
          <ac:spMkLst>
            <pc:docMk/>
            <pc:sldMk cId="3576379717" sldId="551"/>
            <ac:spMk id="3" creationId="{33C6EBE3-1B4F-E548-993D-4124C06B286B}"/>
          </ac:spMkLst>
        </pc:spChg>
        <pc:spChg chg="add mod">
          <ac:chgData name="Judson Santiago" userId="ebb108da2f256286" providerId="LiveId" clId="{0F8D3BB3-B47C-4CBA-BB82-BE7D6EF03141}" dt="2021-09-25T05:30:32.778" v="1972" actId="1076"/>
          <ac:spMkLst>
            <pc:docMk/>
            <pc:sldMk cId="3576379717" sldId="551"/>
            <ac:spMk id="5" creationId="{941DEB14-5C23-4DCF-B074-CE8683E5F254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7" creationId="{0C24D34A-D0B7-49B3-BB5E-DD1FAA887FB3}"/>
          </ac:spMkLst>
        </pc:spChg>
        <pc:spChg chg="del mod">
          <ac:chgData name="Judson Santiago" userId="ebb108da2f256286" providerId="LiveId" clId="{0F8D3BB3-B47C-4CBA-BB82-BE7D6EF03141}" dt="2021-09-25T05:14:18.043" v="1711" actId="478"/>
          <ac:spMkLst>
            <pc:docMk/>
            <pc:sldMk cId="3576379717" sldId="551"/>
            <ac:spMk id="11" creationId="{B35EF194-CA11-404C-8B07-3CA8741231E2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19" creationId="{EF3F3A11-BA47-404D-A883-C27EC0703483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20" creationId="{41895F06-B5BA-4F59-BD37-A94A8F8D92A1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21" creationId="{D42E0427-DF5B-4D26-B0EC-C1FC49B20367}"/>
          </ac:spMkLst>
        </pc:spChg>
        <pc:spChg chg="del mod">
          <ac:chgData name="Judson Santiago" userId="ebb108da2f256286" providerId="LiveId" clId="{0F8D3BB3-B47C-4CBA-BB82-BE7D6EF03141}" dt="2021-09-25T05:14:22.940" v="1714" actId="478"/>
          <ac:spMkLst>
            <pc:docMk/>
            <pc:sldMk cId="3576379717" sldId="551"/>
            <ac:spMk id="31" creationId="{D7AB1FC0-A915-4D5D-BE8F-A7051D839323}"/>
          </ac:spMkLst>
        </pc:spChg>
        <pc:spChg chg="del mod">
          <ac:chgData name="Judson Santiago" userId="ebb108da2f256286" providerId="LiveId" clId="{0F8D3BB3-B47C-4CBA-BB82-BE7D6EF03141}" dt="2021-09-25T05:14:15.068" v="1710" actId="478"/>
          <ac:spMkLst>
            <pc:docMk/>
            <pc:sldMk cId="3576379717" sldId="551"/>
            <ac:spMk id="32" creationId="{69E12D57-9FDE-4C06-85D8-1CF0BBBF43A5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33" creationId="{F1CA64A4-1C14-43C0-8893-4A7DD1D2F0EC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34" creationId="{75BCA512-8F7F-4CE9-9460-5033DA62A2B9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35" creationId="{0DD919A4-034C-4466-8190-672A2B38FEB1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36" creationId="{D8A9FB10-7413-450A-B20B-57BAAD8E2781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37" creationId="{AABD0DA0-3088-4850-A680-9F7967E5529E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38" creationId="{498E2E38-4A9D-4036-8FF3-FCC847331086}"/>
          </ac:spMkLst>
        </pc:spChg>
        <pc:spChg chg="mod topLvl">
          <ac:chgData name="Judson Santiago" userId="ebb108da2f256286" providerId="LiveId" clId="{0F8D3BB3-B47C-4CBA-BB82-BE7D6EF03141}" dt="2021-09-25T05:28:29.402" v="1946" actId="403"/>
          <ac:spMkLst>
            <pc:docMk/>
            <pc:sldMk cId="3576379717" sldId="551"/>
            <ac:spMk id="39" creationId="{41AC8DFE-D777-4047-9AAF-88EFB7FB2992}"/>
          </ac:spMkLst>
        </pc:spChg>
        <pc:spChg chg="add mod">
          <ac:chgData name="Judson Santiago" userId="ebb108da2f256286" providerId="LiveId" clId="{0F8D3BB3-B47C-4CBA-BB82-BE7D6EF03141}" dt="2021-09-29T06:24:38.723" v="10448" actId="12788"/>
          <ac:spMkLst>
            <pc:docMk/>
            <pc:sldMk cId="3576379717" sldId="551"/>
            <ac:spMk id="41" creationId="{5BF01EFA-B058-4CAF-B04E-661B8743F8AA}"/>
          </ac:spMkLst>
        </pc:spChg>
        <pc:spChg chg="add del mod">
          <ac:chgData name="Judson Santiago" userId="ebb108da2f256286" providerId="LiveId" clId="{0F8D3BB3-B47C-4CBA-BB82-BE7D6EF03141}" dt="2021-09-25T05:20:04.258" v="1822" actId="478"/>
          <ac:spMkLst>
            <pc:docMk/>
            <pc:sldMk cId="3576379717" sldId="551"/>
            <ac:spMk id="44" creationId="{CC00DDA4-528E-4634-9031-15AE2498C41E}"/>
          </ac:spMkLst>
        </pc:spChg>
        <pc:spChg chg="add del mod">
          <ac:chgData name="Judson Santiago" userId="ebb108da2f256286" providerId="LiveId" clId="{0F8D3BB3-B47C-4CBA-BB82-BE7D6EF03141}" dt="2021-09-25T05:20:04.258" v="1822" actId="478"/>
          <ac:spMkLst>
            <pc:docMk/>
            <pc:sldMk cId="3576379717" sldId="551"/>
            <ac:spMk id="45" creationId="{E2B97A72-F39C-47A5-BBD0-3EA6044182FD}"/>
          </ac:spMkLst>
        </pc:spChg>
        <pc:spChg chg="add del mod">
          <ac:chgData name="Judson Santiago" userId="ebb108da2f256286" providerId="LiveId" clId="{0F8D3BB3-B47C-4CBA-BB82-BE7D6EF03141}" dt="2021-09-25T05:20:04.258" v="1822" actId="478"/>
          <ac:spMkLst>
            <pc:docMk/>
            <pc:sldMk cId="3576379717" sldId="551"/>
            <ac:spMk id="46" creationId="{45EB0E43-4BA0-476D-99A4-F2FF473174F9}"/>
          </ac:spMkLst>
        </pc:spChg>
        <pc:spChg chg="add mod">
          <ac:chgData name="Judson Santiago" userId="ebb108da2f256286" providerId="LiveId" clId="{0F8D3BB3-B47C-4CBA-BB82-BE7D6EF03141}" dt="2021-09-29T06:23:43.986" v="10420" actId="1037"/>
          <ac:spMkLst>
            <pc:docMk/>
            <pc:sldMk cId="3576379717" sldId="551"/>
            <ac:spMk id="48" creationId="{21FA15E7-5A13-44D3-8F36-917BFC17363C}"/>
          </ac:spMkLst>
        </pc:spChg>
        <pc:grpChg chg="add del mod">
          <ac:chgData name="Judson Santiago" userId="ebb108da2f256286" providerId="LiveId" clId="{0F8D3BB3-B47C-4CBA-BB82-BE7D6EF03141}" dt="2021-09-25T05:15:06.861" v="1731" actId="165"/>
          <ac:grpSpMkLst>
            <pc:docMk/>
            <pc:sldMk cId="3576379717" sldId="551"/>
            <ac:grpSpMk id="6" creationId="{4A73E04D-B4BF-4827-A019-6F1757568688}"/>
          </ac:grpSpMkLst>
        </pc:grpChg>
        <pc:grpChg chg="add mod">
          <ac:chgData name="Judson Santiago" userId="ebb108da2f256286" providerId="LiveId" clId="{0F8D3BB3-B47C-4CBA-BB82-BE7D6EF03141}" dt="2021-09-29T06:24:38.723" v="10448" actId="12788"/>
          <ac:grpSpMkLst>
            <pc:docMk/>
            <pc:sldMk cId="3576379717" sldId="551"/>
            <ac:grpSpMk id="40" creationId="{F803C418-F063-489F-91CD-9D492198474D}"/>
          </ac:grpSpMkLst>
        </pc:grpChg>
        <pc:graphicFrameChg chg="mod topLvl">
          <ac:chgData name="Judson Santiago" userId="ebb108da2f256286" providerId="LiveId" clId="{0F8D3BB3-B47C-4CBA-BB82-BE7D6EF03141}" dt="2021-09-25T05:17:01.880" v="1785" actId="164"/>
          <ac:graphicFrameMkLst>
            <pc:docMk/>
            <pc:sldMk cId="3576379717" sldId="551"/>
            <ac:graphicFrameMk id="12" creationId="{25AAD7E5-C9C7-4401-8224-3B9AAE92B26E}"/>
          </ac:graphicFrameMkLst>
        </pc:graphicFrameChg>
        <pc:graphicFrameChg chg="mod topLvl">
          <ac:chgData name="Judson Santiago" userId="ebb108da2f256286" providerId="LiveId" clId="{0F8D3BB3-B47C-4CBA-BB82-BE7D6EF03141}" dt="2021-09-25T05:17:01.880" v="1785" actId="164"/>
          <ac:graphicFrameMkLst>
            <pc:docMk/>
            <pc:sldMk cId="3576379717" sldId="551"/>
            <ac:graphicFrameMk id="13" creationId="{AAB65D9D-0459-439A-A308-CD3C27A2AC96}"/>
          </ac:graphicFrameMkLst>
        </pc:graphicFrameChg>
        <pc:graphicFrameChg chg="mod topLvl">
          <ac:chgData name="Judson Santiago" userId="ebb108da2f256286" providerId="LiveId" clId="{0F8D3BB3-B47C-4CBA-BB82-BE7D6EF03141}" dt="2021-09-25T05:17:01.880" v="1785" actId="164"/>
          <ac:graphicFrameMkLst>
            <pc:docMk/>
            <pc:sldMk cId="3576379717" sldId="551"/>
            <ac:graphicFrameMk id="14" creationId="{0B155382-F72D-4795-A81A-707D3C8DBAB8}"/>
          </ac:graphicFrameMkLst>
        </pc:graphicFrameChg>
        <pc:graphicFrameChg chg="mod topLvl">
          <ac:chgData name="Judson Santiago" userId="ebb108da2f256286" providerId="LiveId" clId="{0F8D3BB3-B47C-4CBA-BB82-BE7D6EF03141}" dt="2021-09-25T05:17:01.880" v="1785" actId="164"/>
          <ac:graphicFrameMkLst>
            <pc:docMk/>
            <pc:sldMk cId="3576379717" sldId="551"/>
            <ac:graphicFrameMk id="15" creationId="{3D67FEB5-D303-4237-AAB6-6ABFF7A68ED0}"/>
          </ac:graphicFrameMkLst>
        </pc:graphicFrameChg>
        <pc:graphicFrameChg chg="mod topLvl">
          <ac:chgData name="Judson Santiago" userId="ebb108da2f256286" providerId="LiveId" clId="{0F8D3BB3-B47C-4CBA-BB82-BE7D6EF03141}" dt="2021-09-29T06:16:37.060" v="10294" actId="1037"/>
          <ac:graphicFrameMkLst>
            <pc:docMk/>
            <pc:sldMk cId="3576379717" sldId="551"/>
            <ac:graphicFrameMk id="27" creationId="{0CFF4815-8C6F-4FB2-8D0A-22C12A8F5D4E}"/>
          </ac:graphicFrameMkLst>
        </pc:graphicFrameChg>
        <pc:graphicFrameChg chg="mod topLvl">
          <ac:chgData name="Judson Santiago" userId="ebb108da2f256286" providerId="LiveId" clId="{0F8D3BB3-B47C-4CBA-BB82-BE7D6EF03141}" dt="2021-09-29T06:21:23.442" v="10323" actId="1035"/>
          <ac:graphicFrameMkLst>
            <pc:docMk/>
            <pc:sldMk cId="3576379717" sldId="551"/>
            <ac:graphicFrameMk id="28" creationId="{2C601CED-5D5F-4055-8B25-3B4F9C14B1A6}"/>
          </ac:graphicFrameMkLst>
        </pc:graphicFrameChg>
        <pc:graphicFrameChg chg="mod topLvl">
          <ac:chgData name="Judson Santiago" userId="ebb108da2f256286" providerId="LiveId" clId="{0F8D3BB3-B47C-4CBA-BB82-BE7D6EF03141}" dt="2021-09-29T06:21:15.683" v="10316" actId="1035"/>
          <ac:graphicFrameMkLst>
            <pc:docMk/>
            <pc:sldMk cId="3576379717" sldId="551"/>
            <ac:graphicFrameMk id="29" creationId="{63DF4344-11AE-4A6C-A3C3-9DF7607D5AA4}"/>
          </ac:graphicFrameMkLst>
        </pc:graphicFrameChg>
        <pc:graphicFrameChg chg="mod topLvl">
          <ac:chgData name="Judson Santiago" userId="ebb108da2f256286" providerId="LiveId" clId="{0F8D3BB3-B47C-4CBA-BB82-BE7D6EF03141}" dt="2021-09-29T06:21:37.250" v="10329" actId="1035"/>
          <ac:graphicFrameMkLst>
            <pc:docMk/>
            <pc:sldMk cId="3576379717" sldId="551"/>
            <ac:graphicFrameMk id="30" creationId="{E02CD7B1-AD71-45F2-B7BF-D76029DB06EA}"/>
          </ac:graphicFrameMkLst>
        </pc:graphicFrameChg>
        <pc:cxnChg chg="del mod">
          <ac:chgData name="Judson Santiago" userId="ebb108da2f256286" providerId="LiveId" clId="{0F8D3BB3-B47C-4CBA-BB82-BE7D6EF03141}" dt="2021-09-25T05:14:19.532" v="1712" actId="478"/>
          <ac:cxnSpMkLst>
            <pc:docMk/>
            <pc:sldMk cId="3576379717" sldId="551"/>
            <ac:cxnSpMk id="8" creationId="{6DA543B1-F223-46FA-BCF9-E9B827E520CF}"/>
          </ac:cxnSpMkLst>
        </pc:cxnChg>
        <pc:cxnChg chg="del mod">
          <ac:chgData name="Judson Santiago" userId="ebb108da2f256286" providerId="LiveId" clId="{0F8D3BB3-B47C-4CBA-BB82-BE7D6EF03141}" dt="2021-09-25T05:14:21.092" v="1713" actId="478"/>
          <ac:cxnSpMkLst>
            <pc:docMk/>
            <pc:sldMk cId="3576379717" sldId="551"/>
            <ac:cxnSpMk id="9" creationId="{B956B6C1-C7AE-4703-869A-9BC0A4D7FE3B}"/>
          </ac:cxnSpMkLst>
        </pc:cxnChg>
        <pc:cxnChg chg="del mod">
          <ac:chgData name="Judson Santiago" userId="ebb108da2f256286" providerId="LiveId" clId="{0F8D3BB3-B47C-4CBA-BB82-BE7D6EF03141}" dt="2021-09-25T05:14:12.893" v="1709" actId="478"/>
          <ac:cxnSpMkLst>
            <pc:docMk/>
            <pc:sldMk cId="3576379717" sldId="551"/>
            <ac:cxnSpMk id="10" creationId="{7D56C7C1-D5FC-4F93-A86F-186396CD8350}"/>
          </ac:cxnSpMkLst>
        </pc:cxnChg>
        <pc:cxnChg chg="mod topLvl">
          <ac:chgData name="Judson Santiago" userId="ebb108da2f256286" providerId="LiveId" clId="{0F8D3BB3-B47C-4CBA-BB82-BE7D6EF03141}" dt="2021-09-25T05:17:01.880" v="1785" actId="164"/>
          <ac:cxnSpMkLst>
            <pc:docMk/>
            <pc:sldMk cId="3576379717" sldId="551"/>
            <ac:cxnSpMk id="16" creationId="{96D4CE47-4230-4915-8277-FA48A771E439}"/>
          </ac:cxnSpMkLst>
        </pc:cxnChg>
        <pc:cxnChg chg="mod topLvl">
          <ac:chgData name="Judson Santiago" userId="ebb108da2f256286" providerId="LiveId" clId="{0F8D3BB3-B47C-4CBA-BB82-BE7D6EF03141}" dt="2021-09-25T05:17:01.880" v="1785" actId="164"/>
          <ac:cxnSpMkLst>
            <pc:docMk/>
            <pc:sldMk cId="3576379717" sldId="551"/>
            <ac:cxnSpMk id="17" creationId="{11CEA4B9-A926-4422-B27D-E76E06EFB75A}"/>
          </ac:cxnSpMkLst>
        </pc:cxnChg>
        <pc:cxnChg chg="mod topLvl">
          <ac:chgData name="Judson Santiago" userId="ebb108da2f256286" providerId="LiveId" clId="{0F8D3BB3-B47C-4CBA-BB82-BE7D6EF03141}" dt="2021-09-25T05:17:01.880" v="1785" actId="164"/>
          <ac:cxnSpMkLst>
            <pc:docMk/>
            <pc:sldMk cId="3576379717" sldId="551"/>
            <ac:cxnSpMk id="18" creationId="{6DEFA991-23AB-4A56-B482-4BEBB73F5D0E}"/>
          </ac:cxnSpMkLst>
        </pc:cxnChg>
        <pc:cxnChg chg="mod topLvl">
          <ac:chgData name="Judson Santiago" userId="ebb108da2f256286" providerId="LiveId" clId="{0F8D3BB3-B47C-4CBA-BB82-BE7D6EF03141}" dt="2021-09-25T05:17:01.880" v="1785" actId="164"/>
          <ac:cxnSpMkLst>
            <pc:docMk/>
            <pc:sldMk cId="3576379717" sldId="551"/>
            <ac:cxnSpMk id="22" creationId="{C65CF80B-FD94-4EED-AE15-C47720D17686}"/>
          </ac:cxnSpMkLst>
        </pc:cxnChg>
        <pc:cxnChg chg="mod topLvl">
          <ac:chgData name="Judson Santiago" userId="ebb108da2f256286" providerId="LiveId" clId="{0F8D3BB3-B47C-4CBA-BB82-BE7D6EF03141}" dt="2021-09-25T05:17:01.880" v="1785" actId="164"/>
          <ac:cxnSpMkLst>
            <pc:docMk/>
            <pc:sldMk cId="3576379717" sldId="551"/>
            <ac:cxnSpMk id="23" creationId="{4E0D0C1B-CE12-4BB3-99CF-7B4B074F67C1}"/>
          </ac:cxnSpMkLst>
        </pc:cxnChg>
        <pc:cxnChg chg="mod topLvl">
          <ac:chgData name="Judson Santiago" userId="ebb108da2f256286" providerId="LiveId" clId="{0F8D3BB3-B47C-4CBA-BB82-BE7D6EF03141}" dt="2021-09-25T05:17:01.880" v="1785" actId="164"/>
          <ac:cxnSpMkLst>
            <pc:docMk/>
            <pc:sldMk cId="3576379717" sldId="551"/>
            <ac:cxnSpMk id="24" creationId="{40BCB417-75F2-47CD-8DC6-C6B023ED9FC0}"/>
          </ac:cxnSpMkLst>
        </pc:cxnChg>
        <pc:cxnChg chg="mod topLvl">
          <ac:chgData name="Judson Santiago" userId="ebb108da2f256286" providerId="LiveId" clId="{0F8D3BB3-B47C-4CBA-BB82-BE7D6EF03141}" dt="2021-09-25T05:17:01.880" v="1785" actId="164"/>
          <ac:cxnSpMkLst>
            <pc:docMk/>
            <pc:sldMk cId="3576379717" sldId="551"/>
            <ac:cxnSpMk id="25" creationId="{1DA7721C-4881-434D-A030-C31F05F882D5}"/>
          </ac:cxnSpMkLst>
        </pc:cxnChg>
        <pc:cxnChg chg="mod topLvl">
          <ac:chgData name="Judson Santiago" userId="ebb108da2f256286" providerId="LiveId" clId="{0F8D3BB3-B47C-4CBA-BB82-BE7D6EF03141}" dt="2021-09-25T05:17:01.880" v="1785" actId="164"/>
          <ac:cxnSpMkLst>
            <pc:docMk/>
            <pc:sldMk cId="3576379717" sldId="551"/>
            <ac:cxnSpMk id="26" creationId="{F94A380B-2E0A-49EE-8E29-BC337B00C913}"/>
          </ac:cxnSpMkLst>
        </pc:cxnChg>
        <pc:cxnChg chg="add del mod">
          <ac:chgData name="Judson Santiago" userId="ebb108da2f256286" providerId="LiveId" clId="{0F8D3BB3-B47C-4CBA-BB82-BE7D6EF03141}" dt="2021-09-25T05:20:04.258" v="1822" actId="478"/>
          <ac:cxnSpMkLst>
            <pc:docMk/>
            <pc:sldMk cId="3576379717" sldId="551"/>
            <ac:cxnSpMk id="41" creationId="{B08A937E-913B-4A62-B65D-7BD1F223AD40}"/>
          </ac:cxnSpMkLst>
        </pc:cxnChg>
        <pc:cxnChg chg="add del mod">
          <ac:chgData name="Judson Santiago" userId="ebb108da2f256286" providerId="LiveId" clId="{0F8D3BB3-B47C-4CBA-BB82-BE7D6EF03141}" dt="2021-09-25T05:20:04.258" v="1822" actId="478"/>
          <ac:cxnSpMkLst>
            <pc:docMk/>
            <pc:sldMk cId="3576379717" sldId="551"/>
            <ac:cxnSpMk id="42" creationId="{2B20EAF3-D401-4BEE-814C-1FD6C4822B34}"/>
          </ac:cxnSpMkLst>
        </pc:cxnChg>
        <pc:cxnChg chg="add del mod">
          <ac:chgData name="Judson Santiago" userId="ebb108da2f256286" providerId="LiveId" clId="{0F8D3BB3-B47C-4CBA-BB82-BE7D6EF03141}" dt="2021-09-25T05:20:04.258" v="1822" actId="478"/>
          <ac:cxnSpMkLst>
            <pc:docMk/>
            <pc:sldMk cId="3576379717" sldId="551"/>
            <ac:cxnSpMk id="43" creationId="{0E60F1C2-4C74-4C2F-B56D-27C72BD27883}"/>
          </ac:cxnSpMkLst>
        </pc:cxnChg>
      </pc:sldChg>
      <pc:sldChg chg="modSp new del mod">
        <pc:chgData name="Judson Santiago" userId="ebb108da2f256286" providerId="LiveId" clId="{0F8D3BB3-B47C-4CBA-BB82-BE7D6EF03141}" dt="2021-09-26T01:17:03.156" v="2476" actId="47"/>
        <pc:sldMkLst>
          <pc:docMk/>
          <pc:sldMk cId="402905007" sldId="552"/>
        </pc:sldMkLst>
        <pc:spChg chg="mod">
          <ac:chgData name="Judson Santiago" userId="ebb108da2f256286" providerId="LiveId" clId="{0F8D3BB3-B47C-4CBA-BB82-BE7D6EF03141}" dt="2021-09-25T05:36:24.156" v="2164" actId="20577"/>
          <ac:spMkLst>
            <pc:docMk/>
            <pc:sldMk cId="402905007" sldId="552"/>
            <ac:spMk id="2" creationId="{29E5FCF7-FAFB-4EFA-BFDF-0FEA9A550A37}"/>
          </ac:spMkLst>
        </pc:spChg>
      </pc:sldChg>
      <pc:sldChg chg="addSp delSp modSp add mod ord modTransition modNotesTx">
        <pc:chgData name="Judson Santiago" userId="ebb108da2f256286" providerId="LiveId" clId="{0F8D3BB3-B47C-4CBA-BB82-BE7D6EF03141}" dt="2021-09-29T06:26:15.119" v="10453" actId="20577"/>
        <pc:sldMkLst>
          <pc:docMk/>
          <pc:sldMk cId="1187836830" sldId="552"/>
        </pc:sldMkLst>
        <pc:spChg chg="mod">
          <ac:chgData name="Judson Santiago" userId="ebb108da2f256286" providerId="LiveId" clId="{0F8D3BB3-B47C-4CBA-BB82-BE7D6EF03141}" dt="2021-09-26T01:38:26.292" v="2860" actId="20577"/>
          <ac:spMkLst>
            <pc:docMk/>
            <pc:sldMk cId="1187836830" sldId="552"/>
            <ac:spMk id="3" creationId="{638CF755-4B08-4352-AF57-0482ED77BF17}"/>
          </ac:spMkLst>
        </pc:spChg>
        <pc:spChg chg="mod">
          <ac:chgData name="Judson Santiago" userId="ebb108da2f256286" providerId="LiveId" clId="{0F8D3BB3-B47C-4CBA-BB82-BE7D6EF03141}" dt="2021-09-29T06:26:15.119" v="10453" actId="20577"/>
          <ac:spMkLst>
            <pc:docMk/>
            <pc:sldMk cId="1187836830" sldId="552"/>
            <ac:spMk id="5" creationId="{2AE2017E-AAF9-48D2-A2F9-22F97972A6A2}"/>
          </ac:spMkLst>
        </pc:spChg>
        <pc:spChg chg="add del mod">
          <ac:chgData name="Judson Santiago" userId="ebb108da2f256286" providerId="LiveId" clId="{0F8D3BB3-B47C-4CBA-BB82-BE7D6EF03141}" dt="2021-09-26T01:30:37.354" v="2678" actId="478"/>
          <ac:spMkLst>
            <pc:docMk/>
            <pc:sldMk cId="1187836830" sldId="552"/>
            <ac:spMk id="21" creationId="{B0AF4A61-B63C-4049-80E0-9A864102B3A5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23" creationId="{375E51D5-86BF-4496-B3BC-5F9B34C788BE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34" creationId="{4685F9EA-97ED-444C-9B9C-41B2D3BCD6ED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39" creationId="{4E14805A-E33D-4763-84FA-C75E8BEF541C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40" creationId="{00267602-C89B-4996-89C8-E5C0A1EFDCE5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50" creationId="{25931BDC-0CE0-4FBD-A7D0-4B87700FFEA2}"/>
          </ac:spMkLst>
        </pc:spChg>
        <pc:spChg chg="mod">
          <ac:chgData name="Judson Santiago" userId="ebb108da2f256286" providerId="LiveId" clId="{0F8D3BB3-B47C-4CBA-BB82-BE7D6EF03141}" dt="2021-09-26T01:37:06.910" v="2834" actId="6549"/>
          <ac:spMkLst>
            <pc:docMk/>
            <pc:sldMk cId="1187836830" sldId="552"/>
            <ac:spMk id="51" creationId="{947BC8A3-284E-47B7-B15B-6F595B14CD8F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52" creationId="{F74A0DA6-0D0C-40B9-8B2B-159B4D3F74BB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53" creationId="{11D0459F-910E-4BB6-81D1-5A6BF81A18FC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54" creationId="{A5731AFC-BE80-4E40-8C93-95248CFC3F13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55" creationId="{EAF5AA44-F6CD-4E3A-AB64-D5131BF74B0A}"/>
          </ac:spMkLst>
        </pc:spChg>
        <pc:spChg chg="mod">
          <ac:chgData name="Judson Santiago" userId="ebb108da2f256286" providerId="LiveId" clId="{0F8D3BB3-B47C-4CBA-BB82-BE7D6EF03141}" dt="2021-09-26T01:37:00.090" v="2832"/>
          <ac:spMkLst>
            <pc:docMk/>
            <pc:sldMk cId="1187836830" sldId="552"/>
            <ac:spMk id="56" creationId="{767051ED-5715-4A69-96BE-1D24CCDD7BCD}"/>
          </ac:spMkLst>
        </pc:spChg>
        <pc:spChg chg="mod">
          <ac:chgData name="Judson Santiago" userId="ebb108da2f256286" providerId="LiveId" clId="{0F8D3BB3-B47C-4CBA-BB82-BE7D6EF03141}" dt="2021-09-26T01:37:16.593" v="2836"/>
          <ac:spMkLst>
            <pc:docMk/>
            <pc:sldMk cId="1187836830" sldId="552"/>
            <ac:spMk id="65" creationId="{54F9152F-FF21-4837-977C-238182F992C6}"/>
          </ac:spMkLst>
        </pc:spChg>
        <pc:spChg chg="mod">
          <ac:chgData name="Judson Santiago" userId="ebb108da2f256286" providerId="LiveId" clId="{0F8D3BB3-B47C-4CBA-BB82-BE7D6EF03141}" dt="2021-09-26T01:37:16.593" v="2836"/>
          <ac:spMkLst>
            <pc:docMk/>
            <pc:sldMk cId="1187836830" sldId="552"/>
            <ac:spMk id="66" creationId="{9BB402DA-F106-4F03-8A02-2B4526C01908}"/>
          </ac:spMkLst>
        </pc:spChg>
        <pc:spChg chg="mod">
          <ac:chgData name="Judson Santiago" userId="ebb108da2f256286" providerId="LiveId" clId="{0F8D3BB3-B47C-4CBA-BB82-BE7D6EF03141}" dt="2021-09-26T01:37:16.593" v="2836"/>
          <ac:spMkLst>
            <pc:docMk/>
            <pc:sldMk cId="1187836830" sldId="552"/>
            <ac:spMk id="67" creationId="{FD4EA266-3A57-452B-B1F3-8036D72E7B51}"/>
          </ac:spMkLst>
        </pc:spChg>
        <pc:grpChg chg="del">
          <ac:chgData name="Judson Santiago" userId="ebb108da2f256286" providerId="LiveId" clId="{0F8D3BB3-B47C-4CBA-BB82-BE7D6EF03141}" dt="2021-09-26T01:36:59.701" v="2831" actId="478"/>
          <ac:grpSpMkLst>
            <pc:docMk/>
            <pc:sldMk cId="1187836830" sldId="552"/>
            <ac:grpSpMk id="18" creationId="{86B0DB05-7633-E649-BEB4-F32D5401611B}"/>
          </ac:grpSpMkLst>
        </pc:grpChg>
        <pc:grpChg chg="add del mod">
          <ac:chgData name="Judson Santiago" userId="ebb108da2f256286" providerId="LiveId" clId="{0F8D3BB3-B47C-4CBA-BB82-BE7D6EF03141}" dt="2021-09-26T01:37:11.429" v="2835" actId="478"/>
          <ac:grpSpMkLst>
            <pc:docMk/>
            <pc:sldMk cId="1187836830" sldId="552"/>
            <ac:grpSpMk id="22" creationId="{40F94960-5EA3-444B-BCFD-5C6BC18E6550}"/>
          </ac:grpSpMkLst>
        </pc:grpChg>
        <pc:grpChg chg="add mod">
          <ac:chgData name="Judson Santiago" userId="ebb108da2f256286" providerId="LiveId" clId="{0F8D3BB3-B47C-4CBA-BB82-BE7D6EF03141}" dt="2021-09-26T01:37:25.240" v="2840" actId="14100"/>
          <ac:grpSpMkLst>
            <pc:docMk/>
            <pc:sldMk cId="1187836830" sldId="552"/>
            <ac:grpSpMk id="57" creationId="{C5348B21-D2BB-4CB3-BCC0-D6DF55F050BD}"/>
          </ac:grpSpMkLst>
        </pc:grpChg>
        <pc:graphicFrameChg chg="mod">
          <ac:chgData name="Judson Santiago" userId="ebb108da2f256286" providerId="LiveId" clId="{0F8D3BB3-B47C-4CBA-BB82-BE7D6EF03141}" dt="2021-09-26T01:37:00.090" v="2832"/>
          <ac:graphicFrameMkLst>
            <pc:docMk/>
            <pc:sldMk cId="1187836830" sldId="552"/>
            <ac:graphicFrameMk id="24" creationId="{1B7134E9-C8C1-477D-AA8E-BBEE33193E3C}"/>
          </ac:graphicFrameMkLst>
        </pc:graphicFrameChg>
        <pc:graphicFrameChg chg="mod">
          <ac:chgData name="Judson Santiago" userId="ebb108da2f256286" providerId="LiveId" clId="{0F8D3BB3-B47C-4CBA-BB82-BE7D6EF03141}" dt="2021-09-26T01:37:00.090" v="2832"/>
          <ac:graphicFrameMkLst>
            <pc:docMk/>
            <pc:sldMk cId="1187836830" sldId="552"/>
            <ac:graphicFrameMk id="25" creationId="{36214B2C-DE77-455F-9F4E-5B09A0C2CC1D}"/>
          </ac:graphicFrameMkLst>
        </pc:graphicFrameChg>
        <pc:graphicFrameChg chg="mod">
          <ac:chgData name="Judson Santiago" userId="ebb108da2f256286" providerId="LiveId" clId="{0F8D3BB3-B47C-4CBA-BB82-BE7D6EF03141}" dt="2021-09-26T01:37:00.090" v="2832"/>
          <ac:graphicFrameMkLst>
            <pc:docMk/>
            <pc:sldMk cId="1187836830" sldId="552"/>
            <ac:graphicFrameMk id="26" creationId="{769D63F9-2A66-498E-ACE8-6EA7822F58FD}"/>
          </ac:graphicFrameMkLst>
        </pc:graphicFrameChg>
        <pc:graphicFrameChg chg="mod">
          <ac:chgData name="Judson Santiago" userId="ebb108da2f256286" providerId="LiveId" clId="{0F8D3BB3-B47C-4CBA-BB82-BE7D6EF03141}" dt="2021-09-26T01:37:00.090" v="2832"/>
          <ac:graphicFrameMkLst>
            <pc:docMk/>
            <pc:sldMk cId="1187836830" sldId="552"/>
            <ac:graphicFrameMk id="27" creationId="{4011EEE7-0DAB-4EE5-91AF-690EA1CFD351}"/>
          </ac:graphicFrameMkLst>
        </pc:graphicFrameChg>
        <pc:graphicFrameChg chg="mod">
          <ac:chgData name="Judson Santiago" userId="ebb108da2f256286" providerId="LiveId" clId="{0F8D3BB3-B47C-4CBA-BB82-BE7D6EF03141}" dt="2021-09-26T01:37:00.090" v="2832"/>
          <ac:graphicFrameMkLst>
            <pc:docMk/>
            <pc:sldMk cId="1187836830" sldId="552"/>
            <ac:graphicFrameMk id="46" creationId="{DD5E80D9-801D-4495-88F6-D3EA9E663184}"/>
          </ac:graphicFrameMkLst>
        </pc:graphicFrameChg>
        <pc:graphicFrameChg chg="mod">
          <ac:chgData name="Judson Santiago" userId="ebb108da2f256286" providerId="LiveId" clId="{0F8D3BB3-B47C-4CBA-BB82-BE7D6EF03141}" dt="2021-09-26T01:37:00.090" v="2832"/>
          <ac:graphicFrameMkLst>
            <pc:docMk/>
            <pc:sldMk cId="1187836830" sldId="552"/>
            <ac:graphicFrameMk id="47" creationId="{69682A06-EBE1-4252-9289-AF884A778E12}"/>
          </ac:graphicFrameMkLst>
        </pc:graphicFrameChg>
        <pc:graphicFrameChg chg="mod">
          <ac:chgData name="Judson Santiago" userId="ebb108da2f256286" providerId="LiveId" clId="{0F8D3BB3-B47C-4CBA-BB82-BE7D6EF03141}" dt="2021-09-26T01:37:00.090" v="2832"/>
          <ac:graphicFrameMkLst>
            <pc:docMk/>
            <pc:sldMk cId="1187836830" sldId="552"/>
            <ac:graphicFrameMk id="48" creationId="{E94028D2-02D2-4602-9F1C-0E5D75408A21}"/>
          </ac:graphicFrameMkLst>
        </pc:graphicFrameChg>
        <pc:graphicFrameChg chg="mod">
          <ac:chgData name="Judson Santiago" userId="ebb108da2f256286" providerId="LiveId" clId="{0F8D3BB3-B47C-4CBA-BB82-BE7D6EF03141}" dt="2021-09-26T01:37:00.090" v="2832"/>
          <ac:graphicFrameMkLst>
            <pc:docMk/>
            <pc:sldMk cId="1187836830" sldId="552"/>
            <ac:graphicFrameMk id="49" creationId="{4F0FC887-DA2E-402C-94FB-CDDB492937E0}"/>
          </ac:graphicFrameMkLst>
        </pc:graphicFrameChg>
        <pc:graphicFrameChg chg="mod">
          <ac:chgData name="Judson Santiago" userId="ebb108da2f256286" providerId="LiveId" clId="{0F8D3BB3-B47C-4CBA-BB82-BE7D6EF03141}" dt="2021-09-26T01:37:16.593" v="2836"/>
          <ac:graphicFrameMkLst>
            <pc:docMk/>
            <pc:sldMk cId="1187836830" sldId="552"/>
            <ac:graphicFrameMk id="58" creationId="{2719797A-7D50-4A56-991C-29CA56BA3847}"/>
          </ac:graphicFrameMkLst>
        </pc:graphicFrameChg>
        <pc:graphicFrameChg chg="mod">
          <ac:chgData name="Judson Santiago" userId="ebb108da2f256286" providerId="LiveId" clId="{0F8D3BB3-B47C-4CBA-BB82-BE7D6EF03141}" dt="2021-09-26T01:37:16.593" v="2836"/>
          <ac:graphicFrameMkLst>
            <pc:docMk/>
            <pc:sldMk cId="1187836830" sldId="552"/>
            <ac:graphicFrameMk id="59" creationId="{36C10FF1-3FC9-437A-8A59-A75D85F59962}"/>
          </ac:graphicFrameMkLst>
        </pc:graphicFrameChg>
        <pc:graphicFrameChg chg="mod">
          <ac:chgData name="Judson Santiago" userId="ebb108da2f256286" providerId="LiveId" clId="{0F8D3BB3-B47C-4CBA-BB82-BE7D6EF03141}" dt="2021-09-26T01:37:16.593" v="2836"/>
          <ac:graphicFrameMkLst>
            <pc:docMk/>
            <pc:sldMk cId="1187836830" sldId="552"/>
            <ac:graphicFrameMk id="60" creationId="{77CC61C3-71C5-42EF-B4C5-084FD8543004}"/>
          </ac:graphicFrameMkLst>
        </pc:graphicFrameChg>
        <pc:graphicFrameChg chg="mod">
          <ac:chgData name="Judson Santiago" userId="ebb108da2f256286" providerId="LiveId" clId="{0F8D3BB3-B47C-4CBA-BB82-BE7D6EF03141}" dt="2021-09-26T01:37:16.593" v="2836"/>
          <ac:graphicFrameMkLst>
            <pc:docMk/>
            <pc:sldMk cId="1187836830" sldId="552"/>
            <ac:graphicFrameMk id="61" creationId="{AD16DC57-F727-4BE5-883A-C496A0119E1A}"/>
          </ac:graphicFrameMkLst>
        </pc:graphicFrameChg>
        <pc:graphicFrameChg chg="mod">
          <ac:chgData name="Judson Santiago" userId="ebb108da2f256286" providerId="LiveId" clId="{0F8D3BB3-B47C-4CBA-BB82-BE7D6EF03141}" dt="2021-09-29T06:20:55.700" v="10306" actId="1038"/>
          <ac:graphicFrameMkLst>
            <pc:docMk/>
            <pc:sldMk cId="1187836830" sldId="552"/>
            <ac:graphicFrameMk id="73" creationId="{EFCC99BA-6100-4CD9-9EB1-34BAAAF0DEA3}"/>
          </ac:graphicFrameMkLst>
        </pc:graphicFrameChg>
        <pc:graphicFrameChg chg="mod">
          <ac:chgData name="Judson Santiago" userId="ebb108da2f256286" providerId="LiveId" clId="{0F8D3BB3-B47C-4CBA-BB82-BE7D6EF03141}" dt="2021-09-26T01:37:16.593" v="2836"/>
          <ac:graphicFrameMkLst>
            <pc:docMk/>
            <pc:sldMk cId="1187836830" sldId="552"/>
            <ac:graphicFrameMk id="74" creationId="{025B1262-C618-4A41-A309-F307EA14FBEE}"/>
          </ac:graphicFrameMkLst>
        </pc:graphicFrameChg>
        <pc:graphicFrameChg chg="mod">
          <ac:chgData name="Judson Santiago" userId="ebb108da2f256286" providerId="LiveId" clId="{0F8D3BB3-B47C-4CBA-BB82-BE7D6EF03141}" dt="2021-09-26T01:37:16.593" v="2836"/>
          <ac:graphicFrameMkLst>
            <pc:docMk/>
            <pc:sldMk cId="1187836830" sldId="552"/>
            <ac:graphicFrameMk id="75" creationId="{9E840AED-B52C-429F-903F-044A2BBCC082}"/>
          </ac:graphicFrameMkLst>
        </pc:graphicFrameChg>
        <pc:graphicFrameChg chg="mod">
          <ac:chgData name="Judson Santiago" userId="ebb108da2f256286" providerId="LiveId" clId="{0F8D3BB3-B47C-4CBA-BB82-BE7D6EF03141}" dt="2021-09-26T01:37:16.593" v="2836"/>
          <ac:graphicFrameMkLst>
            <pc:docMk/>
            <pc:sldMk cId="1187836830" sldId="552"/>
            <ac:graphicFrameMk id="76" creationId="{6D292144-1C84-4BEE-A579-C2D84B8CC298}"/>
          </ac:graphicFrameMkLst>
        </pc:graphicFrameChg>
        <pc:cxnChg chg="mod">
          <ac:chgData name="Judson Santiago" userId="ebb108da2f256286" providerId="LiveId" clId="{0F8D3BB3-B47C-4CBA-BB82-BE7D6EF03141}" dt="2021-09-26T01:37:00.090" v="2832"/>
          <ac:cxnSpMkLst>
            <pc:docMk/>
            <pc:sldMk cId="1187836830" sldId="552"/>
            <ac:cxnSpMk id="31" creationId="{C234C3D9-32D3-4431-9F3D-6AE668327A20}"/>
          </ac:cxnSpMkLst>
        </pc:cxnChg>
        <pc:cxnChg chg="mod">
          <ac:chgData name="Judson Santiago" userId="ebb108da2f256286" providerId="LiveId" clId="{0F8D3BB3-B47C-4CBA-BB82-BE7D6EF03141}" dt="2021-09-26T01:37:00.090" v="2832"/>
          <ac:cxnSpMkLst>
            <pc:docMk/>
            <pc:sldMk cId="1187836830" sldId="552"/>
            <ac:cxnSpMk id="32" creationId="{E1B83508-766A-4CE4-9D10-8D7E0BF70135}"/>
          </ac:cxnSpMkLst>
        </pc:cxnChg>
        <pc:cxnChg chg="mod">
          <ac:chgData name="Judson Santiago" userId="ebb108da2f256286" providerId="LiveId" clId="{0F8D3BB3-B47C-4CBA-BB82-BE7D6EF03141}" dt="2021-09-26T01:37:00.090" v="2832"/>
          <ac:cxnSpMkLst>
            <pc:docMk/>
            <pc:sldMk cId="1187836830" sldId="552"/>
            <ac:cxnSpMk id="33" creationId="{96478AFE-8986-417C-8E29-057046BED055}"/>
          </ac:cxnSpMkLst>
        </pc:cxnChg>
        <pc:cxnChg chg="mod">
          <ac:chgData name="Judson Santiago" userId="ebb108da2f256286" providerId="LiveId" clId="{0F8D3BB3-B47C-4CBA-BB82-BE7D6EF03141}" dt="2021-09-26T01:37:00.090" v="2832"/>
          <ac:cxnSpMkLst>
            <pc:docMk/>
            <pc:sldMk cId="1187836830" sldId="552"/>
            <ac:cxnSpMk id="41" creationId="{C75FFC0F-A4CF-4B49-9B7D-7DA7D27B8A66}"/>
          </ac:cxnSpMkLst>
        </pc:cxnChg>
        <pc:cxnChg chg="mod">
          <ac:chgData name="Judson Santiago" userId="ebb108da2f256286" providerId="LiveId" clId="{0F8D3BB3-B47C-4CBA-BB82-BE7D6EF03141}" dt="2021-09-26T01:37:00.090" v="2832"/>
          <ac:cxnSpMkLst>
            <pc:docMk/>
            <pc:sldMk cId="1187836830" sldId="552"/>
            <ac:cxnSpMk id="42" creationId="{7FAE221F-3655-4273-8B3E-C10D00A73AA8}"/>
          </ac:cxnSpMkLst>
        </pc:cxnChg>
        <pc:cxnChg chg="mod">
          <ac:chgData name="Judson Santiago" userId="ebb108da2f256286" providerId="LiveId" clId="{0F8D3BB3-B47C-4CBA-BB82-BE7D6EF03141}" dt="2021-09-26T01:37:00.090" v="2832"/>
          <ac:cxnSpMkLst>
            <pc:docMk/>
            <pc:sldMk cId="1187836830" sldId="552"/>
            <ac:cxnSpMk id="43" creationId="{0AD79CDB-7F35-451B-9031-D6A818604ED2}"/>
          </ac:cxnSpMkLst>
        </pc:cxnChg>
        <pc:cxnChg chg="mod">
          <ac:chgData name="Judson Santiago" userId="ebb108da2f256286" providerId="LiveId" clId="{0F8D3BB3-B47C-4CBA-BB82-BE7D6EF03141}" dt="2021-09-26T01:37:00.090" v="2832"/>
          <ac:cxnSpMkLst>
            <pc:docMk/>
            <pc:sldMk cId="1187836830" sldId="552"/>
            <ac:cxnSpMk id="44" creationId="{32343388-B16B-49B7-B585-83B778668201}"/>
          </ac:cxnSpMkLst>
        </pc:cxnChg>
        <pc:cxnChg chg="mod">
          <ac:chgData name="Judson Santiago" userId="ebb108da2f256286" providerId="LiveId" clId="{0F8D3BB3-B47C-4CBA-BB82-BE7D6EF03141}" dt="2021-09-26T01:37:00.090" v="2832"/>
          <ac:cxnSpMkLst>
            <pc:docMk/>
            <pc:sldMk cId="1187836830" sldId="552"/>
            <ac:cxnSpMk id="45" creationId="{7FFFF25A-9A83-41A4-9707-E38036CB9138}"/>
          </ac:cxnSpMkLst>
        </pc:cxnChg>
        <pc:cxnChg chg="mod">
          <ac:chgData name="Judson Santiago" userId="ebb108da2f256286" providerId="LiveId" clId="{0F8D3BB3-B47C-4CBA-BB82-BE7D6EF03141}" dt="2021-09-26T01:37:16.593" v="2836"/>
          <ac:cxnSpMkLst>
            <pc:docMk/>
            <pc:sldMk cId="1187836830" sldId="552"/>
            <ac:cxnSpMk id="62" creationId="{C2D308AA-1715-4D80-8F69-86D360CBBA16}"/>
          </ac:cxnSpMkLst>
        </pc:cxnChg>
        <pc:cxnChg chg="mod">
          <ac:chgData name="Judson Santiago" userId="ebb108da2f256286" providerId="LiveId" clId="{0F8D3BB3-B47C-4CBA-BB82-BE7D6EF03141}" dt="2021-09-26T01:37:16.593" v="2836"/>
          <ac:cxnSpMkLst>
            <pc:docMk/>
            <pc:sldMk cId="1187836830" sldId="552"/>
            <ac:cxnSpMk id="63" creationId="{93B3D92F-0860-44D2-93E8-93F2AB6B2346}"/>
          </ac:cxnSpMkLst>
        </pc:cxnChg>
        <pc:cxnChg chg="mod">
          <ac:chgData name="Judson Santiago" userId="ebb108da2f256286" providerId="LiveId" clId="{0F8D3BB3-B47C-4CBA-BB82-BE7D6EF03141}" dt="2021-09-26T01:37:16.593" v="2836"/>
          <ac:cxnSpMkLst>
            <pc:docMk/>
            <pc:sldMk cId="1187836830" sldId="552"/>
            <ac:cxnSpMk id="64" creationId="{4C2F2676-F770-4FE8-B35E-DF1AA670A6A1}"/>
          </ac:cxnSpMkLst>
        </pc:cxnChg>
        <pc:cxnChg chg="mod">
          <ac:chgData name="Judson Santiago" userId="ebb108da2f256286" providerId="LiveId" clId="{0F8D3BB3-B47C-4CBA-BB82-BE7D6EF03141}" dt="2021-09-26T01:37:16.593" v="2836"/>
          <ac:cxnSpMkLst>
            <pc:docMk/>
            <pc:sldMk cId="1187836830" sldId="552"/>
            <ac:cxnSpMk id="68" creationId="{A3A5FAA9-6C0C-4CAA-B66C-9E32719872C1}"/>
          </ac:cxnSpMkLst>
        </pc:cxnChg>
        <pc:cxnChg chg="mod">
          <ac:chgData name="Judson Santiago" userId="ebb108da2f256286" providerId="LiveId" clId="{0F8D3BB3-B47C-4CBA-BB82-BE7D6EF03141}" dt="2021-09-26T01:37:16.593" v="2836"/>
          <ac:cxnSpMkLst>
            <pc:docMk/>
            <pc:sldMk cId="1187836830" sldId="552"/>
            <ac:cxnSpMk id="69" creationId="{5B0655F4-81C3-47E3-8794-258E5BAE41D1}"/>
          </ac:cxnSpMkLst>
        </pc:cxnChg>
        <pc:cxnChg chg="mod">
          <ac:chgData name="Judson Santiago" userId="ebb108da2f256286" providerId="LiveId" clId="{0F8D3BB3-B47C-4CBA-BB82-BE7D6EF03141}" dt="2021-09-26T01:37:16.593" v="2836"/>
          <ac:cxnSpMkLst>
            <pc:docMk/>
            <pc:sldMk cId="1187836830" sldId="552"/>
            <ac:cxnSpMk id="70" creationId="{1C64F7A9-9997-4850-95AA-29D2B466FC57}"/>
          </ac:cxnSpMkLst>
        </pc:cxnChg>
        <pc:cxnChg chg="mod">
          <ac:chgData name="Judson Santiago" userId="ebb108da2f256286" providerId="LiveId" clId="{0F8D3BB3-B47C-4CBA-BB82-BE7D6EF03141}" dt="2021-09-26T01:37:16.593" v="2836"/>
          <ac:cxnSpMkLst>
            <pc:docMk/>
            <pc:sldMk cId="1187836830" sldId="552"/>
            <ac:cxnSpMk id="71" creationId="{6A0A49B4-565B-440D-B7EC-7EC9EAD98FAF}"/>
          </ac:cxnSpMkLst>
        </pc:cxnChg>
        <pc:cxnChg chg="mod">
          <ac:chgData name="Judson Santiago" userId="ebb108da2f256286" providerId="LiveId" clId="{0F8D3BB3-B47C-4CBA-BB82-BE7D6EF03141}" dt="2021-09-26T01:37:16.593" v="2836"/>
          <ac:cxnSpMkLst>
            <pc:docMk/>
            <pc:sldMk cId="1187836830" sldId="552"/>
            <ac:cxnSpMk id="72" creationId="{15411C8C-7241-442C-8246-F6FBA0F16071}"/>
          </ac:cxnSpMkLst>
        </pc:cxn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3366353434" sldId="552"/>
        </pc:sldMkLst>
      </pc:sldChg>
      <pc:sldChg chg="addSp delSp modSp new mod modTransition modNotesTx">
        <pc:chgData name="Judson Santiago" userId="ebb108da2f256286" providerId="LiveId" clId="{0F8D3BB3-B47C-4CBA-BB82-BE7D6EF03141}" dt="2021-09-29T06:02:17.380" v="10257"/>
        <pc:sldMkLst>
          <pc:docMk/>
          <pc:sldMk cId="525318817" sldId="553"/>
        </pc:sldMkLst>
        <pc:spChg chg="mod">
          <ac:chgData name="Judson Santiago" userId="ebb108da2f256286" providerId="LiveId" clId="{0F8D3BB3-B47C-4CBA-BB82-BE7D6EF03141}" dt="2021-09-26T19:17:41.062" v="4179" actId="20577"/>
          <ac:spMkLst>
            <pc:docMk/>
            <pc:sldMk cId="525318817" sldId="553"/>
            <ac:spMk id="2" creationId="{3DC90D10-57B0-4337-A8DA-4451D7E58891}"/>
          </ac:spMkLst>
        </pc:spChg>
        <pc:spChg chg="mod">
          <ac:chgData name="Judson Santiago" userId="ebb108da2f256286" providerId="LiveId" clId="{0F8D3BB3-B47C-4CBA-BB82-BE7D6EF03141}" dt="2021-09-27T00:25:54.582" v="4775" actId="2711"/>
          <ac:spMkLst>
            <pc:docMk/>
            <pc:sldMk cId="525318817" sldId="553"/>
            <ac:spMk id="3" creationId="{3DAC9741-72E9-4481-862B-9B21D50E86A1}"/>
          </ac:spMkLst>
        </pc:spChg>
        <pc:spChg chg="add mod">
          <ac:chgData name="Judson Santiago" userId="ebb108da2f256286" providerId="LiveId" clId="{0F8D3BB3-B47C-4CBA-BB82-BE7D6EF03141}" dt="2021-09-27T00:25:12.643" v="4763" actId="1076"/>
          <ac:spMkLst>
            <pc:docMk/>
            <pc:sldMk cId="525318817" sldId="553"/>
            <ac:spMk id="4" creationId="{7A8B0FE6-7D0F-4C4D-B6FF-73BD7DAFFADA}"/>
          </ac:spMkLst>
        </pc:spChg>
        <pc:spChg chg="add mod">
          <ac:chgData name="Judson Santiago" userId="ebb108da2f256286" providerId="LiveId" clId="{0F8D3BB3-B47C-4CBA-BB82-BE7D6EF03141}" dt="2021-09-27T00:28:30.579" v="4806" actId="164"/>
          <ac:spMkLst>
            <pc:docMk/>
            <pc:sldMk cId="525318817" sldId="553"/>
            <ac:spMk id="5" creationId="{75C389B6-8775-4781-A551-52103C8237CC}"/>
          </ac:spMkLst>
        </pc:spChg>
        <pc:spChg chg="add del mod">
          <ac:chgData name="Judson Santiago" userId="ebb108da2f256286" providerId="LiveId" clId="{0F8D3BB3-B47C-4CBA-BB82-BE7D6EF03141}" dt="2021-09-27T05:05:47.814" v="6857" actId="478"/>
          <ac:spMkLst>
            <pc:docMk/>
            <pc:sldMk cId="525318817" sldId="553"/>
            <ac:spMk id="6" creationId="{5B76FCC7-097B-4987-A83A-C90608EA09AD}"/>
          </ac:spMkLst>
        </pc:spChg>
        <pc:spChg chg="add del">
          <ac:chgData name="Judson Santiago" userId="ebb108da2f256286" providerId="LiveId" clId="{0F8D3BB3-B47C-4CBA-BB82-BE7D6EF03141}" dt="2021-09-27T00:24:01.322" v="4732" actId="22"/>
          <ac:spMkLst>
            <pc:docMk/>
            <pc:sldMk cId="525318817" sldId="553"/>
            <ac:spMk id="8" creationId="{C4A4CF5C-6A74-43D7-B8CF-EA803E7D36E5}"/>
          </ac:spMkLst>
        </pc:spChg>
        <pc:spChg chg="add mod">
          <ac:chgData name="Judson Santiago" userId="ebb108da2f256286" providerId="LiveId" clId="{0F8D3BB3-B47C-4CBA-BB82-BE7D6EF03141}" dt="2021-09-27T00:37:09.714" v="4951" actId="20577"/>
          <ac:spMkLst>
            <pc:docMk/>
            <pc:sldMk cId="525318817" sldId="553"/>
            <ac:spMk id="10" creationId="{93EFAF2F-FC4F-484C-9A1B-5A2593A7DA7B}"/>
          </ac:spMkLst>
        </pc:spChg>
        <pc:spChg chg="add mod ord">
          <ac:chgData name="Judson Santiago" userId="ebb108da2f256286" providerId="LiveId" clId="{0F8D3BB3-B47C-4CBA-BB82-BE7D6EF03141}" dt="2021-09-27T05:05:55.912" v="6858" actId="14100"/>
          <ac:spMkLst>
            <pc:docMk/>
            <pc:sldMk cId="525318817" sldId="553"/>
            <ac:spMk id="11" creationId="{9FB50804-847E-4FE6-B89E-077AC3B3FE6D}"/>
          </ac:spMkLst>
        </pc:spChg>
        <pc:spChg chg="add mod">
          <ac:chgData name="Judson Santiago" userId="ebb108da2f256286" providerId="LiveId" clId="{0F8D3BB3-B47C-4CBA-BB82-BE7D6EF03141}" dt="2021-09-27T05:06:08.548" v="6860" actId="14100"/>
          <ac:spMkLst>
            <pc:docMk/>
            <pc:sldMk cId="525318817" sldId="553"/>
            <ac:spMk id="14" creationId="{788F83A6-A250-4A99-B743-61451298A3B5}"/>
          </ac:spMkLst>
        </pc:spChg>
        <pc:grpChg chg="add mod">
          <ac:chgData name="Judson Santiago" userId="ebb108da2f256286" providerId="LiveId" clId="{0F8D3BB3-B47C-4CBA-BB82-BE7D6EF03141}" dt="2021-09-27T00:28:30.579" v="4806" actId="164"/>
          <ac:grpSpMkLst>
            <pc:docMk/>
            <pc:sldMk cId="525318817" sldId="553"/>
            <ac:grpSpMk id="12" creationId="{4FC25FD4-E739-4D02-9685-2C54252B343F}"/>
          </ac:grpSpMkLst>
        </pc:grp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363513830" sldId="553"/>
        </pc:sldMkLst>
      </pc:sldChg>
      <pc:sldChg chg="modSp new del mod">
        <pc:chgData name="Judson Santiago" userId="ebb108da2f256286" providerId="LiveId" clId="{0F8D3BB3-B47C-4CBA-BB82-BE7D6EF03141}" dt="2021-09-26T17:59:30.262" v="3050" actId="47"/>
        <pc:sldMkLst>
          <pc:docMk/>
          <pc:sldMk cId="3788045366" sldId="553"/>
        </pc:sldMkLst>
        <pc:spChg chg="mod">
          <ac:chgData name="Judson Santiago" userId="ebb108da2f256286" providerId="LiveId" clId="{0F8D3BB3-B47C-4CBA-BB82-BE7D6EF03141}" dt="2021-09-26T02:10:09.184" v="2955"/>
          <ac:spMkLst>
            <pc:docMk/>
            <pc:sldMk cId="3788045366" sldId="553"/>
            <ac:spMk id="2" creationId="{7DD367B9-FC0F-4332-BF0C-538F207B87F8}"/>
          </ac:spMkLst>
        </pc:spChg>
        <pc:spChg chg="mod">
          <ac:chgData name="Judson Santiago" userId="ebb108da2f256286" providerId="LiveId" clId="{0F8D3BB3-B47C-4CBA-BB82-BE7D6EF03141}" dt="2021-09-26T02:10:40.858" v="3049" actId="20577"/>
          <ac:spMkLst>
            <pc:docMk/>
            <pc:sldMk cId="3788045366" sldId="553"/>
            <ac:spMk id="3" creationId="{0323924A-9AD5-469F-B0FE-CD1233B59769}"/>
          </ac:spMkLst>
        </pc:sp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688160162" sldId="554"/>
        </pc:sldMkLst>
      </pc:sldChg>
      <pc:sldChg chg="addSp delSp modSp new mod modTransition modNotesTx">
        <pc:chgData name="Judson Santiago" userId="ebb108da2f256286" providerId="LiveId" clId="{0F8D3BB3-B47C-4CBA-BB82-BE7D6EF03141}" dt="2021-09-29T06:02:17.380" v="10257"/>
        <pc:sldMkLst>
          <pc:docMk/>
          <pc:sldMk cId="4142344746" sldId="554"/>
        </pc:sldMkLst>
        <pc:spChg chg="mod">
          <ac:chgData name="Judson Santiago" userId="ebb108da2f256286" providerId="LiveId" clId="{0F8D3BB3-B47C-4CBA-BB82-BE7D6EF03141}" dt="2021-09-27T02:47:09.877" v="4965"/>
          <ac:spMkLst>
            <pc:docMk/>
            <pc:sldMk cId="4142344746" sldId="554"/>
            <ac:spMk id="2" creationId="{27F13DB4-AA11-49DF-8FD8-77CF23FBBE71}"/>
          </ac:spMkLst>
        </pc:spChg>
        <pc:spChg chg="mod">
          <ac:chgData name="Judson Santiago" userId="ebb108da2f256286" providerId="LiveId" clId="{0F8D3BB3-B47C-4CBA-BB82-BE7D6EF03141}" dt="2021-09-27T04:23:10.172" v="6224" actId="368"/>
          <ac:spMkLst>
            <pc:docMk/>
            <pc:sldMk cId="4142344746" sldId="554"/>
            <ac:spMk id="3" creationId="{DD83B7B7-7DD2-4CBB-BDF5-C68F8B7B82E8}"/>
          </ac:spMkLst>
        </pc:spChg>
        <pc:spChg chg="add mod">
          <ac:chgData name="Judson Santiago" userId="ebb108da2f256286" providerId="LiveId" clId="{0F8D3BB3-B47C-4CBA-BB82-BE7D6EF03141}" dt="2021-09-27T05:05:31.232" v="6855" actId="1076"/>
          <ac:spMkLst>
            <pc:docMk/>
            <pc:sldMk cId="4142344746" sldId="554"/>
            <ac:spMk id="5" creationId="{0C75C695-A45E-4C36-8A2D-CED273841ADD}"/>
          </ac:spMkLst>
        </pc:spChg>
        <pc:spChg chg="mod">
          <ac:chgData name="Judson Santiago" userId="ebb108da2f256286" providerId="LiveId" clId="{0F8D3BB3-B47C-4CBA-BB82-BE7D6EF03141}" dt="2021-09-27T05:04:41.253" v="6850" actId="14100"/>
          <ac:spMkLst>
            <pc:docMk/>
            <pc:sldMk cId="4142344746" sldId="554"/>
            <ac:spMk id="7" creationId="{BC298661-2D7E-4E48-8AE1-3E50DEBAED38}"/>
          </ac:spMkLst>
        </pc:spChg>
        <pc:spChg chg="del mod">
          <ac:chgData name="Judson Santiago" userId="ebb108da2f256286" providerId="LiveId" clId="{0F8D3BB3-B47C-4CBA-BB82-BE7D6EF03141}" dt="2021-09-27T05:04:34.464" v="6849" actId="478"/>
          <ac:spMkLst>
            <pc:docMk/>
            <pc:sldMk cId="4142344746" sldId="554"/>
            <ac:spMk id="8" creationId="{71F120D0-1CBB-4846-8FB9-8B5830B73EE9}"/>
          </ac:spMkLst>
        </pc:spChg>
        <pc:spChg chg="mod">
          <ac:chgData name="Judson Santiago" userId="ebb108da2f256286" providerId="LiveId" clId="{0F8D3BB3-B47C-4CBA-BB82-BE7D6EF03141}" dt="2021-09-27T05:04:29.457" v="6848"/>
          <ac:spMkLst>
            <pc:docMk/>
            <pc:sldMk cId="4142344746" sldId="554"/>
            <ac:spMk id="9" creationId="{B07BB8C7-54A1-49F6-AED3-18F89F83C879}"/>
          </ac:spMkLst>
        </pc:spChg>
        <pc:grpChg chg="add mod">
          <ac:chgData name="Judson Santiago" userId="ebb108da2f256286" providerId="LiveId" clId="{0F8D3BB3-B47C-4CBA-BB82-BE7D6EF03141}" dt="2021-09-27T05:05:34.482" v="6856" actId="1076"/>
          <ac:grpSpMkLst>
            <pc:docMk/>
            <pc:sldMk cId="4142344746" sldId="554"/>
            <ac:grpSpMk id="6" creationId="{44B71955-793E-447E-8A7A-A9AEBE7526CF}"/>
          </ac:grpSpMkLst>
        </pc:grpChg>
      </pc:sldChg>
      <pc:sldChg chg="addSp delSp modSp add mod modTransition modNotesTx">
        <pc:chgData name="Judson Santiago" userId="ebb108da2f256286" providerId="LiveId" clId="{0F8D3BB3-B47C-4CBA-BB82-BE7D6EF03141}" dt="2021-09-29T06:02:17.380" v="10257"/>
        <pc:sldMkLst>
          <pc:docMk/>
          <pc:sldMk cId="768912580" sldId="555"/>
        </pc:sldMkLst>
        <pc:spChg chg="mod">
          <ac:chgData name="Judson Santiago" userId="ebb108da2f256286" providerId="LiveId" clId="{0F8D3BB3-B47C-4CBA-BB82-BE7D6EF03141}" dt="2021-09-27T03:23:23.312" v="4971"/>
          <ac:spMkLst>
            <pc:docMk/>
            <pc:sldMk cId="768912580" sldId="555"/>
            <ac:spMk id="4" creationId="{CA6D71AF-372E-9A4C-9F57-2A9E82ED8328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45" creationId="{9007F261-5E16-48A8-BE33-71C83C0E4EEB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46" creationId="{9C10A7D3-65AA-44AA-AC66-55440C81C405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47" creationId="{1B76F6C7-26DB-4745-A66E-36D42519EB30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48" creationId="{4303F15B-037C-4E8E-8117-89B5DED3918D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49" creationId="{0AE62BF5-6646-449C-AE12-1851A1696FAC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50" creationId="{9F2A3A79-4FA4-4579-BF4C-A56FA753248F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52" creationId="{CDE2DF81-FF77-452B-94D7-1BD1DC8FDCD9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53" creationId="{3E7E5175-7FE5-460B-B50E-DD3AFF67B1CC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54" creationId="{F38352C7-F198-44DC-8333-524F9EB2D2D5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56" creationId="{D65B4C61-7395-4844-B74E-D1470C8B24E7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64" creationId="{967CD14B-51B2-45B8-9A6E-EB286B28D0DD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67" creationId="{0F15B3BF-152F-47C1-B134-62A8C5E96537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68" creationId="{889B2207-C230-4319-86E8-00061932A76A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69" creationId="{D344CDDE-5F71-4A93-8B0C-BC2F37C99375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71" creationId="{407EC59B-0D8E-4AE1-BECF-4CDB66823EC3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77" creationId="{63D926D9-09C6-4498-92C4-4B18DF43D3B2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88" creationId="{ABE943E6-1138-4413-A016-82A8A9B1CA91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95" creationId="{567AB59A-C57A-4E1C-83B2-B37D37BB186E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10" creationId="{72A71346-B6DC-4B03-AAB0-698D6005832F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14" creationId="{F2C590FB-8EE1-4245-B5E7-CA2F067F40F1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16" creationId="{3A7B6EBA-A1E7-4718-B311-B627E734386C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17" creationId="{7600C84E-92CE-44A5-9F68-2E9A0040D57C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19" creationId="{61ED0EEB-2D84-45DA-AFAF-9E726C46AB62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20" creationId="{5BD5A0C3-54B9-41D8-8BD5-6CA379705105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21" creationId="{497AD2A1-5482-4602-9278-98080936E20A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22" creationId="{26EF0298-B3DB-4CD2-830D-A7A54C106412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23" creationId="{5DB089CF-E280-4E8A-8EDE-CA0D5BAC80DB}"/>
          </ac:spMkLst>
        </pc:spChg>
        <pc:spChg chg="mod topLvl">
          <ac:chgData name="Judson Santiago" userId="ebb108da2f256286" providerId="LiveId" clId="{0F8D3BB3-B47C-4CBA-BB82-BE7D6EF03141}" dt="2021-09-27T03:30:50.682" v="5266" actId="164"/>
          <ac:spMkLst>
            <pc:docMk/>
            <pc:sldMk cId="768912580" sldId="555"/>
            <ac:spMk id="124" creationId="{DEF588B0-DF55-41DB-B3FF-9AD53983294C}"/>
          </ac:spMkLst>
        </pc:spChg>
        <pc:grpChg chg="add mod">
          <ac:chgData name="Judson Santiago" userId="ebb108da2f256286" providerId="LiveId" clId="{0F8D3BB3-B47C-4CBA-BB82-BE7D6EF03141}" dt="2021-09-27T03:30:50.682" v="5266" actId="164"/>
          <ac:grpSpMkLst>
            <pc:docMk/>
            <pc:sldMk cId="768912580" sldId="555"/>
            <ac:grpSpMk id="2" creationId="{05E0074F-A2A7-42B5-B01E-304C4A50D47E}"/>
          </ac:grpSpMkLst>
        </pc:grpChg>
        <pc:grpChg chg="del">
          <ac:chgData name="Judson Santiago" userId="ebb108da2f256286" providerId="LiveId" clId="{0F8D3BB3-B47C-4CBA-BB82-BE7D6EF03141}" dt="2021-09-27T03:30:20.586" v="5261" actId="165"/>
          <ac:grpSpMkLst>
            <pc:docMk/>
            <pc:sldMk cId="768912580" sldId="555"/>
            <ac:grpSpMk id="44" creationId="{B05FCCDC-D27A-4830-8B03-06689B0B79EC}"/>
          </ac:grpSpMkLst>
        </pc:grp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51" creationId="{27356629-4742-4E88-8A19-946841B2ABA1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76" creationId="{6A674AAA-9A21-4F9C-BD1B-C0F94FDA47D0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78" creationId="{5E46B482-4724-46B9-9210-68BAE4A8B321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79" creationId="{CC5F96CB-0112-45B4-BC78-1F906B817FA7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97" creationId="{2319E364-B456-4A87-8D14-D9C0943B1F92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108" creationId="{A9E9D48D-9974-4B99-8908-E72BE980E5DA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109" creationId="{7F0D1F07-B748-4C44-BDAA-45932B2BC0D7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111" creationId="{F62C554D-99B4-4AC9-AA30-061A609A76D9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112" creationId="{D99B4298-C7C4-48D1-B824-BD608621DE9A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113" creationId="{466DCB0C-2BE8-4649-AEF4-F0D8DF02685B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115" creationId="{62763882-93EA-44B1-883F-8AA66BAADD08}"/>
          </ac:cxnSpMkLst>
        </pc:cxnChg>
        <pc:cxnChg chg="mod topLvl">
          <ac:chgData name="Judson Santiago" userId="ebb108da2f256286" providerId="LiveId" clId="{0F8D3BB3-B47C-4CBA-BB82-BE7D6EF03141}" dt="2021-09-27T03:30:50.682" v="5266" actId="164"/>
          <ac:cxnSpMkLst>
            <pc:docMk/>
            <pc:sldMk cId="768912580" sldId="555"/>
            <ac:cxnSpMk id="118" creationId="{C19A7FB9-5EEA-45F3-B8A8-10BEDB153AD1}"/>
          </ac:cxnSpMkLst>
        </pc:cxn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2154426665" sldId="555"/>
        </pc:sldMkLst>
      </pc:sldChg>
      <pc:sldChg chg="addSp modSp add mod modTransition modNotesTx">
        <pc:chgData name="Judson Santiago" userId="ebb108da2f256286" providerId="LiveId" clId="{0F8D3BB3-B47C-4CBA-BB82-BE7D6EF03141}" dt="2021-09-29T06:02:17.380" v="10257"/>
        <pc:sldMkLst>
          <pc:docMk/>
          <pc:sldMk cId="264759346" sldId="556"/>
        </pc:sldMkLst>
        <pc:spChg chg="mod">
          <ac:chgData name="Judson Santiago" userId="ebb108da2f256286" providerId="LiveId" clId="{0F8D3BB3-B47C-4CBA-BB82-BE7D6EF03141}" dt="2021-09-27T03:36:16.746" v="5402"/>
          <ac:spMkLst>
            <pc:docMk/>
            <pc:sldMk cId="264759346" sldId="556"/>
            <ac:spMk id="3" creationId="{00000000-0000-0000-0000-000000000000}"/>
          </ac:spMkLst>
        </pc:spChg>
        <pc:spChg chg="add mod">
          <ac:chgData name="Judson Santiago" userId="ebb108da2f256286" providerId="LiveId" clId="{0F8D3BB3-B47C-4CBA-BB82-BE7D6EF03141}" dt="2021-09-27T03:48:24.384" v="5632" actId="1035"/>
          <ac:spMkLst>
            <pc:docMk/>
            <pc:sldMk cId="264759346" sldId="556"/>
            <ac:spMk id="44" creationId="{0A733AC6-EA81-4EBD-AB07-25DDC5EF9AAC}"/>
          </ac:spMkLst>
        </pc:spChg>
        <pc:spChg chg="mod">
          <ac:chgData name="Judson Santiago" userId="ebb108da2f256286" providerId="LiveId" clId="{0F8D3BB3-B47C-4CBA-BB82-BE7D6EF03141}" dt="2021-09-27T03:41:29.711" v="5405" actId="208"/>
          <ac:spMkLst>
            <pc:docMk/>
            <pc:sldMk cId="264759346" sldId="556"/>
            <ac:spMk id="89" creationId="{AA6767C9-44D4-4C43-80DB-77F509F10C61}"/>
          </ac:spMkLst>
        </pc:spChg>
        <pc:cxnChg chg="mod">
          <ac:chgData name="Judson Santiago" userId="ebb108da2f256286" providerId="LiveId" clId="{0F8D3BB3-B47C-4CBA-BB82-BE7D6EF03141}" dt="2021-09-27T03:36:55.891" v="5403" actId="208"/>
          <ac:cxnSpMkLst>
            <pc:docMk/>
            <pc:sldMk cId="264759346" sldId="556"/>
            <ac:cxnSpMk id="94" creationId="{1984F603-1A94-4E0B-90D9-4FFF26435C12}"/>
          </ac:cxnSpMkLst>
        </pc:cxn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408416247" sldId="556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266102552" sldId="557"/>
        </pc:sldMkLst>
      </pc:sldChg>
      <pc:sldChg chg="addSp delSp modSp new mod ord modTransition modNotesTx">
        <pc:chgData name="Judson Santiago" userId="ebb108da2f256286" providerId="LiveId" clId="{0F8D3BB3-B47C-4CBA-BB82-BE7D6EF03141}" dt="2021-09-29T06:44:09.665" v="10605"/>
        <pc:sldMkLst>
          <pc:docMk/>
          <pc:sldMk cId="1242143423" sldId="557"/>
        </pc:sldMkLst>
        <pc:spChg chg="mod">
          <ac:chgData name="Judson Santiago" userId="ebb108da2f256286" providerId="LiveId" clId="{0F8D3BB3-B47C-4CBA-BB82-BE7D6EF03141}" dt="2021-09-27T04:03:55.841" v="5735" actId="20577"/>
          <ac:spMkLst>
            <pc:docMk/>
            <pc:sldMk cId="1242143423" sldId="557"/>
            <ac:spMk id="2" creationId="{A7D1CA73-1610-43F0-8953-34B63E79BFD9}"/>
          </ac:spMkLst>
        </pc:spChg>
        <pc:spChg chg="mod">
          <ac:chgData name="Judson Santiago" userId="ebb108da2f256286" providerId="LiveId" clId="{0F8D3BB3-B47C-4CBA-BB82-BE7D6EF03141}" dt="2021-09-27T04:24:06.058" v="6243" actId="20577"/>
          <ac:spMkLst>
            <pc:docMk/>
            <pc:sldMk cId="1242143423" sldId="557"/>
            <ac:spMk id="3" creationId="{FDE3024C-1104-4DDD-A578-F49CC76CEA29}"/>
          </ac:spMkLst>
        </pc:spChg>
        <pc:spChg chg="add del">
          <ac:chgData name="Judson Santiago" userId="ebb108da2f256286" providerId="LiveId" clId="{0F8D3BB3-B47C-4CBA-BB82-BE7D6EF03141}" dt="2021-09-27T04:04:01.145" v="5737" actId="478"/>
          <ac:spMkLst>
            <pc:docMk/>
            <pc:sldMk cId="1242143423" sldId="557"/>
            <ac:spMk id="5" creationId="{7877CF9F-7A4D-49B8-AADD-D4F6C9917AD7}"/>
          </ac:spMkLst>
        </pc:spChg>
        <pc:spChg chg="add mod">
          <ac:chgData name="Judson Santiago" userId="ebb108da2f256286" providerId="LiveId" clId="{0F8D3BB3-B47C-4CBA-BB82-BE7D6EF03141}" dt="2021-09-27T04:26:56.483" v="6370" actId="20577"/>
          <ac:spMkLst>
            <pc:docMk/>
            <pc:sldMk cId="1242143423" sldId="557"/>
            <ac:spMk id="7" creationId="{36257D54-FF32-49F1-81B2-24BB2CA933C0}"/>
          </ac:spMkLst>
        </pc:sp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474359873" sldId="558"/>
        </pc:sldMkLst>
      </pc:sldChg>
      <pc:sldChg chg="addSp modSp new mod modTransition modNotesTx">
        <pc:chgData name="Judson Santiago" userId="ebb108da2f256286" providerId="LiveId" clId="{0F8D3BB3-B47C-4CBA-BB82-BE7D6EF03141}" dt="2021-09-29T06:02:17.380" v="10257"/>
        <pc:sldMkLst>
          <pc:docMk/>
          <pc:sldMk cId="4157160690" sldId="558"/>
        </pc:sldMkLst>
        <pc:spChg chg="mod">
          <ac:chgData name="Judson Santiago" userId="ebb108da2f256286" providerId="LiveId" clId="{0F8D3BB3-B47C-4CBA-BB82-BE7D6EF03141}" dt="2021-09-27T04:28:27.358" v="6372"/>
          <ac:spMkLst>
            <pc:docMk/>
            <pc:sldMk cId="4157160690" sldId="558"/>
            <ac:spMk id="2" creationId="{6DA2EFB3-9DC4-4077-83DC-AA15DC0B7789}"/>
          </ac:spMkLst>
        </pc:spChg>
        <pc:spChg chg="mod">
          <ac:chgData name="Judson Santiago" userId="ebb108da2f256286" providerId="LiveId" clId="{0F8D3BB3-B47C-4CBA-BB82-BE7D6EF03141}" dt="2021-09-27T04:29:07.524" v="6463" actId="207"/>
          <ac:spMkLst>
            <pc:docMk/>
            <pc:sldMk cId="4157160690" sldId="558"/>
            <ac:spMk id="3" creationId="{F363B70C-AC12-4B30-81D3-34D96C52A50D}"/>
          </ac:spMkLst>
        </pc:spChg>
        <pc:spChg chg="add mod">
          <ac:chgData name="Judson Santiago" userId="ebb108da2f256286" providerId="LiveId" clId="{0F8D3BB3-B47C-4CBA-BB82-BE7D6EF03141}" dt="2021-09-27T04:54:12.060" v="6827" actId="207"/>
          <ac:spMkLst>
            <pc:docMk/>
            <pc:sldMk cId="4157160690" sldId="558"/>
            <ac:spMk id="5" creationId="{C78CC6B8-ABBF-47B9-B233-C8BADDEC0D02}"/>
          </ac:spMkLst>
        </pc:sp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126650360" sldId="559"/>
        </pc:sldMkLst>
      </pc:sldChg>
      <pc:sldChg chg="modSp add mod modTransition">
        <pc:chgData name="Judson Santiago" userId="ebb108da2f256286" providerId="LiveId" clId="{0F8D3BB3-B47C-4CBA-BB82-BE7D6EF03141}" dt="2021-09-29T06:02:17.380" v="10257"/>
        <pc:sldMkLst>
          <pc:docMk/>
          <pc:sldMk cId="1925884410" sldId="559"/>
        </pc:sldMkLst>
        <pc:spChg chg="mod">
          <ac:chgData name="Judson Santiago" userId="ebb108da2f256286" providerId="LiveId" clId="{0F8D3BB3-B47C-4CBA-BB82-BE7D6EF03141}" dt="2021-09-27T05:25:52.953" v="7176" actId="207"/>
          <ac:spMkLst>
            <pc:docMk/>
            <pc:sldMk cId="1925884410" sldId="559"/>
            <ac:spMk id="62" creationId="{802B4306-350B-457C-93E4-29C0E60D77CD}"/>
          </ac:spMkLst>
        </pc:spChg>
        <pc:cxnChg chg="mod">
          <ac:chgData name="Judson Santiago" userId="ebb108da2f256286" providerId="LiveId" clId="{0F8D3BB3-B47C-4CBA-BB82-BE7D6EF03141}" dt="2021-09-27T05:25:49.042" v="7175" actId="208"/>
          <ac:cxnSpMkLst>
            <pc:docMk/>
            <pc:sldMk cId="1925884410" sldId="559"/>
            <ac:cxnSpMk id="63" creationId="{02970B5A-BD91-436F-92CF-D06D047E18E8}"/>
          </ac:cxnSpMkLst>
        </pc:cxnChg>
        <pc:cxnChg chg="mod">
          <ac:chgData name="Judson Santiago" userId="ebb108da2f256286" providerId="LiveId" clId="{0F8D3BB3-B47C-4CBA-BB82-BE7D6EF03141}" dt="2021-09-27T05:25:57.092" v="7177" actId="208"/>
          <ac:cxnSpMkLst>
            <pc:docMk/>
            <pc:sldMk cId="1925884410" sldId="559"/>
            <ac:cxnSpMk id="75" creationId="{279A5966-889B-4557-9835-7A2B40AFF4A4}"/>
          </ac:cxnSpMkLst>
        </pc:cxnChg>
      </pc:sldChg>
      <pc:sldChg chg="addSp delSp modSp new mod modTransition modNotesTx">
        <pc:chgData name="Judson Santiago" userId="ebb108da2f256286" providerId="LiveId" clId="{0F8D3BB3-B47C-4CBA-BB82-BE7D6EF03141}" dt="2021-09-29T06:54:47.632" v="10607" actId="16959"/>
        <pc:sldMkLst>
          <pc:docMk/>
          <pc:sldMk cId="615136701" sldId="560"/>
        </pc:sldMkLst>
        <pc:spChg chg="mod">
          <ac:chgData name="Judson Santiago" userId="ebb108da2f256286" providerId="LiveId" clId="{0F8D3BB3-B47C-4CBA-BB82-BE7D6EF03141}" dt="2021-09-27T05:49:21.412" v="7837" actId="20577"/>
          <ac:spMkLst>
            <pc:docMk/>
            <pc:sldMk cId="615136701" sldId="560"/>
            <ac:spMk id="2" creationId="{50A89D21-D52A-4CE5-88C2-B935DEC2572F}"/>
          </ac:spMkLst>
        </pc:spChg>
        <pc:spChg chg="mod">
          <ac:chgData name="Judson Santiago" userId="ebb108da2f256286" providerId="LiveId" clId="{0F8D3BB3-B47C-4CBA-BB82-BE7D6EF03141}" dt="2021-09-29T05:11:46.397" v="9581" actId="1076"/>
          <ac:spMkLst>
            <pc:docMk/>
            <pc:sldMk cId="615136701" sldId="560"/>
            <ac:spMk id="3" creationId="{6A24D259-366B-4247-A778-9DD4324D1B3C}"/>
          </ac:spMkLst>
        </pc:spChg>
        <pc:spChg chg="add mod">
          <ac:chgData name="Judson Santiago" userId="ebb108da2f256286" providerId="LiveId" clId="{0F8D3BB3-B47C-4CBA-BB82-BE7D6EF03141}" dt="2021-09-29T05:22:28.246" v="9716"/>
          <ac:spMkLst>
            <pc:docMk/>
            <pc:sldMk cId="615136701" sldId="560"/>
            <ac:spMk id="4" creationId="{F9ABF4BA-A8E0-4A87-9B17-A3C5F302E796}"/>
          </ac:spMkLst>
        </pc:spChg>
        <pc:spChg chg="add mod">
          <ac:chgData name="Judson Santiago" userId="ebb108da2f256286" providerId="LiveId" clId="{0F8D3BB3-B47C-4CBA-BB82-BE7D6EF03141}" dt="2021-09-29T05:22:28.246" v="9716"/>
          <ac:spMkLst>
            <pc:docMk/>
            <pc:sldMk cId="615136701" sldId="560"/>
            <ac:spMk id="5" creationId="{4FCE4334-DBAC-4755-BB69-98D781859BB6}"/>
          </ac:spMkLst>
        </pc:spChg>
        <pc:spChg chg="add mod">
          <ac:chgData name="Judson Santiago" userId="ebb108da2f256286" providerId="LiveId" clId="{0F8D3BB3-B47C-4CBA-BB82-BE7D6EF03141}" dt="2021-09-29T05:22:28.246" v="9716"/>
          <ac:spMkLst>
            <pc:docMk/>
            <pc:sldMk cId="615136701" sldId="560"/>
            <ac:spMk id="6" creationId="{2D8A7EEF-DDA7-4DCE-8D0E-1FD3DE8CAC4C}"/>
          </ac:spMkLst>
        </pc:spChg>
        <pc:spChg chg="add del mod">
          <ac:chgData name="Judson Santiago" userId="ebb108da2f256286" providerId="LiveId" clId="{0F8D3BB3-B47C-4CBA-BB82-BE7D6EF03141}" dt="2021-09-29T03:10:05.714" v="8218" actId="478"/>
          <ac:spMkLst>
            <pc:docMk/>
            <pc:sldMk cId="615136701" sldId="560"/>
            <ac:spMk id="7" creationId="{44EF9B5A-B7A1-4E54-9D87-C92366F64C30}"/>
          </ac:spMkLst>
        </pc:spChg>
        <pc:spChg chg="add mod topLvl">
          <ac:chgData name="Judson Santiago" userId="ebb108da2f256286" providerId="LiveId" clId="{0F8D3BB3-B47C-4CBA-BB82-BE7D6EF03141}" dt="2021-09-29T06:54:47.632" v="10607" actId="16959"/>
          <ac:spMkLst>
            <pc:docMk/>
            <pc:sldMk cId="615136701" sldId="560"/>
            <ac:spMk id="11" creationId="{22A9E4BC-69CF-495E-933B-9EA84AD212D6}"/>
          </ac:spMkLst>
        </pc:spChg>
        <pc:spChg chg="mo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18" creationId="{90BC938B-D913-41DD-996C-B0D729E66317}"/>
          </ac:spMkLst>
        </pc:spChg>
        <pc:spChg chg="del mod topLvl">
          <ac:chgData name="Judson Santiago" userId="ebb108da2f256286" providerId="LiveId" clId="{0F8D3BB3-B47C-4CBA-BB82-BE7D6EF03141}" dt="2021-09-29T03:01:12.789" v="8174" actId="478"/>
          <ac:spMkLst>
            <pc:docMk/>
            <pc:sldMk cId="615136701" sldId="560"/>
            <ac:spMk id="28" creationId="{B2D7E005-82C9-4885-846E-93F485873E4D}"/>
          </ac:spMkLst>
        </pc:spChg>
        <pc:spChg chg="mo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33" creationId="{E9116131-63A2-4B2A-BA9C-A02D283FAFF5}"/>
          </ac:spMkLst>
        </pc:spChg>
        <pc:spChg chg="mo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34" creationId="{4656C681-0127-4C5A-80C0-ADF710CF0CFB}"/>
          </ac:spMkLst>
        </pc:spChg>
        <pc:spChg chg="del mod topLvl">
          <ac:chgData name="Judson Santiago" userId="ebb108da2f256286" providerId="LiveId" clId="{0F8D3BB3-B47C-4CBA-BB82-BE7D6EF03141}" dt="2021-09-29T03:01:20.813" v="8180" actId="478"/>
          <ac:spMkLst>
            <pc:docMk/>
            <pc:sldMk cId="615136701" sldId="560"/>
            <ac:spMk id="35" creationId="{3717D8AB-F4E8-4259-B8B3-B9EEFF5F6EA2}"/>
          </ac:spMkLst>
        </pc:spChg>
        <pc:spChg chg="add del mod">
          <ac:chgData name="Judson Santiago" userId="ebb108da2f256286" providerId="LiveId" clId="{0F8D3BB3-B47C-4CBA-BB82-BE7D6EF03141}" dt="2021-09-29T03:33:59.859" v="8466" actId="478"/>
          <ac:spMkLst>
            <pc:docMk/>
            <pc:sldMk cId="615136701" sldId="560"/>
            <ac:spMk id="45" creationId="{CE9FDEB4-2B2D-4143-B0AF-089073A22F9C}"/>
          </ac:spMkLst>
        </pc:spChg>
        <pc:spChg chg="add del mod">
          <ac:chgData name="Judson Santiago" userId="ebb108da2f256286" providerId="LiveId" clId="{0F8D3BB3-B47C-4CBA-BB82-BE7D6EF03141}" dt="2021-09-29T03:10:47.938" v="8223" actId="478"/>
          <ac:spMkLst>
            <pc:docMk/>
            <pc:sldMk cId="615136701" sldId="560"/>
            <ac:spMk id="47" creationId="{9B87DD2A-CC25-4293-B883-BB43D18AA239}"/>
          </ac:spMkLst>
        </pc:spChg>
        <pc:spChg chg="add del mod">
          <ac:chgData name="Judson Santiago" userId="ebb108da2f256286" providerId="LiveId" clId="{0F8D3BB3-B47C-4CBA-BB82-BE7D6EF03141}" dt="2021-09-29T03:17:17.784" v="8287" actId="478"/>
          <ac:spMkLst>
            <pc:docMk/>
            <pc:sldMk cId="615136701" sldId="560"/>
            <ac:spMk id="48" creationId="{5AE38AF6-89F1-40A5-BC9E-BFC6153F441D}"/>
          </ac:spMkLst>
        </pc:spChg>
        <pc:spChg chg="add mo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54" creationId="{807CDB05-8080-4803-829A-57E24D474DC9}"/>
          </ac:spMkLst>
        </pc:spChg>
        <pc:spChg chg="add mo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55" creationId="{4D219EB7-37A3-40A3-813E-0DD05C9F62A4}"/>
          </ac:spMkLst>
        </pc:spChg>
        <pc:spChg chg="add del mod">
          <ac:chgData name="Judson Santiago" userId="ebb108da2f256286" providerId="LiveId" clId="{0F8D3BB3-B47C-4CBA-BB82-BE7D6EF03141}" dt="2021-09-29T03:55:45.682" v="8809" actId="478"/>
          <ac:spMkLst>
            <pc:docMk/>
            <pc:sldMk cId="615136701" sldId="560"/>
            <ac:spMk id="56" creationId="{A31441DA-EBEB-47D6-BDC3-67642579D69A}"/>
          </ac:spMkLst>
        </pc:spChg>
        <pc:spChg chg="add mo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74" creationId="{3CE0D4C5-9B4D-4C9F-B0A3-E33122B355F9}"/>
          </ac:spMkLst>
        </pc:spChg>
        <pc:spChg chg="add del mod">
          <ac:chgData name="Judson Santiago" userId="ebb108da2f256286" providerId="LiveId" clId="{0F8D3BB3-B47C-4CBA-BB82-BE7D6EF03141}" dt="2021-09-29T03:38:19.352" v="8523" actId="478"/>
          <ac:spMkLst>
            <pc:docMk/>
            <pc:sldMk cId="615136701" sldId="560"/>
            <ac:spMk id="75" creationId="{ECF7F443-56F6-419C-8326-83C8AE806407}"/>
          </ac:spMkLst>
        </pc:spChg>
        <pc:spChg chg="add del mo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84" creationId="{53ABE90B-DACA-479B-8610-B7A0F4706296}"/>
          </ac:spMkLst>
        </pc:spChg>
        <pc:spChg chg="add del mo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85" creationId="{567F07CC-714A-4F35-807F-9FABF758AC11}"/>
          </ac:spMkLst>
        </pc:spChg>
        <pc:spChg chg="add del mo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87" creationId="{888387F2-45CA-4B24-82CE-CBC97192BA0F}"/>
          </ac:spMkLst>
        </pc:spChg>
        <pc:spChg chg="add mod ord topLvl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139" creationId="{77E2B1C9-7524-4767-A808-F5AFA1B834C0}"/>
          </ac:spMkLst>
        </pc:spChg>
        <pc:spChg chg="add mod">
          <ac:chgData name="Judson Santiago" userId="ebb108da2f256286" providerId="LiveId" clId="{0F8D3BB3-B47C-4CBA-BB82-BE7D6EF03141}" dt="2021-09-29T05:09:04.986" v="9536" actId="1076"/>
          <ac:spMkLst>
            <pc:docMk/>
            <pc:sldMk cId="615136701" sldId="560"/>
            <ac:spMk id="145" creationId="{95DF878F-1ECD-41A1-960B-F77C599728F4}"/>
          </ac:spMkLst>
        </pc:spChg>
        <pc:spChg chg="add mod">
          <ac:chgData name="Judson Santiago" userId="ebb108da2f256286" providerId="LiveId" clId="{0F8D3BB3-B47C-4CBA-BB82-BE7D6EF03141}" dt="2021-09-29T05:09:04.986" v="9536" actId="1076"/>
          <ac:spMkLst>
            <pc:docMk/>
            <pc:sldMk cId="615136701" sldId="560"/>
            <ac:spMk id="146" creationId="{D4983317-18CE-47CE-B820-5FE1AB5DDBAF}"/>
          </ac:spMkLst>
        </pc:spChg>
        <pc:spChg chg="add mod">
          <ac:chgData name="Judson Santiago" userId="ebb108da2f256286" providerId="LiveId" clId="{0F8D3BB3-B47C-4CBA-BB82-BE7D6EF03141}" dt="2021-09-29T05:09:17.801" v="9537" actId="1076"/>
          <ac:spMkLst>
            <pc:docMk/>
            <pc:sldMk cId="615136701" sldId="560"/>
            <ac:spMk id="186" creationId="{06F71F45-7700-4206-86B9-20C3AF43DE7B}"/>
          </ac:spMkLst>
        </pc:spChg>
        <pc:spChg chg="add mod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192" creationId="{3F69E618-47D8-4ED8-9D44-668F5E048B6D}"/>
          </ac:spMkLst>
        </pc:spChg>
        <pc:spChg chg="add mod">
          <ac:chgData name="Judson Santiago" userId="ebb108da2f256286" providerId="LiveId" clId="{0F8D3BB3-B47C-4CBA-BB82-BE7D6EF03141}" dt="2021-09-29T06:54:42.794" v="10606" actId="16959"/>
          <ac:spMkLst>
            <pc:docMk/>
            <pc:sldMk cId="615136701" sldId="560"/>
            <ac:spMk id="195" creationId="{3BA1F234-D3FA-479A-A5D7-C393E39FD9A6}"/>
          </ac:spMkLst>
        </pc:spChg>
        <pc:spChg chg="add mod">
          <ac:chgData name="Judson Santiago" userId="ebb108da2f256286" providerId="LiveId" clId="{0F8D3BB3-B47C-4CBA-BB82-BE7D6EF03141}" dt="2021-09-29T05:20:01.057" v="9709" actId="20577"/>
          <ac:spMkLst>
            <pc:docMk/>
            <pc:sldMk cId="615136701" sldId="560"/>
            <ac:spMk id="203" creationId="{01B0BA0D-BC48-440B-ACDC-5D9F5FC5FB78}"/>
          </ac:spMkLst>
        </pc:spChg>
        <pc:spChg chg="add mod">
          <ac:chgData name="Judson Santiago" userId="ebb108da2f256286" providerId="LiveId" clId="{0F8D3BB3-B47C-4CBA-BB82-BE7D6EF03141}" dt="2021-09-29T05:19:20.871" v="9706" actId="20577"/>
          <ac:spMkLst>
            <pc:docMk/>
            <pc:sldMk cId="615136701" sldId="560"/>
            <ac:spMk id="204" creationId="{2DC7B0E4-288F-482F-9EB2-BB9860BBE160}"/>
          </ac:spMkLst>
        </pc:spChg>
        <pc:spChg chg="add mod ord">
          <ac:chgData name="Judson Santiago" userId="ebb108da2f256286" providerId="LiveId" clId="{0F8D3BB3-B47C-4CBA-BB82-BE7D6EF03141}" dt="2021-09-29T05:22:28.246" v="9716"/>
          <ac:spMkLst>
            <pc:docMk/>
            <pc:sldMk cId="615136701" sldId="560"/>
            <ac:spMk id="205" creationId="{48A4AD3E-5D62-4F9A-A84A-AB1B8DCE5E9B}"/>
          </ac:spMkLst>
        </pc:spChg>
        <pc:spChg chg="mod">
          <ac:chgData name="Judson Santiago" userId="ebb108da2f256286" providerId="LiveId" clId="{0F8D3BB3-B47C-4CBA-BB82-BE7D6EF03141}" dt="2021-09-29T05:12:04.433" v="9583"/>
          <ac:spMkLst>
            <pc:docMk/>
            <pc:sldMk cId="615136701" sldId="560"/>
            <ac:spMk id="208" creationId="{BED29090-92C9-45FC-A68C-D0F13DF53CC3}"/>
          </ac:spMkLst>
        </pc:spChg>
        <pc:spChg chg="mod">
          <ac:chgData name="Judson Santiago" userId="ebb108da2f256286" providerId="LiveId" clId="{0F8D3BB3-B47C-4CBA-BB82-BE7D6EF03141}" dt="2021-09-29T05:12:04.433" v="9583"/>
          <ac:spMkLst>
            <pc:docMk/>
            <pc:sldMk cId="615136701" sldId="560"/>
            <ac:spMk id="209" creationId="{C4D381AA-22E8-48AC-9D6D-C13F2669007A}"/>
          </ac:spMkLst>
        </pc:spChg>
        <pc:spChg chg="add mod">
          <ac:chgData name="Judson Santiago" userId="ebb108da2f256286" providerId="LiveId" clId="{0F8D3BB3-B47C-4CBA-BB82-BE7D6EF03141}" dt="2021-09-29T05:27:13.311" v="9733" actId="1076"/>
          <ac:spMkLst>
            <pc:docMk/>
            <pc:sldMk cId="615136701" sldId="560"/>
            <ac:spMk id="210" creationId="{3FA410DF-FB18-4D1C-ABF0-6F246D54BB8B}"/>
          </ac:spMkLst>
        </pc:spChg>
        <pc:spChg chg="add mod">
          <ac:chgData name="Judson Santiago" userId="ebb108da2f256286" providerId="LiveId" clId="{0F8D3BB3-B47C-4CBA-BB82-BE7D6EF03141}" dt="2021-09-29T05:27:07.341" v="9731" actId="20577"/>
          <ac:spMkLst>
            <pc:docMk/>
            <pc:sldMk cId="615136701" sldId="560"/>
            <ac:spMk id="211" creationId="{A51B1337-1021-4C67-A811-763C23FA48A7}"/>
          </ac:spMkLst>
        </pc:spChg>
        <pc:spChg chg="add mod">
          <ac:chgData name="Judson Santiago" userId="ebb108da2f256286" providerId="LiveId" clId="{0F8D3BB3-B47C-4CBA-BB82-BE7D6EF03141}" dt="2021-09-29T05:27:58.965" v="9744" actId="1076"/>
          <ac:spMkLst>
            <pc:docMk/>
            <pc:sldMk cId="615136701" sldId="560"/>
            <ac:spMk id="212" creationId="{4B1219B4-2988-4FDE-9F3A-3996EFD4101A}"/>
          </ac:spMkLst>
        </pc:spChg>
        <pc:grpChg chg="add del mod">
          <ac:chgData name="Judson Santiago" userId="ebb108da2f256286" providerId="LiveId" clId="{0F8D3BB3-B47C-4CBA-BB82-BE7D6EF03141}" dt="2021-09-29T03:01:06.937" v="8171" actId="165"/>
          <ac:grpSpMkLst>
            <pc:docMk/>
            <pc:sldMk cId="615136701" sldId="560"/>
            <ac:grpSpMk id="12" creationId="{C00CDF06-4F4C-4DA3-BF62-894101963C65}"/>
          </ac:grpSpMkLst>
        </pc:grpChg>
        <pc:grpChg chg="add del mod">
          <ac:chgData name="Judson Santiago" userId="ebb108da2f256286" providerId="LiveId" clId="{0F8D3BB3-B47C-4CBA-BB82-BE7D6EF03141}" dt="2021-09-29T04:21:20.312" v="9221" actId="165"/>
          <ac:grpSpMkLst>
            <pc:docMk/>
            <pc:sldMk cId="615136701" sldId="560"/>
            <ac:grpSpMk id="142" creationId="{FBD4D68E-1B68-4F49-A317-D80EED98F75C}"/>
          </ac:grpSpMkLst>
        </pc:grpChg>
        <pc:grpChg chg="add del mod">
          <ac:chgData name="Judson Santiago" userId="ebb108da2f256286" providerId="LiveId" clId="{0F8D3BB3-B47C-4CBA-BB82-BE7D6EF03141}" dt="2021-09-29T04:24:33.633" v="9242" actId="165"/>
          <ac:grpSpMkLst>
            <pc:docMk/>
            <pc:sldMk cId="615136701" sldId="560"/>
            <ac:grpSpMk id="147" creationId="{D330C433-7E0F-47BF-BC41-57BBF99D598E}"/>
          </ac:grpSpMkLst>
        </pc:grpChg>
        <pc:grpChg chg="add del mod">
          <ac:chgData name="Judson Santiago" userId="ebb108da2f256286" providerId="LiveId" clId="{0F8D3BB3-B47C-4CBA-BB82-BE7D6EF03141}" dt="2021-09-29T04:46:23.771" v="9300" actId="165"/>
          <ac:grpSpMkLst>
            <pc:docMk/>
            <pc:sldMk cId="615136701" sldId="560"/>
            <ac:grpSpMk id="164" creationId="{FCDBF9ED-8248-4E18-927D-4BEFA306AADE}"/>
          </ac:grpSpMkLst>
        </pc:grpChg>
        <pc:grpChg chg="add del mod">
          <ac:chgData name="Judson Santiago" userId="ebb108da2f256286" providerId="LiveId" clId="{0F8D3BB3-B47C-4CBA-BB82-BE7D6EF03141}" dt="2021-09-29T05:01:22.549" v="9468" actId="165"/>
          <ac:grpSpMkLst>
            <pc:docMk/>
            <pc:sldMk cId="615136701" sldId="560"/>
            <ac:grpSpMk id="185" creationId="{4B013D49-9FF5-4C74-8160-8E118D4D07A0}"/>
          </ac:grpSpMkLst>
        </pc:grpChg>
        <pc:grpChg chg="add mod">
          <ac:chgData name="Judson Santiago" userId="ebb108da2f256286" providerId="LiveId" clId="{0F8D3BB3-B47C-4CBA-BB82-BE7D6EF03141}" dt="2021-09-29T06:54:42.794" v="10606" actId="16959"/>
          <ac:grpSpMkLst>
            <pc:docMk/>
            <pc:sldMk cId="615136701" sldId="560"/>
            <ac:grpSpMk id="202" creationId="{C7788180-643E-4D0C-A415-67D397D89AE1}"/>
          </ac:grpSpMkLst>
        </pc:grpChg>
        <pc:grpChg chg="add mod">
          <ac:chgData name="Judson Santiago" userId="ebb108da2f256286" providerId="LiveId" clId="{0F8D3BB3-B47C-4CBA-BB82-BE7D6EF03141}" dt="2021-09-29T05:22:28.246" v="9716"/>
          <ac:grpSpMkLst>
            <pc:docMk/>
            <pc:sldMk cId="615136701" sldId="560"/>
            <ac:grpSpMk id="206" creationId="{ABE64983-E4A2-452E-BE2F-AFD990DEA029}"/>
          </ac:grpSpMkLst>
        </pc:grpChg>
        <pc:grpChg chg="add mod">
          <ac:chgData name="Judson Santiago" userId="ebb108da2f256286" providerId="LiveId" clId="{0F8D3BB3-B47C-4CBA-BB82-BE7D6EF03141}" dt="2021-09-29T05:12:04.433" v="9583"/>
          <ac:grpSpMkLst>
            <pc:docMk/>
            <pc:sldMk cId="615136701" sldId="560"/>
            <ac:grpSpMk id="207" creationId="{D61C8EDD-CCAB-4C41-AF92-EBB3B404CDE6}"/>
          </ac:grpSpMkLst>
        </pc:grpChg>
        <pc:graphicFrameChg chg="del mod topLvl">
          <ac:chgData name="Judson Santiago" userId="ebb108da2f256286" providerId="LiveId" clId="{0F8D3BB3-B47C-4CBA-BB82-BE7D6EF03141}" dt="2021-09-29T03:01:26.309" v="8186" actId="478"/>
          <ac:graphicFrameMkLst>
            <pc:docMk/>
            <pc:sldMk cId="615136701" sldId="560"/>
            <ac:graphicFrameMk id="15" creationId="{9C500D6C-250A-4254-8567-9DD955E51DDA}"/>
          </ac:graphicFrameMkLst>
        </pc:graphicFrameChg>
        <pc:graphicFrameChg chg="del mod topLvl">
          <ac:chgData name="Judson Santiago" userId="ebb108da2f256286" providerId="LiveId" clId="{0F8D3BB3-B47C-4CBA-BB82-BE7D6EF03141}" dt="2021-09-29T03:01:14.469" v="8175" actId="478"/>
          <ac:graphicFrameMkLst>
            <pc:docMk/>
            <pc:sldMk cId="615136701" sldId="560"/>
            <ac:graphicFrameMk id="16" creationId="{6123F530-8E8D-4DAB-A2B0-E9143CC962F2}"/>
          </ac:graphicFrameMkLst>
        </pc:graphicFrameChg>
        <pc:graphicFrameChg chg="del mod topLvl">
          <ac:chgData name="Judson Santiago" userId="ebb108da2f256286" providerId="LiveId" clId="{0F8D3BB3-B47C-4CBA-BB82-BE7D6EF03141}" dt="2021-09-29T03:01:11.945" v="8173" actId="478"/>
          <ac:graphicFrameMkLst>
            <pc:docMk/>
            <pc:sldMk cId="615136701" sldId="560"/>
            <ac:graphicFrameMk id="17" creationId="{84CB9985-206A-4DF0-8725-2C09FCBC3E8E}"/>
          </ac:graphicFrameMkLst>
        </pc:graphicFrameChg>
        <pc:graphicFrameChg chg="add mod ord topLvl modGraphic">
          <ac:chgData name="Judson Santiago" userId="ebb108da2f256286" providerId="LiveId" clId="{0F8D3BB3-B47C-4CBA-BB82-BE7D6EF03141}" dt="2021-09-29T06:54:42.794" v="10606" actId="16959"/>
          <ac:graphicFrameMkLst>
            <pc:docMk/>
            <pc:sldMk cId="615136701" sldId="560"/>
            <ac:graphicFrameMk id="52" creationId="{5ECEB242-6227-4CD0-B966-1A3F5CBBB9AB}"/>
          </ac:graphicFrameMkLst>
        </pc:graphicFrameChg>
        <pc:cxnChg chg="add mod ord topLvl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9" creationId="{65F2A59F-E7E7-4014-AB5C-858ADBD87E0E}"/>
          </ac:cxnSpMkLst>
        </pc:cxnChg>
        <pc:cxnChg chg="del mod topLvl">
          <ac:chgData name="Judson Santiago" userId="ebb108da2f256286" providerId="LiveId" clId="{0F8D3BB3-B47C-4CBA-BB82-BE7D6EF03141}" dt="2021-09-29T03:01:27.797" v="8188" actId="478"/>
          <ac:cxnSpMkLst>
            <pc:docMk/>
            <pc:sldMk cId="615136701" sldId="560"/>
            <ac:cxnSpMk id="13" creationId="{5E405FDB-61A3-453A-9133-736ADE6721BC}"/>
          </ac:cxnSpMkLst>
        </pc:cxnChg>
        <pc:cxnChg chg="del mod topLvl">
          <ac:chgData name="Judson Santiago" userId="ebb108da2f256286" providerId="LiveId" clId="{0F8D3BB3-B47C-4CBA-BB82-BE7D6EF03141}" dt="2021-09-29T03:01:22.549" v="8182" actId="478"/>
          <ac:cxnSpMkLst>
            <pc:docMk/>
            <pc:sldMk cId="615136701" sldId="560"/>
            <ac:cxnSpMk id="14" creationId="{4E476308-1887-4048-AC2A-3D830A883327}"/>
          </ac:cxnSpMkLst>
        </pc:cxnChg>
        <pc:cxnChg chg="mod ord topLvl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19" creationId="{360F8CF2-D0C3-4A62-B835-C9FFE0FC8EEA}"/>
          </ac:cxnSpMkLst>
        </pc:cxnChg>
        <pc:cxnChg chg="del mod topLvl">
          <ac:chgData name="Judson Santiago" userId="ebb108da2f256286" providerId="LiveId" clId="{0F8D3BB3-B47C-4CBA-BB82-BE7D6EF03141}" dt="2021-09-29T03:01:21.637" v="8181" actId="478"/>
          <ac:cxnSpMkLst>
            <pc:docMk/>
            <pc:sldMk cId="615136701" sldId="560"/>
            <ac:cxnSpMk id="20" creationId="{30A12B1D-D447-49FA-9C80-47C61463CFF9}"/>
          </ac:cxnSpMkLst>
        </pc:cxnChg>
        <pc:cxnChg chg="del mod topLvl">
          <ac:chgData name="Judson Santiago" userId="ebb108da2f256286" providerId="LiveId" clId="{0F8D3BB3-B47C-4CBA-BB82-BE7D6EF03141}" dt="2021-09-29T03:01:19.197" v="8178" actId="478"/>
          <ac:cxnSpMkLst>
            <pc:docMk/>
            <pc:sldMk cId="615136701" sldId="560"/>
            <ac:cxnSpMk id="21" creationId="{61F7482E-986F-40C4-9ABB-1F2AC4E69E7D}"/>
          </ac:cxnSpMkLst>
        </pc:cxnChg>
        <pc:cxnChg chg="del mod topLvl">
          <ac:chgData name="Judson Santiago" userId="ebb108da2f256286" providerId="LiveId" clId="{0F8D3BB3-B47C-4CBA-BB82-BE7D6EF03141}" dt="2021-09-29T03:01:23.621" v="8183" actId="478"/>
          <ac:cxnSpMkLst>
            <pc:docMk/>
            <pc:sldMk cId="615136701" sldId="560"/>
            <ac:cxnSpMk id="22" creationId="{713D06CB-5579-4B79-BE83-727A4997151C}"/>
          </ac:cxnSpMkLst>
        </pc:cxnChg>
        <pc:cxnChg chg="del mod topLvl">
          <ac:chgData name="Judson Santiago" userId="ebb108da2f256286" providerId="LiveId" clId="{0F8D3BB3-B47C-4CBA-BB82-BE7D6EF03141}" dt="2021-09-29T03:01:30.445" v="8191" actId="478"/>
          <ac:cxnSpMkLst>
            <pc:docMk/>
            <pc:sldMk cId="615136701" sldId="560"/>
            <ac:cxnSpMk id="23" creationId="{A7F6C5D7-4D5B-49B6-9F79-1969896E3BDE}"/>
          </ac:cxnSpMkLst>
        </pc:cxnChg>
        <pc:cxnChg chg="del mod topLvl">
          <ac:chgData name="Judson Santiago" userId="ebb108da2f256286" providerId="LiveId" clId="{0F8D3BB3-B47C-4CBA-BB82-BE7D6EF03141}" dt="2021-09-29T03:01:28.461" v="8189" actId="478"/>
          <ac:cxnSpMkLst>
            <pc:docMk/>
            <pc:sldMk cId="615136701" sldId="560"/>
            <ac:cxnSpMk id="24" creationId="{2220EE65-D9B5-4469-89BB-462317272D09}"/>
          </ac:cxnSpMkLst>
        </pc:cxnChg>
        <pc:cxnChg chg="del mod topLvl">
          <ac:chgData name="Judson Santiago" userId="ebb108da2f256286" providerId="LiveId" clId="{0F8D3BB3-B47C-4CBA-BB82-BE7D6EF03141}" dt="2021-09-29T03:01:29.493" v="8190" actId="478"/>
          <ac:cxnSpMkLst>
            <pc:docMk/>
            <pc:sldMk cId="615136701" sldId="560"/>
            <ac:cxnSpMk id="25" creationId="{1BB4626D-F49D-4586-898D-E7B5B9E8645E}"/>
          </ac:cxnSpMkLst>
        </pc:cxnChg>
        <pc:cxnChg chg="del mod topLvl">
          <ac:chgData name="Judson Santiago" userId="ebb108da2f256286" providerId="LiveId" clId="{0F8D3BB3-B47C-4CBA-BB82-BE7D6EF03141}" dt="2021-09-29T03:01:24.517" v="8184" actId="478"/>
          <ac:cxnSpMkLst>
            <pc:docMk/>
            <pc:sldMk cId="615136701" sldId="560"/>
            <ac:cxnSpMk id="26" creationId="{C6F6781E-9EE0-4EC6-AD57-1F9E3D76EFA1}"/>
          </ac:cxnSpMkLst>
        </pc:cxnChg>
        <pc:cxnChg chg="del mod topLvl">
          <ac:chgData name="Judson Santiago" userId="ebb108da2f256286" providerId="LiveId" clId="{0F8D3BB3-B47C-4CBA-BB82-BE7D6EF03141}" dt="2021-09-29T03:01:27.109" v="8187" actId="478"/>
          <ac:cxnSpMkLst>
            <pc:docMk/>
            <pc:sldMk cId="615136701" sldId="560"/>
            <ac:cxnSpMk id="27" creationId="{4C0D51B0-B7A2-40D0-B39D-B00AF6BBEDD3}"/>
          </ac:cxnSpMkLst>
        </pc:cxnChg>
        <pc:cxnChg chg="del mod topLvl">
          <ac:chgData name="Judson Santiago" userId="ebb108da2f256286" providerId="LiveId" clId="{0F8D3BB3-B47C-4CBA-BB82-BE7D6EF03141}" dt="2021-09-29T03:01:18.028" v="8177" actId="478"/>
          <ac:cxnSpMkLst>
            <pc:docMk/>
            <pc:sldMk cId="615136701" sldId="560"/>
            <ac:cxnSpMk id="29" creationId="{D6459612-A9B5-44FA-BFAA-F94809E059EB}"/>
          </ac:cxnSpMkLst>
        </pc:cxnChg>
        <pc:cxnChg chg="del mod topLvl">
          <ac:chgData name="Judson Santiago" userId="ebb108da2f256286" providerId="LiveId" clId="{0F8D3BB3-B47C-4CBA-BB82-BE7D6EF03141}" dt="2021-09-29T03:01:17.061" v="8176" actId="478"/>
          <ac:cxnSpMkLst>
            <pc:docMk/>
            <pc:sldMk cId="615136701" sldId="560"/>
            <ac:cxnSpMk id="30" creationId="{595AB758-953B-4D32-B31C-EF2250E1753F}"/>
          </ac:cxnSpMkLst>
        </pc:cxnChg>
        <pc:cxnChg chg="mod ord topLvl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31" creationId="{42289990-D143-4C16-B761-F4B68688DAA1}"/>
          </ac:cxnSpMkLst>
        </pc:cxnChg>
        <pc:cxnChg chg="mod ord topLvl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32" creationId="{6EE3C7F7-717F-494B-90E8-7CC71371905B}"/>
          </ac:cxnSpMkLst>
        </pc:cxnChg>
        <pc:cxnChg chg="del mod topLvl">
          <ac:chgData name="Judson Santiago" userId="ebb108da2f256286" providerId="LiveId" clId="{0F8D3BB3-B47C-4CBA-BB82-BE7D6EF03141}" dt="2021-09-29T03:01:25.701" v="8185" actId="478"/>
          <ac:cxnSpMkLst>
            <pc:docMk/>
            <pc:sldMk cId="615136701" sldId="560"/>
            <ac:cxnSpMk id="36" creationId="{7A7BA780-0EDC-4ABE-9E94-805211E26B40}"/>
          </ac:cxnSpMkLst>
        </pc:cxnChg>
        <pc:cxnChg chg="del mod topLvl">
          <ac:chgData name="Judson Santiago" userId="ebb108da2f256286" providerId="LiveId" clId="{0F8D3BB3-B47C-4CBA-BB82-BE7D6EF03141}" dt="2021-09-29T03:01:10.702" v="8172" actId="478"/>
          <ac:cxnSpMkLst>
            <pc:docMk/>
            <pc:sldMk cId="615136701" sldId="560"/>
            <ac:cxnSpMk id="37" creationId="{5AD4A5E8-FA96-4F39-A274-CFFB13A9DD7A}"/>
          </ac:cxnSpMkLst>
        </pc:cxnChg>
        <pc:cxnChg chg="add mod topLvl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59" creationId="{684F3FAA-2680-427E-A470-BB23A6C88A50}"/>
          </ac:cxnSpMkLst>
        </pc:cxnChg>
        <pc:cxnChg chg="add mod topLvl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61" creationId="{5D4DB8B2-8B27-47F4-86FB-763F7A71B07D}"/>
          </ac:cxnSpMkLst>
        </pc:cxnChg>
        <pc:cxnChg chg="add del mod">
          <ac:chgData name="Judson Santiago" userId="ebb108da2f256286" providerId="LiveId" clId="{0F8D3BB3-B47C-4CBA-BB82-BE7D6EF03141}" dt="2021-09-29T03:55:51.522" v="8840" actId="478"/>
          <ac:cxnSpMkLst>
            <pc:docMk/>
            <pc:sldMk cId="615136701" sldId="560"/>
            <ac:cxnSpMk id="65" creationId="{1DEBAE63-239C-48E7-AD7C-EB7EEDBA36BA}"/>
          </ac:cxnSpMkLst>
        </pc:cxnChg>
        <pc:cxnChg chg="add del mod">
          <ac:chgData name="Judson Santiago" userId="ebb108da2f256286" providerId="LiveId" clId="{0F8D3BB3-B47C-4CBA-BB82-BE7D6EF03141}" dt="2021-09-29T03:56:57.358" v="8877" actId="21"/>
          <ac:cxnSpMkLst>
            <pc:docMk/>
            <pc:sldMk cId="615136701" sldId="560"/>
            <ac:cxnSpMk id="88" creationId="{56E6A5DB-A0C3-4B87-9E9E-B085C7C56BCC}"/>
          </ac:cxnSpMkLst>
        </pc:cxnChg>
        <pc:cxnChg chg="add del mod">
          <ac:chgData name="Judson Santiago" userId="ebb108da2f256286" providerId="LiveId" clId="{0F8D3BB3-B47C-4CBA-BB82-BE7D6EF03141}" dt="2021-09-29T03:55:58.096" v="8869" actId="478"/>
          <ac:cxnSpMkLst>
            <pc:docMk/>
            <pc:sldMk cId="615136701" sldId="560"/>
            <ac:cxnSpMk id="93" creationId="{780201A3-CA65-4415-93C2-96C288BF1A1E}"/>
          </ac:cxnSpMkLst>
        </pc:cxnChg>
        <pc:cxnChg chg="add del mod">
          <ac:chgData name="Judson Santiago" userId="ebb108da2f256286" providerId="LiveId" clId="{0F8D3BB3-B47C-4CBA-BB82-BE7D6EF03141}" dt="2021-09-29T03:55:57.894" v="8868" actId="478"/>
          <ac:cxnSpMkLst>
            <pc:docMk/>
            <pc:sldMk cId="615136701" sldId="560"/>
            <ac:cxnSpMk id="94" creationId="{BEC1BC37-808E-4776-BFC3-0C968446848B}"/>
          </ac:cxnSpMkLst>
        </pc:cxnChg>
        <pc:cxnChg chg="add del mod">
          <ac:chgData name="Judson Santiago" userId="ebb108da2f256286" providerId="LiveId" clId="{0F8D3BB3-B47C-4CBA-BB82-BE7D6EF03141}" dt="2021-09-29T04:02:40.280" v="8892" actId="478"/>
          <ac:cxnSpMkLst>
            <pc:docMk/>
            <pc:sldMk cId="615136701" sldId="560"/>
            <ac:cxnSpMk id="98" creationId="{3A84F24C-09A9-4D64-99DB-2388C2239CF0}"/>
          </ac:cxnSpMkLst>
        </pc:cxnChg>
        <pc:cxnChg chg="add del mod">
          <ac:chgData name="Judson Santiago" userId="ebb108da2f256286" providerId="LiveId" clId="{0F8D3BB3-B47C-4CBA-BB82-BE7D6EF03141}" dt="2021-09-29T03:55:57.698" v="8867" actId="478"/>
          <ac:cxnSpMkLst>
            <pc:docMk/>
            <pc:sldMk cId="615136701" sldId="560"/>
            <ac:cxnSpMk id="103" creationId="{6F84181A-CB9E-4428-9E7F-3C5454DDCA13}"/>
          </ac:cxnSpMkLst>
        </pc:cxnChg>
        <pc:cxnChg chg="add del mod">
          <ac:chgData name="Judson Santiago" userId="ebb108da2f256286" providerId="LiveId" clId="{0F8D3BB3-B47C-4CBA-BB82-BE7D6EF03141}" dt="2021-09-29T04:01:58.465" v="8886" actId="478"/>
          <ac:cxnSpMkLst>
            <pc:docMk/>
            <pc:sldMk cId="615136701" sldId="560"/>
            <ac:cxnSpMk id="114" creationId="{843193FE-88C3-4D9D-918C-63936CEAB8B6}"/>
          </ac:cxnSpMkLst>
        </pc:cxnChg>
        <pc:cxnChg chg="add mod topLvl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131" creationId="{40D435FF-BE33-4134-A963-90447EAC360A}"/>
          </ac:cxnSpMkLst>
        </pc:cxnChg>
        <pc:cxnChg chg="add mod topLvl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135" creationId="{6483D4BA-0AD9-4319-92C9-9729BCAEC77A}"/>
          </ac:cxnSpMkLst>
        </pc:cxnChg>
        <pc:cxnChg chg="add mod ord topLvl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165" creationId="{0BA3A475-8E45-49BA-A4FD-AF9C0C9F7E1C}"/>
          </ac:cxnSpMkLst>
        </pc:cxnChg>
        <pc:cxnChg chg="add mod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188" creationId="{DE6C4FFC-D801-484A-B019-4F08A77F16A5}"/>
          </ac:cxnSpMkLst>
        </pc:cxnChg>
        <pc:cxnChg chg="add mod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189" creationId="{ADDC4704-5114-4CAB-BEC5-5FB979BFCC34}"/>
          </ac:cxnSpMkLst>
        </pc:cxnChg>
        <pc:cxnChg chg="add mod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193" creationId="{9D484E49-F430-4D61-B77C-630D84C3E514}"/>
          </ac:cxnSpMkLst>
        </pc:cxnChg>
        <pc:cxnChg chg="add mod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194" creationId="{173FB032-0F2B-4D7D-872A-0F5592D5867A}"/>
          </ac:cxnSpMkLst>
        </pc:cxnChg>
        <pc:cxnChg chg="add mod">
          <ac:chgData name="Judson Santiago" userId="ebb108da2f256286" providerId="LiveId" clId="{0F8D3BB3-B47C-4CBA-BB82-BE7D6EF03141}" dt="2021-09-29T06:54:42.794" v="10606" actId="16959"/>
          <ac:cxnSpMkLst>
            <pc:docMk/>
            <pc:sldMk cId="615136701" sldId="560"/>
            <ac:cxnSpMk id="201" creationId="{FF23F02F-FE16-4C4F-9D37-86F3D1E56208}"/>
          </ac:cxnSpMkLst>
        </pc:cxnChg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665715296" sldId="560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4813545" sldId="561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653952050" sldId="562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996050280" sldId="563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361047870" sldId="564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4010967761" sldId="565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2358039935" sldId="566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890645737" sldId="567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549748553" sldId="568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3863176978" sldId="569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2959083888" sldId="570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3790266808" sldId="571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584607283" sldId="572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2701628764" sldId="573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3241671216" sldId="574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343689245" sldId="575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2450235669" sldId="576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987016893" sldId="577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1852727016" sldId="578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436450244" sldId="579"/>
        </pc:sldMkLst>
      </pc:sldChg>
      <pc:sldChg chg="del">
        <pc:chgData name="Judson Santiago" userId="ebb108da2f256286" providerId="LiveId" clId="{0F8D3BB3-B47C-4CBA-BB82-BE7D6EF03141}" dt="2021-09-21T03:08:34.882" v="93" actId="47"/>
        <pc:sldMkLst>
          <pc:docMk/>
          <pc:sldMk cId="4069693080" sldId="580"/>
        </pc:sldMkLst>
      </pc:sldChg>
      <pc:sldMasterChg chg="delSp mod">
        <pc:chgData name="Judson Santiago" userId="ebb108da2f256286" providerId="LiveId" clId="{0F8D3BB3-B47C-4CBA-BB82-BE7D6EF03141}" dt="2021-09-29T06:03:41.497" v="10258" actId="478"/>
        <pc:sldMasterMkLst>
          <pc:docMk/>
          <pc:sldMasterMk cId="3191364939" sldId="2147483687"/>
        </pc:sldMasterMkLst>
        <pc:grpChg chg="del">
          <ac:chgData name="Judson Santiago" userId="ebb108da2f256286" providerId="LiveId" clId="{0F8D3BB3-B47C-4CBA-BB82-BE7D6EF03141}" dt="2021-09-29T06:03:41.497" v="10258" actId="478"/>
          <ac:grpSpMkLst>
            <pc:docMk/>
            <pc:sldMasterMk cId="3191364939" sldId="2147483687"/>
            <ac:grpSpMk id="12" creationId="{DBDB6BD3-F400-4402-AA7F-E3F08C3E9C72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Representação de objetos 3D usando um Index e um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Vertex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Buffer.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Transformação e projeção de vértices através do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Vertex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Shader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Criação e utilização de um Constant Buffer para fornecer dados ao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Vertex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Shader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Manipulação da câmera com o mouse usando coordenadas esféricas.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213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classe </a:t>
            </a:r>
            <a:r>
              <a:rPr lang="pt-BR" sz="1200" b="1" dirty="0" err="1">
                <a:solidFill>
                  <a:schemeClr val="bg1"/>
                </a:solidFill>
              </a:rPr>
              <a:t>Mesh</a:t>
            </a:r>
            <a:r>
              <a:rPr lang="pt-BR" sz="1200" b="0" dirty="0">
                <a:solidFill>
                  <a:schemeClr val="bg1"/>
                </a:solidFill>
              </a:rPr>
              <a:t> atualizada e o método </a:t>
            </a:r>
            <a:r>
              <a:rPr lang="pt-BR" sz="1200" b="1" dirty="0">
                <a:solidFill>
                  <a:schemeClr val="bg1"/>
                </a:solidFill>
              </a:rPr>
              <a:t>Box::</a:t>
            </a:r>
            <a:r>
              <a:rPr lang="pt-BR" sz="1200" b="1" dirty="0" err="1">
                <a:solidFill>
                  <a:schemeClr val="bg1"/>
                </a:solidFill>
              </a:rPr>
              <a:t>BuildGeometry</a:t>
            </a:r>
            <a:r>
              <a:rPr lang="pt-BR" sz="1200" b="1" dirty="0">
                <a:solidFill>
                  <a:schemeClr val="bg1"/>
                </a:solidFill>
              </a:rPr>
              <a:t>( )</a:t>
            </a:r>
            <a:r>
              <a:rPr lang="pt-BR" sz="1200" dirty="0">
                <a:solidFill>
                  <a:schemeClr val="bg1"/>
                </a:solidFill>
              </a:rPr>
              <a:t> do projeto </a:t>
            </a:r>
            <a:r>
              <a:rPr lang="pt-BR" sz="1200" b="1" dirty="0">
                <a:solidFill>
                  <a:schemeClr val="bg1"/>
                </a:solidFill>
              </a:rPr>
              <a:t>Box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32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Com o formato de entrada definido e os vértices e índices do objeto copiados para a memória da GPU, vamos criar o Vertex Shader.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2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/>
              <a:t>HLSL (</a:t>
            </a:r>
            <a:r>
              <a:rPr lang="pt-BR" b="1" baseline="0" dirty="0"/>
              <a:t>High </a:t>
            </a:r>
            <a:r>
              <a:rPr lang="pt-BR" b="1" baseline="0" dirty="0" err="1"/>
              <a:t>Level</a:t>
            </a:r>
            <a:r>
              <a:rPr lang="pt-BR" b="1" baseline="0" dirty="0"/>
              <a:t> </a:t>
            </a:r>
            <a:r>
              <a:rPr lang="pt-BR" b="1" baseline="0" dirty="0" err="1"/>
              <a:t>Shading</a:t>
            </a:r>
            <a:r>
              <a:rPr lang="pt-BR" b="1" baseline="0" dirty="0"/>
              <a:t> </a:t>
            </a:r>
            <a:r>
              <a:rPr lang="pt-BR" b="1" baseline="0" dirty="0" err="1"/>
              <a:t>Language</a:t>
            </a:r>
            <a:r>
              <a:rPr lang="pt-BR" baseline="0" dirty="0"/>
              <a:t>) é a linguagem usada para a programação dos shaders no Direct3D.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00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posição de saída do </a:t>
            </a:r>
            <a:r>
              <a:rPr lang="pt-BR" dirty="0" err="1"/>
              <a:t>vertex</a:t>
            </a:r>
            <a:r>
              <a:rPr lang="pt-BR" dirty="0"/>
              <a:t> </a:t>
            </a:r>
            <a:r>
              <a:rPr lang="pt-BR" dirty="0" err="1"/>
              <a:t>shader</a:t>
            </a:r>
            <a:r>
              <a:rPr lang="pt-BR" dirty="0"/>
              <a:t> deve ter obrigatoriamente a semântica SV_POSITION associada. SV significa System </a:t>
            </a:r>
            <a:r>
              <a:rPr lang="pt-BR" dirty="0" err="1"/>
              <a:t>Value</a:t>
            </a:r>
            <a:r>
              <a:rPr lang="pt-BR" dirty="0"/>
              <a:t>.</a:t>
            </a:r>
          </a:p>
          <a:p>
            <a:r>
              <a:rPr lang="pt-BR" dirty="0"/>
              <a:t>Register associa uma variável do </a:t>
            </a:r>
            <a:r>
              <a:rPr lang="pt-BR" dirty="0" err="1"/>
              <a:t>shader</a:t>
            </a:r>
            <a:r>
              <a:rPr lang="pt-BR" dirty="0"/>
              <a:t> a um registro em particular. A letra b indica </a:t>
            </a:r>
            <a:r>
              <a:rPr lang="pt-BR" dirty="0" err="1"/>
              <a:t>constant</a:t>
            </a:r>
            <a:r>
              <a:rPr lang="pt-BR" dirty="0"/>
              <a:t> buffer.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8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 Constant Buffer vai ser um recurso (usa memória de vídeo) que no diagrama fará parte dos dados da Root </a:t>
            </a:r>
            <a:r>
              <a:rPr lang="pt-BR" baseline="0" dirty="0" err="1"/>
              <a:t>Signature</a:t>
            </a:r>
            <a:r>
              <a:rPr lang="pt-BR" baseline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207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se a posição da câmera for alterada, uma nova matriz de visualização deve ser fornecida. O registro </a:t>
            </a:r>
            <a:r>
              <a:rPr lang="pt-BR" dirty="0" err="1"/>
              <a:t>ObjectsConstants</a:t>
            </a:r>
            <a:r>
              <a:rPr lang="pt-BR" dirty="0"/>
              <a:t> é a representação equivalente na memória RAM, que será copiado no Buffer de Upload.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911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contrário dos Vertex e Index Buffers, e assim como os buffers de Render Targets e </a:t>
            </a:r>
            <a:r>
              <a:rPr lang="pt-BR" dirty="0" err="1"/>
              <a:t>Depth</a:t>
            </a:r>
            <a:r>
              <a:rPr lang="pt-BR" dirty="0"/>
              <a:t> Stencil.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09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Assim como o Vertex e Index Buffer.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88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questões de eficiência, o Shader inverte linhas e colunas, então precisamos passar a transposta da matriz.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192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assinatura raiz é o último elemento que precisa ser configurado.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1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3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541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os programas a serem executados pelos shaders prontos e carregados, vamos ver com configurar o </a:t>
            </a:r>
            <a:r>
              <a:rPr lang="pt-BR" dirty="0" err="1"/>
              <a:t>rasterizador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4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Relembrar as partes importantes: </a:t>
            </a:r>
            <a:r>
              <a:rPr lang="pt-BR" sz="1200" dirty="0" err="1">
                <a:solidFill>
                  <a:schemeClr val="bg1"/>
                </a:solidFill>
              </a:rPr>
              <a:t>FillMode</a:t>
            </a:r>
            <a:r>
              <a:rPr lang="pt-BR" sz="1200" dirty="0">
                <a:solidFill>
                  <a:schemeClr val="bg1"/>
                </a:solidFill>
              </a:rPr>
              <a:t> e </a:t>
            </a:r>
            <a:r>
              <a:rPr lang="pt-BR" sz="1200" dirty="0" err="1">
                <a:solidFill>
                  <a:schemeClr val="bg1"/>
                </a:solidFill>
              </a:rPr>
              <a:t>CullMode</a:t>
            </a:r>
            <a:r>
              <a:rPr lang="pt-BR" sz="1200" dirty="0">
                <a:solidFill>
                  <a:schemeClr val="bg1"/>
                </a:solidFill>
              </a:rPr>
              <a:t>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28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entrada deve casar com a saída do Vertex Shader. A semântica SV_TARGET que segue a função </a:t>
            </a:r>
            <a:r>
              <a:rPr lang="pt-BR" dirty="0" err="1"/>
              <a:t>main</a:t>
            </a:r>
            <a:r>
              <a:rPr lang="pt-BR" dirty="0"/>
              <a:t> indica que o valor retornado deve casar com o formato do Render Target.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895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todos os estágios prontos, a última etapa é informar todas essas configurações ao pipeline. Os estágios em cinza não são necessários para nosso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118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Relembrar que aqui definimos a topologia dos vértices.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600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estado do pipeline criado, podemos desenhar com </a:t>
            </a:r>
            <a:r>
              <a:rPr lang="pt-BR" err="1"/>
              <a:t>DrawInstanced</a:t>
            </a:r>
            <a:r>
              <a:rPr lang="pt-BR"/>
              <a:t>( 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68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uso do Vertex Shader e do Constant Buffer no projeto </a:t>
            </a:r>
            <a:r>
              <a:rPr lang="pt-BR" sz="1200" b="1" dirty="0" err="1">
                <a:solidFill>
                  <a:schemeClr val="bg1"/>
                </a:solidFill>
              </a:rPr>
              <a:t>BoxShader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97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uso das coordenadas esféricas para controlar a posição da câmera no projeto </a:t>
            </a:r>
            <a:r>
              <a:rPr lang="pt-BR" sz="1200" b="1" dirty="0" err="1">
                <a:solidFill>
                  <a:schemeClr val="bg1"/>
                </a:solidFill>
              </a:rPr>
              <a:t>Camera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Ângulos (</a:t>
            </a:r>
            <a:r>
              <a:rPr lang="pt-BR" dirty="0" err="1"/>
              <a:t>theta</a:t>
            </a:r>
            <a:r>
              <a:rPr lang="pt-BR" dirty="0"/>
              <a:t>) e (</a:t>
            </a:r>
            <a:r>
              <a:rPr lang="pt-BR" dirty="0" err="1"/>
              <a:t>phi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9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/>
                </a:solidFill>
              </a:rPr>
              <a:t>coordenadas normalizadas do dispositivo (NDC)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4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vimos como configurar o pipeline para desenhar um triângulo. Vamos agora ver como configurá-lo para desenhar objetos 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11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/>
              <a:t>Definido o formato da entrada com o Input Assembler, precisamos criar um buffer contendo os vértices que serão usados para fazer o desenho.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5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documentação fala que a GPU usa a largura de banda máxima ao acessar o GPU Buffer, e que o UPLOAD Buffer é otimizado para acesso da CPU. </a:t>
            </a:r>
          </a:p>
          <a:p>
            <a:r>
              <a:rPr lang="pt-BR" dirty="0"/>
              <a:t>Pode ser que não tenha diferença entre os Buffers, depende da arquitetura da GPU. Deve-se fazer testes de desempenho para ter certeza.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Para objetos mais complexos definiremos também um Index Buffer.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3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os triângulos dos objetos são formados a partir de muitos vértices repetidos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82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6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83396"/>
            <a:ext cx="9448800" cy="1825096"/>
          </a:xfrm>
        </p:spPr>
        <p:txBody>
          <a:bodyPr anchor="t" anchorCtr="0">
            <a:noAutofit/>
          </a:bodyPr>
          <a:lstStyle>
            <a:lvl1pPr algn="l">
              <a:defRPr sz="6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786A4545-D3BF-564D-A863-4D73FDA398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6656EE-CF69-044E-B94A-2814206D04D9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0.png"/><Relationship Id="rId7" Type="http://schemas.microsoft.com/office/2017/06/relationships/model3d" Target="../media/model3d2.glb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17/06/relationships/model3d" Target="../media/model3d4.glb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17/06/relationships/model3d" Target="../media/model3d3.glb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microsoft.com/office/2017/06/relationships/model3d" Target="../media/model3d5.glb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14C8D-3C07-4599-9222-12DA6E23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83396"/>
            <a:ext cx="9629690" cy="1825096"/>
          </a:xfrm>
        </p:spPr>
        <p:txBody>
          <a:bodyPr/>
          <a:lstStyle/>
          <a:p>
            <a:r>
              <a:rPr lang="pt-BR" sz="6000" dirty="0"/>
              <a:t>Desenho </a:t>
            </a:r>
            <a:r>
              <a:rPr lang="pt-BR" sz="6000"/>
              <a:t>de Objetos 3D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35558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E2BB1-C906-417D-90DD-623B52C4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C1633-AC5C-4120-A7F4-CE99EF0D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índices</a:t>
            </a:r>
            <a:r>
              <a:rPr lang="pt-BR" dirty="0"/>
              <a:t> também precisam ser </a:t>
            </a:r>
            <a:r>
              <a:rPr lang="pt-BR" dirty="0">
                <a:solidFill>
                  <a:schemeClr val="accent3"/>
                </a:solidFill>
              </a:rPr>
              <a:t>copiados para a GPU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/>
                </a:solidFill>
              </a:rPr>
              <a:t>malha 3D </a:t>
            </a:r>
            <a:r>
              <a:rPr lang="pt-BR" dirty="0"/>
              <a:t>precisa manter buffers para </a:t>
            </a:r>
            <a:r>
              <a:rPr lang="pt-BR" dirty="0">
                <a:solidFill>
                  <a:schemeClr val="accent2"/>
                </a:solidFill>
              </a:rPr>
              <a:t>vértices e índices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E2C76D-08F3-42A4-95EA-96BE14645E84}"/>
              </a:ext>
            </a:extLst>
          </p:cNvPr>
          <p:cNvSpPr txBox="1"/>
          <p:nvPr/>
        </p:nvSpPr>
        <p:spPr>
          <a:xfrm>
            <a:off x="1405544" y="2949184"/>
            <a:ext cx="85809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Mesh</a:t>
            </a:r>
            <a:endParaRPr lang="pt-BR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ID3DBlob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vertexBufferCPU</a:t>
            </a:r>
            <a:r>
              <a:rPr lang="pt-BR" sz="1400" dirty="0">
                <a:latin typeface="Consolas" panose="020B0609020204030204" pitchFamily="49" charset="0"/>
              </a:rPr>
              <a:t>;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vértices na CPU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vertexBufferUpload</a:t>
            </a:r>
            <a:r>
              <a:rPr lang="pt-BR" sz="1400" dirty="0"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vértices de Upload CPU -&gt; GPU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vertexBufferGPU</a:t>
            </a:r>
            <a:r>
              <a:rPr lang="pt-BR" sz="1400" dirty="0">
                <a:latin typeface="Consolas" panose="020B0609020204030204" pitchFamily="49" charset="0"/>
              </a:rPr>
              <a:t>;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vértices na GPU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ID3DBlob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indexBufferCPU</a:t>
            </a:r>
            <a:r>
              <a:rPr lang="pt-BR" sz="1400" dirty="0">
                <a:latin typeface="Consolas" panose="020B0609020204030204" pitchFamily="49" charset="0"/>
              </a:rPr>
              <a:t>;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índices na CPU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indexBufferUpload</a:t>
            </a:r>
            <a:r>
              <a:rPr lang="pt-BR" sz="1400" dirty="0">
                <a:latin typeface="Consolas" panose="020B0609020204030204" pitchFamily="49" charset="0"/>
              </a:rPr>
              <a:t>;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índices de Upload CPU -&gt; GPU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indexBufferGPU</a:t>
            </a:r>
            <a:r>
              <a:rPr lang="pt-BR" sz="1400" dirty="0">
                <a:latin typeface="Consolas" panose="020B0609020204030204" pitchFamily="49" charset="0"/>
              </a:rPr>
              <a:t>;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índices na GPU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características do index buffer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DXGI_FORMAT</a:t>
            </a:r>
            <a:r>
              <a:rPr lang="pt-BR" sz="1400" dirty="0">
                <a:latin typeface="Consolas" panose="020B0609020204030204" pitchFamily="49" charset="0"/>
              </a:rPr>
              <a:t> indexFormat;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indexBufferSize;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549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0BD10-AB54-4D21-9501-5825826C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 Buffer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CF755-4B08-4352-AF57-0482ED77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Exemplo</a:t>
            </a:r>
            <a:r>
              <a:rPr lang="pt-BR" dirty="0"/>
              <a:t>: cópia dos vértices e índices de um </a:t>
            </a:r>
            <a:r>
              <a:rPr lang="pt-BR" dirty="0">
                <a:solidFill>
                  <a:schemeClr val="accent1"/>
                </a:solidFill>
              </a:rPr>
              <a:t>cubo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E2017E-AAF9-48D2-A2F9-22F97972A6A2}"/>
              </a:ext>
            </a:extLst>
          </p:cNvPr>
          <p:cNvSpPr txBox="1"/>
          <p:nvPr/>
        </p:nvSpPr>
        <p:spPr>
          <a:xfrm>
            <a:off x="1007730" y="2446577"/>
            <a:ext cx="91650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malha 3D</a:t>
            </a:r>
          </a:p>
          <a:p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pt-BR" sz="1300" dirty="0"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Mesh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"Box"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</a:t>
            </a:r>
            <a:r>
              <a:rPr lang="pt-BR" sz="1300" dirty="0" err="1">
                <a:latin typeface="Consolas" panose="020B0609020204030204" pitchFamily="49" charset="0"/>
              </a:rPr>
              <a:t>vertexByteStride</a:t>
            </a:r>
            <a:r>
              <a:rPr lang="pt-BR" sz="1300" dirty="0"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sizeof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</a:t>
            </a:r>
            <a:r>
              <a:rPr lang="pt-BR" sz="1300" dirty="0" err="1">
                <a:latin typeface="Consolas" panose="020B0609020204030204" pitchFamily="49" charset="0"/>
              </a:rPr>
              <a:t>vertexBufferSize</a:t>
            </a:r>
            <a:r>
              <a:rPr lang="pt-BR" sz="1300" dirty="0"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3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&gt;indexBufferSize = 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ibSize</a:t>
            </a:r>
            <a:r>
              <a:rPr lang="pt-BR" sz="1300" dirty="0">
                <a:latin typeface="Consolas" panose="020B0609020204030204" pitchFamily="49" charset="0"/>
              </a:rPr>
              <a:t>;</a:t>
            </a:r>
            <a:br>
              <a:rPr lang="pt-BR" sz="1300" dirty="0">
                <a:latin typeface="Consolas" panose="020B0609020204030204" pitchFamily="49" charset="0"/>
              </a:rPr>
            </a:b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&gt;indexFormat = </a:t>
            </a:r>
            <a:r>
              <a:rPr lang="pt-B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DXGI_FORMAT_R16_UINT</a:t>
            </a:r>
            <a:r>
              <a:rPr lang="pt-BR" sz="1300" dirty="0"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 recursos para o index e </a:t>
            </a:r>
            <a:r>
              <a:rPr lang="pt-BR" sz="13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vertex</a:t>
            </a:r>
            <a:r>
              <a:rPr lang="pt-BR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buffer</a:t>
            </a:r>
          </a:p>
          <a:p>
            <a:r>
              <a:rPr lang="pt-BR" sz="1300" dirty="0" err="1">
                <a:latin typeface="Consolas" panose="020B0609020204030204" pitchFamily="49" charset="0"/>
              </a:rPr>
              <a:t>graphics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300" dirty="0">
                <a:latin typeface="Consolas" panose="020B0609020204030204" pitchFamily="49" charset="0"/>
              </a:rPr>
              <a:t>, &amp;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latin typeface="Consolas" panose="020B0609020204030204" pitchFamily="49" charset="0"/>
              </a:rPr>
              <a:t>vertexBufferCPU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 err="1">
                <a:latin typeface="Consolas" panose="020B0609020204030204" pitchFamily="49" charset="0"/>
              </a:rPr>
              <a:t>graphics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ibSize</a:t>
            </a:r>
            <a:r>
              <a:rPr lang="pt-BR" sz="1300" dirty="0">
                <a:latin typeface="Consolas" panose="020B0609020204030204" pitchFamily="49" charset="0"/>
              </a:rPr>
              <a:t>, &amp;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</a:t>
            </a:r>
            <a:r>
              <a:rPr lang="pt-BR" sz="1300" dirty="0" err="1">
                <a:latin typeface="Consolas" panose="020B0609020204030204" pitchFamily="49" charset="0"/>
              </a:rPr>
              <a:t>indexBufferCPU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 err="1">
                <a:latin typeface="Consolas" panose="020B0609020204030204" pitchFamily="49" charset="0"/>
              </a:rPr>
              <a:t>graphics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UPLOAD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300" dirty="0">
                <a:latin typeface="Consolas" panose="020B0609020204030204" pitchFamily="49" charset="0"/>
              </a:rPr>
              <a:t>, &amp;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latin typeface="Consolas" panose="020B0609020204030204" pitchFamily="49" charset="0"/>
              </a:rPr>
              <a:t>vertexBufferUpload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 err="1">
                <a:latin typeface="Consolas" panose="020B0609020204030204" pitchFamily="49" charset="0"/>
              </a:rPr>
              <a:t>graphics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UPLOAD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ibSize</a:t>
            </a:r>
            <a:r>
              <a:rPr lang="pt-BR" sz="1300" dirty="0">
                <a:latin typeface="Consolas" panose="020B0609020204030204" pitchFamily="49" charset="0"/>
              </a:rPr>
              <a:t>, &amp;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</a:t>
            </a:r>
            <a:r>
              <a:rPr lang="pt-BR" sz="1300" dirty="0" err="1">
                <a:latin typeface="Consolas" panose="020B0609020204030204" pitchFamily="49" charset="0"/>
              </a:rPr>
              <a:t>indexBufferUpload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 err="1">
                <a:latin typeface="Consolas" panose="020B0609020204030204" pitchFamily="49" charset="0"/>
              </a:rPr>
              <a:t>graphics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GPU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300" dirty="0">
                <a:latin typeface="Consolas" panose="020B0609020204030204" pitchFamily="49" charset="0"/>
              </a:rPr>
              <a:t>, &amp;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latin typeface="Consolas" panose="020B0609020204030204" pitchFamily="49" charset="0"/>
              </a:rPr>
              <a:t>vertexBufferGPU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 err="1">
                <a:latin typeface="Consolas" panose="020B0609020204030204" pitchFamily="49" charset="0"/>
              </a:rPr>
              <a:t>graphics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GPU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ibSize</a:t>
            </a:r>
            <a:r>
              <a:rPr lang="pt-BR" sz="1300" dirty="0">
                <a:latin typeface="Consolas" panose="020B0609020204030204" pitchFamily="49" charset="0"/>
              </a:rPr>
              <a:t>, &amp;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</a:t>
            </a:r>
            <a:r>
              <a:rPr lang="pt-BR" sz="1300" dirty="0" err="1">
                <a:latin typeface="Consolas" panose="020B0609020204030204" pitchFamily="49" charset="0"/>
              </a:rPr>
              <a:t>indexBufferGPU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copia vértices e índices para a GPU</a:t>
            </a:r>
          </a:p>
          <a:p>
            <a:r>
              <a:rPr lang="pt-BR" sz="1300" dirty="0" err="1">
                <a:latin typeface="Consolas" panose="020B0609020204030204" pitchFamily="49" charset="0"/>
              </a:rPr>
              <a:t>graphics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vertices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</a:t>
            </a:r>
            <a:r>
              <a:rPr lang="pt-BR" sz="1300" dirty="0" err="1">
                <a:latin typeface="Consolas" panose="020B0609020204030204" pitchFamily="49" charset="0"/>
              </a:rPr>
              <a:t>vertexBufferUpload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</a:t>
            </a:r>
            <a:r>
              <a:rPr lang="pt-BR" sz="1300" dirty="0" err="1">
                <a:latin typeface="Consolas" panose="020B0609020204030204" pitchFamily="49" charset="0"/>
              </a:rPr>
              <a:t>vertexBufferGPU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 err="1">
                <a:latin typeface="Consolas" panose="020B0609020204030204" pitchFamily="49" charset="0"/>
              </a:rPr>
              <a:t>graphics</a:t>
            </a:r>
            <a:r>
              <a:rPr lang="pt-BR" sz="1300" dirty="0">
                <a:latin typeface="Consolas" panose="020B0609020204030204" pitchFamily="49" charset="0"/>
              </a:rPr>
              <a:t>-&gt;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ibSize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</a:t>
            </a:r>
            <a:r>
              <a:rPr lang="pt-BR" sz="1300" dirty="0" err="1">
                <a:latin typeface="Consolas" panose="020B0609020204030204" pitchFamily="49" charset="0"/>
              </a:rPr>
              <a:t>indexBufferUpload</a:t>
            </a:r>
            <a:r>
              <a:rPr lang="pt-BR" sz="1300" dirty="0"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300" dirty="0">
                <a:latin typeface="Consolas" panose="020B0609020204030204" pitchFamily="49" charset="0"/>
              </a:rPr>
              <a:t>&gt;</a:t>
            </a:r>
            <a:r>
              <a:rPr lang="pt-BR" sz="1300" dirty="0" err="1">
                <a:latin typeface="Consolas" panose="020B0609020204030204" pitchFamily="49" charset="0"/>
              </a:rPr>
              <a:t>indexBufferGPU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5B0CC5A-D561-43C0-9328-5D90FEB8E388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E17FCAB8-CB2D-42F8-A69B-B16D00C653D7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AFF9E08-5D97-4EC3-A074-E04C1AE5B6D1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C5348B21-D2BB-4CB3-BCC0-D6DF55F050BD}"/>
              </a:ext>
            </a:extLst>
          </p:cNvPr>
          <p:cNvGrpSpPr/>
          <p:nvPr/>
        </p:nvGrpSpPr>
        <p:grpSpPr>
          <a:xfrm>
            <a:off x="8592783" y="2710150"/>
            <a:ext cx="2271952" cy="2275685"/>
            <a:chOff x="1358933" y="3585831"/>
            <a:chExt cx="1614159" cy="1616811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8" name="Modelo 3D 57" descr="Esfera Vermelha">
                  <a:extLst>
                    <a:ext uri="{FF2B5EF4-FFF2-40B4-BE49-F238E27FC236}">
                      <a16:creationId xmlns:a16="http://schemas.microsoft.com/office/drawing/2014/main" id="{2719797A-7D50-4A56-991C-29CA56BA38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9071941"/>
                    </p:ext>
                  </p:extLst>
                </p:nvPr>
              </p:nvGraphicFramePr>
              <p:xfrm>
                <a:off x="2899495" y="4652991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03589" cy="103589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5129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8" name="Modelo 3D 57" descr="Esfera Vermelha">
                  <a:extLst>
                    <a:ext uri="{FF2B5EF4-FFF2-40B4-BE49-F238E27FC236}">
                      <a16:creationId xmlns:a16="http://schemas.microsoft.com/office/drawing/2014/main" id="{2719797A-7D50-4A56-991C-29CA56BA384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61146" y="4212193"/>
                  <a:ext cx="103589" cy="103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9" name="Modelo 3D 58" descr="Esfera Vermelha">
                  <a:extLst>
                    <a:ext uri="{FF2B5EF4-FFF2-40B4-BE49-F238E27FC236}">
                      <a16:creationId xmlns:a16="http://schemas.microsoft.com/office/drawing/2014/main" id="{36C10FF1-3FC9-437A-8A59-A75D85F5996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89278222"/>
                    </p:ext>
                  </p:extLst>
                </p:nvPr>
              </p:nvGraphicFramePr>
              <p:xfrm>
                <a:off x="2894903" y="3585831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03589" cy="103589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5129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9" name="Modelo 3D 58" descr="Esfera Vermelha">
                  <a:extLst>
                    <a:ext uri="{FF2B5EF4-FFF2-40B4-BE49-F238E27FC236}">
                      <a16:creationId xmlns:a16="http://schemas.microsoft.com/office/drawing/2014/main" id="{36C10FF1-3FC9-437A-8A59-A75D85F5996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54683" y="2710150"/>
                  <a:ext cx="103589" cy="103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0" name="Modelo 3D 59" descr="Esfera Vermelha">
                  <a:extLst>
                    <a:ext uri="{FF2B5EF4-FFF2-40B4-BE49-F238E27FC236}">
                      <a16:creationId xmlns:a16="http://schemas.microsoft.com/office/drawing/2014/main" id="{77CC61C3-71C5-42EF-B4C5-084FD854300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06035565"/>
                    </p:ext>
                  </p:extLst>
                </p:nvPr>
              </p:nvGraphicFramePr>
              <p:xfrm>
                <a:off x="1816705" y="3587942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03589" cy="103589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5129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0" name="Modelo 3D 59" descr="Esfera Vermelha">
                  <a:extLst>
                    <a:ext uri="{FF2B5EF4-FFF2-40B4-BE49-F238E27FC236}">
                      <a16:creationId xmlns:a16="http://schemas.microsoft.com/office/drawing/2014/main" id="{77CC61C3-71C5-42EF-B4C5-084FD854300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37104" y="2713121"/>
                  <a:ext cx="103589" cy="103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1" name="Modelo 3D 60" descr="Esfera Vermelha">
                  <a:extLst>
                    <a:ext uri="{FF2B5EF4-FFF2-40B4-BE49-F238E27FC236}">
                      <a16:creationId xmlns:a16="http://schemas.microsoft.com/office/drawing/2014/main" id="{AD16DC57-F727-4BE5-883A-C496A0119E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59361905"/>
                    </p:ext>
                  </p:extLst>
                </p:nvPr>
              </p:nvGraphicFramePr>
              <p:xfrm>
                <a:off x="1816705" y="4651018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03589" cy="103589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5129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1" name="Modelo 3D 60" descr="Esfera Vermelha">
                  <a:extLst>
                    <a:ext uri="{FF2B5EF4-FFF2-40B4-BE49-F238E27FC236}">
                      <a16:creationId xmlns:a16="http://schemas.microsoft.com/office/drawing/2014/main" id="{AD16DC57-F727-4BE5-883A-C496A0119E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37104" y="4209416"/>
                  <a:ext cx="103589" cy="103589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2" name="Conector reto 36">
              <a:extLst>
                <a:ext uri="{FF2B5EF4-FFF2-40B4-BE49-F238E27FC236}">
                  <a16:creationId xmlns:a16="http://schemas.microsoft.com/office/drawing/2014/main" id="{C2D308AA-1715-4D80-8F69-86D360CBB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2009" y="4687027"/>
              <a:ext cx="457772" cy="47371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37">
              <a:extLst>
                <a:ext uri="{FF2B5EF4-FFF2-40B4-BE49-F238E27FC236}">
                  <a16:creationId xmlns:a16="http://schemas.microsoft.com/office/drawing/2014/main" id="{93B3D92F-0860-44D2-93E8-93F2AB6B2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075" y="3623521"/>
              <a:ext cx="0" cy="106350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4C2F2676-F770-4FE8-B35E-DF1AA670A6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694" y="4690256"/>
              <a:ext cx="1073397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25">
              <a:extLst>
                <a:ext uri="{FF2B5EF4-FFF2-40B4-BE49-F238E27FC236}">
                  <a16:creationId xmlns:a16="http://schemas.microsoft.com/office/drawing/2014/main" id="{54F9152F-FF21-4837-977C-238182F992C6}"/>
                </a:ext>
              </a:extLst>
            </p:cNvPr>
            <p:cNvSpPr/>
            <p:nvPr/>
          </p:nvSpPr>
          <p:spPr>
            <a:xfrm>
              <a:off x="2458494" y="3632009"/>
              <a:ext cx="476143" cy="1535388"/>
            </a:xfrm>
            <a:custGeom>
              <a:avLst/>
              <a:gdLst>
                <a:gd name="connsiteX0" fmla="*/ 0 w 1378303"/>
                <a:gd name="connsiteY0" fmla="*/ 0 h 1069727"/>
                <a:gd name="connsiteX1" fmla="*/ 1378303 w 1378303"/>
                <a:gd name="connsiteY1" fmla="*/ 0 h 1069727"/>
                <a:gd name="connsiteX2" fmla="*/ 1378303 w 1378303"/>
                <a:gd name="connsiteY2" fmla="*/ 1069727 h 1069727"/>
                <a:gd name="connsiteX3" fmla="*/ 0 w 1378303"/>
                <a:gd name="connsiteY3" fmla="*/ 1069727 h 1069727"/>
                <a:gd name="connsiteX4" fmla="*/ 0 w 1378303"/>
                <a:gd name="connsiteY4" fmla="*/ 0 h 1069727"/>
                <a:gd name="connsiteX0" fmla="*/ 0 w 1378303"/>
                <a:gd name="connsiteY0" fmla="*/ 522253 h 1591980"/>
                <a:gd name="connsiteX1" fmla="*/ 529872 w 1378303"/>
                <a:gd name="connsiteY1" fmla="*/ 0 h 1591980"/>
                <a:gd name="connsiteX2" fmla="*/ 1378303 w 1378303"/>
                <a:gd name="connsiteY2" fmla="*/ 1591980 h 1591980"/>
                <a:gd name="connsiteX3" fmla="*/ 0 w 1378303"/>
                <a:gd name="connsiteY3" fmla="*/ 1591980 h 1591980"/>
                <a:gd name="connsiteX4" fmla="*/ 0 w 1378303"/>
                <a:gd name="connsiteY4" fmla="*/ 522253 h 1591980"/>
                <a:gd name="connsiteX0" fmla="*/ 0 w 537202"/>
                <a:gd name="connsiteY0" fmla="*/ 522253 h 1591980"/>
                <a:gd name="connsiteX1" fmla="*/ 529872 w 537202"/>
                <a:gd name="connsiteY1" fmla="*/ 0 h 1591980"/>
                <a:gd name="connsiteX2" fmla="*/ 537202 w 537202"/>
                <a:gd name="connsiteY2" fmla="*/ 1055068 h 1591980"/>
                <a:gd name="connsiteX3" fmla="*/ 0 w 537202"/>
                <a:gd name="connsiteY3" fmla="*/ 1591980 h 1591980"/>
                <a:gd name="connsiteX4" fmla="*/ 0 w 537202"/>
                <a:gd name="connsiteY4" fmla="*/ 522253 h 1591980"/>
                <a:gd name="connsiteX0" fmla="*/ 0 w 537202"/>
                <a:gd name="connsiteY0" fmla="*/ 465661 h 1535388"/>
                <a:gd name="connsiteX1" fmla="*/ 467323 w 537202"/>
                <a:gd name="connsiteY1" fmla="*/ 0 h 1535388"/>
                <a:gd name="connsiteX2" fmla="*/ 537202 w 537202"/>
                <a:gd name="connsiteY2" fmla="*/ 998476 h 1535388"/>
                <a:gd name="connsiteX3" fmla="*/ 0 w 537202"/>
                <a:gd name="connsiteY3" fmla="*/ 1535388 h 1535388"/>
                <a:gd name="connsiteX4" fmla="*/ 0 w 537202"/>
                <a:gd name="connsiteY4" fmla="*/ 465661 h 1535388"/>
                <a:gd name="connsiteX0" fmla="*/ 0 w 476143"/>
                <a:gd name="connsiteY0" fmla="*/ 465661 h 1535388"/>
                <a:gd name="connsiteX1" fmla="*/ 467323 w 476143"/>
                <a:gd name="connsiteY1" fmla="*/ 0 h 1535388"/>
                <a:gd name="connsiteX2" fmla="*/ 476143 w 476143"/>
                <a:gd name="connsiteY2" fmla="*/ 1055068 h 1535388"/>
                <a:gd name="connsiteX3" fmla="*/ 0 w 476143"/>
                <a:gd name="connsiteY3" fmla="*/ 1535388 h 1535388"/>
                <a:gd name="connsiteX4" fmla="*/ 0 w 476143"/>
                <a:gd name="connsiteY4" fmla="*/ 465661 h 153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43" h="1535388">
                  <a:moveTo>
                    <a:pt x="0" y="465661"/>
                  </a:moveTo>
                  <a:lnTo>
                    <a:pt x="467323" y="0"/>
                  </a:lnTo>
                  <a:cubicBezTo>
                    <a:pt x="469766" y="351689"/>
                    <a:pt x="473700" y="703379"/>
                    <a:pt x="476143" y="1055068"/>
                  </a:cubicBezTo>
                  <a:lnTo>
                    <a:pt x="0" y="1535388"/>
                  </a:lnTo>
                  <a:lnTo>
                    <a:pt x="0" y="46566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Retângulo 29">
              <a:extLst>
                <a:ext uri="{FF2B5EF4-FFF2-40B4-BE49-F238E27FC236}">
                  <a16:creationId xmlns:a16="http://schemas.microsoft.com/office/drawing/2014/main" id="{9BB402DA-F106-4F03-8A02-2B4526C01908}"/>
                </a:ext>
              </a:extLst>
            </p:cNvPr>
            <p:cNvSpPr/>
            <p:nvPr/>
          </p:nvSpPr>
          <p:spPr>
            <a:xfrm>
              <a:off x="1378411" y="3619267"/>
              <a:ext cx="1554288" cy="491285"/>
            </a:xfrm>
            <a:custGeom>
              <a:avLst/>
              <a:gdLst>
                <a:gd name="connsiteX0" fmla="*/ 0 w 956732"/>
                <a:gd name="connsiteY0" fmla="*/ 0 h 742538"/>
                <a:gd name="connsiteX1" fmla="*/ 956732 w 956732"/>
                <a:gd name="connsiteY1" fmla="*/ 0 h 742538"/>
                <a:gd name="connsiteX2" fmla="*/ 956732 w 956732"/>
                <a:gd name="connsiteY2" fmla="*/ 742538 h 742538"/>
                <a:gd name="connsiteX3" fmla="*/ 0 w 956732"/>
                <a:gd name="connsiteY3" fmla="*/ 742538 h 742538"/>
                <a:gd name="connsiteX4" fmla="*/ 0 w 956732"/>
                <a:gd name="connsiteY4" fmla="*/ 0 h 742538"/>
                <a:gd name="connsiteX0" fmla="*/ 0 w 1383923"/>
                <a:gd name="connsiteY0" fmla="*/ 0 h 742538"/>
                <a:gd name="connsiteX1" fmla="*/ 1383923 w 1383923"/>
                <a:gd name="connsiteY1" fmla="*/ 439548 h 742538"/>
                <a:gd name="connsiteX2" fmla="*/ 956732 w 1383923"/>
                <a:gd name="connsiteY2" fmla="*/ 742538 h 742538"/>
                <a:gd name="connsiteX3" fmla="*/ 0 w 1383923"/>
                <a:gd name="connsiteY3" fmla="*/ 742538 h 742538"/>
                <a:gd name="connsiteX4" fmla="*/ 0 w 1383923"/>
                <a:gd name="connsiteY4" fmla="*/ 0 h 742538"/>
                <a:gd name="connsiteX0" fmla="*/ 434252 w 1383923"/>
                <a:gd name="connsiteY0" fmla="*/ 0 h 304756"/>
                <a:gd name="connsiteX1" fmla="*/ 1383923 w 1383923"/>
                <a:gd name="connsiteY1" fmla="*/ 1766 h 304756"/>
                <a:gd name="connsiteX2" fmla="*/ 956732 w 1383923"/>
                <a:gd name="connsiteY2" fmla="*/ 304756 h 304756"/>
                <a:gd name="connsiteX3" fmla="*/ 0 w 1383923"/>
                <a:gd name="connsiteY3" fmla="*/ 304756 h 304756"/>
                <a:gd name="connsiteX4" fmla="*/ 434252 w 1383923"/>
                <a:gd name="connsiteY4" fmla="*/ 0 h 304756"/>
                <a:gd name="connsiteX0" fmla="*/ 434252 w 1383923"/>
                <a:gd name="connsiteY0" fmla="*/ 0 h 305758"/>
                <a:gd name="connsiteX1" fmla="*/ 1383923 w 1383923"/>
                <a:gd name="connsiteY1" fmla="*/ 1766 h 305758"/>
                <a:gd name="connsiteX2" fmla="*/ 756189 w 1383923"/>
                <a:gd name="connsiteY2" fmla="*/ 305758 h 305758"/>
                <a:gd name="connsiteX3" fmla="*/ 0 w 1383923"/>
                <a:gd name="connsiteY3" fmla="*/ 304756 h 305758"/>
                <a:gd name="connsiteX4" fmla="*/ 434252 w 1383923"/>
                <a:gd name="connsiteY4" fmla="*/ 0 h 305758"/>
                <a:gd name="connsiteX0" fmla="*/ 434252 w 1131239"/>
                <a:gd name="connsiteY0" fmla="*/ 63410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434252 w 1131239"/>
                <a:gd name="connsiteY4" fmla="*/ 63410 h 369168"/>
                <a:gd name="connsiteX0" fmla="*/ 383113 w 1131239"/>
                <a:gd name="connsiteY0" fmla="*/ 239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383113 w 1131239"/>
                <a:gd name="connsiteY4" fmla="*/ 239 h 369168"/>
                <a:gd name="connsiteX0" fmla="*/ 371080 w 1119206"/>
                <a:gd name="connsiteY0" fmla="*/ 239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71080 w 1119206"/>
                <a:gd name="connsiteY4" fmla="*/ 239 h 369169"/>
                <a:gd name="connsiteX0" fmla="*/ 335932 w 1119206"/>
                <a:gd name="connsiteY0" fmla="*/ 28150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35932 w 1119206"/>
                <a:gd name="connsiteY4" fmla="*/ 28150 h 369169"/>
                <a:gd name="connsiteX0" fmla="*/ 335932 w 1078890"/>
                <a:gd name="connsiteY0" fmla="*/ 0 h 341019"/>
                <a:gd name="connsiteX1" fmla="*/ 1078890 w 1078890"/>
                <a:gd name="connsiteY1" fmla="*/ 3896 h 341019"/>
                <a:gd name="connsiteX2" fmla="*/ 744156 w 1078890"/>
                <a:gd name="connsiteY2" fmla="*/ 341018 h 341019"/>
                <a:gd name="connsiteX3" fmla="*/ 0 w 1078890"/>
                <a:gd name="connsiteY3" fmla="*/ 341019 h 341019"/>
                <a:gd name="connsiteX4" fmla="*/ 335932 w 1078890"/>
                <a:gd name="connsiteY4" fmla="*/ 0 h 34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890" h="341019">
                  <a:moveTo>
                    <a:pt x="335932" y="0"/>
                  </a:moveTo>
                  <a:lnTo>
                    <a:pt x="1078890" y="3896"/>
                  </a:lnTo>
                  <a:lnTo>
                    <a:pt x="744156" y="341018"/>
                  </a:lnTo>
                  <a:lnTo>
                    <a:pt x="0" y="341019"/>
                  </a:lnTo>
                  <a:lnTo>
                    <a:pt x="335932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D4EA266-3A57-452B-B1F3-8036D72E7B51}"/>
                </a:ext>
              </a:extLst>
            </p:cNvPr>
            <p:cNvSpPr/>
            <p:nvPr/>
          </p:nvSpPr>
          <p:spPr>
            <a:xfrm>
              <a:off x="1397269" y="4099018"/>
              <a:ext cx="1069727" cy="106972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onector reto 34">
              <a:extLst>
                <a:ext uri="{FF2B5EF4-FFF2-40B4-BE49-F238E27FC236}">
                  <a16:creationId xmlns:a16="http://schemas.microsoft.com/office/drawing/2014/main" id="{A3A5FAA9-6C0C-4CAA-B66C-9E3271987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7587" y="3632330"/>
              <a:ext cx="467792" cy="467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35">
              <a:extLst>
                <a:ext uri="{FF2B5EF4-FFF2-40B4-BE49-F238E27FC236}">
                  <a16:creationId xmlns:a16="http://schemas.microsoft.com/office/drawing/2014/main" id="{5B0655F4-81C3-47E3-8794-258E5BAE4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272" y="3625431"/>
              <a:ext cx="467422" cy="467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42">
              <a:extLst>
                <a:ext uri="{FF2B5EF4-FFF2-40B4-BE49-F238E27FC236}">
                  <a16:creationId xmlns:a16="http://schemas.microsoft.com/office/drawing/2014/main" id="{1C64F7A9-9997-4850-95AA-29D2B466FC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0075" y="3625494"/>
              <a:ext cx="108354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49">
              <a:extLst>
                <a:ext uri="{FF2B5EF4-FFF2-40B4-BE49-F238E27FC236}">
                  <a16:creationId xmlns:a16="http://schemas.microsoft.com/office/drawing/2014/main" id="{6A0A49B4-565B-440D-B7EC-7EC9EAD98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014" y="4690256"/>
              <a:ext cx="477988" cy="4771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50">
              <a:extLst>
                <a:ext uri="{FF2B5EF4-FFF2-40B4-BE49-F238E27FC236}">
                  <a16:creationId xmlns:a16="http://schemas.microsoft.com/office/drawing/2014/main" id="{15411C8C-7241-442C-8246-F6FBA0F160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091" y="3623521"/>
              <a:ext cx="2608" cy="1071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Modelo 3D 72" descr="Esfera Vermelha">
                  <a:extLst>
                    <a:ext uri="{FF2B5EF4-FFF2-40B4-BE49-F238E27FC236}">
                      <a16:creationId xmlns:a16="http://schemas.microsoft.com/office/drawing/2014/main" id="{EFCC99BA-6100-4CD9-9EB1-34BAAAF0DE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91909666"/>
                    </p:ext>
                  </p:extLst>
                </p:nvPr>
              </p:nvGraphicFramePr>
              <p:xfrm>
                <a:off x="2433623" y="4056054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03589" cy="103589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5129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Modelo 3D 72" descr="Esfera Vermelha">
                  <a:extLst>
                    <a:ext uri="{FF2B5EF4-FFF2-40B4-BE49-F238E27FC236}">
                      <a16:creationId xmlns:a16="http://schemas.microsoft.com/office/drawing/2014/main" id="{EFCC99BA-6100-4CD9-9EB1-34BAAAF0DEA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05425" y="3371996"/>
                  <a:ext cx="103589" cy="103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Modelo 3D 73" descr="Esfera Vermelha">
                  <a:extLst>
                    <a:ext uri="{FF2B5EF4-FFF2-40B4-BE49-F238E27FC236}">
                      <a16:creationId xmlns:a16="http://schemas.microsoft.com/office/drawing/2014/main" id="{025B1262-C618-4A41-A309-F307EA14FBE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12120634"/>
                    </p:ext>
                  </p:extLst>
                </p:nvPr>
              </p:nvGraphicFramePr>
              <p:xfrm>
                <a:off x="1358933" y="4060222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03589" cy="103589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5129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Modelo 3D 73" descr="Esfera Vermelha">
                  <a:extLst>
                    <a:ext uri="{FF2B5EF4-FFF2-40B4-BE49-F238E27FC236}">
                      <a16:creationId xmlns:a16="http://schemas.microsoft.com/office/drawing/2014/main" id="{025B1262-C618-4A41-A309-F307EA14FBE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92783" y="3377862"/>
                  <a:ext cx="103589" cy="103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Modelo 3D 74" descr="Esfera Vermelha">
                  <a:extLst>
                    <a:ext uri="{FF2B5EF4-FFF2-40B4-BE49-F238E27FC236}">
                      <a16:creationId xmlns:a16="http://schemas.microsoft.com/office/drawing/2014/main" id="{9E840AED-B52C-429F-903F-044A2BBCC0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74002418"/>
                    </p:ext>
                  </p:extLst>
                </p:nvPr>
              </p:nvGraphicFramePr>
              <p:xfrm>
                <a:off x="2434857" y="5129045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03589" cy="103589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5129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Modelo 3D 74" descr="Esfera Vermelha">
                  <a:extLst>
                    <a:ext uri="{FF2B5EF4-FFF2-40B4-BE49-F238E27FC236}">
                      <a16:creationId xmlns:a16="http://schemas.microsoft.com/office/drawing/2014/main" id="{9E840AED-B52C-429F-903F-044A2BBCC0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07161" y="4882246"/>
                  <a:ext cx="103589" cy="103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6" name="Modelo 3D 75" descr="Esfera Vermelha">
                  <a:extLst>
                    <a:ext uri="{FF2B5EF4-FFF2-40B4-BE49-F238E27FC236}">
                      <a16:creationId xmlns:a16="http://schemas.microsoft.com/office/drawing/2014/main" id="{6D292144-1C84-4BEE-A579-C2D84B8CC29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60811536"/>
                    </p:ext>
                  </p:extLst>
                </p:nvPr>
              </p:nvGraphicFramePr>
              <p:xfrm>
                <a:off x="1360838" y="5129045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03589" cy="103589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5129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6" name="Modelo 3D 75" descr="Esfera Vermelha">
                  <a:extLst>
                    <a:ext uri="{FF2B5EF4-FFF2-40B4-BE49-F238E27FC236}">
                      <a16:creationId xmlns:a16="http://schemas.microsoft.com/office/drawing/2014/main" id="{6D292144-1C84-4BEE-A579-C2D84B8CC29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95464" y="4882246"/>
                  <a:ext cx="103589" cy="10358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7836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55579"/>
            <a:ext cx="10820400" cy="1293028"/>
          </a:xfrm>
        </p:spPr>
        <p:txBody>
          <a:bodyPr/>
          <a:lstStyle/>
          <a:p>
            <a:r>
              <a:rPr lang="en-US"/>
              <a:t>Vertex Shader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A8EA1F9-4029-4E75-ADB1-689B1E70CF81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52" name="Seta para baixo 44">
              <a:extLst>
                <a:ext uri="{FF2B5EF4-FFF2-40B4-BE49-F238E27FC236}">
                  <a16:creationId xmlns:a16="http://schemas.microsoft.com/office/drawing/2014/main" id="{64D5D1A1-6BDE-45C1-8E8A-CF1CDCC7EC49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0500337-7002-4B7F-A28C-5128F587F4F6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9350651-FB54-4F64-9501-2997B50FDB3A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5FB5B6B3-628C-430D-8A43-C9662E8AA228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59" name="Retângulo de cantos arredondados 41">
              <a:extLst>
                <a:ext uri="{FF2B5EF4-FFF2-40B4-BE49-F238E27FC236}">
                  <a16:creationId xmlns:a16="http://schemas.microsoft.com/office/drawing/2014/main" id="{2DF5747A-2152-4C79-8AEE-97D47125A189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60" name="Conector angulado 43">
              <a:extLst>
                <a:ext uri="{FF2B5EF4-FFF2-40B4-BE49-F238E27FC236}">
                  <a16:creationId xmlns:a16="http://schemas.microsoft.com/office/drawing/2014/main" id="{106A141E-182D-4643-8305-CCF4E69F5D52}"/>
                </a:ext>
              </a:extLst>
            </p:cNvPr>
            <p:cNvCxnSpPr>
              <a:cxnSpLocks/>
              <a:stCxn id="55" idx="2"/>
              <a:endCxn id="61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FEFBF86-C95B-4217-8BFA-1F128115F134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62" name="Seta para baixo 44">
              <a:extLst>
                <a:ext uri="{FF2B5EF4-FFF2-40B4-BE49-F238E27FC236}">
                  <a16:creationId xmlns:a16="http://schemas.microsoft.com/office/drawing/2014/main" id="{D1DC369D-03D7-4A0E-A4EA-EE5E5958C08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DF4CEDE-96A8-41DB-9714-89E7908BBD0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65" name="Seta para baixo 44">
              <a:extLst>
                <a:ext uri="{FF2B5EF4-FFF2-40B4-BE49-F238E27FC236}">
                  <a16:creationId xmlns:a16="http://schemas.microsoft.com/office/drawing/2014/main" id="{3C41C66C-ED57-41FF-B3AC-1E0420EB652C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Seta para baixo 44">
              <a:extLst>
                <a:ext uri="{FF2B5EF4-FFF2-40B4-BE49-F238E27FC236}">
                  <a16:creationId xmlns:a16="http://schemas.microsoft.com/office/drawing/2014/main" id="{72D96B01-CF76-499A-90B6-583D75022DAB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Seta para baixo 44">
              <a:extLst>
                <a:ext uri="{FF2B5EF4-FFF2-40B4-BE49-F238E27FC236}">
                  <a16:creationId xmlns:a16="http://schemas.microsoft.com/office/drawing/2014/main" id="{0391E5A7-8BEC-4CFA-B0B3-3D9E9A0483E8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Seta para baixo 44">
              <a:extLst>
                <a:ext uri="{FF2B5EF4-FFF2-40B4-BE49-F238E27FC236}">
                  <a16:creationId xmlns:a16="http://schemas.microsoft.com/office/drawing/2014/main" id="{5A2B9438-2B64-4C2A-9F19-78107058F078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Seta para baixo 44">
              <a:extLst>
                <a:ext uri="{FF2B5EF4-FFF2-40B4-BE49-F238E27FC236}">
                  <a16:creationId xmlns:a16="http://schemas.microsoft.com/office/drawing/2014/main" id="{E435DD49-389B-4AF6-A9BC-5FCC7F0608D2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Seta para baixo 44">
              <a:extLst>
                <a:ext uri="{FF2B5EF4-FFF2-40B4-BE49-F238E27FC236}">
                  <a16:creationId xmlns:a16="http://schemas.microsoft.com/office/drawing/2014/main" id="{09D58F3B-B54C-4067-9E6D-BAD18AA582D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5" name="Conector angulado 43">
              <a:extLst>
                <a:ext uri="{FF2B5EF4-FFF2-40B4-BE49-F238E27FC236}">
                  <a16:creationId xmlns:a16="http://schemas.microsoft.com/office/drawing/2014/main" id="{9F601B41-BBA9-41BC-98B7-0FDA02E59A68}"/>
                </a:ext>
              </a:extLst>
            </p:cNvPr>
            <p:cNvCxnSpPr>
              <a:cxnSpLocks/>
              <a:stCxn id="59" idx="2"/>
              <a:endCxn id="61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3907DF7-4D31-4F58-B633-67082B5509B8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81" name="Conector: Angulado 80">
              <a:extLst>
                <a:ext uri="{FF2B5EF4-FFF2-40B4-BE49-F238E27FC236}">
                  <a16:creationId xmlns:a16="http://schemas.microsoft.com/office/drawing/2014/main" id="{CFBEF392-299D-4E64-8945-F6F48548418C}"/>
                </a:ext>
              </a:extLst>
            </p:cNvPr>
            <p:cNvCxnSpPr>
              <a:cxnSpLocks/>
              <a:stCxn id="80" idx="2"/>
              <a:endCxn id="63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: Angulado 81">
              <a:extLst>
                <a:ext uri="{FF2B5EF4-FFF2-40B4-BE49-F238E27FC236}">
                  <a16:creationId xmlns:a16="http://schemas.microsoft.com/office/drawing/2014/main" id="{605DE398-F468-4F42-8683-1375F6EAA39B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B839A962-179F-4157-BE05-945A4C14DA73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26F331F-5058-4A4F-9E9A-B8BA70D70695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5C69A874-20D1-4928-A0C6-67DA2F4A6D83}"/>
                </a:ext>
              </a:extLst>
            </p:cNvPr>
            <p:cNvCxnSpPr>
              <a:cxnSpLocks/>
              <a:stCxn id="83" idx="2"/>
              <a:endCxn id="57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: Angulado 85">
              <a:extLst>
                <a:ext uri="{FF2B5EF4-FFF2-40B4-BE49-F238E27FC236}">
                  <a16:creationId xmlns:a16="http://schemas.microsoft.com/office/drawing/2014/main" id="{DE4E2EBE-C1D0-4B14-BA4B-35D87F2DE2A9}"/>
                </a:ext>
              </a:extLst>
            </p:cNvPr>
            <p:cNvCxnSpPr>
              <a:cxnSpLocks/>
              <a:stCxn id="84" idx="2"/>
              <a:endCxn id="57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74719687-4145-415C-B63C-26503E2E15DF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AA6767C9-44D4-4C43-80DB-77F509F10C61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AC27851F-9757-4AF7-A7EC-98EC92C3E4A9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35A94EAD-1387-46E2-B187-1810E349BB48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E3676745-C9E0-4301-B671-65CA99A11F97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48B9CAD2-6F50-444C-8482-75DDE238D47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1984F603-1A94-4E0B-90D9-4FFF26435C12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Seta para baixo 44">
              <a:extLst>
                <a:ext uri="{FF2B5EF4-FFF2-40B4-BE49-F238E27FC236}">
                  <a16:creationId xmlns:a16="http://schemas.microsoft.com/office/drawing/2014/main" id="{9A7587B2-FCA8-47C0-9A15-71A5F7B3470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8" name="Seta para baixo 44">
              <a:extLst>
                <a:ext uri="{FF2B5EF4-FFF2-40B4-BE49-F238E27FC236}">
                  <a16:creationId xmlns:a16="http://schemas.microsoft.com/office/drawing/2014/main" id="{1D94DB2E-22D8-4FA1-8EA1-10E9DA7037F8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85EEBF93-2A82-4CB7-90F4-61D347A16DFD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tângulo de cantos arredondados 40">
              <a:extLst>
                <a:ext uri="{FF2B5EF4-FFF2-40B4-BE49-F238E27FC236}">
                  <a16:creationId xmlns:a16="http://schemas.microsoft.com/office/drawing/2014/main" id="{DD913AA3-C11B-4ABC-A5F1-136679D208D9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01" name="Retângulo de cantos arredondados 28">
              <a:extLst>
                <a:ext uri="{FF2B5EF4-FFF2-40B4-BE49-F238E27FC236}">
                  <a16:creationId xmlns:a16="http://schemas.microsoft.com/office/drawing/2014/main" id="{C098200C-CE78-4C8D-9A08-CECADC3B83E9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02" name="Retângulo de cantos arredondados 25">
              <a:extLst>
                <a:ext uri="{FF2B5EF4-FFF2-40B4-BE49-F238E27FC236}">
                  <a16:creationId xmlns:a16="http://schemas.microsoft.com/office/drawing/2014/main" id="{7EF6D47F-D221-40FB-883E-674970EB917C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03" name="Retângulo de cantos arredondados 31">
              <a:extLst>
                <a:ext uri="{FF2B5EF4-FFF2-40B4-BE49-F238E27FC236}">
                  <a16:creationId xmlns:a16="http://schemas.microsoft.com/office/drawing/2014/main" id="{51001FE4-71A2-4B38-B1E5-F9B0AF0B2991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808D4449-8FCA-4321-B2A3-AC3C48F88410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E95E1398-E361-4096-BC68-43143101CE3F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55" name="Retângulo de cantos arredondados 6">
              <a:extLst>
                <a:ext uri="{FF2B5EF4-FFF2-40B4-BE49-F238E27FC236}">
                  <a16:creationId xmlns:a16="http://schemas.microsoft.com/office/drawing/2014/main" id="{EAC83589-9CD9-4D06-9FD3-4BAE066B226E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3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4CBB-86C8-41C8-A148-7965C265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42367-FB76-493D-8E96-4F225A92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b="1" dirty="0"/>
              <a:t>Vertex Shader </a:t>
            </a:r>
            <a:r>
              <a:rPr lang="pt-BR" dirty="0"/>
              <a:t>foi construído para fazer </a:t>
            </a:r>
            <a:r>
              <a:rPr lang="pt-BR" dirty="0">
                <a:solidFill>
                  <a:schemeClr val="accent3"/>
                </a:solidFill>
              </a:rPr>
              <a:t>operações</a:t>
            </a:r>
            <a:r>
              <a:rPr lang="pt-BR" dirty="0"/>
              <a:t> sobre </a:t>
            </a:r>
            <a:r>
              <a:rPr lang="pt-BR" dirty="0">
                <a:solidFill>
                  <a:schemeClr val="accent1"/>
                </a:solidFill>
              </a:rPr>
              <a:t>vértices</a:t>
            </a:r>
          </a:p>
          <a:p>
            <a:pPr lvl="1"/>
            <a:r>
              <a:rPr lang="pt-BR" dirty="0"/>
              <a:t>Vários vértices podem ser </a:t>
            </a:r>
            <a:br>
              <a:rPr lang="pt-BR" dirty="0"/>
            </a:br>
            <a:r>
              <a:rPr lang="pt-BR" dirty="0"/>
              <a:t>processados </a:t>
            </a:r>
            <a:r>
              <a:rPr lang="pt-BR" dirty="0">
                <a:solidFill>
                  <a:schemeClr val="accent2"/>
                </a:solidFill>
              </a:rPr>
              <a:t>em paralelo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na GPU</a:t>
            </a:r>
          </a:p>
          <a:p>
            <a:pPr lvl="1"/>
            <a:r>
              <a:rPr lang="pt-BR" dirty="0"/>
              <a:t>Ele pode (deve) ser usado </a:t>
            </a:r>
            <a:br>
              <a:rPr lang="pt-BR" dirty="0"/>
            </a:br>
            <a:r>
              <a:rPr lang="pt-BR" dirty="0"/>
              <a:t>pra transformar os vértices</a:t>
            </a:r>
          </a:p>
          <a:p>
            <a:pPr lvl="1"/>
            <a:r>
              <a:rPr lang="pt-BR" dirty="0"/>
              <a:t>A matriz combinada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WorldViewProj</a:t>
            </a:r>
            <a:r>
              <a:rPr lang="pt-BR" dirty="0"/>
              <a:t> precisa</a:t>
            </a:r>
            <a:br>
              <a:rPr lang="pt-BR" dirty="0"/>
            </a:br>
            <a:r>
              <a:rPr lang="pt-BR" dirty="0"/>
              <a:t>ser fornecida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C9360EC-A9C4-40B5-8F33-5CF0380267B7}"/>
              </a:ext>
            </a:extLst>
          </p:cNvPr>
          <p:cNvSpPr txBox="1"/>
          <p:nvPr/>
        </p:nvSpPr>
        <p:spPr>
          <a:xfrm>
            <a:off x="6912685" y="539746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ndara" panose="020E0502030303020204" pitchFamily="34" charset="0"/>
              </a:rPr>
              <a:t>Processadores da GPU</a:t>
            </a:r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F7BFDEEF-2435-443C-9805-9FBF77909B2D}"/>
              </a:ext>
            </a:extLst>
          </p:cNvPr>
          <p:cNvGrpSpPr/>
          <p:nvPr/>
        </p:nvGrpSpPr>
        <p:grpSpPr>
          <a:xfrm>
            <a:off x="5722957" y="3031452"/>
            <a:ext cx="4750619" cy="2228853"/>
            <a:chOff x="6342254" y="3617499"/>
            <a:chExt cx="4750619" cy="222885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8A2E829-45B8-4CAF-9BD2-6667CCC7C95D}"/>
                </a:ext>
              </a:extLst>
            </p:cNvPr>
            <p:cNvGrpSpPr/>
            <p:nvPr/>
          </p:nvGrpSpPr>
          <p:grpSpPr>
            <a:xfrm>
              <a:off x="6474043" y="4103400"/>
              <a:ext cx="4021541" cy="470317"/>
              <a:chOff x="6474043" y="4103400"/>
              <a:chExt cx="4021541" cy="470317"/>
            </a:xfrm>
          </p:grpSpPr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14A1FA0-58CA-43D0-A007-51F619745AEB}"/>
                  </a:ext>
                </a:extLst>
              </p:cNvPr>
              <p:cNvSpPr/>
              <p:nvPr/>
            </p:nvSpPr>
            <p:spPr>
              <a:xfrm>
                <a:off x="6474043" y="4103400"/>
                <a:ext cx="4021541" cy="4703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7026EC7C-5A0D-48E9-9F97-9C550B43295A}"/>
                  </a:ext>
                </a:extLst>
              </p:cNvPr>
              <p:cNvGrpSpPr/>
              <p:nvPr/>
            </p:nvGrpSpPr>
            <p:grpSpPr>
              <a:xfrm>
                <a:off x="7219992" y="4176898"/>
                <a:ext cx="402804" cy="329073"/>
                <a:chOff x="6077674" y="4262376"/>
                <a:chExt cx="402804" cy="222813"/>
              </a:xfrm>
            </p:grpSpPr>
            <p:sp>
              <p:nvSpPr>
                <p:cNvPr id="115" name="Retângulo 114">
                  <a:extLst>
                    <a:ext uri="{FF2B5EF4-FFF2-40B4-BE49-F238E27FC236}">
                      <a16:creationId xmlns:a16="http://schemas.microsoft.com/office/drawing/2014/main" id="{132ECBA7-DAB7-427B-A6DE-53494E6EC6B7}"/>
                    </a:ext>
                  </a:extLst>
                </p:cNvPr>
                <p:cNvSpPr/>
                <p:nvPr/>
              </p:nvSpPr>
              <p:spPr>
                <a:xfrm>
                  <a:off x="6077674" y="4262376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6" name="Retângulo 115">
                  <a:extLst>
                    <a:ext uri="{FF2B5EF4-FFF2-40B4-BE49-F238E27FC236}">
                      <a16:creationId xmlns:a16="http://schemas.microsoft.com/office/drawing/2014/main" id="{40B6F8A7-F81C-4FAA-81C5-4DF31C6B9C4B}"/>
                    </a:ext>
                  </a:extLst>
                </p:cNvPr>
                <p:cNvSpPr/>
                <p:nvPr/>
              </p:nvSpPr>
              <p:spPr>
                <a:xfrm>
                  <a:off x="6077674" y="4363654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97" name="Agrupar 96">
                <a:extLst>
                  <a:ext uri="{FF2B5EF4-FFF2-40B4-BE49-F238E27FC236}">
                    <a16:creationId xmlns:a16="http://schemas.microsoft.com/office/drawing/2014/main" id="{736CF50F-FDA2-4F66-9F8F-3E56A4512A25}"/>
                  </a:ext>
                </a:extLst>
              </p:cNvPr>
              <p:cNvGrpSpPr/>
              <p:nvPr/>
            </p:nvGrpSpPr>
            <p:grpSpPr>
              <a:xfrm>
                <a:off x="7699452" y="4176900"/>
                <a:ext cx="402804" cy="329073"/>
                <a:chOff x="6559952" y="4262375"/>
                <a:chExt cx="402804" cy="222813"/>
              </a:xfrm>
            </p:grpSpPr>
            <p:sp>
              <p:nvSpPr>
                <p:cNvPr id="113" name="Retângulo 112">
                  <a:extLst>
                    <a:ext uri="{FF2B5EF4-FFF2-40B4-BE49-F238E27FC236}">
                      <a16:creationId xmlns:a16="http://schemas.microsoft.com/office/drawing/2014/main" id="{7331A0D3-8E78-4704-B3DE-2960CFBE34D3}"/>
                    </a:ext>
                  </a:extLst>
                </p:cNvPr>
                <p:cNvSpPr/>
                <p:nvPr/>
              </p:nvSpPr>
              <p:spPr>
                <a:xfrm>
                  <a:off x="6559952" y="4262375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4" name="Retângulo 113">
                  <a:extLst>
                    <a:ext uri="{FF2B5EF4-FFF2-40B4-BE49-F238E27FC236}">
                      <a16:creationId xmlns:a16="http://schemas.microsoft.com/office/drawing/2014/main" id="{505BAA88-8C99-4BE6-B539-9656BD0E0CAE}"/>
                    </a:ext>
                  </a:extLst>
                </p:cNvPr>
                <p:cNvSpPr/>
                <p:nvPr/>
              </p:nvSpPr>
              <p:spPr>
                <a:xfrm>
                  <a:off x="6559952" y="4363653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98" name="Agrupar 97">
                <a:extLst>
                  <a:ext uri="{FF2B5EF4-FFF2-40B4-BE49-F238E27FC236}">
                    <a16:creationId xmlns:a16="http://schemas.microsoft.com/office/drawing/2014/main" id="{7066FE19-2CFE-4DDC-B0D6-8FC41CCEAD50}"/>
                  </a:ext>
                </a:extLst>
              </p:cNvPr>
              <p:cNvGrpSpPr/>
              <p:nvPr/>
            </p:nvGrpSpPr>
            <p:grpSpPr>
              <a:xfrm>
                <a:off x="8178912" y="4176898"/>
                <a:ext cx="402804" cy="329073"/>
                <a:chOff x="7036594" y="4262374"/>
                <a:chExt cx="402804" cy="222813"/>
              </a:xfrm>
            </p:grpSpPr>
            <p:sp>
              <p:nvSpPr>
                <p:cNvPr id="111" name="Retângulo 110">
                  <a:extLst>
                    <a:ext uri="{FF2B5EF4-FFF2-40B4-BE49-F238E27FC236}">
                      <a16:creationId xmlns:a16="http://schemas.microsoft.com/office/drawing/2014/main" id="{73E83478-E356-459F-852D-EF02159E0B8E}"/>
                    </a:ext>
                  </a:extLst>
                </p:cNvPr>
                <p:cNvSpPr/>
                <p:nvPr/>
              </p:nvSpPr>
              <p:spPr>
                <a:xfrm>
                  <a:off x="703659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2" name="Retângulo 111">
                  <a:extLst>
                    <a:ext uri="{FF2B5EF4-FFF2-40B4-BE49-F238E27FC236}">
                      <a16:creationId xmlns:a16="http://schemas.microsoft.com/office/drawing/2014/main" id="{205A5BF8-B877-41CB-B349-B2DCC1B01B6B}"/>
                    </a:ext>
                  </a:extLst>
                </p:cNvPr>
                <p:cNvSpPr/>
                <p:nvPr/>
              </p:nvSpPr>
              <p:spPr>
                <a:xfrm>
                  <a:off x="703659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99" name="Agrupar 98">
                <a:extLst>
                  <a:ext uri="{FF2B5EF4-FFF2-40B4-BE49-F238E27FC236}">
                    <a16:creationId xmlns:a16="http://schemas.microsoft.com/office/drawing/2014/main" id="{2AF11B74-B857-4DD4-A7B8-A522F848FB95}"/>
                  </a:ext>
                </a:extLst>
              </p:cNvPr>
              <p:cNvGrpSpPr/>
              <p:nvPr/>
            </p:nvGrpSpPr>
            <p:grpSpPr>
              <a:xfrm>
                <a:off x="8658372" y="4176898"/>
                <a:ext cx="402804" cy="329073"/>
                <a:chOff x="7513236" y="4262374"/>
                <a:chExt cx="402804" cy="222813"/>
              </a:xfrm>
            </p:grpSpPr>
            <p:sp>
              <p:nvSpPr>
                <p:cNvPr id="109" name="Retângulo 108">
                  <a:extLst>
                    <a:ext uri="{FF2B5EF4-FFF2-40B4-BE49-F238E27FC236}">
                      <a16:creationId xmlns:a16="http://schemas.microsoft.com/office/drawing/2014/main" id="{F4E8BF72-929C-4EBD-AC41-61DA9985AE6B}"/>
                    </a:ext>
                  </a:extLst>
                </p:cNvPr>
                <p:cNvSpPr/>
                <p:nvPr/>
              </p:nvSpPr>
              <p:spPr>
                <a:xfrm>
                  <a:off x="7513236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0" name="Retângulo 109">
                  <a:extLst>
                    <a:ext uri="{FF2B5EF4-FFF2-40B4-BE49-F238E27FC236}">
                      <a16:creationId xmlns:a16="http://schemas.microsoft.com/office/drawing/2014/main" id="{CDC2FEF5-1FC1-4DD6-95C0-7D4B4F013274}"/>
                    </a:ext>
                  </a:extLst>
                </p:cNvPr>
                <p:cNvSpPr/>
                <p:nvPr/>
              </p:nvSpPr>
              <p:spPr>
                <a:xfrm>
                  <a:off x="7513236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100" name="Agrupar 99">
                <a:extLst>
                  <a:ext uri="{FF2B5EF4-FFF2-40B4-BE49-F238E27FC236}">
                    <a16:creationId xmlns:a16="http://schemas.microsoft.com/office/drawing/2014/main" id="{5E7FBE85-A0B2-443D-97CE-CE55C04921C1}"/>
                  </a:ext>
                </a:extLst>
              </p:cNvPr>
              <p:cNvGrpSpPr/>
              <p:nvPr/>
            </p:nvGrpSpPr>
            <p:grpSpPr>
              <a:xfrm>
                <a:off x="9137832" y="4176898"/>
                <a:ext cx="402804" cy="329073"/>
                <a:chOff x="7995514" y="4262374"/>
                <a:chExt cx="402804" cy="222813"/>
              </a:xfrm>
            </p:grpSpPr>
            <p:sp>
              <p:nvSpPr>
                <p:cNvPr id="107" name="Retângulo 106">
                  <a:extLst>
                    <a:ext uri="{FF2B5EF4-FFF2-40B4-BE49-F238E27FC236}">
                      <a16:creationId xmlns:a16="http://schemas.microsoft.com/office/drawing/2014/main" id="{67CC492E-27B3-42C6-8DFC-9ACD8D705499}"/>
                    </a:ext>
                  </a:extLst>
                </p:cNvPr>
                <p:cNvSpPr/>
                <p:nvPr/>
              </p:nvSpPr>
              <p:spPr>
                <a:xfrm>
                  <a:off x="799551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8" name="Retângulo 107">
                  <a:extLst>
                    <a:ext uri="{FF2B5EF4-FFF2-40B4-BE49-F238E27FC236}">
                      <a16:creationId xmlns:a16="http://schemas.microsoft.com/office/drawing/2014/main" id="{3471C98E-7FD0-4A3E-9DD2-22D94DE4070C}"/>
                    </a:ext>
                  </a:extLst>
                </p:cNvPr>
                <p:cNvSpPr/>
                <p:nvPr/>
              </p:nvSpPr>
              <p:spPr>
                <a:xfrm>
                  <a:off x="799551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4F5E1C9-7522-43A9-BC22-4EB12A9FB14C}"/>
                  </a:ext>
                </a:extLst>
              </p:cNvPr>
              <p:cNvSpPr/>
              <p:nvPr/>
            </p:nvSpPr>
            <p:spPr>
              <a:xfrm>
                <a:off x="9994218" y="4259052"/>
                <a:ext cx="447675" cy="246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latin typeface="Candara" panose="020E0502030303020204" pitchFamily="34" charset="0"/>
                  </a:rPr>
                  <a:t>Program Counter</a:t>
                </a:r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2885115C-09C8-480F-9454-71682DB5250C}"/>
                  </a:ext>
                </a:extLst>
              </p:cNvPr>
              <p:cNvSpPr/>
              <p:nvPr/>
            </p:nvSpPr>
            <p:spPr>
              <a:xfrm>
                <a:off x="6555022" y="4326476"/>
                <a:ext cx="486446" cy="179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>
                    <a:latin typeface="Candara" panose="020E0502030303020204" pitchFamily="34" charset="0"/>
                  </a:rPr>
                  <a:t>Local Data</a:t>
                </a:r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A5E12483-AB3E-4149-8B7D-132FFF4D28D2}"/>
                  </a:ext>
                </a:extLst>
              </p:cNvPr>
              <p:cNvSpPr/>
              <p:nvPr/>
            </p:nvSpPr>
            <p:spPr>
              <a:xfrm>
                <a:off x="7132554" y="4134283"/>
                <a:ext cx="2579593" cy="4091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6" name="Conector de Seta Reta 105">
                <a:extLst>
                  <a:ext uri="{FF2B5EF4-FFF2-40B4-BE49-F238E27FC236}">
                    <a16:creationId xmlns:a16="http://schemas.microsoft.com/office/drawing/2014/main" id="{5BCB84CE-E4D7-4EA5-844D-5EC729B113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4315" y="4382311"/>
                <a:ext cx="27365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1456147-AC84-4325-8A5F-C4FF84A679A4}"/>
                </a:ext>
              </a:extLst>
            </p:cNvPr>
            <p:cNvGrpSpPr/>
            <p:nvPr/>
          </p:nvGrpSpPr>
          <p:grpSpPr>
            <a:xfrm>
              <a:off x="6474043" y="4603514"/>
              <a:ext cx="4021541" cy="470317"/>
              <a:chOff x="6474043" y="4103400"/>
              <a:chExt cx="4021541" cy="470317"/>
            </a:xfrm>
          </p:grpSpPr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E4691156-EAEB-4F5A-9CF6-01F3ACB31CC8}"/>
                  </a:ext>
                </a:extLst>
              </p:cNvPr>
              <p:cNvSpPr/>
              <p:nvPr/>
            </p:nvSpPr>
            <p:spPr>
              <a:xfrm>
                <a:off x="6474043" y="4103400"/>
                <a:ext cx="4021541" cy="4703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309FCDC7-7175-4A57-829D-9C48E043B05D}"/>
                  </a:ext>
                </a:extLst>
              </p:cNvPr>
              <p:cNvGrpSpPr/>
              <p:nvPr/>
            </p:nvGrpSpPr>
            <p:grpSpPr>
              <a:xfrm>
                <a:off x="7219992" y="4176898"/>
                <a:ext cx="402804" cy="329073"/>
                <a:chOff x="6077674" y="4262376"/>
                <a:chExt cx="402804" cy="222813"/>
              </a:xfrm>
            </p:grpSpPr>
            <p:sp>
              <p:nvSpPr>
                <p:cNvPr id="93" name="Retângulo 92">
                  <a:extLst>
                    <a:ext uri="{FF2B5EF4-FFF2-40B4-BE49-F238E27FC236}">
                      <a16:creationId xmlns:a16="http://schemas.microsoft.com/office/drawing/2014/main" id="{B977EEEF-C944-44D3-9CDD-25E225EB086A}"/>
                    </a:ext>
                  </a:extLst>
                </p:cNvPr>
                <p:cNvSpPr/>
                <p:nvPr/>
              </p:nvSpPr>
              <p:spPr>
                <a:xfrm>
                  <a:off x="6077674" y="4262376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BCB4F3FC-A8E8-42F3-881F-67E1F5812C0E}"/>
                    </a:ext>
                  </a:extLst>
                </p:cNvPr>
                <p:cNvSpPr/>
                <p:nvPr/>
              </p:nvSpPr>
              <p:spPr>
                <a:xfrm>
                  <a:off x="6077674" y="4363654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id="{3DFB7D7A-7F16-4B51-94A0-E55274A9AB9C}"/>
                  </a:ext>
                </a:extLst>
              </p:cNvPr>
              <p:cNvGrpSpPr/>
              <p:nvPr/>
            </p:nvGrpSpPr>
            <p:grpSpPr>
              <a:xfrm>
                <a:off x="7699452" y="4176900"/>
                <a:ext cx="402804" cy="329073"/>
                <a:chOff x="6559952" y="4262375"/>
                <a:chExt cx="402804" cy="222813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7494D270-A097-4742-B83F-8E3EFDE9866F}"/>
                    </a:ext>
                  </a:extLst>
                </p:cNvPr>
                <p:cNvSpPr/>
                <p:nvPr/>
              </p:nvSpPr>
              <p:spPr>
                <a:xfrm>
                  <a:off x="6559952" y="4262375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1FC21C6B-90DD-4BFB-AB5A-9BC6D08FE4A1}"/>
                    </a:ext>
                  </a:extLst>
                </p:cNvPr>
                <p:cNvSpPr/>
                <p:nvPr/>
              </p:nvSpPr>
              <p:spPr>
                <a:xfrm>
                  <a:off x="6559952" y="4363653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76" name="Agrupar 75">
                <a:extLst>
                  <a:ext uri="{FF2B5EF4-FFF2-40B4-BE49-F238E27FC236}">
                    <a16:creationId xmlns:a16="http://schemas.microsoft.com/office/drawing/2014/main" id="{D1C5E1FD-E9BD-4024-B75C-197EC6692265}"/>
                  </a:ext>
                </a:extLst>
              </p:cNvPr>
              <p:cNvGrpSpPr/>
              <p:nvPr/>
            </p:nvGrpSpPr>
            <p:grpSpPr>
              <a:xfrm>
                <a:off x="8178912" y="4176898"/>
                <a:ext cx="402804" cy="329073"/>
                <a:chOff x="7036594" y="4262374"/>
                <a:chExt cx="402804" cy="222813"/>
              </a:xfrm>
            </p:grpSpPr>
            <p:sp>
              <p:nvSpPr>
                <p:cNvPr id="89" name="Retângulo 88">
                  <a:extLst>
                    <a:ext uri="{FF2B5EF4-FFF2-40B4-BE49-F238E27FC236}">
                      <a16:creationId xmlns:a16="http://schemas.microsoft.com/office/drawing/2014/main" id="{E4540587-B68D-4A39-B57E-9EC65C8345EB}"/>
                    </a:ext>
                  </a:extLst>
                </p:cNvPr>
                <p:cNvSpPr/>
                <p:nvPr/>
              </p:nvSpPr>
              <p:spPr>
                <a:xfrm>
                  <a:off x="703659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90" name="Retângulo 89">
                  <a:extLst>
                    <a:ext uri="{FF2B5EF4-FFF2-40B4-BE49-F238E27FC236}">
                      <a16:creationId xmlns:a16="http://schemas.microsoft.com/office/drawing/2014/main" id="{D32B0648-CEDD-4760-8216-F34A1C89E0C7}"/>
                    </a:ext>
                  </a:extLst>
                </p:cNvPr>
                <p:cNvSpPr/>
                <p:nvPr/>
              </p:nvSpPr>
              <p:spPr>
                <a:xfrm>
                  <a:off x="703659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649C61EB-577F-4AEF-897D-7E98F711C8A4}"/>
                  </a:ext>
                </a:extLst>
              </p:cNvPr>
              <p:cNvGrpSpPr/>
              <p:nvPr/>
            </p:nvGrpSpPr>
            <p:grpSpPr>
              <a:xfrm>
                <a:off x="8658372" y="4176898"/>
                <a:ext cx="402804" cy="329073"/>
                <a:chOff x="7513236" y="4262374"/>
                <a:chExt cx="402804" cy="222813"/>
              </a:xfrm>
            </p:grpSpPr>
            <p:sp>
              <p:nvSpPr>
                <p:cNvPr id="87" name="Retângulo 86">
                  <a:extLst>
                    <a:ext uri="{FF2B5EF4-FFF2-40B4-BE49-F238E27FC236}">
                      <a16:creationId xmlns:a16="http://schemas.microsoft.com/office/drawing/2014/main" id="{35BCC82D-739A-4730-886A-8FB7CFDF3EA0}"/>
                    </a:ext>
                  </a:extLst>
                </p:cNvPr>
                <p:cNvSpPr/>
                <p:nvPr/>
              </p:nvSpPr>
              <p:spPr>
                <a:xfrm>
                  <a:off x="7513236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88" name="Retângulo 87">
                  <a:extLst>
                    <a:ext uri="{FF2B5EF4-FFF2-40B4-BE49-F238E27FC236}">
                      <a16:creationId xmlns:a16="http://schemas.microsoft.com/office/drawing/2014/main" id="{94276FBC-CCE8-4CAC-B942-F408D2819D6C}"/>
                    </a:ext>
                  </a:extLst>
                </p:cNvPr>
                <p:cNvSpPr/>
                <p:nvPr/>
              </p:nvSpPr>
              <p:spPr>
                <a:xfrm>
                  <a:off x="7513236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id="{1DB6BD1E-1D8E-482B-B407-F6C8E389E195}"/>
                  </a:ext>
                </a:extLst>
              </p:cNvPr>
              <p:cNvGrpSpPr/>
              <p:nvPr/>
            </p:nvGrpSpPr>
            <p:grpSpPr>
              <a:xfrm>
                <a:off x="9137832" y="4176898"/>
                <a:ext cx="402804" cy="329073"/>
                <a:chOff x="7995514" y="4262374"/>
                <a:chExt cx="402804" cy="222813"/>
              </a:xfrm>
            </p:grpSpPr>
            <p:sp>
              <p:nvSpPr>
                <p:cNvPr id="85" name="Retângulo 84">
                  <a:extLst>
                    <a:ext uri="{FF2B5EF4-FFF2-40B4-BE49-F238E27FC236}">
                      <a16:creationId xmlns:a16="http://schemas.microsoft.com/office/drawing/2014/main" id="{8ABF774C-5BE6-457D-80E7-D235A3CE7F9B}"/>
                    </a:ext>
                  </a:extLst>
                </p:cNvPr>
                <p:cNvSpPr/>
                <p:nvPr/>
              </p:nvSpPr>
              <p:spPr>
                <a:xfrm>
                  <a:off x="799551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86" name="Retângulo 85">
                  <a:extLst>
                    <a:ext uri="{FF2B5EF4-FFF2-40B4-BE49-F238E27FC236}">
                      <a16:creationId xmlns:a16="http://schemas.microsoft.com/office/drawing/2014/main" id="{D89AF3FB-EA04-45F2-A275-B99860985ADA}"/>
                    </a:ext>
                  </a:extLst>
                </p:cNvPr>
                <p:cNvSpPr/>
                <p:nvPr/>
              </p:nvSpPr>
              <p:spPr>
                <a:xfrm>
                  <a:off x="799551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50210F0D-BDB8-4B4B-A827-15E78C7FD87D}"/>
                  </a:ext>
                </a:extLst>
              </p:cNvPr>
              <p:cNvSpPr/>
              <p:nvPr/>
            </p:nvSpPr>
            <p:spPr>
              <a:xfrm>
                <a:off x="9994218" y="4259052"/>
                <a:ext cx="447675" cy="246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latin typeface="Candara" panose="020E0502030303020204" pitchFamily="34" charset="0"/>
                  </a:rPr>
                  <a:t>Program Counter</a:t>
                </a:r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9797AD94-B4A2-4153-B6B2-D68A4081A849}"/>
                  </a:ext>
                </a:extLst>
              </p:cNvPr>
              <p:cNvSpPr/>
              <p:nvPr/>
            </p:nvSpPr>
            <p:spPr>
              <a:xfrm>
                <a:off x="6555022" y="4326476"/>
                <a:ext cx="486446" cy="179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>
                    <a:latin typeface="Candara" panose="020E0502030303020204" pitchFamily="34" charset="0"/>
                  </a:rPr>
                  <a:t>Local Data</a:t>
                </a:r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DD1FBC26-82EB-44DE-9AFF-BCF1FC634C40}"/>
                  </a:ext>
                </a:extLst>
              </p:cNvPr>
              <p:cNvSpPr/>
              <p:nvPr/>
            </p:nvSpPr>
            <p:spPr>
              <a:xfrm>
                <a:off x="7132554" y="4134283"/>
                <a:ext cx="2579593" cy="4091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3B64067D-B439-4F1D-AC9C-66B5B803C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4315" y="4382311"/>
                <a:ext cx="27365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80958FD-8713-4149-B5A2-92C4A686D04F}"/>
                </a:ext>
              </a:extLst>
            </p:cNvPr>
            <p:cNvGrpSpPr/>
            <p:nvPr/>
          </p:nvGrpSpPr>
          <p:grpSpPr>
            <a:xfrm>
              <a:off x="6474043" y="5322539"/>
              <a:ext cx="4021541" cy="470317"/>
              <a:chOff x="6474043" y="4103400"/>
              <a:chExt cx="4021541" cy="470317"/>
            </a:xfrm>
          </p:grpSpPr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CA080A3B-01DE-441F-B6C3-B58256D67C07}"/>
                  </a:ext>
                </a:extLst>
              </p:cNvPr>
              <p:cNvSpPr/>
              <p:nvPr/>
            </p:nvSpPr>
            <p:spPr>
              <a:xfrm>
                <a:off x="6474043" y="4103400"/>
                <a:ext cx="4021541" cy="4703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5EB21ED7-B234-418F-A496-40E4E41DF7BF}"/>
                  </a:ext>
                </a:extLst>
              </p:cNvPr>
              <p:cNvGrpSpPr/>
              <p:nvPr/>
            </p:nvGrpSpPr>
            <p:grpSpPr>
              <a:xfrm>
                <a:off x="7219992" y="4176898"/>
                <a:ext cx="402804" cy="329073"/>
                <a:chOff x="6077674" y="4262376"/>
                <a:chExt cx="402804" cy="222813"/>
              </a:xfrm>
            </p:grpSpPr>
            <p:sp>
              <p:nvSpPr>
                <p:cNvPr id="71" name="Retângulo 70">
                  <a:extLst>
                    <a:ext uri="{FF2B5EF4-FFF2-40B4-BE49-F238E27FC236}">
                      <a16:creationId xmlns:a16="http://schemas.microsoft.com/office/drawing/2014/main" id="{9A8449AC-A7AB-40DB-BC81-1DD24985266E}"/>
                    </a:ext>
                  </a:extLst>
                </p:cNvPr>
                <p:cNvSpPr/>
                <p:nvPr/>
              </p:nvSpPr>
              <p:spPr>
                <a:xfrm>
                  <a:off x="6077674" y="4262376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72" name="Retângulo 71">
                  <a:extLst>
                    <a:ext uri="{FF2B5EF4-FFF2-40B4-BE49-F238E27FC236}">
                      <a16:creationId xmlns:a16="http://schemas.microsoft.com/office/drawing/2014/main" id="{6F5895D1-1358-452A-A5F8-892C4F2BB9CF}"/>
                    </a:ext>
                  </a:extLst>
                </p:cNvPr>
                <p:cNvSpPr/>
                <p:nvPr/>
              </p:nvSpPr>
              <p:spPr>
                <a:xfrm>
                  <a:off x="6077674" y="4363654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3EECB2BF-2A12-4BA6-9A9B-1EF7F52CDD28}"/>
                  </a:ext>
                </a:extLst>
              </p:cNvPr>
              <p:cNvGrpSpPr/>
              <p:nvPr/>
            </p:nvGrpSpPr>
            <p:grpSpPr>
              <a:xfrm>
                <a:off x="7699452" y="4176900"/>
                <a:ext cx="402804" cy="329073"/>
                <a:chOff x="6559952" y="4262375"/>
                <a:chExt cx="402804" cy="222813"/>
              </a:xfrm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39444C4B-2180-4DF8-9908-998BF5EC1800}"/>
                    </a:ext>
                  </a:extLst>
                </p:cNvPr>
                <p:cNvSpPr/>
                <p:nvPr/>
              </p:nvSpPr>
              <p:spPr>
                <a:xfrm>
                  <a:off x="6559952" y="4262375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56C163F0-3BF7-4835-8243-9C8B64E63781}"/>
                    </a:ext>
                  </a:extLst>
                </p:cNvPr>
                <p:cNvSpPr/>
                <p:nvPr/>
              </p:nvSpPr>
              <p:spPr>
                <a:xfrm>
                  <a:off x="6559952" y="4363653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9C4ABF17-109B-4BB4-91E1-62E89AAA5489}"/>
                  </a:ext>
                </a:extLst>
              </p:cNvPr>
              <p:cNvGrpSpPr/>
              <p:nvPr/>
            </p:nvGrpSpPr>
            <p:grpSpPr>
              <a:xfrm>
                <a:off x="8178912" y="4176898"/>
                <a:ext cx="402804" cy="329073"/>
                <a:chOff x="7036594" y="4262374"/>
                <a:chExt cx="402804" cy="222813"/>
              </a:xfrm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99DC4341-1E69-4A62-9C70-64381CAE88EF}"/>
                    </a:ext>
                  </a:extLst>
                </p:cNvPr>
                <p:cNvSpPr/>
                <p:nvPr/>
              </p:nvSpPr>
              <p:spPr>
                <a:xfrm>
                  <a:off x="703659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6D6F8B92-A641-4957-AF66-10EC667AF65B}"/>
                    </a:ext>
                  </a:extLst>
                </p:cNvPr>
                <p:cNvSpPr/>
                <p:nvPr/>
              </p:nvSpPr>
              <p:spPr>
                <a:xfrm>
                  <a:off x="703659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CBE4F333-0625-4494-BD54-6F1EE7CE1DDE}"/>
                  </a:ext>
                </a:extLst>
              </p:cNvPr>
              <p:cNvGrpSpPr/>
              <p:nvPr/>
            </p:nvGrpSpPr>
            <p:grpSpPr>
              <a:xfrm>
                <a:off x="8658372" y="4176898"/>
                <a:ext cx="402804" cy="329073"/>
                <a:chOff x="7513236" y="4262374"/>
                <a:chExt cx="402804" cy="222813"/>
              </a:xfrm>
            </p:grpSpPr>
            <p:sp>
              <p:nvSpPr>
                <p:cNvPr id="65" name="Retângulo 64">
                  <a:extLst>
                    <a:ext uri="{FF2B5EF4-FFF2-40B4-BE49-F238E27FC236}">
                      <a16:creationId xmlns:a16="http://schemas.microsoft.com/office/drawing/2014/main" id="{75DEB35D-27C8-4345-ADD0-1DC9AE5F4FFE}"/>
                    </a:ext>
                  </a:extLst>
                </p:cNvPr>
                <p:cNvSpPr/>
                <p:nvPr/>
              </p:nvSpPr>
              <p:spPr>
                <a:xfrm>
                  <a:off x="7513236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6" name="Retângulo 65">
                  <a:extLst>
                    <a:ext uri="{FF2B5EF4-FFF2-40B4-BE49-F238E27FC236}">
                      <a16:creationId xmlns:a16="http://schemas.microsoft.com/office/drawing/2014/main" id="{966D013B-65AE-48C3-BCD2-C54D2855E826}"/>
                    </a:ext>
                  </a:extLst>
                </p:cNvPr>
                <p:cNvSpPr/>
                <p:nvPr/>
              </p:nvSpPr>
              <p:spPr>
                <a:xfrm>
                  <a:off x="7513236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CD8B63E0-1A08-4523-8671-F4AC2AB02525}"/>
                  </a:ext>
                </a:extLst>
              </p:cNvPr>
              <p:cNvGrpSpPr/>
              <p:nvPr/>
            </p:nvGrpSpPr>
            <p:grpSpPr>
              <a:xfrm>
                <a:off x="9137832" y="4176898"/>
                <a:ext cx="402804" cy="329073"/>
                <a:chOff x="7995514" y="4262374"/>
                <a:chExt cx="402804" cy="222813"/>
              </a:xfrm>
            </p:grpSpPr>
            <p:sp>
              <p:nvSpPr>
                <p:cNvPr id="63" name="Retângulo 62">
                  <a:extLst>
                    <a:ext uri="{FF2B5EF4-FFF2-40B4-BE49-F238E27FC236}">
                      <a16:creationId xmlns:a16="http://schemas.microsoft.com/office/drawing/2014/main" id="{A33A9460-1516-4F5C-8AC3-6F930DD6C1B8}"/>
                    </a:ext>
                  </a:extLst>
                </p:cNvPr>
                <p:cNvSpPr/>
                <p:nvPr/>
              </p:nvSpPr>
              <p:spPr>
                <a:xfrm>
                  <a:off x="799551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4" name="Retângulo 63">
                  <a:extLst>
                    <a:ext uri="{FF2B5EF4-FFF2-40B4-BE49-F238E27FC236}">
                      <a16:creationId xmlns:a16="http://schemas.microsoft.com/office/drawing/2014/main" id="{8EA9039D-B001-43E4-AB33-4AFD99E172D1}"/>
                    </a:ext>
                  </a:extLst>
                </p:cNvPr>
                <p:cNvSpPr/>
                <p:nvPr/>
              </p:nvSpPr>
              <p:spPr>
                <a:xfrm>
                  <a:off x="799551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1934F246-F11A-47E5-928E-7EFD321395FB}"/>
                  </a:ext>
                </a:extLst>
              </p:cNvPr>
              <p:cNvSpPr/>
              <p:nvPr/>
            </p:nvSpPr>
            <p:spPr>
              <a:xfrm>
                <a:off x="9994218" y="4259052"/>
                <a:ext cx="447675" cy="246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latin typeface="Candara" panose="020E0502030303020204" pitchFamily="34" charset="0"/>
                  </a:rPr>
                  <a:t>Program Counter</a:t>
                </a: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E58B8206-9712-4B80-8A7B-27616FCEC9FB}"/>
                  </a:ext>
                </a:extLst>
              </p:cNvPr>
              <p:cNvSpPr/>
              <p:nvPr/>
            </p:nvSpPr>
            <p:spPr>
              <a:xfrm>
                <a:off x="6555022" y="4326476"/>
                <a:ext cx="486446" cy="179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>
                    <a:latin typeface="Candara" panose="020E0502030303020204" pitchFamily="34" charset="0"/>
                  </a:rPr>
                  <a:t>Local Data</a:t>
                </a: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0C405758-5A60-4556-8E58-26B79AA7DC26}"/>
                  </a:ext>
                </a:extLst>
              </p:cNvPr>
              <p:cNvSpPr/>
              <p:nvPr/>
            </p:nvSpPr>
            <p:spPr>
              <a:xfrm>
                <a:off x="7132554" y="4134283"/>
                <a:ext cx="2579593" cy="4091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Conector de Seta Reta 61">
                <a:extLst>
                  <a:ext uri="{FF2B5EF4-FFF2-40B4-BE49-F238E27FC236}">
                    <a16:creationId xmlns:a16="http://schemas.microsoft.com/office/drawing/2014/main" id="{37251ED3-CFDB-4B84-9207-C925CF77E0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4315" y="4382311"/>
                <a:ext cx="27365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BBB6FBD-9C7D-4A3B-AD97-5A24ADD0825D}"/>
                </a:ext>
              </a:extLst>
            </p:cNvPr>
            <p:cNvSpPr/>
            <p:nvPr/>
          </p:nvSpPr>
          <p:spPr>
            <a:xfrm>
              <a:off x="7084290" y="3617499"/>
              <a:ext cx="3260437" cy="25994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ndara" panose="020E0502030303020204" pitchFamily="34" charset="0"/>
                </a:rPr>
                <a:t>Ultra-Threaded Dispatch Processor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3D35864-DB39-48DD-BFD2-337047568B77}"/>
                </a:ext>
              </a:extLst>
            </p:cNvPr>
            <p:cNvSpPr/>
            <p:nvPr/>
          </p:nvSpPr>
          <p:spPr>
            <a:xfrm rot="16200000">
              <a:off x="10056904" y="4810378"/>
              <a:ext cx="1791403" cy="280535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Instruction </a:t>
              </a:r>
              <a:r>
                <a:rPr lang="en-US" sz="1100" dirty="0">
                  <a:latin typeface="Candara" panose="020E0502030303020204" pitchFamily="34" charset="0"/>
                </a:rPr>
                <a:t>Cache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8746C51-5E1E-4A5E-9C72-638CE0C82520}"/>
                </a:ext>
              </a:extLst>
            </p:cNvPr>
            <p:cNvSpPr/>
            <p:nvPr/>
          </p:nvSpPr>
          <p:spPr>
            <a:xfrm>
              <a:off x="6342254" y="4054945"/>
              <a:ext cx="4254909" cy="17914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834A5C31-0526-45B5-B530-5B122F3A63F1}"/>
                </a:ext>
              </a:extLst>
            </p:cNvPr>
            <p:cNvCxnSpPr>
              <a:cxnSpLocks/>
            </p:cNvCxnSpPr>
            <p:nvPr/>
          </p:nvCxnSpPr>
          <p:spPr>
            <a:xfrm>
              <a:off x="7361959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B5D6C50A-71E9-4B13-9E0B-BEDEF56BF88E}"/>
                </a:ext>
              </a:extLst>
            </p:cNvPr>
            <p:cNvCxnSpPr>
              <a:cxnSpLocks/>
            </p:cNvCxnSpPr>
            <p:nvPr/>
          </p:nvCxnSpPr>
          <p:spPr>
            <a:xfrm>
              <a:off x="7897495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3F074E5F-C05F-475F-B35B-109BA3186B29}"/>
                </a:ext>
              </a:extLst>
            </p:cNvPr>
            <p:cNvCxnSpPr>
              <a:cxnSpLocks/>
            </p:cNvCxnSpPr>
            <p:nvPr/>
          </p:nvCxnSpPr>
          <p:spPr>
            <a:xfrm>
              <a:off x="8374069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1D61336-2A79-4B0A-BD9B-63D021AF4466}"/>
                </a:ext>
              </a:extLst>
            </p:cNvPr>
            <p:cNvCxnSpPr>
              <a:cxnSpLocks/>
            </p:cNvCxnSpPr>
            <p:nvPr/>
          </p:nvCxnSpPr>
          <p:spPr>
            <a:xfrm>
              <a:off x="8850065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C3623FF7-CE50-4291-AED0-D6A495E99DB3}"/>
                </a:ext>
              </a:extLst>
            </p:cNvPr>
            <p:cNvCxnSpPr>
              <a:cxnSpLocks/>
            </p:cNvCxnSpPr>
            <p:nvPr/>
          </p:nvCxnSpPr>
          <p:spPr>
            <a:xfrm>
              <a:off x="9329525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31468FB1-F167-46B1-9040-87F490447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309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A62A4D81-649E-4F27-B13B-20B5BF770D55}"/>
                </a:ext>
              </a:extLst>
            </p:cNvPr>
            <p:cNvGrpSpPr/>
            <p:nvPr/>
          </p:nvGrpSpPr>
          <p:grpSpPr>
            <a:xfrm>
              <a:off x="7251257" y="5055043"/>
              <a:ext cx="2161150" cy="290464"/>
              <a:chOff x="7039474" y="1768283"/>
              <a:chExt cx="2161150" cy="290464"/>
            </a:xfrm>
          </p:grpSpPr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C1A8831C-E37D-44BA-99D9-22A403677D08}"/>
                  </a:ext>
                </a:extLst>
              </p:cNvPr>
              <p:cNvSpPr txBox="1"/>
              <p:nvPr/>
            </p:nvSpPr>
            <p:spPr>
              <a:xfrm rot="16200000">
                <a:off x="7017353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B9B607EB-CC9B-4439-813A-0E17C3F4A214}"/>
                  </a:ext>
                </a:extLst>
              </p:cNvPr>
              <p:cNvSpPr txBox="1"/>
              <p:nvPr/>
            </p:nvSpPr>
            <p:spPr>
              <a:xfrm rot="16200000">
                <a:off x="7496085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39229F05-9E2D-4D37-9323-10DE4F6FFF70}"/>
                  </a:ext>
                </a:extLst>
              </p:cNvPr>
              <p:cNvSpPr txBox="1"/>
              <p:nvPr/>
            </p:nvSpPr>
            <p:spPr>
              <a:xfrm rot="16200000">
                <a:off x="7974817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FB3EA6D9-6F79-434E-986B-271A0EF6F804}"/>
                  </a:ext>
                </a:extLst>
              </p:cNvPr>
              <p:cNvSpPr txBox="1"/>
              <p:nvPr/>
            </p:nvSpPr>
            <p:spPr>
              <a:xfrm rot="16200000">
                <a:off x="8453549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3FB3D93-03D9-483B-8B97-713BDD58E283}"/>
                  </a:ext>
                </a:extLst>
              </p:cNvPr>
              <p:cNvSpPr txBox="1"/>
              <p:nvPr/>
            </p:nvSpPr>
            <p:spPr>
              <a:xfrm rot="16200000">
                <a:off x="8932282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</p:grp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CD11AE41-1570-4F91-AF4C-0BBCC8B10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648" y="4747518"/>
              <a:ext cx="37669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C71168E2-B851-4A3E-BCB2-E1C7BE5060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35648" y="5610632"/>
              <a:ext cx="383133" cy="640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E2C7EED5-76B8-474F-91EB-44EA489182F0}"/>
                </a:ext>
              </a:extLst>
            </p:cNvPr>
            <p:cNvCxnSpPr>
              <a:cxnSpLocks/>
              <a:endCxn id="101" idx="3"/>
            </p:cNvCxnSpPr>
            <p:nvPr/>
          </p:nvCxnSpPr>
          <p:spPr>
            <a:xfrm flipH="1">
              <a:off x="10441893" y="4382311"/>
              <a:ext cx="370444" cy="20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8325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4CBB-86C8-41C8-A148-7965C265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DEC530-6D6C-4C9B-818A-7A4BDDBF8651}"/>
              </a:ext>
            </a:extLst>
          </p:cNvPr>
          <p:cNvGrpSpPr/>
          <p:nvPr/>
        </p:nvGrpSpPr>
        <p:grpSpPr>
          <a:xfrm>
            <a:off x="6096000" y="1953184"/>
            <a:ext cx="1917699" cy="1182259"/>
            <a:chOff x="6096000" y="2669493"/>
            <a:chExt cx="1917699" cy="1182259"/>
          </a:xfrm>
        </p:grpSpPr>
        <p:sp>
          <p:nvSpPr>
            <p:cNvPr id="23" name="Retângulo: Cantos Arredondados 16">
              <a:extLst>
                <a:ext uri="{FF2B5EF4-FFF2-40B4-BE49-F238E27FC236}">
                  <a16:creationId xmlns:a16="http://schemas.microsoft.com/office/drawing/2014/main" id="{A18C53AF-5010-C443-B6ED-DFED6B0B1782}"/>
                </a:ext>
              </a:extLst>
            </p:cNvPr>
            <p:cNvSpPr/>
            <p:nvPr/>
          </p:nvSpPr>
          <p:spPr>
            <a:xfrm>
              <a:off x="6096000" y="2669493"/>
              <a:ext cx="1875367" cy="1182259"/>
            </a:xfrm>
            <a:prstGeom prst="roundRect">
              <a:avLst>
                <a:gd name="adj" fmla="val 671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A7CFC2E-024F-4D1F-854A-187DFA54D530}"/>
                </a:ext>
              </a:extLst>
            </p:cNvPr>
            <p:cNvSpPr txBox="1"/>
            <p:nvPr/>
          </p:nvSpPr>
          <p:spPr>
            <a:xfrm>
              <a:off x="6138333" y="2730796"/>
              <a:ext cx="187536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struct</a:t>
              </a:r>
              <a:r>
                <a:rPr lang="pt-BR" sz="1200" dirty="0"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Vertex</a:t>
              </a:r>
            </a:p>
            <a:p>
              <a:r>
                <a:rPr lang="pt-BR" sz="12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200" dirty="0">
                  <a:latin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XMFLOAT3</a:t>
              </a:r>
              <a:r>
                <a:rPr lang="pt-BR" sz="1200" dirty="0"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latin typeface="Consolas" panose="020B0609020204030204" pitchFamily="49" charset="0"/>
                </a:rPr>
                <a:t>Pos</a:t>
              </a:r>
              <a:r>
                <a:rPr lang="pt-BR" sz="1200" dirty="0">
                  <a:latin typeface="Consolas" panose="020B0609020204030204" pitchFamily="49" charset="0"/>
                </a:rPr>
                <a:t>;</a:t>
              </a:r>
              <a:endPara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200" dirty="0">
                  <a:latin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XMFLOAT4</a:t>
              </a:r>
              <a:r>
                <a:rPr lang="pt-BR" sz="1200" dirty="0">
                  <a:latin typeface="Consolas" panose="020B0609020204030204" pitchFamily="49" charset="0"/>
                </a:rPr>
                <a:t> Color;</a:t>
              </a:r>
            </a:p>
            <a:p>
              <a:r>
                <a:rPr lang="pt-BR" sz="1200" dirty="0"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EB6843B-D896-47F4-9A95-4CD1361BE29E}"/>
              </a:ext>
            </a:extLst>
          </p:cNvPr>
          <p:cNvSpPr txBox="1"/>
          <p:nvPr/>
        </p:nvSpPr>
        <p:spPr>
          <a:xfrm>
            <a:off x="808563" y="1884271"/>
            <a:ext cx="322726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cbuffer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cbPerObject</a:t>
            </a:r>
            <a:r>
              <a:rPr lang="pt-BR" sz="1200" dirty="0">
                <a:latin typeface="Consolas" panose="020B0609020204030204" pitchFamily="49" charset="0"/>
              </a:rPr>
              <a:t> :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register</a:t>
            </a:r>
            <a:r>
              <a:rPr lang="pt-BR" sz="1200" dirty="0">
                <a:latin typeface="Consolas" panose="020B0609020204030204" pitchFamily="49" charset="0"/>
              </a:rPr>
              <a:t>(b0)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float4x4</a:t>
            </a:r>
            <a:r>
              <a:rPr lang="pt-BR" sz="1200" dirty="0">
                <a:latin typeface="Consolas" panose="020B0609020204030204" pitchFamily="49" charset="0"/>
              </a:rPr>
              <a:t> WorldViewProj;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};</a:t>
            </a:r>
            <a:br>
              <a:rPr lang="pt-BR" sz="1200" dirty="0">
                <a:latin typeface="Consolas" panose="020B0609020204030204" pitchFamily="49" charset="0"/>
              </a:rPr>
            </a:br>
            <a:b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VertexIn</a:t>
            </a:r>
            <a:endParaRPr lang="pt-BR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float3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PosL</a:t>
            </a:r>
            <a:r>
              <a:rPr lang="pt-BR" sz="1200" dirty="0">
                <a:latin typeface="Consolas" panose="020B0609020204030204" pitchFamily="49" charset="0"/>
              </a:rPr>
              <a:t>  :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latin typeface="Consolas" panose="020B0609020204030204" pitchFamily="49" charset="0"/>
              </a:rPr>
              <a:t> Color :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};</a:t>
            </a:r>
          </a:p>
          <a:p>
            <a:br>
              <a:rPr lang="pt-BR" sz="1200" dirty="0">
                <a:latin typeface="Consolas" panose="020B0609020204030204" pitchFamily="49" charset="0"/>
              </a:rPr>
            </a:br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VertexOut</a:t>
            </a:r>
            <a:endParaRPr lang="pt-BR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PosH</a:t>
            </a:r>
            <a:r>
              <a:rPr lang="pt-BR" sz="1200" dirty="0">
                <a:latin typeface="Consolas" panose="020B0609020204030204" pitchFamily="49" charset="0"/>
              </a:rPr>
              <a:t>  :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SV_POSITION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latin typeface="Consolas" panose="020B0609020204030204" pitchFamily="49" charset="0"/>
              </a:rPr>
              <a:t> Color :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6C3626-13FC-45DF-83E6-9F27CB91152F}"/>
              </a:ext>
            </a:extLst>
          </p:cNvPr>
          <p:cNvSpPr txBox="1"/>
          <p:nvPr/>
        </p:nvSpPr>
        <p:spPr>
          <a:xfrm>
            <a:off x="2516800" y="5070271"/>
            <a:ext cx="2986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 saída </a:t>
            </a:r>
            <a:r>
              <a:rPr lang="pt-BR" sz="1400" dirty="0">
                <a:latin typeface="Consolas" panose="020B0609020204030204" pitchFamily="49" charset="0"/>
              </a:rPr>
              <a:t>SV_POSITION</a:t>
            </a:r>
            <a:r>
              <a:rPr lang="pt-BR" sz="1400" dirty="0"/>
              <a:t> deve estar em coordenadas normalizadas do dispositivo (NDC)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2EE7F1-F7CE-4285-B6FC-A486138D74B3}"/>
              </a:ext>
            </a:extLst>
          </p:cNvPr>
          <p:cNvSpPr/>
          <p:nvPr/>
        </p:nvSpPr>
        <p:spPr>
          <a:xfrm>
            <a:off x="2569631" y="4492684"/>
            <a:ext cx="1073407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D56BB2-636C-4C03-ACD1-0A47B08D8462}"/>
              </a:ext>
            </a:extLst>
          </p:cNvPr>
          <p:cNvSpPr txBox="1"/>
          <p:nvPr/>
        </p:nvSpPr>
        <p:spPr>
          <a:xfrm>
            <a:off x="5796897" y="3663126"/>
            <a:ext cx="53151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VertexOut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main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VertexIn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vin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VertexOut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vout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 saída deve estar no espaço homogêneo de recorte</a:t>
            </a:r>
            <a:br>
              <a: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 err="1">
                <a:latin typeface="Consolas" panose="020B0609020204030204" pitchFamily="49" charset="0"/>
              </a:rPr>
              <a:t>vout.PosH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mul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vin.PosL</a:t>
            </a:r>
            <a:r>
              <a:rPr lang="pt-BR" sz="1200" dirty="0">
                <a:latin typeface="Consolas" panose="020B0609020204030204" pitchFamily="49" charset="0"/>
              </a:rPr>
              <a:t>, 1.0f), WorldViewProj);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apenas passa a cor do vértice para o pixel </a:t>
            </a:r>
            <a:r>
              <a:rPr lang="pt-BR" sz="12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shader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	</a:t>
            </a:r>
            <a:r>
              <a:rPr lang="pt-BR" sz="1200" dirty="0" err="1">
                <a:latin typeface="Consolas" panose="020B0609020204030204" pitchFamily="49" charset="0"/>
              </a:rPr>
              <a:t>vout.Color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vin.Color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	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vout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57F8C1D9-5CC9-4439-B0B3-43B424CF29E1}"/>
              </a:ext>
            </a:extLst>
          </p:cNvPr>
          <p:cNvSpPr/>
          <p:nvPr/>
        </p:nvSpPr>
        <p:spPr>
          <a:xfrm rot="16200000">
            <a:off x="4479968" y="3684124"/>
            <a:ext cx="186265" cy="1860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B3B902A-0F86-4B62-8F23-E5BEB1ABD5DD}"/>
              </a:ext>
            </a:extLst>
          </p:cNvPr>
          <p:cNvCxnSpPr/>
          <p:nvPr/>
        </p:nvCxnSpPr>
        <p:spPr>
          <a:xfrm>
            <a:off x="5563705" y="3640975"/>
            <a:ext cx="0" cy="2167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22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55579"/>
            <a:ext cx="10820400" cy="1293028"/>
          </a:xfrm>
        </p:spPr>
        <p:txBody>
          <a:bodyPr/>
          <a:lstStyle/>
          <a:p>
            <a:r>
              <a:rPr lang="pt-BR" dirty="0"/>
              <a:t>Constant Buffers</a:t>
            </a:r>
            <a:endParaRPr lang="en-US" dirty="0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A8EA1F9-4029-4E75-ADB1-689B1E70CF81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52" name="Seta para baixo 44">
              <a:extLst>
                <a:ext uri="{FF2B5EF4-FFF2-40B4-BE49-F238E27FC236}">
                  <a16:creationId xmlns:a16="http://schemas.microsoft.com/office/drawing/2014/main" id="{64D5D1A1-6BDE-45C1-8E8A-CF1CDCC7EC49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0500337-7002-4B7F-A28C-5128F587F4F6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9350651-FB54-4F64-9501-2997B50FDB3A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5FB5B6B3-628C-430D-8A43-C9662E8AA228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59" name="Retângulo de cantos arredondados 41">
              <a:extLst>
                <a:ext uri="{FF2B5EF4-FFF2-40B4-BE49-F238E27FC236}">
                  <a16:creationId xmlns:a16="http://schemas.microsoft.com/office/drawing/2014/main" id="{2DF5747A-2152-4C79-8AEE-97D47125A189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60" name="Conector angulado 43">
              <a:extLst>
                <a:ext uri="{FF2B5EF4-FFF2-40B4-BE49-F238E27FC236}">
                  <a16:creationId xmlns:a16="http://schemas.microsoft.com/office/drawing/2014/main" id="{106A141E-182D-4643-8305-CCF4E69F5D52}"/>
                </a:ext>
              </a:extLst>
            </p:cNvPr>
            <p:cNvCxnSpPr>
              <a:cxnSpLocks/>
              <a:stCxn id="55" idx="2"/>
              <a:endCxn id="61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FEFBF86-C95B-4217-8BFA-1F128115F134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62" name="Seta para baixo 44">
              <a:extLst>
                <a:ext uri="{FF2B5EF4-FFF2-40B4-BE49-F238E27FC236}">
                  <a16:creationId xmlns:a16="http://schemas.microsoft.com/office/drawing/2014/main" id="{D1DC369D-03D7-4A0E-A4EA-EE5E5958C08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DF4CEDE-96A8-41DB-9714-89E7908BBD0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65" name="Seta para baixo 44">
              <a:extLst>
                <a:ext uri="{FF2B5EF4-FFF2-40B4-BE49-F238E27FC236}">
                  <a16:creationId xmlns:a16="http://schemas.microsoft.com/office/drawing/2014/main" id="{3C41C66C-ED57-41FF-B3AC-1E0420EB652C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Seta para baixo 44">
              <a:extLst>
                <a:ext uri="{FF2B5EF4-FFF2-40B4-BE49-F238E27FC236}">
                  <a16:creationId xmlns:a16="http://schemas.microsoft.com/office/drawing/2014/main" id="{72D96B01-CF76-499A-90B6-583D75022DAB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Seta para baixo 44">
              <a:extLst>
                <a:ext uri="{FF2B5EF4-FFF2-40B4-BE49-F238E27FC236}">
                  <a16:creationId xmlns:a16="http://schemas.microsoft.com/office/drawing/2014/main" id="{0391E5A7-8BEC-4CFA-B0B3-3D9E9A0483E8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Seta para baixo 44">
              <a:extLst>
                <a:ext uri="{FF2B5EF4-FFF2-40B4-BE49-F238E27FC236}">
                  <a16:creationId xmlns:a16="http://schemas.microsoft.com/office/drawing/2014/main" id="{5A2B9438-2B64-4C2A-9F19-78107058F078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Seta para baixo 44">
              <a:extLst>
                <a:ext uri="{FF2B5EF4-FFF2-40B4-BE49-F238E27FC236}">
                  <a16:creationId xmlns:a16="http://schemas.microsoft.com/office/drawing/2014/main" id="{E435DD49-389B-4AF6-A9BC-5FCC7F0608D2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Seta para baixo 44">
              <a:extLst>
                <a:ext uri="{FF2B5EF4-FFF2-40B4-BE49-F238E27FC236}">
                  <a16:creationId xmlns:a16="http://schemas.microsoft.com/office/drawing/2014/main" id="{09D58F3B-B54C-4067-9E6D-BAD18AA582D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5" name="Conector angulado 43">
              <a:extLst>
                <a:ext uri="{FF2B5EF4-FFF2-40B4-BE49-F238E27FC236}">
                  <a16:creationId xmlns:a16="http://schemas.microsoft.com/office/drawing/2014/main" id="{9F601B41-BBA9-41BC-98B7-0FDA02E59A68}"/>
                </a:ext>
              </a:extLst>
            </p:cNvPr>
            <p:cNvCxnSpPr>
              <a:cxnSpLocks/>
              <a:stCxn id="59" idx="2"/>
              <a:endCxn id="61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3907DF7-4D31-4F58-B633-67082B5509B8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81" name="Conector: Angulado 80">
              <a:extLst>
                <a:ext uri="{FF2B5EF4-FFF2-40B4-BE49-F238E27FC236}">
                  <a16:creationId xmlns:a16="http://schemas.microsoft.com/office/drawing/2014/main" id="{CFBEF392-299D-4E64-8945-F6F48548418C}"/>
                </a:ext>
              </a:extLst>
            </p:cNvPr>
            <p:cNvCxnSpPr>
              <a:cxnSpLocks/>
              <a:stCxn id="80" idx="2"/>
              <a:endCxn id="63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: Angulado 81">
              <a:extLst>
                <a:ext uri="{FF2B5EF4-FFF2-40B4-BE49-F238E27FC236}">
                  <a16:creationId xmlns:a16="http://schemas.microsoft.com/office/drawing/2014/main" id="{605DE398-F468-4F42-8683-1375F6EAA39B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B839A962-179F-4157-BE05-945A4C14DA73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26F331F-5058-4A4F-9E9A-B8BA70D70695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5C69A874-20D1-4928-A0C6-67DA2F4A6D83}"/>
                </a:ext>
              </a:extLst>
            </p:cNvPr>
            <p:cNvCxnSpPr>
              <a:cxnSpLocks/>
              <a:stCxn id="83" idx="2"/>
              <a:endCxn id="57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: Angulado 85">
              <a:extLst>
                <a:ext uri="{FF2B5EF4-FFF2-40B4-BE49-F238E27FC236}">
                  <a16:creationId xmlns:a16="http://schemas.microsoft.com/office/drawing/2014/main" id="{DE4E2EBE-C1D0-4B14-BA4B-35D87F2DE2A9}"/>
                </a:ext>
              </a:extLst>
            </p:cNvPr>
            <p:cNvCxnSpPr>
              <a:cxnSpLocks/>
              <a:stCxn id="84" idx="2"/>
              <a:endCxn id="57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74719687-4145-415C-B63C-26503E2E15DF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AA6767C9-44D4-4C43-80DB-77F509F10C61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AC27851F-9757-4AF7-A7EC-98EC92C3E4A9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35A94EAD-1387-46E2-B187-1810E349BB48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E3676745-C9E0-4301-B671-65CA99A11F97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48B9CAD2-6F50-444C-8482-75DDE238D47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1984F603-1A94-4E0B-90D9-4FFF26435C12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Seta para baixo 44">
              <a:extLst>
                <a:ext uri="{FF2B5EF4-FFF2-40B4-BE49-F238E27FC236}">
                  <a16:creationId xmlns:a16="http://schemas.microsoft.com/office/drawing/2014/main" id="{9A7587B2-FCA8-47C0-9A15-71A5F7B3470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8" name="Seta para baixo 44">
              <a:extLst>
                <a:ext uri="{FF2B5EF4-FFF2-40B4-BE49-F238E27FC236}">
                  <a16:creationId xmlns:a16="http://schemas.microsoft.com/office/drawing/2014/main" id="{1D94DB2E-22D8-4FA1-8EA1-10E9DA7037F8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85EEBF93-2A82-4CB7-90F4-61D347A16DFD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tângulo de cantos arredondados 40">
              <a:extLst>
                <a:ext uri="{FF2B5EF4-FFF2-40B4-BE49-F238E27FC236}">
                  <a16:creationId xmlns:a16="http://schemas.microsoft.com/office/drawing/2014/main" id="{DD913AA3-C11B-4ABC-A5F1-136679D208D9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01" name="Retângulo de cantos arredondados 28">
              <a:extLst>
                <a:ext uri="{FF2B5EF4-FFF2-40B4-BE49-F238E27FC236}">
                  <a16:creationId xmlns:a16="http://schemas.microsoft.com/office/drawing/2014/main" id="{C098200C-CE78-4C8D-9A08-CECADC3B83E9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02" name="Retângulo de cantos arredondados 25">
              <a:extLst>
                <a:ext uri="{FF2B5EF4-FFF2-40B4-BE49-F238E27FC236}">
                  <a16:creationId xmlns:a16="http://schemas.microsoft.com/office/drawing/2014/main" id="{7EF6D47F-D221-40FB-883E-674970EB917C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03" name="Retângulo de cantos arredondados 31">
              <a:extLst>
                <a:ext uri="{FF2B5EF4-FFF2-40B4-BE49-F238E27FC236}">
                  <a16:creationId xmlns:a16="http://schemas.microsoft.com/office/drawing/2014/main" id="{51001FE4-71A2-4B38-B1E5-F9B0AF0B2991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808D4449-8FCA-4321-B2A3-AC3C48F88410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E95E1398-E361-4096-BC68-43143101CE3F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55" name="Retângulo de cantos arredondados 6">
              <a:extLst>
                <a:ext uri="{FF2B5EF4-FFF2-40B4-BE49-F238E27FC236}">
                  <a16:creationId xmlns:a16="http://schemas.microsoft.com/office/drawing/2014/main" id="{EAC83589-9CD9-4D06-9FD3-4BAE066B226E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0A733AC6-EA81-4EBD-AB07-25DDC5EF9AAC}"/>
              </a:ext>
            </a:extLst>
          </p:cNvPr>
          <p:cNvSpPr/>
          <p:nvPr/>
        </p:nvSpPr>
        <p:spPr>
          <a:xfrm>
            <a:off x="3239281" y="2825632"/>
            <a:ext cx="845005" cy="44178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1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Constant Buffer</a:t>
            </a:r>
          </a:p>
        </p:txBody>
      </p:sp>
    </p:spTree>
    <p:extLst>
      <p:ext uri="{BB962C8B-B14F-4D97-AF65-F5344CB8AC3E}">
        <p14:creationId xmlns:p14="http://schemas.microsoft.com/office/powerpoint/2010/main" val="264759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90D10-57B0-4337-A8DA-4451D7E5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C9741-72E9-4481-862B-9B21D50E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Constant Buffer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recurso da GPU</a:t>
            </a:r>
            <a:r>
              <a:rPr lang="pt-BR" dirty="0"/>
              <a:t> cujo conteúdo pode ser </a:t>
            </a:r>
            <a:r>
              <a:rPr lang="pt-BR" dirty="0">
                <a:solidFill>
                  <a:schemeClr val="accent1"/>
                </a:solidFill>
              </a:rPr>
              <a:t>referenciado em um Shader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No Direct3D ele é um </a:t>
            </a:r>
            <a:r>
              <a:rPr lang="pt-BR" dirty="0">
                <a:latin typeface="Consolas" panose="020B0609020204030204" pitchFamily="49" charset="0"/>
              </a:rPr>
              <a:t>ID3D12Resource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No Shader ele tem o tipo </a:t>
            </a:r>
            <a:r>
              <a:rPr lang="pt-BR" dirty="0" err="1">
                <a:latin typeface="Consolas" panose="020B0609020204030204" pitchFamily="49" charset="0"/>
              </a:rPr>
              <a:t>cbuffer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8B0FE6-7D0F-4C4D-B6FF-73BD7DAFFADA}"/>
              </a:ext>
            </a:extLst>
          </p:cNvPr>
          <p:cNvSpPr txBox="1"/>
          <p:nvPr/>
        </p:nvSpPr>
        <p:spPr>
          <a:xfrm>
            <a:off x="1368484" y="4443316"/>
            <a:ext cx="45323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cbuffer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cbPerObject</a:t>
            </a:r>
            <a:r>
              <a:rPr lang="pt-BR" sz="1600" dirty="0">
                <a:latin typeface="Consolas" panose="020B0609020204030204" pitchFamily="49" charset="0"/>
              </a:rPr>
              <a:t> :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register</a:t>
            </a:r>
            <a:r>
              <a:rPr lang="pt-BR" sz="1600" dirty="0">
                <a:latin typeface="Consolas" panose="020B0609020204030204" pitchFamily="49" charset="0"/>
              </a:rPr>
              <a:t>(b0)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float4x4</a:t>
            </a:r>
            <a:r>
              <a:rPr lang="pt-BR" sz="1600" dirty="0">
                <a:latin typeface="Consolas" panose="020B0609020204030204" pitchFamily="49" charset="0"/>
              </a:rPr>
              <a:t> WorldViewProj;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FC25FD4-E739-4D02-9685-2C54252B343F}"/>
              </a:ext>
            </a:extLst>
          </p:cNvPr>
          <p:cNvGrpSpPr/>
          <p:nvPr/>
        </p:nvGrpSpPr>
        <p:grpSpPr>
          <a:xfrm>
            <a:off x="6777643" y="2747356"/>
            <a:ext cx="4082935" cy="1313411"/>
            <a:chOff x="6777643" y="2747356"/>
            <a:chExt cx="4082935" cy="1313411"/>
          </a:xfrm>
        </p:grpSpPr>
        <p:sp>
          <p:nvSpPr>
            <p:cNvPr id="11" name="Retângulo: Cantos Arredondados 16">
              <a:extLst>
                <a:ext uri="{FF2B5EF4-FFF2-40B4-BE49-F238E27FC236}">
                  <a16:creationId xmlns:a16="http://schemas.microsoft.com/office/drawing/2014/main" id="{9FB50804-847E-4FE6-B89E-077AC3B3FE6D}"/>
                </a:ext>
              </a:extLst>
            </p:cNvPr>
            <p:cNvSpPr/>
            <p:nvPr/>
          </p:nvSpPr>
          <p:spPr>
            <a:xfrm>
              <a:off x="6777643" y="2747356"/>
              <a:ext cx="4082935" cy="1313411"/>
            </a:xfrm>
            <a:prstGeom prst="roundRect">
              <a:avLst>
                <a:gd name="adj" fmla="val 671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5C389B6-8775-4781-A551-52103C8237CC}"/>
                </a:ext>
              </a:extLst>
            </p:cNvPr>
            <p:cNvSpPr txBox="1"/>
            <p:nvPr/>
          </p:nvSpPr>
          <p:spPr>
            <a:xfrm>
              <a:off x="6933506" y="2914738"/>
              <a:ext cx="37906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Os dados nos buffers são normalmente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atualizados</a:t>
              </a:r>
              <a:r>
                <a:rPr lang="pt-BR" dirty="0"/>
                <a:t> pela CPU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uma vez por frame</a:t>
              </a:r>
              <a:r>
                <a:rPr lang="pt-BR" dirty="0"/>
                <a:t>.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EFAF2F-FC4F-484C-9A1B-5A2593A7DA7B}"/>
              </a:ext>
            </a:extLst>
          </p:cNvPr>
          <p:cNvSpPr txBox="1"/>
          <p:nvPr/>
        </p:nvSpPr>
        <p:spPr>
          <a:xfrm>
            <a:off x="1368484" y="3282572"/>
            <a:ext cx="6095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constantBufferUpload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8F83A6-A250-4A99-B743-61451298A3B5}"/>
              </a:ext>
            </a:extLst>
          </p:cNvPr>
          <p:cNvSpPr txBox="1"/>
          <p:nvPr/>
        </p:nvSpPr>
        <p:spPr>
          <a:xfrm>
            <a:off x="6723612" y="4360131"/>
            <a:ext cx="40999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ObjectConstants</a:t>
            </a:r>
            <a:endParaRPr lang="pt-BR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XMFLOAT4X4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WorldViewProj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25318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1CA73-1610-43F0-8953-34B63E79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3024C-1104-4DDD-A578-F49CC76C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Constant Buffers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precisam</a:t>
            </a:r>
            <a:r>
              <a:rPr lang="pt-BR" dirty="0"/>
              <a:t> de um </a:t>
            </a:r>
            <a:r>
              <a:rPr lang="pt-BR" dirty="0">
                <a:solidFill>
                  <a:schemeClr val="accent1"/>
                </a:solidFill>
              </a:rPr>
              <a:t>descritor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257D54-FF32-49F1-81B2-24BB2CA933C0}"/>
              </a:ext>
            </a:extLst>
          </p:cNvPr>
          <p:cNvSpPr txBox="1"/>
          <p:nvPr/>
        </p:nvSpPr>
        <p:spPr>
          <a:xfrm>
            <a:off x="1016576" y="2588181"/>
            <a:ext cx="93327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descritor do buffer constante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ID3D12DescriptorHeap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constantBufferHeap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configuração do descritor do buffer constante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D3D12_DESCRIPTOR_HEAP_DESC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constantBufferHeapDesc</a:t>
            </a:r>
            <a:r>
              <a:rPr lang="pt-BR" sz="16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constantBufferHeapDesc</a:t>
            </a:r>
            <a:r>
              <a:rPr lang="pt-BR" sz="1600" dirty="0" err="1">
                <a:latin typeface="Consolas" panose="020B0609020204030204" pitchFamily="49" charset="0"/>
              </a:rPr>
              <a:t>.NumDescriptors</a:t>
            </a:r>
            <a:r>
              <a:rPr lang="pt-BR" sz="1600" dirty="0">
                <a:latin typeface="Consolas" panose="020B0609020204030204" pitchFamily="49" charset="0"/>
              </a:rPr>
              <a:t> = 1;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constantBufferHeapDesc</a:t>
            </a:r>
            <a:r>
              <a:rPr lang="pt-BR" sz="1600" dirty="0" err="1">
                <a:latin typeface="Consolas" panose="020B0609020204030204" pitchFamily="49" charset="0"/>
              </a:rPr>
              <a:t>.Type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D3D12_DESCRIPTOR_HEAP_TYPE_CBV_SRV_UAV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constantBufferHeapDesc</a:t>
            </a:r>
            <a:r>
              <a:rPr lang="pt-BR" sz="1600" dirty="0" err="1">
                <a:latin typeface="Consolas" panose="020B0609020204030204" pitchFamily="49" charset="0"/>
              </a:rPr>
              <a:t>.Flags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D3D12_DESCRIPTOR_HEAP_FLAG_SHADER_VISIBLE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descritor para buffer constante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graphics</a:t>
            </a:r>
            <a:r>
              <a:rPr lang="pt-BR" sz="1600" dirty="0">
                <a:latin typeface="Consolas" panose="020B0609020204030204" pitchFamily="49" charset="0"/>
              </a:rPr>
              <a:t>-&gt;Device()-&gt;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CreateDescriptorHeap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constantBufferHeapDesc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                         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constantBufferHeap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42143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13DB4-AA11-49DF-8FD8-77CF23FB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83B7B7-7DD2-4CBB-BDF5-C68F8B7B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Constant Buffe</a:t>
            </a:r>
            <a:r>
              <a:rPr lang="pt-BR" dirty="0"/>
              <a:t>rs </a:t>
            </a:r>
            <a:r>
              <a:rPr lang="pt-BR" dirty="0">
                <a:solidFill>
                  <a:schemeClr val="accent3"/>
                </a:solidFill>
              </a:rPr>
              <a:t>precisam ser </a:t>
            </a:r>
            <a:r>
              <a:rPr lang="pt-BR" dirty="0">
                <a:solidFill>
                  <a:schemeClr val="accent1"/>
                </a:solidFill>
              </a:rPr>
              <a:t>alocados </a:t>
            </a:r>
            <a:r>
              <a:rPr lang="pt-BR" dirty="0"/>
              <a:t>na memória de vídeo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75C695-A45E-4C36-8A2D-CED273841ADD}"/>
              </a:ext>
            </a:extLst>
          </p:cNvPr>
          <p:cNvSpPr txBox="1"/>
          <p:nvPr/>
        </p:nvSpPr>
        <p:spPr>
          <a:xfrm>
            <a:off x="1177290" y="2540845"/>
            <a:ext cx="90723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D3D12_HEAP_PROPERTIES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uploadHeapProperties</a:t>
            </a:r>
            <a:r>
              <a:rPr lang="pt-BR" sz="14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uploadHeapProperties.Type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D3D12_HEAP_TYPE_UPLOAD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D3D12_RESOURCE_DESC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uploadBufferDesc</a:t>
            </a:r>
            <a:r>
              <a:rPr lang="pt-BR" sz="14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uploadBufferDesc.Dimension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D3D12_RESOURCE_DIMENSION_BUFFER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</a:rPr>
            </a:b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um buffer de upload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-&gt;Device()-&gt;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CreateCommittedResource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uploadHeapProperties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D3D12_HEAP_FLAG_NONE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uploadBufferDesc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D3D12_RESOURCE_STATE_GENERIC_READ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400" dirty="0">
                <a:latin typeface="Consolas" panose="020B0609020204030204" pitchFamily="49" charset="0"/>
              </a:rPr>
              <a:t>(&amp;</a:t>
            </a:r>
            <a:r>
              <a:rPr lang="pt-BR" sz="1400" dirty="0" err="1">
                <a:latin typeface="Consolas" panose="020B0609020204030204" pitchFamily="49" charset="0"/>
              </a:rPr>
              <a:t>constantBufferUpload</a:t>
            </a:r>
            <a:r>
              <a:rPr lang="pt-BR" sz="1400" dirty="0">
                <a:latin typeface="Consolas" panose="020B0609020204030204" pitchFamily="49" charset="0"/>
              </a:rPr>
              <a:t>));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4B71955-793E-447E-8A7A-A9AEBE7526CF}"/>
              </a:ext>
            </a:extLst>
          </p:cNvPr>
          <p:cNvGrpSpPr/>
          <p:nvPr/>
        </p:nvGrpSpPr>
        <p:grpSpPr>
          <a:xfrm>
            <a:off x="6658147" y="4310560"/>
            <a:ext cx="4082935" cy="1521229"/>
            <a:chOff x="6777643" y="3848792"/>
            <a:chExt cx="4082935" cy="1521229"/>
          </a:xfrm>
        </p:grpSpPr>
        <p:sp>
          <p:nvSpPr>
            <p:cNvPr id="7" name="Retângulo: Cantos Arredondados 16">
              <a:extLst>
                <a:ext uri="{FF2B5EF4-FFF2-40B4-BE49-F238E27FC236}">
                  <a16:creationId xmlns:a16="http://schemas.microsoft.com/office/drawing/2014/main" id="{BC298661-2D7E-4E48-8AE1-3E50DEBAED38}"/>
                </a:ext>
              </a:extLst>
            </p:cNvPr>
            <p:cNvSpPr/>
            <p:nvPr/>
          </p:nvSpPr>
          <p:spPr>
            <a:xfrm>
              <a:off x="6777643" y="3848792"/>
              <a:ext cx="4082935" cy="1521229"/>
            </a:xfrm>
            <a:prstGeom prst="roundRect">
              <a:avLst>
                <a:gd name="adj" fmla="val 671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07BB8C7-54A1-49F6-AED3-18F89F83C879}"/>
                </a:ext>
              </a:extLst>
            </p:cNvPr>
            <p:cNvSpPr txBox="1"/>
            <p:nvPr/>
          </p:nvSpPr>
          <p:spPr>
            <a:xfrm>
              <a:off x="6933506" y="3996008"/>
              <a:ext cx="37906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Eles usam uma </a:t>
              </a:r>
              <a:r>
                <a:rPr lang="pt-BR" dirty="0">
                  <a:solidFill>
                    <a:schemeClr val="accent2"/>
                  </a:solidFill>
                </a:rPr>
                <a:t>Heap de Upload</a:t>
              </a:r>
              <a:r>
                <a:rPr lang="pt-BR" dirty="0"/>
                <a:t> no lugar de uma Heap Default, para permitir acesso rápido pela CPU.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34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2EFB3-9DC4-4077-83DC-AA15DC0B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 Buffers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3B70C-AC12-4B30-81D3-34D96C52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a </a:t>
            </a:r>
            <a:r>
              <a:rPr lang="pt-BR" dirty="0">
                <a:solidFill>
                  <a:schemeClr val="accent3"/>
                </a:solidFill>
              </a:rPr>
              <a:t>cópia de dados </a:t>
            </a:r>
            <a:r>
              <a:rPr lang="pt-BR" dirty="0"/>
              <a:t>é preciso utilizar </a:t>
            </a:r>
            <a:r>
              <a:rPr lang="pt-BR" dirty="0">
                <a:solidFill>
                  <a:schemeClr val="accent1"/>
                </a:solidFill>
              </a:rPr>
              <a:t>Map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UnMap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8CC6B8-ABBF-47B9-B233-C8BADDEC0D02}"/>
              </a:ext>
            </a:extLst>
          </p:cNvPr>
          <p:cNvSpPr txBox="1"/>
          <p:nvPr/>
        </p:nvSpPr>
        <p:spPr>
          <a:xfrm>
            <a:off x="1056755" y="2579454"/>
            <a:ext cx="1026517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dados do buffer constante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BYTE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constantBufferData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mapeia memória do upload buffer para um endereço acessível pela CPU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constantBufferUpload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pt-BR" sz="1600" dirty="0">
                <a:latin typeface="Consolas" panose="020B0609020204030204" pitchFamily="49" charset="0"/>
              </a:rPr>
              <a:t>(0,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reinterpret_cast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**&gt;(&amp;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constantBufferData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atualiza o buffer constante com a matriz combinada</a:t>
            </a:r>
          </a:p>
          <a:p>
            <a:r>
              <a:rPr lang="pt-B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ObjectConstants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objConstants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XMStoreFloat4x4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objConstants</a:t>
            </a:r>
            <a:r>
              <a:rPr lang="pt-BR" sz="1600" dirty="0" err="1">
                <a:latin typeface="Consolas" panose="020B0609020204030204" pitchFamily="49" charset="0"/>
              </a:rPr>
              <a:t>.WorldViewProj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XMMatrixTranspose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WorldViewProj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  <a:p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memcpy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constantBufferData</a:t>
            </a:r>
            <a:r>
              <a:rPr lang="pt-BR" sz="1600" dirty="0">
                <a:latin typeface="Consolas" panose="020B0609020204030204" pitchFamily="49" charset="0"/>
              </a:rPr>
              <a:t>, 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objConstants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sizeof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ObjectConstants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  <a:br>
              <a:rPr lang="pt-BR" sz="1600" dirty="0">
                <a:latin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desfaz mapeamento de memória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constantBufferUpload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Unmap</a:t>
            </a:r>
            <a:r>
              <a:rPr lang="pt-BR" sz="1600" dirty="0">
                <a:latin typeface="Consolas" panose="020B0609020204030204" pitchFamily="49" charset="0"/>
              </a:rPr>
              <a:t>(0,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7160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A41E7-A590-4C4B-B1B9-2A56CA4A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52" y="1874525"/>
            <a:ext cx="10820400" cy="4289361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desenho de objetos 3D</a:t>
            </a:r>
            <a:r>
              <a:rPr lang="pt-BR" dirty="0"/>
              <a:t> inicia com a </a:t>
            </a:r>
            <a:r>
              <a:rPr lang="pt-BR" dirty="0">
                <a:solidFill>
                  <a:schemeClr val="accent1"/>
                </a:solidFill>
              </a:rPr>
              <a:t>definição de vértices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9E7FE2-A7AE-4085-A418-2F6F96C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BD2C773-FC54-4C96-8E96-8ABFB628554B}"/>
              </a:ext>
            </a:extLst>
          </p:cNvPr>
          <p:cNvSpPr txBox="1"/>
          <p:nvPr/>
        </p:nvSpPr>
        <p:spPr>
          <a:xfrm>
            <a:off x="3989318" y="2517974"/>
            <a:ext cx="64459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Pos</a:t>
            </a:r>
            <a:r>
              <a:rPr lang="pt-BR" sz="1400" dirty="0">
                <a:latin typeface="Consolas" panose="020B0609020204030204" pitchFamily="49" charset="0"/>
              </a:rPr>
              <a:t>;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a posição x, y, z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 Color;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4 valores float para a cor RGBA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C381EB3-CEF7-434B-B31C-49E230AF8AB9}"/>
              </a:ext>
            </a:extLst>
          </p:cNvPr>
          <p:cNvSpPr txBox="1"/>
          <p:nvPr/>
        </p:nvSpPr>
        <p:spPr>
          <a:xfrm>
            <a:off x="3993561" y="3862406"/>
            <a:ext cx="72494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vertices</a:t>
            </a:r>
            <a:r>
              <a:rPr lang="pt-BR" sz="1400" dirty="0">
                <a:latin typeface="Consolas" panose="020B0609020204030204" pitchFamily="49" charset="0"/>
              </a:rPr>
              <a:t>[8] =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{{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(-1.0f, -1.0f, -1.0f),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Red</a:t>
            </a:r>
            <a:r>
              <a:rPr lang="pt-BR" sz="1400" dirty="0">
                <a:latin typeface="Consolas" panose="020B0609020204030204" pitchFamily="49" charset="0"/>
              </a:rPr>
              <a:t>) },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(-1.0f, +1.0f, -1.0f),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Red</a:t>
            </a:r>
            <a:r>
              <a:rPr lang="pt-BR" sz="1400" dirty="0">
                <a:latin typeface="Consolas" panose="020B0609020204030204" pitchFamily="49" charset="0"/>
              </a:rPr>
              <a:t>) },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(+1.0f, +1.0f, -1.0f),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Red</a:t>
            </a:r>
            <a:r>
              <a:rPr lang="pt-BR" sz="1400" dirty="0">
                <a:latin typeface="Consolas" panose="020B0609020204030204" pitchFamily="49" charset="0"/>
              </a:rPr>
              <a:t>) },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(+1.0f, -1.0f, -1.0f),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Red</a:t>
            </a:r>
            <a:r>
              <a:rPr lang="pt-BR" sz="1400" dirty="0">
                <a:latin typeface="Consolas" panose="020B0609020204030204" pitchFamily="49" charset="0"/>
              </a:rPr>
              <a:t>) },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(-1.0f, -1.0f, +1.0f),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Red</a:t>
            </a:r>
            <a:r>
              <a:rPr lang="pt-BR" sz="1400" dirty="0">
                <a:latin typeface="Consolas" panose="020B0609020204030204" pitchFamily="49" charset="0"/>
              </a:rPr>
              <a:t>) },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4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(-1.0f, +1.0f, +1.0f),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Red</a:t>
            </a:r>
            <a:r>
              <a:rPr lang="pt-BR" sz="1400" dirty="0">
                <a:latin typeface="Consolas" panose="020B0609020204030204" pitchFamily="49" charset="0"/>
              </a:rPr>
              <a:t>) },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5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(+1.0f, +1.0f, +1.0f),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Red</a:t>
            </a:r>
            <a:r>
              <a:rPr lang="pt-BR" sz="1400" dirty="0">
                <a:latin typeface="Consolas" panose="020B0609020204030204" pitchFamily="49" charset="0"/>
              </a:rPr>
              <a:t>) },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6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(+1.0f, -1.0f, +1.0f),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Colors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Red</a:t>
            </a:r>
            <a:r>
              <a:rPr lang="pt-BR" sz="1400" dirty="0">
                <a:latin typeface="Consolas" panose="020B0609020204030204" pitchFamily="49" charset="0"/>
              </a:rPr>
              <a:t>) }};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7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3F42A1D-7497-46FB-893F-73418D3EE6FA}"/>
              </a:ext>
            </a:extLst>
          </p:cNvPr>
          <p:cNvGrpSpPr/>
          <p:nvPr/>
        </p:nvGrpSpPr>
        <p:grpSpPr>
          <a:xfrm>
            <a:off x="1088307" y="3384702"/>
            <a:ext cx="2263074" cy="2018001"/>
            <a:chOff x="5431707" y="3255855"/>
            <a:chExt cx="2263074" cy="2018001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DCC03A0-64DF-43D4-99EF-993440E56B20}"/>
                </a:ext>
              </a:extLst>
            </p:cNvPr>
            <p:cNvSpPr txBox="1"/>
            <p:nvPr/>
          </p:nvSpPr>
          <p:spPr>
            <a:xfrm>
              <a:off x="5880474" y="436583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2" name="Modelo 3D 41" descr="Esfera Vermelha">
                  <a:extLst>
                    <a:ext uri="{FF2B5EF4-FFF2-40B4-BE49-F238E27FC236}">
                      <a16:creationId xmlns:a16="http://schemas.microsoft.com/office/drawing/2014/main" id="{ADF72AA3-0475-41D8-9A14-C211344214C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94758014"/>
                    </p:ext>
                  </p:extLst>
                </p:nvPr>
              </p:nvGraphicFramePr>
              <p:xfrm>
                <a:off x="7276146" y="4519725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3597" cy="73597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3127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2" name="Modelo 3D 41" descr="Esfera Vermelha">
                  <a:extLst>
                    <a:ext uri="{FF2B5EF4-FFF2-40B4-BE49-F238E27FC236}">
                      <a16:creationId xmlns:a16="http://schemas.microsoft.com/office/drawing/2014/main" id="{ADF72AA3-0475-41D8-9A14-C211344214C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2746" y="4648572"/>
                  <a:ext cx="73597" cy="73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4" name="Modelo 3D 43" descr="Esfera Vermelha">
                  <a:extLst>
                    <a:ext uri="{FF2B5EF4-FFF2-40B4-BE49-F238E27FC236}">
                      <a16:creationId xmlns:a16="http://schemas.microsoft.com/office/drawing/2014/main" id="{4BF3F675-BEB6-46EF-9FEA-45DBC282E6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96128298"/>
                    </p:ext>
                  </p:extLst>
                </p:nvPr>
              </p:nvGraphicFramePr>
              <p:xfrm>
                <a:off x="7271554" y="3452565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3597" cy="73597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3127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4" name="Modelo 3D 43" descr="Esfera Vermelha">
                  <a:extLst>
                    <a:ext uri="{FF2B5EF4-FFF2-40B4-BE49-F238E27FC236}">
                      <a16:creationId xmlns:a16="http://schemas.microsoft.com/office/drawing/2014/main" id="{4BF3F675-BEB6-46EF-9FEA-45DBC282E6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8154" y="3581412"/>
                  <a:ext cx="73597" cy="73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5" name="Modelo 3D 44" descr="Esfera Vermelha">
                  <a:extLst>
                    <a:ext uri="{FF2B5EF4-FFF2-40B4-BE49-F238E27FC236}">
                      <a16:creationId xmlns:a16="http://schemas.microsoft.com/office/drawing/2014/main" id="{29297A20-82DD-4FBD-BAF7-EAEC942636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7234609"/>
                    </p:ext>
                  </p:extLst>
                </p:nvPr>
              </p:nvGraphicFramePr>
              <p:xfrm>
                <a:off x="6193356" y="3454676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3597" cy="73597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3127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5" name="Modelo 3D 44" descr="Esfera Vermelha">
                  <a:extLst>
                    <a:ext uri="{FF2B5EF4-FFF2-40B4-BE49-F238E27FC236}">
                      <a16:creationId xmlns:a16="http://schemas.microsoft.com/office/drawing/2014/main" id="{29297A20-82DD-4FBD-BAF7-EAEC942636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49956" y="3583523"/>
                  <a:ext cx="73597" cy="73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7" name="Modelo 3D 46" descr="Esfera Vermelha">
                  <a:extLst>
                    <a:ext uri="{FF2B5EF4-FFF2-40B4-BE49-F238E27FC236}">
                      <a16:creationId xmlns:a16="http://schemas.microsoft.com/office/drawing/2014/main" id="{EF875B37-D0FF-4456-A04D-FE17C632A7D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1069623"/>
                    </p:ext>
                  </p:extLst>
                </p:nvPr>
              </p:nvGraphicFramePr>
              <p:xfrm>
                <a:off x="6193356" y="4517752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3597" cy="73597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3127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7" name="Modelo 3D 46" descr="Esfera Vermelha">
                  <a:extLst>
                    <a:ext uri="{FF2B5EF4-FFF2-40B4-BE49-F238E27FC236}">
                      <a16:creationId xmlns:a16="http://schemas.microsoft.com/office/drawing/2014/main" id="{EF875B37-D0FF-4456-A04D-FE17C632A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49956" y="4646599"/>
                  <a:ext cx="73597" cy="73597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83C3169D-DABB-468C-ABE4-EED325AF88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8660" y="4553761"/>
              <a:ext cx="457772" cy="47371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0D16D539-87F7-4110-A6DF-9572E4345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726" y="3490255"/>
              <a:ext cx="0" cy="106350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CFCEDAD2-C017-49FB-8DE3-A28BC3AE42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3345" y="4556990"/>
              <a:ext cx="1073397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25">
              <a:extLst>
                <a:ext uri="{FF2B5EF4-FFF2-40B4-BE49-F238E27FC236}">
                  <a16:creationId xmlns:a16="http://schemas.microsoft.com/office/drawing/2014/main" id="{F0178962-9B94-45C8-800E-06BB37610A98}"/>
                </a:ext>
              </a:extLst>
            </p:cNvPr>
            <p:cNvSpPr/>
            <p:nvPr/>
          </p:nvSpPr>
          <p:spPr>
            <a:xfrm>
              <a:off x="6835145" y="3498743"/>
              <a:ext cx="476143" cy="1535388"/>
            </a:xfrm>
            <a:custGeom>
              <a:avLst/>
              <a:gdLst>
                <a:gd name="connsiteX0" fmla="*/ 0 w 1378303"/>
                <a:gd name="connsiteY0" fmla="*/ 0 h 1069727"/>
                <a:gd name="connsiteX1" fmla="*/ 1378303 w 1378303"/>
                <a:gd name="connsiteY1" fmla="*/ 0 h 1069727"/>
                <a:gd name="connsiteX2" fmla="*/ 1378303 w 1378303"/>
                <a:gd name="connsiteY2" fmla="*/ 1069727 h 1069727"/>
                <a:gd name="connsiteX3" fmla="*/ 0 w 1378303"/>
                <a:gd name="connsiteY3" fmla="*/ 1069727 h 1069727"/>
                <a:gd name="connsiteX4" fmla="*/ 0 w 1378303"/>
                <a:gd name="connsiteY4" fmla="*/ 0 h 1069727"/>
                <a:gd name="connsiteX0" fmla="*/ 0 w 1378303"/>
                <a:gd name="connsiteY0" fmla="*/ 522253 h 1591980"/>
                <a:gd name="connsiteX1" fmla="*/ 529872 w 1378303"/>
                <a:gd name="connsiteY1" fmla="*/ 0 h 1591980"/>
                <a:gd name="connsiteX2" fmla="*/ 1378303 w 1378303"/>
                <a:gd name="connsiteY2" fmla="*/ 1591980 h 1591980"/>
                <a:gd name="connsiteX3" fmla="*/ 0 w 1378303"/>
                <a:gd name="connsiteY3" fmla="*/ 1591980 h 1591980"/>
                <a:gd name="connsiteX4" fmla="*/ 0 w 1378303"/>
                <a:gd name="connsiteY4" fmla="*/ 522253 h 1591980"/>
                <a:gd name="connsiteX0" fmla="*/ 0 w 537202"/>
                <a:gd name="connsiteY0" fmla="*/ 522253 h 1591980"/>
                <a:gd name="connsiteX1" fmla="*/ 529872 w 537202"/>
                <a:gd name="connsiteY1" fmla="*/ 0 h 1591980"/>
                <a:gd name="connsiteX2" fmla="*/ 537202 w 537202"/>
                <a:gd name="connsiteY2" fmla="*/ 1055068 h 1591980"/>
                <a:gd name="connsiteX3" fmla="*/ 0 w 537202"/>
                <a:gd name="connsiteY3" fmla="*/ 1591980 h 1591980"/>
                <a:gd name="connsiteX4" fmla="*/ 0 w 537202"/>
                <a:gd name="connsiteY4" fmla="*/ 522253 h 1591980"/>
                <a:gd name="connsiteX0" fmla="*/ 0 w 537202"/>
                <a:gd name="connsiteY0" fmla="*/ 465661 h 1535388"/>
                <a:gd name="connsiteX1" fmla="*/ 467323 w 537202"/>
                <a:gd name="connsiteY1" fmla="*/ 0 h 1535388"/>
                <a:gd name="connsiteX2" fmla="*/ 537202 w 537202"/>
                <a:gd name="connsiteY2" fmla="*/ 998476 h 1535388"/>
                <a:gd name="connsiteX3" fmla="*/ 0 w 537202"/>
                <a:gd name="connsiteY3" fmla="*/ 1535388 h 1535388"/>
                <a:gd name="connsiteX4" fmla="*/ 0 w 537202"/>
                <a:gd name="connsiteY4" fmla="*/ 465661 h 1535388"/>
                <a:gd name="connsiteX0" fmla="*/ 0 w 476143"/>
                <a:gd name="connsiteY0" fmla="*/ 465661 h 1535388"/>
                <a:gd name="connsiteX1" fmla="*/ 467323 w 476143"/>
                <a:gd name="connsiteY1" fmla="*/ 0 h 1535388"/>
                <a:gd name="connsiteX2" fmla="*/ 476143 w 476143"/>
                <a:gd name="connsiteY2" fmla="*/ 1055068 h 1535388"/>
                <a:gd name="connsiteX3" fmla="*/ 0 w 476143"/>
                <a:gd name="connsiteY3" fmla="*/ 1535388 h 1535388"/>
                <a:gd name="connsiteX4" fmla="*/ 0 w 476143"/>
                <a:gd name="connsiteY4" fmla="*/ 465661 h 153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43" h="1535388">
                  <a:moveTo>
                    <a:pt x="0" y="465661"/>
                  </a:moveTo>
                  <a:lnTo>
                    <a:pt x="467323" y="0"/>
                  </a:lnTo>
                  <a:cubicBezTo>
                    <a:pt x="469766" y="351689"/>
                    <a:pt x="473700" y="703379"/>
                    <a:pt x="476143" y="1055068"/>
                  </a:cubicBezTo>
                  <a:lnTo>
                    <a:pt x="0" y="1535388"/>
                  </a:lnTo>
                  <a:lnTo>
                    <a:pt x="0" y="46566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Retângulo 29">
              <a:extLst>
                <a:ext uri="{FF2B5EF4-FFF2-40B4-BE49-F238E27FC236}">
                  <a16:creationId xmlns:a16="http://schemas.microsoft.com/office/drawing/2014/main" id="{EDCE2753-4838-4ABC-AA92-CF95456ED344}"/>
                </a:ext>
              </a:extLst>
            </p:cNvPr>
            <p:cNvSpPr/>
            <p:nvPr/>
          </p:nvSpPr>
          <p:spPr>
            <a:xfrm>
              <a:off x="5755062" y="3486001"/>
              <a:ext cx="1554288" cy="491285"/>
            </a:xfrm>
            <a:custGeom>
              <a:avLst/>
              <a:gdLst>
                <a:gd name="connsiteX0" fmla="*/ 0 w 956732"/>
                <a:gd name="connsiteY0" fmla="*/ 0 h 742538"/>
                <a:gd name="connsiteX1" fmla="*/ 956732 w 956732"/>
                <a:gd name="connsiteY1" fmla="*/ 0 h 742538"/>
                <a:gd name="connsiteX2" fmla="*/ 956732 w 956732"/>
                <a:gd name="connsiteY2" fmla="*/ 742538 h 742538"/>
                <a:gd name="connsiteX3" fmla="*/ 0 w 956732"/>
                <a:gd name="connsiteY3" fmla="*/ 742538 h 742538"/>
                <a:gd name="connsiteX4" fmla="*/ 0 w 956732"/>
                <a:gd name="connsiteY4" fmla="*/ 0 h 742538"/>
                <a:gd name="connsiteX0" fmla="*/ 0 w 1383923"/>
                <a:gd name="connsiteY0" fmla="*/ 0 h 742538"/>
                <a:gd name="connsiteX1" fmla="*/ 1383923 w 1383923"/>
                <a:gd name="connsiteY1" fmla="*/ 439548 h 742538"/>
                <a:gd name="connsiteX2" fmla="*/ 956732 w 1383923"/>
                <a:gd name="connsiteY2" fmla="*/ 742538 h 742538"/>
                <a:gd name="connsiteX3" fmla="*/ 0 w 1383923"/>
                <a:gd name="connsiteY3" fmla="*/ 742538 h 742538"/>
                <a:gd name="connsiteX4" fmla="*/ 0 w 1383923"/>
                <a:gd name="connsiteY4" fmla="*/ 0 h 742538"/>
                <a:gd name="connsiteX0" fmla="*/ 434252 w 1383923"/>
                <a:gd name="connsiteY0" fmla="*/ 0 h 304756"/>
                <a:gd name="connsiteX1" fmla="*/ 1383923 w 1383923"/>
                <a:gd name="connsiteY1" fmla="*/ 1766 h 304756"/>
                <a:gd name="connsiteX2" fmla="*/ 956732 w 1383923"/>
                <a:gd name="connsiteY2" fmla="*/ 304756 h 304756"/>
                <a:gd name="connsiteX3" fmla="*/ 0 w 1383923"/>
                <a:gd name="connsiteY3" fmla="*/ 304756 h 304756"/>
                <a:gd name="connsiteX4" fmla="*/ 434252 w 1383923"/>
                <a:gd name="connsiteY4" fmla="*/ 0 h 304756"/>
                <a:gd name="connsiteX0" fmla="*/ 434252 w 1383923"/>
                <a:gd name="connsiteY0" fmla="*/ 0 h 305758"/>
                <a:gd name="connsiteX1" fmla="*/ 1383923 w 1383923"/>
                <a:gd name="connsiteY1" fmla="*/ 1766 h 305758"/>
                <a:gd name="connsiteX2" fmla="*/ 756189 w 1383923"/>
                <a:gd name="connsiteY2" fmla="*/ 305758 h 305758"/>
                <a:gd name="connsiteX3" fmla="*/ 0 w 1383923"/>
                <a:gd name="connsiteY3" fmla="*/ 304756 h 305758"/>
                <a:gd name="connsiteX4" fmla="*/ 434252 w 1383923"/>
                <a:gd name="connsiteY4" fmla="*/ 0 h 305758"/>
                <a:gd name="connsiteX0" fmla="*/ 434252 w 1131239"/>
                <a:gd name="connsiteY0" fmla="*/ 63410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434252 w 1131239"/>
                <a:gd name="connsiteY4" fmla="*/ 63410 h 369168"/>
                <a:gd name="connsiteX0" fmla="*/ 383113 w 1131239"/>
                <a:gd name="connsiteY0" fmla="*/ 239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383113 w 1131239"/>
                <a:gd name="connsiteY4" fmla="*/ 239 h 369168"/>
                <a:gd name="connsiteX0" fmla="*/ 371080 w 1119206"/>
                <a:gd name="connsiteY0" fmla="*/ 239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71080 w 1119206"/>
                <a:gd name="connsiteY4" fmla="*/ 239 h 369169"/>
                <a:gd name="connsiteX0" fmla="*/ 335932 w 1119206"/>
                <a:gd name="connsiteY0" fmla="*/ 28150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35932 w 1119206"/>
                <a:gd name="connsiteY4" fmla="*/ 28150 h 369169"/>
                <a:gd name="connsiteX0" fmla="*/ 335932 w 1078890"/>
                <a:gd name="connsiteY0" fmla="*/ 0 h 341019"/>
                <a:gd name="connsiteX1" fmla="*/ 1078890 w 1078890"/>
                <a:gd name="connsiteY1" fmla="*/ 3896 h 341019"/>
                <a:gd name="connsiteX2" fmla="*/ 744156 w 1078890"/>
                <a:gd name="connsiteY2" fmla="*/ 341018 h 341019"/>
                <a:gd name="connsiteX3" fmla="*/ 0 w 1078890"/>
                <a:gd name="connsiteY3" fmla="*/ 341019 h 341019"/>
                <a:gd name="connsiteX4" fmla="*/ 335932 w 1078890"/>
                <a:gd name="connsiteY4" fmla="*/ 0 h 34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890" h="341019">
                  <a:moveTo>
                    <a:pt x="335932" y="0"/>
                  </a:moveTo>
                  <a:lnTo>
                    <a:pt x="1078890" y="3896"/>
                  </a:lnTo>
                  <a:lnTo>
                    <a:pt x="744156" y="341018"/>
                  </a:lnTo>
                  <a:lnTo>
                    <a:pt x="0" y="341019"/>
                  </a:lnTo>
                  <a:lnTo>
                    <a:pt x="335932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55EAD728-E1A0-4D9D-BCD2-969725248CB4}"/>
                </a:ext>
              </a:extLst>
            </p:cNvPr>
            <p:cNvSpPr/>
            <p:nvPr/>
          </p:nvSpPr>
          <p:spPr>
            <a:xfrm>
              <a:off x="5767825" y="3958833"/>
              <a:ext cx="1069727" cy="106972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B69B68F9-F388-46F8-941B-20DE3E505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4238" y="3499064"/>
              <a:ext cx="467792" cy="467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C934DB1A-BA35-40E8-B37E-095ABC5C9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923" y="3492165"/>
              <a:ext cx="467422" cy="467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986A208F-E40D-430F-B17A-81544DAA2997}"/>
                </a:ext>
              </a:extLst>
            </p:cNvPr>
            <p:cNvCxnSpPr>
              <a:cxnSpLocks/>
            </p:cNvCxnSpPr>
            <p:nvPr/>
          </p:nvCxnSpPr>
          <p:spPr>
            <a:xfrm>
              <a:off x="6226726" y="3492228"/>
              <a:ext cx="108354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527CE0E-4956-4405-88C3-B864679C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2665" y="4556990"/>
              <a:ext cx="477988" cy="4771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CAEB3C9C-09AA-4ECF-B852-311D7C32F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6742" y="3490255"/>
              <a:ext cx="2608" cy="1071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1" name="Modelo 3D 60" descr="Esfera Vermelha">
                  <a:extLst>
                    <a:ext uri="{FF2B5EF4-FFF2-40B4-BE49-F238E27FC236}">
                      <a16:creationId xmlns:a16="http://schemas.microsoft.com/office/drawing/2014/main" id="{3D2D0C2F-B7E1-42A8-9A39-7F7A3B2144E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588217"/>
                    </p:ext>
                  </p:extLst>
                </p:nvPr>
              </p:nvGraphicFramePr>
              <p:xfrm>
                <a:off x="6810274" y="3922789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3597" cy="73597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3127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1" name="Modelo 3D 60" descr="Esfera Vermelha">
                  <a:extLst>
                    <a:ext uri="{FF2B5EF4-FFF2-40B4-BE49-F238E27FC236}">
                      <a16:creationId xmlns:a16="http://schemas.microsoft.com/office/drawing/2014/main" id="{3D2D0C2F-B7E1-42A8-9A39-7F7A3B2144E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6874" y="4051636"/>
                  <a:ext cx="73597" cy="73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Modelo 3D 69" descr="Esfera Vermelha">
                  <a:extLst>
                    <a:ext uri="{FF2B5EF4-FFF2-40B4-BE49-F238E27FC236}">
                      <a16:creationId xmlns:a16="http://schemas.microsoft.com/office/drawing/2014/main" id="{A44AAC55-F669-4972-91DC-B0931E99C6C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65893525"/>
                    </p:ext>
                  </p:extLst>
                </p:nvPr>
              </p:nvGraphicFramePr>
              <p:xfrm>
                <a:off x="5735584" y="3926956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3597" cy="73597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3127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Modelo 3D 69" descr="Esfera Vermelha">
                  <a:extLst>
                    <a:ext uri="{FF2B5EF4-FFF2-40B4-BE49-F238E27FC236}">
                      <a16:creationId xmlns:a16="http://schemas.microsoft.com/office/drawing/2014/main" id="{A44AAC55-F669-4972-91DC-B0931E99C6C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2184" y="4055803"/>
                  <a:ext cx="73597" cy="73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Modelo 3D 70" descr="Esfera Vermelha">
                  <a:extLst>
                    <a:ext uri="{FF2B5EF4-FFF2-40B4-BE49-F238E27FC236}">
                      <a16:creationId xmlns:a16="http://schemas.microsoft.com/office/drawing/2014/main" id="{B8C37774-20FC-4A22-89E1-F6D31812DBD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28558832"/>
                    </p:ext>
                  </p:extLst>
                </p:nvPr>
              </p:nvGraphicFramePr>
              <p:xfrm>
                <a:off x="6811508" y="4995779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3597" cy="73597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3127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Modelo 3D 70" descr="Esfera Vermelha">
                  <a:extLst>
                    <a:ext uri="{FF2B5EF4-FFF2-40B4-BE49-F238E27FC236}">
                      <a16:creationId xmlns:a16="http://schemas.microsoft.com/office/drawing/2014/main" id="{B8C37774-20FC-4A22-89E1-F6D31812DBD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8108" y="5124626"/>
                  <a:ext cx="73597" cy="73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Modelo 3D 71" descr="Esfera Vermelha">
                  <a:extLst>
                    <a:ext uri="{FF2B5EF4-FFF2-40B4-BE49-F238E27FC236}">
                      <a16:creationId xmlns:a16="http://schemas.microsoft.com/office/drawing/2014/main" id="{EF74B152-B417-4677-93FD-66137AC8DF1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1317718"/>
                    </p:ext>
                  </p:extLst>
                </p:nvPr>
              </p:nvGraphicFramePr>
              <p:xfrm>
                <a:off x="5737489" y="4995779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3597" cy="73597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3127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Modelo 3D 71" descr="Esfera Vermelha">
                  <a:extLst>
                    <a:ext uri="{FF2B5EF4-FFF2-40B4-BE49-F238E27FC236}">
                      <a16:creationId xmlns:a16="http://schemas.microsoft.com/office/drawing/2014/main" id="{EF74B152-B417-4677-93FD-66137AC8DF1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4089" y="5124626"/>
                  <a:ext cx="73597" cy="7359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006092CD-6701-4067-8D4C-3E9091F153A7}"/>
                </a:ext>
              </a:extLst>
            </p:cNvPr>
            <p:cNvSpPr txBox="1"/>
            <p:nvPr/>
          </p:nvSpPr>
          <p:spPr>
            <a:xfrm>
              <a:off x="5431707" y="49526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CCFB7B7D-D7DF-4C8A-84A2-3643C9935AF2}"/>
                </a:ext>
              </a:extLst>
            </p:cNvPr>
            <p:cNvSpPr txBox="1"/>
            <p:nvPr/>
          </p:nvSpPr>
          <p:spPr>
            <a:xfrm>
              <a:off x="5468445" y="37765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DA02818E-9CA7-4E2C-A0DF-33F0E143C4BD}"/>
                </a:ext>
              </a:extLst>
            </p:cNvPr>
            <p:cNvSpPr txBox="1"/>
            <p:nvPr/>
          </p:nvSpPr>
          <p:spPr>
            <a:xfrm>
              <a:off x="6904988" y="37962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D9655025-F539-44C4-A76D-09E4347698E1}"/>
                </a:ext>
              </a:extLst>
            </p:cNvPr>
            <p:cNvSpPr txBox="1"/>
            <p:nvPr/>
          </p:nvSpPr>
          <p:spPr>
            <a:xfrm>
              <a:off x="6897247" y="496607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2D2F15C8-B01C-488F-8C21-95F79E73DF46}"/>
                </a:ext>
              </a:extLst>
            </p:cNvPr>
            <p:cNvSpPr txBox="1"/>
            <p:nvPr/>
          </p:nvSpPr>
          <p:spPr>
            <a:xfrm>
              <a:off x="5873810" y="32558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06FC4E1-32FD-475C-85A9-3D67984176C3}"/>
                </a:ext>
              </a:extLst>
            </p:cNvPr>
            <p:cNvSpPr txBox="1"/>
            <p:nvPr/>
          </p:nvSpPr>
          <p:spPr>
            <a:xfrm>
              <a:off x="7375747" y="32751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619BDAF-9127-48B5-A425-934125513266}"/>
                </a:ext>
              </a:extLst>
            </p:cNvPr>
            <p:cNvSpPr txBox="1"/>
            <p:nvPr/>
          </p:nvSpPr>
          <p:spPr>
            <a:xfrm>
              <a:off x="7410729" y="44179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3036DF88-92AB-4BE9-AC87-AFC5F9F32108}"/>
              </a:ext>
            </a:extLst>
          </p:cNvPr>
          <p:cNvCxnSpPr>
            <a:cxnSpLocks/>
          </p:cNvCxnSpPr>
          <p:nvPr/>
        </p:nvCxnSpPr>
        <p:spPr>
          <a:xfrm flipV="1">
            <a:off x="2763282" y="3408998"/>
            <a:ext cx="156456" cy="199218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EA8F068B-313F-464F-A78D-1B7D9B03F110}"/>
              </a:ext>
            </a:extLst>
          </p:cNvPr>
          <p:cNvCxnSpPr>
            <a:cxnSpLocks/>
          </p:cNvCxnSpPr>
          <p:nvPr/>
        </p:nvCxnSpPr>
        <p:spPr>
          <a:xfrm>
            <a:off x="2772189" y="4371443"/>
            <a:ext cx="48064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646ED6EF-390B-4D70-9EB4-5E8AF3489EFF}"/>
              </a:ext>
            </a:extLst>
          </p:cNvPr>
          <p:cNvCxnSpPr>
            <a:cxnSpLocks/>
          </p:cNvCxnSpPr>
          <p:nvPr/>
        </p:nvCxnSpPr>
        <p:spPr>
          <a:xfrm flipV="1">
            <a:off x="2243385" y="3369765"/>
            <a:ext cx="0" cy="464539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ABEE289-AB87-404F-A9F7-C693771FEC9E}"/>
              </a:ext>
            </a:extLst>
          </p:cNvPr>
          <p:cNvSpPr txBox="1"/>
          <p:nvPr/>
        </p:nvSpPr>
        <p:spPr>
          <a:xfrm>
            <a:off x="2848511" y="31263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56D2E56-C63A-486D-8CF8-F5412C509BDE}"/>
              </a:ext>
            </a:extLst>
          </p:cNvPr>
          <p:cNvSpPr txBox="1"/>
          <p:nvPr/>
        </p:nvSpPr>
        <p:spPr>
          <a:xfrm>
            <a:off x="3262594" y="42401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228C335-96F8-419E-9ED1-A0E4D4D02000}"/>
              </a:ext>
            </a:extLst>
          </p:cNvPr>
          <p:cNvSpPr txBox="1"/>
          <p:nvPr/>
        </p:nvSpPr>
        <p:spPr>
          <a:xfrm>
            <a:off x="2108538" y="30454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84497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ROOT SIGNATURE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189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6F6CB-41A8-4763-98B5-3D45B758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ROOT SIGNATURE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55510-9EE2-416E-8EAC-D2163CD9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assinatura raiz</a:t>
            </a:r>
            <a:r>
              <a:rPr lang="pt-BR" dirty="0"/>
              <a:t> define </a:t>
            </a:r>
            <a:r>
              <a:rPr lang="pt-BR" dirty="0">
                <a:solidFill>
                  <a:schemeClr val="accent1"/>
                </a:solidFill>
              </a:rPr>
              <a:t>que recursos serão ligados ao pipeline </a:t>
            </a:r>
            <a:r>
              <a:rPr lang="pt-BR" dirty="0"/>
              <a:t>de renderização antes que uma instrução de desenho seja executada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D0E102-5F45-46BC-A851-0BABA94574DA}"/>
              </a:ext>
            </a:extLst>
          </p:cNvPr>
          <p:cNvSpPr txBox="1"/>
          <p:nvPr/>
        </p:nvSpPr>
        <p:spPr>
          <a:xfrm>
            <a:off x="977785" y="2874045"/>
            <a:ext cx="98703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uma única tabela de descritores de 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CBVs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D3D12_DESCRIPTOR_RANGE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cbvTable</a:t>
            </a:r>
            <a:r>
              <a:rPr lang="pt-BR" sz="14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cbvTable</a:t>
            </a:r>
            <a:r>
              <a:rPr lang="pt-BR" sz="1400" dirty="0" err="1">
                <a:latin typeface="Consolas" panose="020B0609020204030204" pitchFamily="49" charset="0"/>
              </a:rPr>
              <a:t>.RangeType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D3D12_DESCRIPTOR_RANGE_TYPE_CBV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cbvTable</a:t>
            </a:r>
            <a:r>
              <a:rPr lang="pt-BR" sz="1400" dirty="0" err="1">
                <a:latin typeface="Consolas" panose="020B0609020204030204" pitchFamily="49" charset="0"/>
              </a:rPr>
              <a:t>.NumDescriptors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cbvTable</a:t>
            </a:r>
            <a:r>
              <a:rPr lang="pt-BR" sz="1400" dirty="0" err="1">
                <a:latin typeface="Consolas" panose="020B0609020204030204" pitchFamily="49" charset="0"/>
              </a:rPr>
              <a:t>.BaseShaderRegister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cbvTable</a:t>
            </a:r>
            <a:r>
              <a:rPr lang="pt-BR" sz="1400" dirty="0" err="1">
                <a:latin typeface="Consolas" panose="020B0609020204030204" pitchFamily="49" charset="0"/>
              </a:rPr>
              <a:t>.RegisterSpace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cbvTable</a:t>
            </a:r>
            <a:r>
              <a:rPr lang="pt-BR" sz="1400" dirty="0" err="1">
                <a:latin typeface="Consolas" panose="020B0609020204030204" pitchFamily="49" charset="0"/>
              </a:rPr>
              <a:t>.OffsetInDescriptorsFromTableStart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D3D12_DESCRIPTOR_RANGE_OFFSET_APPEND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parâmetro raiz pode ser uma tabela, descritor raiz ou constantes raiz</a:t>
            </a: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D3D12_ROOT_PARAMETER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rootParameters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rootParameters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].</a:t>
            </a:r>
            <a:r>
              <a:rPr lang="pt-BR" sz="1400" dirty="0" err="1">
                <a:latin typeface="Consolas" panose="020B0609020204030204" pitchFamily="49" charset="0"/>
              </a:rPr>
              <a:t>ParameterType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D3D12_ROOT_PARAMETER_TYPE_DESCRIPTOR_TABLE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rootParameters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].</a:t>
            </a:r>
            <a:r>
              <a:rPr lang="pt-BR" sz="1400" dirty="0" err="1">
                <a:latin typeface="Consolas" panose="020B0609020204030204" pitchFamily="49" charset="0"/>
              </a:rPr>
              <a:t>ShaderVisibility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D3D12_SHADER_VISIBILITY_ALL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rootParameters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].</a:t>
            </a:r>
            <a:r>
              <a:rPr lang="pt-BR" sz="1400" dirty="0" err="1">
                <a:latin typeface="Consolas" panose="020B0609020204030204" pitchFamily="49" charset="0"/>
              </a:rPr>
              <a:t>DescriptorTable.NumDescriptorRanges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rootParameters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].</a:t>
            </a:r>
            <a:r>
              <a:rPr lang="pt-BR" sz="1400" dirty="0" err="1">
                <a:latin typeface="Consolas" panose="020B0609020204030204" pitchFamily="49" charset="0"/>
              </a:rPr>
              <a:t>DescriptorTable.pDescriptorRanges</a:t>
            </a:r>
            <a:r>
              <a:rPr lang="pt-BR" sz="1400" dirty="0">
                <a:latin typeface="Consolas" panose="020B0609020204030204" pitchFamily="49" charset="0"/>
              </a:rPr>
              <a:t> = 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cbvTable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783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Rasterizador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74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B62D-5D01-40DB-8AB5-1EAAAE8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Rasterizador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D10-1039-4F2B-BF9D-969EA9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rasterizador</a:t>
            </a:r>
            <a:r>
              <a:rPr lang="pt-BR"/>
              <a:t> é uma fase do pipeline que </a:t>
            </a:r>
            <a:r>
              <a:rPr lang="pt-BR">
                <a:solidFill>
                  <a:schemeClr val="accent1"/>
                </a:solidFill>
              </a:rPr>
              <a:t>é apenas configurável</a:t>
            </a:r>
          </a:p>
          <a:p>
            <a:pPr lvl="1"/>
            <a:r>
              <a:rPr lang="pt-BR"/>
              <a:t>As demais opções são avançadas e não serão cobertas agora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ECB8FA-1BF9-4788-ADB7-F4DA448D45B0}"/>
              </a:ext>
            </a:extLst>
          </p:cNvPr>
          <p:cNvSpPr txBox="1"/>
          <p:nvPr/>
        </p:nvSpPr>
        <p:spPr>
          <a:xfrm>
            <a:off x="1401233" y="3006113"/>
            <a:ext cx="79417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D3D12_RASTERIZER_DESC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.FillMode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D3D12_FILL_MODE_SOLID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.CullMode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D3D12_CULL_MODE_BACK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.FrontCounterClockwise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.DepthBias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D3D12_DEFAULT_DEPTH_BIAS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.DepthBiasClamp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D3D12_DEFAULT_DEPTH_BIAS_CLAMP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.SlopeScaledDepthBias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D3D12_DEFAULT_SLOPE_SCALED_DEPTH_BIAS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.DepthClipEnable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.MultisampleEnable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.AntialiasedLineEnable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.ForcedSampleCount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dirty="0" err="1">
                <a:latin typeface="Consolas" panose="020B0609020204030204" pitchFamily="49" charset="0"/>
              </a:rPr>
              <a:t>.ConservativeRaster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D3D12_CONSERVATIVE_RASTERIZATION_MODE_OFF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1042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Shader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504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F5069D5-2FDC-4103-8DA2-C2CC154AD28B}"/>
              </a:ext>
            </a:extLst>
          </p:cNvPr>
          <p:cNvSpPr/>
          <p:nvPr/>
        </p:nvSpPr>
        <p:spPr>
          <a:xfrm>
            <a:off x="6620932" y="4343399"/>
            <a:ext cx="4030135" cy="154988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04C7FD-CAAF-40D3-8D8B-E5826192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AD0EE-C739-481C-B4BD-FF89ED89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Pixels Shaders </a:t>
            </a:r>
            <a:r>
              <a:rPr lang="pt-BR" dirty="0"/>
              <a:t>são </a:t>
            </a:r>
            <a:r>
              <a:rPr lang="pt-BR" dirty="0">
                <a:solidFill>
                  <a:schemeClr val="accent3"/>
                </a:solidFill>
              </a:rPr>
              <a:t>programas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executados na GPU</a:t>
            </a:r>
          </a:p>
          <a:p>
            <a:pPr lvl="1"/>
            <a:r>
              <a:rPr lang="pt-BR" dirty="0"/>
              <a:t>Executados sobre cada um dos </a:t>
            </a:r>
            <a:r>
              <a:rPr lang="pt-BR" dirty="0">
                <a:solidFill>
                  <a:schemeClr val="accent2"/>
                </a:solidFill>
              </a:rPr>
              <a:t>fragmentos de pixel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Entrada</a:t>
            </a:r>
            <a:r>
              <a:rPr lang="pt-BR" dirty="0"/>
              <a:t>: a cor interpolada dos vértices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Saída</a:t>
            </a:r>
            <a:r>
              <a:rPr lang="pt-BR" dirty="0"/>
              <a:t>: uma nova cor, calculada pelo programa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1AF08A-9948-4312-9CC2-54064D28935D}"/>
              </a:ext>
            </a:extLst>
          </p:cNvPr>
          <p:cNvSpPr txBox="1"/>
          <p:nvPr/>
        </p:nvSpPr>
        <p:spPr>
          <a:xfrm>
            <a:off x="1879600" y="398327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solidFill>
                  <a:schemeClr val="accent2"/>
                </a:solidFill>
                <a:latin typeface="Consolas" panose="020B0609020204030204" pitchFamily="49" charset="0"/>
              </a:rPr>
              <a:t>pixelIn</a:t>
            </a:r>
            <a:endParaRPr lang="pt-BR" sz="140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PosH</a:t>
            </a:r>
            <a:r>
              <a:rPr lang="pt-BR" sz="1400">
                <a:latin typeface="Consolas" panose="020B0609020204030204" pitchFamily="49" charset="0"/>
              </a:rPr>
              <a:t>  :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SV_POSITION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400">
                <a:latin typeface="Consolas" panose="020B0609020204030204" pitchFamily="49" charset="0"/>
              </a:rPr>
              <a:t> Color :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main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solidFill>
                  <a:schemeClr val="accent2"/>
                </a:solidFill>
                <a:latin typeface="Consolas" panose="020B0609020204030204" pitchFamily="49" charset="0"/>
              </a:rPr>
              <a:t>pixelIn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pIn</a:t>
            </a:r>
            <a:r>
              <a:rPr lang="pt-BR" sz="1400">
                <a:latin typeface="Consolas" panose="020B0609020204030204" pitchFamily="49" charset="0"/>
              </a:rPr>
              <a:t>) :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SV_TARGET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pIn.Color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EF5B05-DFD3-41D6-9AB2-76E6D97A6924}"/>
              </a:ext>
            </a:extLst>
          </p:cNvPr>
          <p:cNvSpPr txBox="1"/>
          <p:nvPr/>
        </p:nvSpPr>
        <p:spPr>
          <a:xfrm>
            <a:off x="6898215" y="4644990"/>
            <a:ext cx="3475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Pixel Shader mais básico possível: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apenas encaminha a cor recebida</a:t>
            </a:r>
            <a:r>
              <a:rPr lang="pt-BR" dirty="0"/>
              <a:t> no vértice</a:t>
            </a:r>
          </a:p>
        </p:txBody>
      </p:sp>
    </p:spTree>
    <p:extLst>
      <p:ext uri="{BB962C8B-B14F-4D97-AF65-F5344CB8AC3E}">
        <p14:creationId xmlns:p14="http://schemas.microsoft.com/office/powerpoint/2010/main" val="3210206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PIPELINE STATE OBJECT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884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03D82-1A3C-4EBA-9DFD-733DC79B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PIPELINE STATE OBJECT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6559A-C2BB-45D3-B761-35678F30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accent3"/>
                </a:solidFill>
              </a:rPr>
              <a:t>Exemplo</a:t>
            </a:r>
            <a:r>
              <a:rPr lang="pt-BR"/>
              <a:t>: criação de um </a:t>
            </a:r>
            <a:r>
              <a:rPr lang="pt-BR">
                <a:solidFill>
                  <a:schemeClr val="accent1"/>
                </a:solidFill>
              </a:rPr>
              <a:t>PSO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45DD8B-585A-48B9-92E5-01575617BFDD}"/>
              </a:ext>
            </a:extLst>
          </p:cNvPr>
          <p:cNvSpPr txBox="1"/>
          <p:nvPr/>
        </p:nvSpPr>
        <p:spPr>
          <a:xfrm>
            <a:off x="986367" y="2538927"/>
            <a:ext cx="1072303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D3D12_GRAPHICS_PIPELINE_STATE_DESC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.pRootSignature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rootSignature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.VS</a:t>
            </a:r>
            <a:r>
              <a:rPr lang="pt-BR" sz="1200" dirty="0">
                <a:latin typeface="Consolas" panose="020B0609020204030204" pitchFamily="49" charset="0"/>
              </a:rPr>
              <a:t> = {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reinterpret_cast</a:t>
            </a:r>
            <a:r>
              <a:rPr lang="pt-BR" sz="1200" dirty="0"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BYTE</a:t>
            </a:r>
            <a:r>
              <a:rPr lang="pt-BR" sz="1200" dirty="0">
                <a:latin typeface="Consolas" panose="020B0609020204030204" pitchFamily="49" charset="0"/>
              </a:rPr>
              <a:t>*&gt;(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vertexShader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GetBufferPointer</a:t>
            </a:r>
            <a:r>
              <a:rPr lang="pt-BR" sz="1200" dirty="0">
                <a:latin typeface="Consolas" panose="020B0609020204030204" pitchFamily="49" charset="0"/>
              </a:rPr>
              <a:t>()),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vertexShader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GetBufferSize</a:t>
            </a:r>
            <a:r>
              <a:rPr lang="pt-BR" sz="1200" dirty="0">
                <a:latin typeface="Consolas" panose="020B0609020204030204" pitchFamily="49" charset="0"/>
              </a:rPr>
              <a:t>() };</a:t>
            </a: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>
                <a:latin typeface="Consolas" panose="020B0609020204030204" pitchFamily="49" charset="0"/>
              </a:rPr>
              <a:t>.PS = {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reinterpret_cast</a:t>
            </a:r>
            <a:r>
              <a:rPr lang="pt-BR" sz="1200" dirty="0"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BYTE</a:t>
            </a:r>
            <a:r>
              <a:rPr lang="pt-BR" sz="1200" dirty="0">
                <a:latin typeface="Consolas" panose="020B0609020204030204" pitchFamily="49" charset="0"/>
              </a:rPr>
              <a:t>*&gt;(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pixelShader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GetBufferPointer</a:t>
            </a:r>
            <a:r>
              <a:rPr lang="pt-BR" sz="1200" dirty="0">
                <a:latin typeface="Consolas" panose="020B0609020204030204" pitchFamily="49" charset="0"/>
              </a:rPr>
              <a:t>()),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pixelShader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GetBufferSize</a:t>
            </a:r>
            <a:r>
              <a:rPr lang="pt-BR" sz="1200" dirty="0">
                <a:latin typeface="Consolas" panose="020B0609020204030204" pitchFamily="49" charset="0"/>
              </a:rPr>
              <a:t>() };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.BlendState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blender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.SampleMask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UINT_MAX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.RasterizerState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.DepthStencilState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depthStencil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.InputLayout</a:t>
            </a:r>
            <a:r>
              <a:rPr lang="pt-BR" sz="1200" dirty="0">
                <a:latin typeface="Consolas" panose="020B0609020204030204" pitchFamily="49" charset="0"/>
              </a:rPr>
              <a:t> = {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inputLayout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2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.PrimitiveTopologyType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D3D12_PRIMITIVE_TOPOLOGY_TYPE_TRIANGLE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.NumRenderTargets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.RTVFormats</a:t>
            </a:r>
            <a:r>
              <a:rPr lang="pt-BR" sz="1200" dirty="0">
                <a:latin typeface="Consolas" panose="020B0609020204030204" pitchFamily="49" charset="0"/>
              </a:rPr>
              <a:t>[0]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.DSVFormat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DXGI_FORMAT_D24_UNORM_S8_UINT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.SampleDesc.Count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Antialiasing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 err="1">
                <a:latin typeface="Consolas" panose="020B0609020204030204" pitchFamily="49" charset="0"/>
              </a:rPr>
              <a:t>.SampleDesc.Quality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Quality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ID3D12PipelineState</a:t>
            </a:r>
            <a:r>
              <a:rPr lang="pt-BR" sz="1200" dirty="0">
                <a:latin typeface="Consolas" panose="020B0609020204030204" pitchFamily="49" charset="0"/>
              </a:rPr>
              <a:t>* </a:t>
            </a:r>
            <a:r>
              <a:rPr lang="pt-BR" sz="1200" dirty="0" err="1">
                <a:latin typeface="Consolas" panose="020B0609020204030204" pitchFamily="49" charset="0"/>
              </a:rPr>
              <a:t>pipelineState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 dirty="0">
                <a:latin typeface="Consolas" panose="020B0609020204030204" pitchFamily="49" charset="0"/>
              </a:rPr>
              <a:t>-&gt;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Device</a:t>
            </a:r>
            <a:r>
              <a:rPr lang="pt-BR" sz="1200" dirty="0">
                <a:latin typeface="Consolas" panose="020B0609020204030204" pitchFamily="49" charset="0"/>
              </a:rPr>
              <a:t>()-&gt;</a:t>
            </a:r>
            <a:r>
              <a:rPr lang="pt-BR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CreateGraphicsPipelineState</a:t>
            </a:r>
            <a:r>
              <a:rPr lang="pt-BR" sz="1200" dirty="0">
                <a:latin typeface="Consolas" panose="020B0609020204030204" pitchFamily="49" charset="0"/>
              </a:rPr>
              <a:t>(&amp;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IID_PPV_ARGS</a:t>
            </a:r>
            <a:r>
              <a:rPr lang="pt-BR" sz="1200" dirty="0">
                <a:latin typeface="Consolas" panose="020B0609020204030204" pitchFamily="49" charset="0"/>
              </a:rPr>
              <a:t>(&amp;</a:t>
            </a:r>
            <a:r>
              <a:rPr lang="pt-BR" sz="1200" dirty="0" err="1">
                <a:latin typeface="Consolas" panose="020B0609020204030204" pitchFamily="49" charset="0"/>
              </a:rPr>
              <a:t>pipelineState</a:t>
            </a:r>
            <a:r>
              <a:rPr lang="pt-BR" sz="1200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541025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FF43-9A3B-4949-A007-BEAF4051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 de desenho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CEB90-1450-41BE-A3FB-85778BBE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</a:t>
            </a:r>
            <a:r>
              <a:rPr lang="pt-BR" dirty="0">
                <a:solidFill>
                  <a:schemeClr val="accent3"/>
                </a:solidFill>
              </a:rPr>
              <a:t>estado do pipeline definido</a:t>
            </a:r>
            <a:r>
              <a:rPr lang="pt-BR" dirty="0"/>
              <a:t>, podemos </a:t>
            </a:r>
            <a:r>
              <a:rPr lang="pt-BR" dirty="0">
                <a:solidFill>
                  <a:schemeClr val="accent1"/>
                </a:solidFill>
              </a:rPr>
              <a:t>desenhar</a:t>
            </a:r>
            <a:r>
              <a:rPr lang="pt-BR" dirty="0"/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72F674-82BF-49A7-829B-367522F9815B}"/>
              </a:ext>
            </a:extLst>
          </p:cNvPr>
          <p:cNvSpPr txBox="1"/>
          <p:nvPr/>
        </p:nvSpPr>
        <p:spPr>
          <a:xfrm>
            <a:off x="1025197" y="2494129"/>
            <a:ext cx="107788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Clear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pipelineState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comandos de configuração do pipeline</a:t>
            </a: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ID3D12DescriptorHeap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descriptorHeaps</a:t>
            </a:r>
            <a:r>
              <a:rPr lang="pt-BR" sz="1400" dirty="0">
                <a:latin typeface="Consolas" panose="020B0609020204030204" pitchFamily="49" charset="0"/>
              </a:rPr>
              <a:t>[] = { </a:t>
            </a:r>
            <a:r>
              <a:rPr lang="pt-BR" sz="1400" dirty="0" err="1">
                <a:latin typeface="Consolas" panose="020B0609020204030204" pitchFamily="49" charset="0"/>
              </a:rPr>
              <a:t>constantBufferHeap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()-&gt;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SetDescriptorHeaps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_countof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descriptorHeaps</a:t>
            </a:r>
            <a:r>
              <a:rPr lang="pt-BR" sz="1400" dirty="0">
                <a:latin typeface="Consolas" panose="020B0609020204030204" pitchFamily="49" charset="0"/>
              </a:rPr>
              <a:t>), </a:t>
            </a:r>
            <a:r>
              <a:rPr lang="pt-BR" sz="1400" dirty="0" err="1">
                <a:latin typeface="Consolas" panose="020B0609020204030204" pitchFamily="49" charset="0"/>
              </a:rPr>
              <a:t>descriptorHeaps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()-&gt;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SetGraphicsRootSignature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rootSignature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()-&gt;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IASetVertexBuffers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 err="1"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VertexBufferView</a:t>
            </a:r>
            <a:r>
              <a:rPr lang="pt-B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()-&gt;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IASetIndexBuffer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IndexBufferView</a:t>
            </a:r>
            <a:r>
              <a:rPr lang="pt-B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()-&gt;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()-&gt;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SetGraphicsRootDescriptorTable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constantBufferHeap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GetGPUDescriptorHandleForHeapStart</a:t>
            </a:r>
            <a:r>
              <a:rPr lang="pt-BR" sz="1400" dirty="0">
                <a:latin typeface="Consolas" panose="020B0609020204030204" pitchFamily="49" charset="0"/>
              </a:rPr>
              <a:t>());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comando de desenho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()-&gt;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DrawIndexedInstanced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36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Present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24821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FF43-9A3B-4949-A007-BEAF4051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 de desenho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CEB90-1450-41BE-A3FB-85778BBE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comando de desenho </a:t>
            </a:r>
            <a:r>
              <a:rPr lang="pt-BR"/>
              <a:t>requer os seguintes </a:t>
            </a:r>
            <a:r>
              <a:rPr lang="pt-BR">
                <a:solidFill>
                  <a:schemeClr val="accent1"/>
                </a:solidFill>
              </a:rPr>
              <a:t>parâmetros</a:t>
            </a:r>
            <a:r>
              <a:rPr lang="pt-BR"/>
              <a:t>:</a:t>
            </a:r>
          </a:p>
          <a:p>
            <a:pPr lvl="1"/>
            <a:endParaRPr lang="pt-BR"/>
          </a:p>
          <a:p>
            <a:pPr lvl="1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72F674-82BF-49A7-829B-367522F9815B}"/>
              </a:ext>
            </a:extLst>
          </p:cNvPr>
          <p:cNvSpPr txBox="1"/>
          <p:nvPr/>
        </p:nvSpPr>
        <p:spPr>
          <a:xfrm>
            <a:off x="1060449" y="2644170"/>
            <a:ext cx="72411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ID3D12GraphicsCommandList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DrawIndexedInstanced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IndexCountPerInstance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InstanceCount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StartIndexLocation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BaseVertexLocation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StartInstanceLocation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754798-5D35-42C4-8CA9-0E037916DA11}"/>
              </a:ext>
            </a:extLst>
          </p:cNvPr>
          <p:cNvSpPr txBox="1"/>
          <p:nvPr/>
        </p:nvSpPr>
        <p:spPr>
          <a:xfrm>
            <a:off x="1060449" y="4350988"/>
            <a:ext cx="77364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nsolas" panose="020B0609020204030204" pitchFamily="49" charset="0"/>
              </a:rPr>
              <a:t>graphics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()-&gt;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DrawInstanced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36</a:t>
            </a:r>
            <a:r>
              <a:rPr lang="pt-BR" sz="1400" dirty="0">
                <a:latin typeface="Consolas" panose="020B0609020204030204" pitchFamily="49" charset="0"/>
              </a:rPr>
              <a:t>,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número de índices a desenhar por instância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1</a:t>
            </a:r>
            <a:r>
              <a:rPr lang="pt-BR" sz="1400" dirty="0">
                <a:latin typeface="Consolas" panose="020B0609020204030204" pitchFamily="49" charset="0"/>
              </a:rPr>
              <a:t>,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número de instâncias a desenhar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0</a:t>
            </a:r>
            <a:r>
              <a:rPr lang="pt-BR" sz="1400" dirty="0">
                <a:latin typeface="Consolas" panose="020B0609020204030204" pitchFamily="49" charset="0"/>
              </a:rPr>
              <a:t>,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localização do primeiro índice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0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localização do primeiro vértice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valor adicionado para ler a próxima instância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9BAC83-D5BC-461D-8681-401FC6BAF79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336003A3-7391-4C53-B62D-48895406FDA5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1B96AAC-B7E5-42D8-9ADA-2681AC012EA3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176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87D6D-C8EC-4669-903D-52A183DD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8ED9E-BDB6-477E-98AC-564D9E9E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GPU</a:t>
            </a:r>
            <a:r>
              <a:rPr lang="pt-BR" dirty="0"/>
              <a:t> espera receber </a:t>
            </a:r>
            <a:r>
              <a:rPr lang="pt-BR" dirty="0">
                <a:solidFill>
                  <a:schemeClr val="accent3"/>
                </a:solidFill>
              </a:rPr>
              <a:t>vértices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coordenadas normalizadas </a:t>
            </a:r>
            <a:r>
              <a:rPr lang="pt-BR" dirty="0"/>
              <a:t>(NDC)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Podemos obtê-las multiplicando cada vértices pela:</a:t>
            </a:r>
          </a:p>
          <a:p>
            <a:pPr lvl="2"/>
            <a:r>
              <a:rPr lang="pt-BR" dirty="0"/>
              <a:t>Matrix de mundo (</a:t>
            </a:r>
            <a:r>
              <a:rPr lang="pt-BR" dirty="0">
                <a:solidFill>
                  <a:schemeClr val="accent2"/>
                </a:solidFill>
              </a:rPr>
              <a:t>world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Matrix de visualização (</a:t>
            </a:r>
            <a:r>
              <a:rPr lang="pt-BR" dirty="0" err="1">
                <a:solidFill>
                  <a:schemeClr val="accent2"/>
                </a:solidFill>
              </a:rPr>
              <a:t>view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Matrix de projeção (</a:t>
            </a:r>
            <a:r>
              <a:rPr lang="pt-BR" dirty="0">
                <a:solidFill>
                  <a:schemeClr val="accent2"/>
                </a:solidFill>
              </a:rPr>
              <a:t>projection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6B78F64-56B8-42C5-801D-DF96AB9AE0D3}"/>
              </a:ext>
            </a:extLst>
          </p:cNvPr>
          <p:cNvGrpSpPr/>
          <p:nvPr/>
        </p:nvGrpSpPr>
        <p:grpSpPr>
          <a:xfrm>
            <a:off x="9319520" y="3172590"/>
            <a:ext cx="1948546" cy="1567859"/>
            <a:chOff x="4504504" y="3679629"/>
            <a:chExt cx="1948546" cy="1567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FB09C156-03D1-4287-9EE8-BADB17E9888A}"/>
                    </a:ext>
                  </a:extLst>
                </p:cNvPr>
                <p:cNvSpPr txBox="1"/>
                <p:nvPr/>
              </p:nvSpPr>
              <p:spPr>
                <a:xfrm>
                  <a:off x="4681659" y="4296005"/>
                  <a:ext cx="143521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′≤1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FB09C156-03D1-4287-9EE8-BADB17E98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659" y="4296005"/>
                  <a:ext cx="143521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F87C1F0-3D15-49DC-B100-90231C7AE3EF}"/>
                    </a:ext>
                  </a:extLst>
                </p:cNvPr>
                <p:cNvSpPr txBox="1"/>
                <p:nvPr/>
              </p:nvSpPr>
              <p:spPr>
                <a:xfrm>
                  <a:off x="4685176" y="4617858"/>
                  <a:ext cx="143521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′≤1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F87C1F0-3D15-49DC-B100-90231C7AE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176" y="4617858"/>
                  <a:ext cx="143521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A64DAF4-3820-4E5C-ADC7-FAF732A8F6A2}"/>
                    </a:ext>
                  </a:extLst>
                </p:cNvPr>
                <p:cNvSpPr txBox="1"/>
                <p:nvPr/>
              </p:nvSpPr>
              <p:spPr>
                <a:xfrm>
                  <a:off x="4863580" y="4939711"/>
                  <a:ext cx="123039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′≤1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A64DAF4-3820-4E5C-ADC7-FAF732A8F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580" y="4939711"/>
                  <a:ext cx="123039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355B3A4-6CD4-4C4B-B3D3-D06A3356E819}"/>
                    </a:ext>
                  </a:extLst>
                </p:cNvPr>
                <p:cNvSpPr txBox="1"/>
                <p:nvPr/>
              </p:nvSpPr>
              <p:spPr>
                <a:xfrm>
                  <a:off x="4504504" y="3679629"/>
                  <a:ext cx="19485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400" dirty="0"/>
                    <a:t>Para cada vértice </a:t>
                  </a:r>
                  <a:br>
                    <a:rPr lang="pt-BR" sz="1400" dirty="0"/>
                  </a:br>
                  <a14:m>
                    <m:oMath xmlns:m="http://schemas.openxmlformats.org/officeDocument/2006/math">
                      <m:r>
                        <a:rPr lang="pt-BR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 dirty="0" err="1" smtClean="0">
                          <a:latin typeface="Cambria Math" panose="02040503050406030204" pitchFamily="18" charset="0"/>
                        </a:rPr>
                        <m:t>’,</m:t>
                      </m:r>
                      <m:r>
                        <a:rPr lang="pt-BR" sz="14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400" i="1" dirty="0" err="1" smtClean="0">
                          <a:latin typeface="Cambria Math" panose="02040503050406030204" pitchFamily="18" charset="0"/>
                        </a:rPr>
                        <m:t>’,</m:t>
                      </m:r>
                      <m:r>
                        <a:rPr lang="pt-BR" sz="1400" i="1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400" i="1" dirty="0" smtClean="0">
                          <a:latin typeface="Cambria Math" panose="02040503050406030204" pitchFamily="18" charset="0"/>
                        </a:rPr>
                        <m:t>’)</m:t>
                      </m:r>
                    </m:oMath>
                  </a14:m>
                  <a:r>
                    <a:rPr lang="pt-BR" sz="1400" dirty="0"/>
                    <a:t>, temos que:</a:t>
                  </a:r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355B3A4-6CD4-4C4B-B3D3-D06A3356E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504" y="3679629"/>
                  <a:ext cx="1948546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163" r="-627" b="-1162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51B395D-04DF-4B47-ADF6-C57BFEDB738A}"/>
              </a:ext>
            </a:extLst>
          </p:cNvPr>
          <p:cNvGrpSpPr/>
          <p:nvPr/>
        </p:nvGrpSpPr>
        <p:grpSpPr>
          <a:xfrm>
            <a:off x="7391502" y="2724306"/>
            <a:ext cx="1994134" cy="2033419"/>
            <a:chOff x="1777439" y="3318158"/>
            <a:chExt cx="2411634" cy="2459144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EE1250B-5BC1-4B90-93B6-AF055E4A58FB}"/>
                </a:ext>
              </a:extLst>
            </p:cNvPr>
            <p:cNvCxnSpPr>
              <a:cxnSpLocks/>
            </p:cNvCxnSpPr>
            <p:nvPr/>
          </p:nvCxnSpPr>
          <p:spPr>
            <a:xfrm>
              <a:off x="2545634" y="5103598"/>
              <a:ext cx="1229714" cy="2635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7A25A0A0-A650-47B4-ACAE-5A50A6700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634" y="3877453"/>
              <a:ext cx="0" cy="1231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2" name="Modelo 3D 11" descr="Cilindro Vermelho">
                  <a:extLst>
                    <a:ext uri="{FF2B5EF4-FFF2-40B4-BE49-F238E27FC236}">
                      <a16:creationId xmlns:a16="http://schemas.microsoft.com/office/drawing/2014/main" id="{3E32A7AD-18C9-44A2-9316-17620F9AF4D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47045025"/>
                    </p:ext>
                  </p:extLst>
                </p:nvPr>
              </p:nvGraphicFramePr>
              <p:xfrm rot="1115485">
                <a:off x="3146858" y="4791646"/>
                <a:ext cx="443026" cy="590204"/>
              </p:xfrm>
              <a:graphic>
                <a:graphicData uri="http://schemas.microsoft.com/office/drawing/2017/model3d">
                  <am3d:model3d r:embed="rId7">
                    <am3d:spPr>
                      <a:xfrm rot="1115485">
                        <a:off x="0" y="0"/>
                        <a:ext cx="366330" cy="488028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glow" dir="t"/>
                      </a:scene3d>
                      <a:sp3d prstMaterial="translucentPowder"/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221897" ay="-3631234" az="-5195466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58230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2" name="Modelo 3D 11" descr="Cilindro Vermelho">
                  <a:extLst>
                    <a:ext uri="{FF2B5EF4-FFF2-40B4-BE49-F238E27FC236}">
                      <a16:creationId xmlns:a16="http://schemas.microsoft.com/office/drawing/2014/main" id="{3E32A7AD-18C9-44A2-9316-17620F9AF4D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115485">
                  <a:off x="8523848" y="3942705"/>
                  <a:ext cx="366330" cy="488028"/>
                </a:xfrm>
                <a:prstGeom prst="rect">
                  <a:avLst/>
                </a:prstGeom>
                <a:scene3d>
                  <a:camera prst="orthographicFront"/>
                  <a:lightRig rig="glow" dir="t"/>
                </a:scene3d>
                <a:sp3d prstMaterial="translucentPowder"/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3" name="Modelo 3D 12" descr="Cone Vermelho">
                  <a:extLst>
                    <a:ext uri="{FF2B5EF4-FFF2-40B4-BE49-F238E27FC236}">
                      <a16:creationId xmlns:a16="http://schemas.microsoft.com/office/drawing/2014/main" id="{4B10645E-3E16-4E0F-857E-BC4D48CE0EE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85353855"/>
                    </p:ext>
                  </p:extLst>
                </p:nvPr>
              </p:nvGraphicFramePr>
              <p:xfrm rot="20551575">
                <a:off x="2183583" y="4518864"/>
                <a:ext cx="551363" cy="524526"/>
              </p:xfrm>
              <a:graphic>
                <a:graphicData uri="http://schemas.microsoft.com/office/drawing/2017/model3d">
                  <am3d:model3d r:embed="rId9">
                    <am3d:spPr>
                      <a:xfrm rot="20551575">
                        <a:off x="0" y="0"/>
                        <a:ext cx="455912" cy="4337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glow" dir="t"/>
                      </a:scene3d>
                      <a:sp3d prstMaterial="translucentPowder"/>
                    </am3d:spPr>
                    <am3d:camera>
                      <am3d:pos x="0" y="0" z="7987706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704480" d="1000000"/>
                      <am3d:preTrans dx="2" dy="-16922770" dz="-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200000" ay="108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62555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3" name="Modelo 3D 12" descr="Cone Vermelho">
                  <a:extLst>
                    <a:ext uri="{FF2B5EF4-FFF2-40B4-BE49-F238E27FC236}">
                      <a16:creationId xmlns:a16="http://schemas.microsoft.com/office/drawing/2014/main" id="{4B10645E-3E16-4E0F-857E-BC4D48CE0E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551575">
                  <a:off x="7727335" y="3717147"/>
                  <a:ext cx="455912" cy="433720"/>
                </a:xfrm>
                <a:prstGeom prst="rect">
                  <a:avLst/>
                </a:prstGeom>
                <a:scene3d>
                  <a:camera prst="orthographicFront"/>
                  <a:lightRig rig="glow" dir="t"/>
                </a:scene3d>
                <a:sp3d prstMaterial="translucentPowder"/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4" name="Modelo 3D 13" descr="Cubo Vermelho">
                  <a:extLst>
                    <a:ext uri="{FF2B5EF4-FFF2-40B4-BE49-F238E27FC236}">
                      <a16:creationId xmlns:a16="http://schemas.microsoft.com/office/drawing/2014/main" id="{9973F9AE-1CC6-4D4C-979D-CDFFC23895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56059890"/>
                    </p:ext>
                  </p:extLst>
                </p:nvPr>
              </p:nvGraphicFramePr>
              <p:xfrm rot="251581">
                <a:off x="2711119" y="4076216"/>
                <a:ext cx="524361" cy="573564"/>
              </p:xfrm>
              <a:graphic>
                <a:graphicData uri="http://schemas.microsoft.com/office/drawing/2017/model3d">
                  <am3d:model3d r:embed="rId11">
                    <am3d:spPr>
                      <a:xfrm rot="251581">
                        <a:off x="0" y="0"/>
                        <a:ext cx="433584" cy="474269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glow" dir="t"/>
                      </a:scene3d>
                      <a:sp3d prstMaterial="translucentPowder"/>
                    </am3d:spPr>
                    <am3d:camera>
                      <am3d:pos x="0" y="0" z="8146919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0529" d="1000000"/>
                      <am3d:preTrans dx="0" dy="-17999995" dz="586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334386" ay="1588544" az="1187351"/>
                      <am3d:postTrans dx="0" dy="0" dz="0"/>
                    </am3d:trans>
                    <am3d:raster rName="Office3DRenderer" rVer="16.0.8326">
                      <am3d:blip r:embed="rId12"/>
                    </am3d:raster>
                    <am3d:objViewport viewportSz="48277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4" name="Modelo 3D 13" descr="Cubo Vermelho">
                  <a:extLst>
                    <a:ext uri="{FF2B5EF4-FFF2-40B4-BE49-F238E27FC236}">
                      <a16:creationId xmlns:a16="http://schemas.microsoft.com/office/drawing/2014/main" id="{9973F9AE-1CC6-4D4C-979D-CDFFC238959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251581">
                  <a:off x="8163544" y="3351130"/>
                  <a:ext cx="433584" cy="474269"/>
                </a:xfrm>
                <a:prstGeom prst="rect">
                  <a:avLst/>
                </a:prstGeom>
                <a:scene3d>
                  <a:camera prst="orthographicFront"/>
                  <a:lightRig rig="glow" dir="t"/>
                </a:scene3d>
                <a:sp3d prstMaterial="translucentPowder"/>
              </p:spPr>
            </p:pic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45BD42D-732D-481B-92C3-8022CF600A7D}"/>
                </a:ext>
              </a:extLst>
            </p:cNvPr>
            <p:cNvSpPr txBox="1"/>
            <p:nvPr/>
          </p:nvSpPr>
          <p:spPr>
            <a:xfrm>
              <a:off x="3383439" y="42509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B57B3AD-9C9C-4E46-8EEB-B2FF3433F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7921" y="4453678"/>
              <a:ext cx="739926" cy="475524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C861DFA-2285-46A7-955D-331FA266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561" y="4160198"/>
              <a:ext cx="0" cy="1231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73DBC10-ED41-4EB4-BBA7-6D73F8C6729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561" y="5386343"/>
              <a:ext cx="1229714" cy="2635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E1F0AC8-9CC7-480D-90FD-C0B399C5D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376" y="3873392"/>
              <a:ext cx="452867" cy="291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44F4100-9347-47F3-AD12-CD73EFF29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4282" y="4129218"/>
              <a:ext cx="452867" cy="291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CB0B46C-E6A3-4026-8464-DEE819EA0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7207" y="4135214"/>
              <a:ext cx="0" cy="1239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DB2D53B2-3F40-4BBC-A780-601D6290B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45634" y="3873392"/>
              <a:ext cx="1221573" cy="2618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55684D26-B5E6-4C3D-8C19-6C08DC1E6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744" y="5102049"/>
              <a:ext cx="452867" cy="291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7871868-A7BE-4AD2-B707-46B059DEE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3650" y="5357875"/>
              <a:ext cx="452867" cy="291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93">
              <a:extLst>
                <a:ext uri="{FF2B5EF4-FFF2-40B4-BE49-F238E27FC236}">
                  <a16:creationId xmlns:a16="http://schemas.microsoft.com/office/drawing/2014/main" id="{A64A5DD8-A96F-4564-A041-A51286BBCFB0}"/>
                </a:ext>
              </a:extLst>
            </p:cNvPr>
            <p:cNvSpPr/>
            <p:nvPr/>
          </p:nvSpPr>
          <p:spPr>
            <a:xfrm>
              <a:off x="2084663" y="4173431"/>
              <a:ext cx="1224820" cy="1484483"/>
            </a:xfrm>
            <a:custGeom>
              <a:avLst/>
              <a:gdLst>
                <a:gd name="connsiteX0" fmla="*/ 0 w 1220587"/>
                <a:gd name="connsiteY0" fmla="*/ 0 h 1484483"/>
                <a:gd name="connsiteX1" fmla="*/ 1220587 w 1220587"/>
                <a:gd name="connsiteY1" fmla="*/ 0 h 1484483"/>
                <a:gd name="connsiteX2" fmla="*/ 1220587 w 1220587"/>
                <a:gd name="connsiteY2" fmla="*/ 1484483 h 1484483"/>
                <a:gd name="connsiteX3" fmla="*/ 0 w 1220587"/>
                <a:gd name="connsiteY3" fmla="*/ 1484483 h 1484483"/>
                <a:gd name="connsiteX4" fmla="*/ 0 w 1220587"/>
                <a:gd name="connsiteY4" fmla="*/ 0 h 1484483"/>
                <a:gd name="connsiteX0" fmla="*/ 0 w 1220587"/>
                <a:gd name="connsiteY0" fmla="*/ 0 h 1484483"/>
                <a:gd name="connsiteX1" fmla="*/ 1216353 w 1220587"/>
                <a:gd name="connsiteY1" fmla="*/ 251883 h 1484483"/>
                <a:gd name="connsiteX2" fmla="*/ 1220587 w 1220587"/>
                <a:gd name="connsiteY2" fmla="*/ 1484483 h 1484483"/>
                <a:gd name="connsiteX3" fmla="*/ 0 w 1220587"/>
                <a:gd name="connsiteY3" fmla="*/ 1484483 h 1484483"/>
                <a:gd name="connsiteX4" fmla="*/ 0 w 1220587"/>
                <a:gd name="connsiteY4" fmla="*/ 0 h 1484483"/>
                <a:gd name="connsiteX0" fmla="*/ 4233 w 1224820"/>
                <a:gd name="connsiteY0" fmla="*/ 0 h 1484483"/>
                <a:gd name="connsiteX1" fmla="*/ 1220586 w 1224820"/>
                <a:gd name="connsiteY1" fmla="*/ 251883 h 1484483"/>
                <a:gd name="connsiteX2" fmla="*/ 1224820 w 1224820"/>
                <a:gd name="connsiteY2" fmla="*/ 1484483 h 1484483"/>
                <a:gd name="connsiteX3" fmla="*/ 0 w 1224820"/>
                <a:gd name="connsiteY3" fmla="*/ 1219900 h 1484483"/>
                <a:gd name="connsiteX4" fmla="*/ 4233 w 1224820"/>
                <a:gd name="connsiteY4" fmla="*/ 0 h 148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820" h="1484483">
                  <a:moveTo>
                    <a:pt x="4233" y="0"/>
                  </a:moveTo>
                  <a:lnTo>
                    <a:pt x="1220586" y="251883"/>
                  </a:lnTo>
                  <a:cubicBezTo>
                    <a:pt x="1221997" y="662750"/>
                    <a:pt x="1223409" y="1073616"/>
                    <a:pt x="1224820" y="1484483"/>
                  </a:cubicBezTo>
                  <a:lnTo>
                    <a:pt x="0" y="1219900"/>
                  </a:lnTo>
                  <a:lnTo>
                    <a:pt x="423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78EE5E7-658F-4029-8A56-F624A2A76350}"/>
                </a:ext>
              </a:extLst>
            </p:cNvPr>
            <p:cNvCxnSpPr>
              <a:cxnSpLocks/>
            </p:cNvCxnSpPr>
            <p:nvPr/>
          </p:nvCxnSpPr>
          <p:spPr>
            <a:xfrm>
              <a:off x="2712347" y="4293693"/>
              <a:ext cx="0" cy="12310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B947877-A341-49B6-8577-35548C53FE5F}"/>
                </a:ext>
              </a:extLst>
            </p:cNvPr>
            <p:cNvCxnSpPr>
              <a:cxnSpLocks/>
            </p:cNvCxnSpPr>
            <p:nvPr/>
          </p:nvCxnSpPr>
          <p:spPr>
            <a:xfrm>
              <a:off x="2141812" y="4808354"/>
              <a:ext cx="1167457" cy="23245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478182F0-9C14-4587-BD6B-57D22C81FB47}"/>
                </a:ext>
              </a:extLst>
            </p:cNvPr>
            <p:cNvCxnSpPr>
              <a:cxnSpLocks/>
            </p:cNvCxnSpPr>
            <p:nvPr/>
          </p:nvCxnSpPr>
          <p:spPr>
            <a:xfrm>
              <a:off x="2706258" y="4922647"/>
              <a:ext cx="1250159" cy="247106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151380A-E93D-434E-9A03-A865B689E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0492" y="3641213"/>
              <a:ext cx="0" cy="1279318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0A39A6B-1AC3-479E-BB81-E320415236AC}"/>
                </a:ext>
              </a:extLst>
            </p:cNvPr>
            <p:cNvSpPr txBox="1"/>
            <p:nvPr/>
          </p:nvSpPr>
          <p:spPr>
            <a:xfrm>
              <a:off x="3905021" y="49991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D8916B7-79A2-4925-904C-6C30A3A2816F}"/>
                </a:ext>
              </a:extLst>
            </p:cNvPr>
            <p:cNvSpPr txBox="1"/>
            <p:nvPr/>
          </p:nvSpPr>
          <p:spPr>
            <a:xfrm>
              <a:off x="2574392" y="331815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47522C5-1D4A-449D-BF86-4CAA6557785D}"/>
                </a:ext>
              </a:extLst>
            </p:cNvPr>
            <p:cNvSpPr txBox="1"/>
            <p:nvPr/>
          </p:nvSpPr>
          <p:spPr>
            <a:xfrm>
              <a:off x="1777439" y="5515692"/>
              <a:ext cx="1817840" cy="261610"/>
            </a:xfrm>
            <a:prstGeom prst="rect">
              <a:avLst/>
            </a:prstGeom>
            <a:noFill/>
            <a:scene3d>
              <a:camera prst="isometricOffAxis2Left">
                <a:rot lat="1080000" lon="216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projection window</a:t>
              </a:r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0A5BA6CF-F5F6-4EA5-9C38-54AD57D89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3134" y="4417959"/>
              <a:ext cx="0" cy="1239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12C34C40-3870-48C5-82A0-7734F39F7D1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561" y="4156137"/>
              <a:ext cx="1221573" cy="2618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536BE63-0F37-4AE6-8B76-F8688F1E3E8E}"/>
              </a:ext>
            </a:extLst>
          </p:cNvPr>
          <p:cNvSpPr txBox="1"/>
          <p:nvPr/>
        </p:nvSpPr>
        <p:spPr>
          <a:xfrm>
            <a:off x="1789641" y="4639446"/>
            <a:ext cx="86127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 </a:t>
            </a:r>
            <a:r>
              <a:rPr lang="pt-BR" sz="1600" dirty="0">
                <a:latin typeface="Consolas" panose="020B0609020204030204" pitchFamily="49" charset="0"/>
              </a:rPr>
              <a:t>W = S * R * T;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V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XMMatrixLookAtLH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pos</a:t>
            </a:r>
            <a:r>
              <a:rPr lang="pt-BR" sz="1600" dirty="0">
                <a:latin typeface="Consolas" panose="020B0609020204030204" pitchFamily="49" charset="0"/>
              </a:rPr>
              <a:t>, target, </a:t>
            </a:r>
            <a:r>
              <a:rPr lang="pt-BR" sz="1600" dirty="0" err="1">
                <a:latin typeface="Consolas" panose="020B0609020204030204" pitchFamily="49" charset="0"/>
              </a:rPr>
              <a:t>up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P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XMMatrixPerspectiveFovLH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angle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latin typeface="Consolas" panose="020B0609020204030204" pitchFamily="49" charset="0"/>
              </a:rPr>
              <a:t>aspect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latin typeface="Consolas" panose="020B0609020204030204" pitchFamily="49" charset="0"/>
              </a:rPr>
              <a:t>near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latin typeface="Consolas" panose="020B0609020204030204" pitchFamily="49" charset="0"/>
              </a:rPr>
              <a:t>far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WorldViewProj = W * V * P;</a:t>
            </a:r>
          </a:p>
        </p:txBody>
      </p:sp>
    </p:spTree>
    <p:extLst>
      <p:ext uri="{BB962C8B-B14F-4D97-AF65-F5344CB8AC3E}">
        <p14:creationId xmlns:p14="http://schemas.microsoft.com/office/powerpoint/2010/main" val="4189955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89D21-D52A-4CE5-88C2-B935DEC2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esféricas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24D259-366B-4247-A778-9DD4324D1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88385"/>
                <a:ext cx="10820400" cy="4289361"/>
              </a:xfrm>
            </p:spPr>
            <p:txBody>
              <a:bodyPr/>
              <a:lstStyle/>
              <a:p>
                <a:r>
                  <a:rPr lang="pt-BR" dirty="0"/>
                  <a:t>Podemos obter as </a:t>
                </a:r>
                <a:r>
                  <a:rPr lang="pt-BR" dirty="0">
                    <a:solidFill>
                      <a:schemeClr val="accent3"/>
                    </a:solidFill>
                  </a:rPr>
                  <a:t>coordenadas cartesianas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um ponto na </a:t>
                </a:r>
                <a:r>
                  <a:rPr lang="pt-BR" dirty="0">
                    <a:solidFill>
                      <a:schemeClr val="accent1"/>
                    </a:solidFill>
                  </a:rPr>
                  <a:t>superfície de uma esfera</a:t>
                </a:r>
                <a:r>
                  <a:rPr lang="pt-BR" dirty="0"/>
                  <a:t> pelo seu </a:t>
                </a:r>
                <a:br>
                  <a:rPr lang="pt-BR" dirty="0"/>
                </a:br>
                <a:r>
                  <a:rPr lang="pt-BR" b="1" dirty="0"/>
                  <a:t>raio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 e pelos </a:t>
                </a:r>
                <a:r>
                  <a:rPr lang="pt-BR" b="1" dirty="0"/>
                  <a:t>ângulos</a:t>
                </a:r>
                <a:r>
                  <a:rPr lang="pt-BR" dirty="0"/>
                  <a:t> </a:t>
                </a:r>
                <a:r>
                  <a:rPr lang="pt-BR" dirty="0">
                    <a:sym typeface="Symbol" panose="05050102010706020507" pitchFamily="18" charset="2"/>
                  </a:rPr>
                  <a:t> e </a:t>
                </a:r>
                <a:r>
                  <a:rPr lang="pt-BR" dirty="0"/>
                  <a:t>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24D259-366B-4247-A778-9DD4324D1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88385"/>
                <a:ext cx="10820400" cy="4289361"/>
              </a:xfrm>
              <a:blipFill>
                <a:blip r:embed="rId3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ABE64983-E4A2-452E-BE2F-AFD990DEA029}"/>
              </a:ext>
            </a:extLst>
          </p:cNvPr>
          <p:cNvGrpSpPr/>
          <p:nvPr/>
        </p:nvGrpSpPr>
        <p:grpSpPr>
          <a:xfrm>
            <a:off x="1072342" y="3454096"/>
            <a:ext cx="2298664" cy="1480224"/>
            <a:chOff x="1072342" y="3454096"/>
            <a:chExt cx="2298664" cy="1480224"/>
          </a:xfrm>
        </p:grpSpPr>
        <p:sp>
          <p:nvSpPr>
            <p:cNvPr id="205" name="Retângulo: Cantos Arredondados 204">
              <a:extLst>
                <a:ext uri="{FF2B5EF4-FFF2-40B4-BE49-F238E27FC236}">
                  <a16:creationId xmlns:a16="http://schemas.microsoft.com/office/drawing/2014/main" id="{48A4AD3E-5D62-4F9A-A84A-AB1B8DCE5E9B}"/>
                </a:ext>
              </a:extLst>
            </p:cNvPr>
            <p:cNvSpPr/>
            <p:nvPr/>
          </p:nvSpPr>
          <p:spPr>
            <a:xfrm>
              <a:off x="1072342" y="3454096"/>
              <a:ext cx="2298664" cy="14802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F9ABF4BA-A8E0-4A87-9B17-A3C5F302E796}"/>
                    </a:ext>
                  </a:extLst>
                </p:cNvPr>
                <p:cNvSpPr txBox="1"/>
                <p:nvPr/>
              </p:nvSpPr>
              <p:spPr>
                <a:xfrm>
                  <a:off x="1307363" y="3563220"/>
                  <a:ext cx="18628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func>
                          <m:func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F9ABF4BA-A8E0-4A87-9B17-A3C5F302E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363" y="3563220"/>
                  <a:ext cx="186281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980" r="-2288" b="-3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4FCE4334-DBAC-4755-BB69-98D781859BB6}"/>
                    </a:ext>
                  </a:extLst>
                </p:cNvPr>
                <p:cNvSpPr txBox="1"/>
                <p:nvPr/>
              </p:nvSpPr>
              <p:spPr>
                <a:xfrm>
                  <a:off x="1307363" y="3996128"/>
                  <a:ext cx="18097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func>
                          <m:func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4FCE4334-DBAC-4755-BB69-98D781859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363" y="3996128"/>
                  <a:ext cx="180972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10" r="-2357" b="-3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2D8A7EEF-DDA7-4DCE-8D0E-1FD3DE8CAC4C}"/>
                    </a:ext>
                  </a:extLst>
                </p:cNvPr>
                <p:cNvSpPr txBox="1"/>
                <p:nvPr/>
              </p:nvSpPr>
              <p:spPr>
                <a:xfrm>
                  <a:off x="1307362" y="4429035"/>
                  <a:ext cx="13063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2D8A7EEF-DDA7-4DCE-8D0E-1FD3DE8CA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362" y="4429035"/>
                  <a:ext cx="130632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721" r="-2791" b="-3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aixaDeTexto 144">
                <a:extLst>
                  <a:ext uri="{FF2B5EF4-FFF2-40B4-BE49-F238E27FC236}">
                    <a16:creationId xmlns:a16="http://schemas.microsoft.com/office/drawing/2014/main" id="{95DF878F-1ECD-41A1-960B-F77C599728F4}"/>
                  </a:ext>
                </a:extLst>
              </p:cNvPr>
              <p:cNvSpPr txBox="1"/>
              <p:nvPr/>
            </p:nvSpPr>
            <p:spPr>
              <a:xfrm>
                <a:off x="9848939" y="3344410"/>
                <a:ext cx="1201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5" name="CaixaDeTexto 144">
                <a:extLst>
                  <a:ext uri="{FF2B5EF4-FFF2-40B4-BE49-F238E27FC236}">
                    <a16:creationId xmlns:a16="http://schemas.microsoft.com/office/drawing/2014/main" id="{95DF878F-1ECD-41A1-960B-F77C59972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939" y="3344410"/>
                <a:ext cx="1201098" cy="276999"/>
              </a:xfrm>
              <a:prstGeom prst="rect">
                <a:avLst/>
              </a:prstGeom>
              <a:blipFill>
                <a:blip r:embed="rId7"/>
                <a:stretch>
                  <a:fillRect l="-4061" r="-3553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>
                <a:extLst>
                  <a:ext uri="{FF2B5EF4-FFF2-40B4-BE49-F238E27FC236}">
                    <a16:creationId xmlns:a16="http://schemas.microsoft.com/office/drawing/2014/main" id="{D4983317-18CE-47CE-B820-5FE1AB5DDBAF}"/>
                  </a:ext>
                </a:extLst>
              </p:cNvPr>
              <p:cNvSpPr txBox="1"/>
              <p:nvPr/>
            </p:nvSpPr>
            <p:spPr>
              <a:xfrm>
                <a:off x="9900332" y="3796283"/>
                <a:ext cx="1098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6" name="CaixaDeTexto 145">
                <a:extLst>
                  <a:ext uri="{FF2B5EF4-FFF2-40B4-BE49-F238E27FC236}">
                    <a16:creationId xmlns:a16="http://schemas.microsoft.com/office/drawing/2014/main" id="{D4983317-18CE-47CE-B820-5FE1AB5DD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32" y="3796283"/>
                <a:ext cx="1098313" cy="276999"/>
              </a:xfrm>
              <a:prstGeom prst="rect">
                <a:avLst/>
              </a:prstGeom>
              <a:blipFill>
                <a:blip r:embed="rId8"/>
                <a:stretch>
                  <a:fillRect l="-3889" r="-2222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>
                <a:extLst>
                  <a:ext uri="{FF2B5EF4-FFF2-40B4-BE49-F238E27FC236}">
                    <a16:creationId xmlns:a16="http://schemas.microsoft.com/office/drawing/2014/main" id="{06F71F45-7700-4206-86B9-20C3AF43DE7B}"/>
                  </a:ext>
                </a:extLst>
              </p:cNvPr>
              <p:cNvSpPr txBox="1"/>
              <p:nvPr/>
            </p:nvSpPr>
            <p:spPr>
              <a:xfrm>
                <a:off x="3975196" y="3532869"/>
                <a:ext cx="1507529" cy="521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6" name="CaixaDeTexto 185">
                <a:extLst>
                  <a:ext uri="{FF2B5EF4-FFF2-40B4-BE49-F238E27FC236}">
                    <a16:creationId xmlns:a16="http://schemas.microsoft.com/office/drawing/2014/main" id="{06F71F45-7700-4206-86B9-20C3AF43D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96" y="3532869"/>
                <a:ext cx="1507529" cy="521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C7788180-643E-4D0C-A415-67D397D89AE1}"/>
              </a:ext>
            </a:extLst>
          </p:cNvPr>
          <p:cNvGrpSpPr/>
          <p:nvPr/>
        </p:nvGrpSpPr>
        <p:grpSpPr>
          <a:xfrm>
            <a:off x="5984857" y="2634655"/>
            <a:ext cx="3528841" cy="3542590"/>
            <a:chOff x="5563289" y="2515507"/>
            <a:chExt cx="3528841" cy="354259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2" name="Modelo 3D 51" descr="Hemisfério Vermelho">
                  <a:extLst>
                    <a:ext uri="{FF2B5EF4-FFF2-40B4-BE49-F238E27FC236}">
                      <a16:creationId xmlns:a16="http://schemas.microsoft.com/office/drawing/2014/main" id="{5ECEB242-6227-4CD0-B966-1A3F5CBBB9A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23204174"/>
                    </p:ext>
                  </p:extLst>
                </p:nvPr>
              </p:nvGraphicFramePr>
              <p:xfrm rot="10800000">
                <a:off x="5687988" y="3754360"/>
                <a:ext cx="2785117" cy="2303737"/>
              </p:xfrm>
              <a:graphic>
                <a:graphicData uri="http://schemas.microsoft.com/office/drawing/2017/model3d">
                  <am3d:model3d r:embed="rId10">
                    <am3d:spPr>
                      <a:xfrm rot="10800000">
                        <a:off x="0" y="0"/>
                        <a:ext cx="2785117" cy="2303737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glow" dir="t"/>
                      </a:scene3d>
                      <a:sp3d prstMaterial="translucentPowder"/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614480" ay="-1362871" az="1210059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398856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2" name="Modelo 3D 51" descr="Hemisfério Vermelho">
                  <a:extLst>
                    <a:ext uri="{FF2B5EF4-FFF2-40B4-BE49-F238E27FC236}">
                      <a16:creationId xmlns:a16="http://schemas.microsoft.com/office/drawing/2014/main" id="{5ECEB242-6227-4CD0-B966-1A3F5CBBB9A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0800000">
                  <a:off x="6109556" y="3873508"/>
                  <a:ext cx="2785117" cy="2303737"/>
                </a:xfrm>
                <a:prstGeom prst="rect">
                  <a:avLst/>
                </a:prstGeom>
                <a:scene3d>
                  <a:camera prst="orthographicFront"/>
                  <a:lightRig rig="glow" dir="t"/>
                </a:scene3d>
                <a:sp3d prstMaterial="translucentPowder"/>
              </p:spPr>
            </p:pic>
          </mc:Fallback>
        </mc:AlternateContent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77E2B1C9-7524-4767-A808-F5AFA1B834C0}"/>
                </a:ext>
              </a:extLst>
            </p:cNvPr>
            <p:cNvSpPr/>
            <p:nvPr/>
          </p:nvSpPr>
          <p:spPr>
            <a:xfrm>
              <a:off x="5563289" y="3610183"/>
              <a:ext cx="3017889" cy="226324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22A9E4BC-69CF-495E-933B-9EA84AD212D6}"/>
                    </a:ext>
                  </a:extLst>
                </p:cNvPr>
                <p:cNvSpPr txBox="1"/>
                <p:nvPr/>
              </p:nvSpPr>
              <p:spPr>
                <a:xfrm>
                  <a:off x="7889012" y="3470887"/>
                  <a:ext cx="1165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22A9E4BC-69CF-495E-933B-9EA84AD21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012" y="3470887"/>
                  <a:ext cx="116551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0BC938B-D913-41DD-996C-B0D729E66317}"/>
                </a:ext>
              </a:extLst>
            </p:cNvPr>
            <p:cNvSpPr txBox="1"/>
            <p:nvPr/>
          </p:nvSpPr>
          <p:spPr>
            <a:xfrm>
              <a:off x="6912801" y="251550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9116131-63A2-4B2A-BA9C-A02D283FAFF5}"/>
                </a:ext>
              </a:extLst>
            </p:cNvPr>
            <p:cNvSpPr txBox="1"/>
            <p:nvPr/>
          </p:nvSpPr>
          <p:spPr>
            <a:xfrm>
              <a:off x="6073881" y="543834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656C681-0127-4C5A-80C0-ADF710CF0CFB}"/>
                </a:ext>
              </a:extLst>
            </p:cNvPr>
            <p:cNvSpPr txBox="1"/>
            <p:nvPr/>
          </p:nvSpPr>
          <p:spPr>
            <a:xfrm>
              <a:off x="8795254" y="429261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60F8CF2-D0C3-4A62-B835-C9FFE0FC8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392" y="4499129"/>
              <a:ext cx="705513" cy="998307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2289990-D143-4C16-B761-F4B68688DAA1}"/>
                </a:ext>
              </a:extLst>
            </p:cNvPr>
            <p:cNvCxnSpPr>
              <a:cxnSpLocks/>
            </p:cNvCxnSpPr>
            <p:nvPr/>
          </p:nvCxnSpPr>
          <p:spPr>
            <a:xfrm>
              <a:off x="7040459" y="4502929"/>
              <a:ext cx="175123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807CDB05-8080-4803-829A-57E24D474DC9}"/>
                </a:ext>
              </a:extLst>
            </p:cNvPr>
            <p:cNvSpPr/>
            <p:nvPr/>
          </p:nvSpPr>
          <p:spPr>
            <a:xfrm>
              <a:off x="7865272" y="3736980"/>
              <a:ext cx="81818" cy="8181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4D219EB7-37A3-40A3-813E-0DD05C9F62A4}"/>
                    </a:ext>
                  </a:extLst>
                </p:cNvPr>
                <p:cNvSpPr txBox="1"/>
                <p:nvPr/>
              </p:nvSpPr>
              <p:spPr>
                <a:xfrm>
                  <a:off x="7414321" y="400575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4D219EB7-37A3-40A3-813E-0DD05C9F6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321" y="4005755"/>
                  <a:ext cx="36766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684F3FAA-2680-427E-A470-BB23A6C88A50}"/>
                </a:ext>
              </a:extLst>
            </p:cNvPr>
            <p:cNvCxnSpPr>
              <a:cxnSpLocks/>
            </p:cNvCxnSpPr>
            <p:nvPr/>
          </p:nvCxnSpPr>
          <p:spPr>
            <a:xfrm>
              <a:off x="7048730" y="4504373"/>
              <a:ext cx="861017" cy="44724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5D4DB8B2-8B27-47F4-86FB-763F7A71B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6181" y="3796110"/>
              <a:ext cx="0" cy="1143712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CE0D4C5-9B4D-4C9F-B0A3-E33122B355F9}"/>
                </a:ext>
              </a:extLst>
            </p:cNvPr>
            <p:cNvSpPr txBox="1"/>
            <p:nvPr/>
          </p:nvSpPr>
          <p:spPr>
            <a:xfrm>
              <a:off x="6941451" y="4635570"/>
              <a:ext cx="28990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ym typeface="Symbol" panose="05050102010706020507" pitchFamily="18" charset="2"/>
                </a:rPr>
                <a:t></a:t>
              </a:r>
              <a:endParaRPr lang="pt-BR" sz="1600" dirty="0"/>
            </a:p>
          </p:txBody>
        </p:sp>
        <p:sp>
          <p:nvSpPr>
            <p:cNvPr id="84" name="Arco 83">
              <a:extLst>
                <a:ext uri="{FF2B5EF4-FFF2-40B4-BE49-F238E27FC236}">
                  <a16:creationId xmlns:a16="http://schemas.microsoft.com/office/drawing/2014/main" id="{53ABE90B-DACA-479B-8610-B7A0F4706296}"/>
                </a:ext>
              </a:extLst>
            </p:cNvPr>
            <p:cNvSpPr/>
            <p:nvPr/>
          </p:nvSpPr>
          <p:spPr>
            <a:xfrm rot="5768637">
              <a:off x="6877408" y="4247945"/>
              <a:ext cx="367662" cy="437018"/>
            </a:xfrm>
            <a:prstGeom prst="arc">
              <a:avLst>
                <a:gd name="adj1" fmla="val 18220099"/>
                <a:gd name="adj2" fmla="val 1668485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Arco 84">
              <a:extLst>
                <a:ext uri="{FF2B5EF4-FFF2-40B4-BE49-F238E27FC236}">
                  <a16:creationId xmlns:a16="http://schemas.microsoft.com/office/drawing/2014/main" id="{567F07CC-714A-4F35-807F-9FABF758AC11}"/>
                </a:ext>
              </a:extLst>
            </p:cNvPr>
            <p:cNvSpPr/>
            <p:nvPr/>
          </p:nvSpPr>
          <p:spPr>
            <a:xfrm rot="17262078">
              <a:off x="6951274" y="4124744"/>
              <a:ext cx="367662" cy="437018"/>
            </a:xfrm>
            <a:prstGeom prst="arc">
              <a:avLst>
                <a:gd name="adj1" fmla="val 19006959"/>
                <a:gd name="adj2" fmla="val 2880004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888387F2-45CA-4B24-82CE-CBC97192BA0F}"/>
                </a:ext>
              </a:extLst>
            </p:cNvPr>
            <p:cNvSpPr txBox="1"/>
            <p:nvPr/>
          </p:nvSpPr>
          <p:spPr>
            <a:xfrm>
              <a:off x="7071037" y="3771604"/>
              <a:ext cx="3023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ym typeface="Symbol" panose="05050102010706020507" pitchFamily="18" charset="2"/>
                </a:rPr>
                <a:t></a:t>
              </a:r>
              <a:endParaRPr lang="pt-BR" sz="1600" dirty="0"/>
            </a:p>
          </p:txBody>
        </p: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40D435FF-BE33-4134-A963-90447EAC36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4914" y="4955324"/>
              <a:ext cx="1194833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6483D4BA-0AD9-4319-92C9-9729BCAEC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2358" y="4500406"/>
              <a:ext cx="311175" cy="461702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6EE3C7F7-717F-494B-90E8-7CC713719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8473" y="2911109"/>
              <a:ext cx="8824" cy="1579352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5F2A59F-E7E7-4014-AB5C-858ADBD87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4244" y="3801418"/>
              <a:ext cx="831028" cy="69560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0BA3A475-8E45-49BA-A4FD-AF9C0C9F7E1C}"/>
                </a:ext>
              </a:extLst>
            </p:cNvPr>
            <p:cNvCxnSpPr>
              <a:cxnSpLocks/>
            </p:cNvCxnSpPr>
            <p:nvPr/>
          </p:nvCxnSpPr>
          <p:spPr>
            <a:xfrm>
              <a:off x="7042885" y="3352634"/>
              <a:ext cx="823664" cy="404063"/>
            </a:xfrm>
            <a:prstGeom prst="line">
              <a:avLst/>
            </a:prstGeom>
            <a:ln w="9525"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to 187">
              <a:extLst>
                <a:ext uri="{FF2B5EF4-FFF2-40B4-BE49-F238E27FC236}">
                  <a16:creationId xmlns:a16="http://schemas.microsoft.com/office/drawing/2014/main" id="{DE6C4FFC-D801-484A-B019-4F08A77F16A5}"/>
                </a:ext>
              </a:extLst>
            </p:cNvPr>
            <p:cNvCxnSpPr/>
            <p:nvPr/>
          </p:nvCxnSpPr>
          <p:spPr>
            <a:xfrm>
              <a:off x="6789111" y="4856204"/>
              <a:ext cx="109333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ADDC4704-5114-4CAB-BEC5-5FB979BFC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824" y="4854912"/>
              <a:ext cx="62443" cy="93629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3F69E618-47D8-4ED8-9D44-668F5E048B6D}"/>
                </a:ext>
              </a:extLst>
            </p:cNvPr>
            <p:cNvSpPr/>
            <p:nvPr/>
          </p:nvSpPr>
          <p:spPr>
            <a:xfrm rot="2328232">
              <a:off x="6790341" y="4874757"/>
              <a:ext cx="45719" cy="6392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9D484E49-F430-4D61-B77C-630D84C3E514}"/>
                </a:ext>
              </a:extLst>
            </p:cNvPr>
            <p:cNvCxnSpPr>
              <a:cxnSpLocks/>
            </p:cNvCxnSpPr>
            <p:nvPr/>
          </p:nvCxnSpPr>
          <p:spPr>
            <a:xfrm>
              <a:off x="7042323" y="3467253"/>
              <a:ext cx="92782" cy="4819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to 193">
              <a:extLst>
                <a:ext uri="{FF2B5EF4-FFF2-40B4-BE49-F238E27FC236}">
                  <a16:creationId xmlns:a16="http://schemas.microsoft.com/office/drawing/2014/main" id="{173FB032-0F2B-4D7D-872A-0F5592D58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5104" y="3395907"/>
              <a:ext cx="0" cy="123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3BA1F234-D3FA-479A-A5D7-C393E39FD9A6}"/>
                </a:ext>
              </a:extLst>
            </p:cNvPr>
            <p:cNvSpPr/>
            <p:nvPr/>
          </p:nvSpPr>
          <p:spPr>
            <a:xfrm rot="20726903">
              <a:off x="7069264" y="3404558"/>
              <a:ext cx="45719" cy="639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1" name="Conector reto 200">
              <a:extLst>
                <a:ext uri="{FF2B5EF4-FFF2-40B4-BE49-F238E27FC236}">
                  <a16:creationId xmlns:a16="http://schemas.microsoft.com/office/drawing/2014/main" id="{FF23F02F-FE16-4C4F-9D37-86F3D1E56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5896" y="3351443"/>
              <a:ext cx="0" cy="123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aixaDeTexto 202">
                <a:extLst>
                  <a:ext uri="{FF2B5EF4-FFF2-40B4-BE49-F238E27FC236}">
                    <a16:creationId xmlns:a16="http://schemas.microsoft.com/office/drawing/2014/main" id="{01B0BA0D-BC48-440B-ACDC-5D9F5FC5FB78}"/>
                  </a:ext>
                </a:extLst>
              </p:cNvPr>
              <p:cNvSpPr txBox="1"/>
              <p:nvPr/>
            </p:nvSpPr>
            <p:spPr>
              <a:xfrm>
                <a:off x="3990425" y="4413087"/>
                <a:ext cx="1477071" cy="521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3" name="CaixaDeTexto 202">
                <a:extLst>
                  <a:ext uri="{FF2B5EF4-FFF2-40B4-BE49-F238E27FC236}">
                    <a16:creationId xmlns:a16="http://schemas.microsoft.com/office/drawing/2014/main" id="{01B0BA0D-BC48-440B-ACDC-5D9F5FC5F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25" y="4413087"/>
                <a:ext cx="1477071" cy="5212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>
                <a:extLst>
                  <a:ext uri="{FF2B5EF4-FFF2-40B4-BE49-F238E27FC236}">
                    <a16:creationId xmlns:a16="http://schemas.microsoft.com/office/drawing/2014/main" id="{2DC7B0E4-288F-482F-9EB2-BB9860BBE160}"/>
                  </a:ext>
                </a:extLst>
              </p:cNvPr>
              <p:cNvSpPr txBox="1"/>
              <p:nvPr/>
            </p:nvSpPr>
            <p:spPr>
              <a:xfrm>
                <a:off x="4226771" y="5209723"/>
                <a:ext cx="1022011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4" name="CaixaDeTexto 203">
                <a:extLst>
                  <a:ext uri="{FF2B5EF4-FFF2-40B4-BE49-F238E27FC236}">
                    <a16:creationId xmlns:a16="http://schemas.microsoft.com/office/drawing/2014/main" id="{2DC7B0E4-288F-482F-9EB2-BB9860BBE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71" y="5209723"/>
                <a:ext cx="1022011" cy="4725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D61C8EDD-CCAB-4C41-AF92-EBB3B404CDE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208" name="Triângulo isósceles 6">
              <a:extLst>
                <a:ext uri="{FF2B5EF4-FFF2-40B4-BE49-F238E27FC236}">
                  <a16:creationId xmlns:a16="http://schemas.microsoft.com/office/drawing/2014/main" id="{BED29090-92C9-45FC-A68C-D0F13DF53CC3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C4D381AA-22E8-48AC-9D6D-C13F2669007A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>
                <a:extLst>
                  <a:ext uri="{FF2B5EF4-FFF2-40B4-BE49-F238E27FC236}">
                    <a16:creationId xmlns:a16="http://schemas.microsoft.com/office/drawing/2014/main" id="{3FA410DF-FB18-4D1C-ABF0-6F246D54BB8B}"/>
                  </a:ext>
                </a:extLst>
              </p:cNvPr>
              <p:cNvSpPr txBox="1"/>
              <p:nvPr/>
            </p:nvSpPr>
            <p:spPr>
              <a:xfrm>
                <a:off x="7849947" y="4597232"/>
                <a:ext cx="344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0" name="CaixaDeTexto 209">
                <a:extLst>
                  <a:ext uri="{FF2B5EF4-FFF2-40B4-BE49-F238E27FC236}">
                    <a16:creationId xmlns:a16="http://schemas.microsoft.com/office/drawing/2014/main" id="{3FA410DF-FB18-4D1C-ABF0-6F246D54B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947" y="4597232"/>
                <a:ext cx="34426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>
                <a:extLst>
                  <a:ext uri="{FF2B5EF4-FFF2-40B4-BE49-F238E27FC236}">
                    <a16:creationId xmlns:a16="http://schemas.microsoft.com/office/drawing/2014/main" id="{A51B1337-1021-4C67-A811-763C23FA48A7}"/>
                  </a:ext>
                </a:extLst>
              </p:cNvPr>
              <p:cNvSpPr txBox="1"/>
              <p:nvPr/>
            </p:nvSpPr>
            <p:spPr>
              <a:xfrm>
                <a:off x="7790283" y="3369579"/>
                <a:ext cx="344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1" name="CaixaDeTexto 210">
                <a:extLst>
                  <a:ext uri="{FF2B5EF4-FFF2-40B4-BE49-F238E27FC236}">
                    <a16:creationId xmlns:a16="http://schemas.microsoft.com/office/drawing/2014/main" id="{A51B1337-1021-4C67-A811-763C23FA4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83" y="3369579"/>
                <a:ext cx="34426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aixaDeTexto 211">
                <a:extLst>
                  <a:ext uri="{FF2B5EF4-FFF2-40B4-BE49-F238E27FC236}">
                    <a16:creationId xmlns:a16="http://schemas.microsoft.com/office/drawing/2014/main" id="{4B1219B4-2988-4FDE-9F3A-3996EFD4101A}"/>
                  </a:ext>
                </a:extLst>
              </p:cNvPr>
              <p:cNvSpPr txBox="1"/>
              <p:nvPr/>
            </p:nvSpPr>
            <p:spPr>
              <a:xfrm>
                <a:off x="8395626" y="2743847"/>
                <a:ext cx="9980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2" name="CaixaDeTexto 211">
                <a:extLst>
                  <a:ext uri="{FF2B5EF4-FFF2-40B4-BE49-F238E27FC236}">
                    <a16:creationId xmlns:a16="http://schemas.microsoft.com/office/drawing/2014/main" id="{4B1219B4-2988-4FDE-9F3A-3996EFD41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626" y="2743847"/>
                <a:ext cx="998094" cy="5241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36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desenho de objetos</a:t>
            </a:r>
            <a:r>
              <a:rPr lang="pt-BR" dirty="0"/>
              <a:t> no Direct3D </a:t>
            </a:r>
            <a:r>
              <a:rPr lang="pt-BR" dirty="0">
                <a:solidFill>
                  <a:schemeClr val="accent1"/>
                </a:solidFill>
              </a:rPr>
              <a:t>compreende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definição dos </a:t>
            </a:r>
            <a:r>
              <a:rPr lang="pt-BR" dirty="0">
                <a:solidFill>
                  <a:schemeClr val="accent2"/>
                </a:solidFill>
              </a:rPr>
              <a:t>vértices e índices</a:t>
            </a:r>
            <a:r>
              <a:rPr lang="pt-BR" dirty="0"/>
              <a:t> do objeto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2"/>
                </a:solidFill>
              </a:rPr>
              <a:t>configuração do pipeline</a:t>
            </a:r>
            <a:r>
              <a:rPr lang="pt-BR" dirty="0"/>
              <a:t> da GPU </a:t>
            </a:r>
          </a:p>
          <a:p>
            <a:pPr lvl="2"/>
            <a:r>
              <a:rPr lang="pt-BR" dirty="0"/>
              <a:t>Input Assembler, Rasterizer, Output Merger</a:t>
            </a:r>
          </a:p>
          <a:p>
            <a:pPr lvl="2"/>
            <a:r>
              <a:rPr lang="pt-BR" dirty="0"/>
              <a:t>Pixel e </a:t>
            </a:r>
            <a:r>
              <a:rPr lang="pt-BR" dirty="0" err="1"/>
              <a:t>Vertex</a:t>
            </a:r>
            <a:r>
              <a:rPr lang="pt-BR" dirty="0"/>
              <a:t> </a:t>
            </a:r>
            <a:r>
              <a:rPr lang="pt-BR" dirty="0" err="1"/>
              <a:t>Shaders</a:t>
            </a:r>
            <a:endParaRPr lang="pt-BR" dirty="0"/>
          </a:p>
          <a:p>
            <a:pPr lvl="3"/>
            <a:r>
              <a:rPr lang="pt-BR" dirty="0"/>
              <a:t>Pode realizar transformações e projeção de vértices</a:t>
            </a:r>
          </a:p>
          <a:p>
            <a:pPr lvl="3"/>
            <a:r>
              <a:rPr lang="pt-BR" dirty="0"/>
              <a:t>Recebem dados através de Constant Buffers</a:t>
            </a:r>
          </a:p>
          <a:p>
            <a:pPr lvl="2"/>
            <a:r>
              <a:rPr lang="pt-BR" dirty="0"/>
              <a:t>A execução do </a:t>
            </a:r>
            <a:r>
              <a:rPr lang="pt-BR" dirty="0">
                <a:solidFill>
                  <a:schemeClr val="accent2"/>
                </a:solidFill>
              </a:rPr>
              <a:t>comando de desenho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EB5D434-98FB-4579-AE11-89BF2D64CB4F}"/>
              </a:ext>
            </a:extLst>
          </p:cNvPr>
          <p:cNvGrpSpPr/>
          <p:nvPr/>
        </p:nvGrpSpPr>
        <p:grpSpPr>
          <a:xfrm>
            <a:off x="8198349" y="2564845"/>
            <a:ext cx="2987736" cy="2682240"/>
            <a:chOff x="5431707" y="3255855"/>
            <a:chExt cx="2209208" cy="1983317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94997A4-5352-425F-9A11-2CF2B7E269EC}"/>
                </a:ext>
              </a:extLst>
            </p:cNvPr>
            <p:cNvSpPr txBox="1"/>
            <p:nvPr/>
          </p:nvSpPr>
          <p:spPr>
            <a:xfrm>
              <a:off x="5880474" y="4365836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6" name="Modelo 3D 25" descr="Esfera Vermelha">
                  <a:extLst>
                    <a:ext uri="{FF2B5EF4-FFF2-40B4-BE49-F238E27FC236}">
                      <a16:creationId xmlns:a16="http://schemas.microsoft.com/office/drawing/2014/main" id="{EA3B797F-4D47-459C-9B25-0DF5CE75EA3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98071821"/>
                    </p:ext>
                  </p:extLst>
                </p:nvPr>
              </p:nvGraphicFramePr>
              <p:xfrm>
                <a:off x="7276146" y="4519725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6" name="Modelo 3D 25" descr="Esfera Vermelha">
                  <a:extLst>
                    <a:ext uri="{FF2B5EF4-FFF2-40B4-BE49-F238E27FC236}">
                      <a16:creationId xmlns:a16="http://schemas.microsoft.com/office/drawing/2014/main" id="{EA3B797F-4D47-459C-9B25-0DF5CE75EA3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92771" y="4274104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7" name="Modelo 3D 26" descr="Esfera Vermelha">
                  <a:extLst>
                    <a:ext uri="{FF2B5EF4-FFF2-40B4-BE49-F238E27FC236}">
                      <a16:creationId xmlns:a16="http://schemas.microsoft.com/office/drawing/2014/main" id="{2F21345E-3C39-4D92-BDB7-D9A0F8690F4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7431788"/>
                    </p:ext>
                  </p:extLst>
                </p:nvPr>
              </p:nvGraphicFramePr>
              <p:xfrm>
                <a:off x="7271554" y="3452565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7" name="Modelo 3D 26" descr="Esfera Vermelha">
                  <a:extLst>
                    <a:ext uri="{FF2B5EF4-FFF2-40B4-BE49-F238E27FC236}">
                      <a16:creationId xmlns:a16="http://schemas.microsoft.com/office/drawing/2014/main" id="{2F21345E-3C39-4D92-BDB7-D9A0F8690F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86561" y="2830876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8" name="Modelo 3D 27" descr="Esfera Vermelha">
                  <a:extLst>
                    <a:ext uri="{FF2B5EF4-FFF2-40B4-BE49-F238E27FC236}">
                      <a16:creationId xmlns:a16="http://schemas.microsoft.com/office/drawing/2014/main" id="{DF030D5D-6535-46ED-9C82-0597828FA5C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6889522"/>
                    </p:ext>
                  </p:extLst>
                </p:nvPr>
              </p:nvGraphicFramePr>
              <p:xfrm>
                <a:off x="6193356" y="3454676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8" name="Modelo 3D 27" descr="Esfera Vermelha">
                  <a:extLst>
                    <a:ext uri="{FF2B5EF4-FFF2-40B4-BE49-F238E27FC236}">
                      <a16:creationId xmlns:a16="http://schemas.microsoft.com/office/drawing/2014/main" id="{DF030D5D-6535-46ED-9C82-0597828FA5C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28404" y="2833731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Modelo 3D 28" descr="Esfera Vermelha">
                  <a:extLst>
                    <a:ext uri="{FF2B5EF4-FFF2-40B4-BE49-F238E27FC236}">
                      <a16:creationId xmlns:a16="http://schemas.microsoft.com/office/drawing/2014/main" id="{3A4011D6-988E-4669-87BF-8419F27F057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97483349"/>
                    </p:ext>
                  </p:extLst>
                </p:nvPr>
              </p:nvGraphicFramePr>
              <p:xfrm>
                <a:off x="6193356" y="4517752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Modelo 3D 28" descr="Esfera Vermelha">
                  <a:extLst>
                    <a:ext uri="{FF2B5EF4-FFF2-40B4-BE49-F238E27FC236}">
                      <a16:creationId xmlns:a16="http://schemas.microsoft.com/office/drawing/2014/main" id="{3A4011D6-988E-4669-87BF-8419F27F057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28404" y="4271436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15B4DF00-9862-4878-95DB-69549D829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8660" y="4553761"/>
              <a:ext cx="457772" cy="47371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D7706292-C654-42BF-BB64-75DF9AC65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726" y="3490255"/>
              <a:ext cx="0" cy="106350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78DF1EB4-9662-40E3-9BEB-9A66070F8D1B}"/>
                </a:ext>
              </a:extLst>
            </p:cNvPr>
            <p:cNvCxnSpPr>
              <a:cxnSpLocks/>
            </p:cNvCxnSpPr>
            <p:nvPr/>
          </p:nvCxnSpPr>
          <p:spPr>
            <a:xfrm>
              <a:off x="6233345" y="4556990"/>
              <a:ext cx="1073397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25">
              <a:extLst>
                <a:ext uri="{FF2B5EF4-FFF2-40B4-BE49-F238E27FC236}">
                  <a16:creationId xmlns:a16="http://schemas.microsoft.com/office/drawing/2014/main" id="{B97EB14D-DB33-4DE7-9D9E-3A2734A3BC6D}"/>
                </a:ext>
              </a:extLst>
            </p:cNvPr>
            <p:cNvSpPr/>
            <p:nvPr/>
          </p:nvSpPr>
          <p:spPr>
            <a:xfrm>
              <a:off x="6835145" y="3498743"/>
              <a:ext cx="476143" cy="1535388"/>
            </a:xfrm>
            <a:custGeom>
              <a:avLst/>
              <a:gdLst>
                <a:gd name="connsiteX0" fmla="*/ 0 w 1378303"/>
                <a:gd name="connsiteY0" fmla="*/ 0 h 1069727"/>
                <a:gd name="connsiteX1" fmla="*/ 1378303 w 1378303"/>
                <a:gd name="connsiteY1" fmla="*/ 0 h 1069727"/>
                <a:gd name="connsiteX2" fmla="*/ 1378303 w 1378303"/>
                <a:gd name="connsiteY2" fmla="*/ 1069727 h 1069727"/>
                <a:gd name="connsiteX3" fmla="*/ 0 w 1378303"/>
                <a:gd name="connsiteY3" fmla="*/ 1069727 h 1069727"/>
                <a:gd name="connsiteX4" fmla="*/ 0 w 1378303"/>
                <a:gd name="connsiteY4" fmla="*/ 0 h 1069727"/>
                <a:gd name="connsiteX0" fmla="*/ 0 w 1378303"/>
                <a:gd name="connsiteY0" fmla="*/ 522253 h 1591980"/>
                <a:gd name="connsiteX1" fmla="*/ 529872 w 1378303"/>
                <a:gd name="connsiteY1" fmla="*/ 0 h 1591980"/>
                <a:gd name="connsiteX2" fmla="*/ 1378303 w 1378303"/>
                <a:gd name="connsiteY2" fmla="*/ 1591980 h 1591980"/>
                <a:gd name="connsiteX3" fmla="*/ 0 w 1378303"/>
                <a:gd name="connsiteY3" fmla="*/ 1591980 h 1591980"/>
                <a:gd name="connsiteX4" fmla="*/ 0 w 1378303"/>
                <a:gd name="connsiteY4" fmla="*/ 522253 h 1591980"/>
                <a:gd name="connsiteX0" fmla="*/ 0 w 537202"/>
                <a:gd name="connsiteY0" fmla="*/ 522253 h 1591980"/>
                <a:gd name="connsiteX1" fmla="*/ 529872 w 537202"/>
                <a:gd name="connsiteY1" fmla="*/ 0 h 1591980"/>
                <a:gd name="connsiteX2" fmla="*/ 537202 w 537202"/>
                <a:gd name="connsiteY2" fmla="*/ 1055068 h 1591980"/>
                <a:gd name="connsiteX3" fmla="*/ 0 w 537202"/>
                <a:gd name="connsiteY3" fmla="*/ 1591980 h 1591980"/>
                <a:gd name="connsiteX4" fmla="*/ 0 w 537202"/>
                <a:gd name="connsiteY4" fmla="*/ 522253 h 1591980"/>
                <a:gd name="connsiteX0" fmla="*/ 0 w 537202"/>
                <a:gd name="connsiteY0" fmla="*/ 465661 h 1535388"/>
                <a:gd name="connsiteX1" fmla="*/ 467323 w 537202"/>
                <a:gd name="connsiteY1" fmla="*/ 0 h 1535388"/>
                <a:gd name="connsiteX2" fmla="*/ 537202 w 537202"/>
                <a:gd name="connsiteY2" fmla="*/ 998476 h 1535388"/>
                <a:gd name="connsiteX3" fmla="*/ 0 w 537202"/>
                <a:gd name="connsiteY3" fmla="*/ 1535388 h 1535388"/>
                <a:gd name="connsiteX4" fmla="*/ 0 w 537202"/>
                <a:gd name="connsiteY4" fmla="*/ 465661 h 1535388"/>
                <a:gd name="connsiteX0" fmla="*/ 0 w 476143"/>
                <a:gd name="connsiteY0" fmla="*/ 465661 h 1535388"/>
                <a:gd name="connsiteX1" fmla="*/ 467323 w 476143"/>
                <a:gd name="connsiteY1" fmla="*/ 0 h 1535388"/>
                <a:gd name="connsiteX2" fmla="*/ 476143 w 476143"/>
                <a:gd name="connsiteY2" fmla="*/ 1055068 h 1535388"/>
                <a:gd name="connsiteX3" fmla="*/ 0 w 476143"/>
                <a:gd name="connsiteY3" fmla="*/ 1535388 h 1535388"/>
                <a:gd name="connsiteX4" fmla="*/ 0 w 476143"/>
                <a:gd name="connsiteY4" fmla="*/ 465661 h 153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43" h="1535388">
                  <a:moveTo>
                    <a:pt x="0" y="465661"/>
                  </a:moveTo>
                  <a:lnTo>
                    <a:pt x="467323" y="0"/>
                  </a:lnTo>
                  <a:cubicBezTo>
                    <a:pt x="469766" y="351689"/>
                    <a:pt x="473700" y="703379"/>
                    <a:pt x="476143" y="1055068"/>
                  </a:cubicBezTo>
                  <a:lnTo>
                    <a:pt x="0" y="1535388"/>
                  </a:lnTo>
                  <a:lnTo>
                    <a:pt x="0" y="46566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4" name="Retângulo 29">
              <a:extLst>
                <a:ext uri="{FF2B5EF4-FFF2-40B4-BE49-F238E27FC236}">
                  <a16:creationId xmlns:a16="http://schemas.microsoft.com/office/drawing/2014/main" id="{66403308-ED1E-4146-8076-9D118BD7408C}"/>
                </a:ext>
              </a:extLst>
            </p:cNvPr>
            <p:cNvSpPr/>
            <p:nvPr/>
          </p:nvSpPr>
          <p:spPr>
            <a:xfrm>
              <a:off x="5755062" y="3486001"/>
              <a:ext cx="1554288" cy="491285"/>
            </a:xfrm>
            <a:custGeom>
              <a:avLst/>
              <a:gdLst>
                <a:gd name="connsiteX0" fmla="*/ 0 w 956732"/>
                <a:gd name="connsiteY0" fmla="*/ 0 h 742538"/>
                <a:gd name="connsiteX1" fmla="*/ 956732 w 956732"/>
                <a:gd name="connsiteY1" fmla="*/ 0 h 742538"/>
                <a:gd name="connsiteX2" fmla="*/ 956732 w 956732"/>
                <a:gd name="connsiteY2" fmla="*/ 742538 h 742538"/>
                <a:gd name="connsiteX3" fmla="*/ 0 w 956732"/>
                <a:gd name="connsiteY3" fmla="*/ 742538 h 742538"/>
                <a:gd name="connsiteX4" fmla="*/ 0 w 956732"/>
                <a:gd name="connsiteY4" fmla="*/ 0 h 742538"/>
                <a:gd name="connsiteX0" fmla="*/ 0 w 1383923"/>
                <a:gd name="connsiteY0" fmla="*/ 0 h 742538"/>
                <a:gd name="connsiteX1" fmla="*/ 1383923 w 1383923"/>
                <a:gd name="connsiteY1" fmla="*/ 439548 h 742538"/>
                <a:gd name="connsiteX2" fmla="*/ 956732 w 1383923"/>
                <a:gd name="connsiteY2" fmla="*/ 742538 h 742538"/>
                <a:gd name="connsiteX3" fmla="*/ 0 w 1383923"/>
                <a:gd name="connsiteY3" fmla="*/ 742538 h 742538"/>
                <a:gd name="connsiteX4" fmla="*/ 0 w 1383923"/>
                <a:gd name="connsiteY4" fmla="*/ 0 h 742538"/>
                <a:gd name="connsiteX0" fmla="*/ 434252 w 1383923"/>
                <a:gd name="connsiteY0" fmla="*/ 0 h 304756"/>
                <a:gd name="connsiteX1" fmla="*/ 1383923 w 1383923"/>
                <a:gd name="connsiteY1" fmla="*/ 1766 h 304756"/>
                <a:gd name="connsiteX2" fmla="*/ 956732 w 1383923"/>
                <a:gd name="connsiteY2" fmla="*/ 304756 h 304756"/>
                <a:gd name="connsiteX3" fmla="*/ 0 w 1383923"/>
                <a:gd name="connsiteY3" fmla="*/ 304756 h 304756"/>
                <a:gd name="connsiteX4" fmla="*/ 434252 w 1383923"/>
                <a:gd name="connsiteY4" fmla="*/ 0 h 304756"/>
                <a:gd name="connsiteX0" fmla="*/ 434252 w 1383923"/>
                <a:gd name="connsiteY0" fmla="*/ 0 h 305758"/>
                <a:gd name="connsiteX1" fmla="*/ 1383923 w 1383923"/>
                <a:gd name="connsiteY1" fmla="*/ 1766 h 305758"/>
                <a:gd name="connsiteX2" fmla="*/ 756189 w 1383923"/>
                <a:gd name="connsiteY2" fmla="*/ 305758 h 305758"/>
                <a:gd name="connsiteX3" fmla="*/ 0 w 1383923"/>
                <a:gd name="connsiteY3" fmla="*/ 304756 h 305758"/>
                <a:gd name="connsiteX4" fmla="*/ 434252 w 1383923"/>
                <a:gd name="connsiteY4" fmla="*/ 0 h 305758"/>
                <a:gd name="connsiteX0" fmla="*/ 434252 w 1131239"/>
                <a:gd name="connsiteY0" fmla="*/ 63410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434252 w 1131239"/>
                <a:gd name="connsiteY4" fmla="*/ 63410 h 369168"/>
                <a:gd name="connsiteX0" fmla="*/ 383113 w 1131239"/>
                <a:gd name="connsiteY0" fmla="*/ 239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383113 w 1131239"/>
                <a:gd name="connsiteY4" fmla="*/ 239 h 369168"/>
                <a:gd name="connsiteX0" fmla="*/ 371080 w 1119206"/>
                <a:gd name="connsiteY0" fmla="*/ 239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71080 w 1119206"/>
                <a:gd name="connsiteY4" fmla="*/ 239 h 369169"/>
                <a:gd name="connsiteX0" fmla="*/ 335932 w 1119206"/>
                <a:gd name="connsiteY0" fmla="*/ 28150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35932 w 1119206"/>
                <a:gd name="connsiteY4" fmla="*/ 28150 h 369169"/>
                <a:gd name="connsiteX0" fmla="*/ 335932 w 1078890"/>
                <a:gd name="connsiteY0" fmla="*/ 0 h 341019"/>
                <a:gd name="connsiteX1" fmla="*/ 1078890 w 1078890"/>
                <a:gd name="connsiteY1" fmla="*/ 3896 h 341019"/>
                <a:gd name="connsiteX2" fmla="*/ 744156 w 1078890"/>
                <a:gd name="connsiteY2" fmla="*/ 341018 h 341019"/>
                <a:gd name="connsiteX3" fmla="*/ 0 w 1078890"/>
                <a:gd name="connsiteY3" fmla="*/ 341019 h 341019"/>
                <a:gd name="connsiteX4" fmla="*/ 335932 w 1078890"/>
                <a:gd name="connsiteY4" fmla="*/ 0 h 34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890" h="341019">
                  <a:moveTo>
                    <a:pt x="335932" y="0"/>
                  </a:moveTo>
                  <a:lnTo>
                    <a:pt x="1078890" y="3896"/>
                  </a:lnTo>
                  <a:lnTo>
                    <a:pt x="744156" y="341018"/>
                  </a:lnTo>
                  <a:lnTo>
                    <a:pt x="0" y="341019"/>
                  </a:lnTo>
                  <a:lnTo>
                    <a:pt x="335932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7CA1D44-0360-445C-AC61-45E430680CCE}"/>
                </a:ext>
              </a:extLst>
            </p:cNvPr>
            <p:cNvSpPr/>
            <p:nvPr/>
          </p:nvSpPr>
          <p:spPr>
            <a:xfrm>
              <a:off x="5771639" y="3958833"/>
              <a:ext cx="1069727" cy="106972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E4D7F0D9-AAFC-422A-AA88-AE9EAEB7F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4238" y="3499064"/>
              <a:ext cx="467792" cy="467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7088B47F-32BD-45CC-9A68-099C2277C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923" y="3492165"/>
              <a:ext cx="467422" cy="467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502AE968-AFD2-46F2-B0FA-E14E7A2C2C36}"/>
                </a:ext>
              </a:extLst>
            </p:cNvPr>
            <p:cNvCxnSpPr>
              <a:cxnSpLocks/>
            </p:cNvCxnSpPr>
            <p:nvPr/>
          </p:nvCxnSpPr>
          <p:spPr>
            <a:xfrm>
              <a:off x="6226726" y="3492228"/>
              <a:ext cx="108354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0BE9891E-C7FE-46B8-8786-1668A5BE6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2665" y="4556990"/>
              <a:ext cx="477988" cy="4771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30B1633-5CE8-4F5D-8F3E-FC830CD103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6742" y="3490255"/>
              <a:ext cx="2608" cy="1071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1" name="Modelo 3D 40" descr="Esfera Vermelha">
                  <a:extLst>
                    <a:ext uri="{FF2B5EF4-FFF2-40B4-BE49-F238E27FC236}">
                      <a16:creationId xmlns:a16="http://schemas.microsoft.com/office/drawing/2014/main" id="{C8F65EBB-EFF2-46A6-AF91-C701E8394C3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4239081"/>
                    </p:ext>
                  </p:extLst>
                </p:nvPr>
              </p:nvGraphicFramePr>
              <p:xfrm>
                <a:off x="6810274" y="3922789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1" name="Modelo 3D 40" descr="Esfera Vermelha">
                  <a:extLst>
                    <a:ext uri="{FF2B5EF4-FFF2-40B4-BE49-F238E27FC236}">
                      <a16:creationId xmlns:a16="http://schemas.microsoft.com/office/drawing/2014/main" id="{C8F65EBB-EFF2-46A6-AF91-C701E8394C3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62725" y="3466807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2" name="Modelo 3D 41" descr="Esfera Vermelha">
                  <a:extLst>
                    <a:ext uri="{FF2B5EF4-FFF2-40B4-BE49-F238E27FC236}">
                      <a16:creationId xmlns:a16="http://schemas.microsoft.com/office/drawing/2014/main" id="{9A4E90E2-22EF-464D-89C1-41273F9154B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8338253"/>
                    </p:ext>
                  </p:extLst>
                </p:nvPr>
              </p:nvGraphicFramePr>
              <p:xfrm>
                <a:off x="5735584" y="3926956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2" name="Modelo 3D 41" descr="Esfera Vermelha">
                  <a:extLst>
                    <a:ext uri="{FF2B5EF4-FFF2-40B4-BE49-F238E27FC236}">
                      <a16:creationId xmlns:a16="http://schemas.microsoft.com/office/drawing/2014/main" id="{9A4E90E2-22EF-464D-89C1-41273F9154B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09313" y="3472443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3" name="Modelo 3D 42" descr="Esfera Vermelha">
                  <a:extLst>
                    <a:ext uri="{FF2B5EF4-FFF2-40B4-BE49-F238E27FC236}">
                      <a16:creationId xmlns:a16="http://schemas.microsoft.com/office/drawing/2014/main" id="{7688A339-A457-4EB8-933E-8A6880DC1AA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151702"/>
                    </p:ext>
                  </p:extLst>
                </p:nvPr>
              </p:nvGraphicFramePr>
              <p:xfrm>
                <a:off x="6811508" y="4995779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3" name="Modelo 3D 42" descr="Esfera Vermelha">
                  <a:extLst>
                    <a:ext uri="{FF2B5EF4-FFF2-40B4-BE49-F238E27FC236}">
                      <a16:creationId xmlns:a16="http://schemas.microsoft.com/office/drawing/2014/main" id="{7688A339-A457-4EB8-933E-8A6880DC1AA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64394" y="4917920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4" name="Modelo 3D 43" descr="Esfera Vermelha">
                  <a:extLst>
                    <a:ext uri="{FF2B5EF4-FFF2-40B4-BE49-F238E27FC236}">
                      <a16:creationId xmlns:a16="http://schemas.microsoft.com/office/drawing/2014/main" id="{12D4B4A5-3E0C-421C-8BDC-2ABDF660FFF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54004521"/>
                    </p:ext>
                  </p:extLst>
                </p:nvPr>
              </p:nvGraphicFramePr>
              <p:xfrm>
                <a:off x="5737489" y="4995779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4" name="Modelo 3D 43" descr="Esfera Vermelha">
                  <a:extLst>
                    <a:ext uri="{FF2B5EF4-FFF2-40B4-BE49-F238E27FC236}">
                      <a16:creationId xmlns:a16="http://schemas.microsoft.com/office/drawing/2014/main" id="{12D4B4A5-3E0C-421C-8BDC-2ABDF660FF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1889" y="4917920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4CA7FB8C-8349-4B49-A4A4-29E225401CCF}"/>
                </a:ext>
              </a:extLst>
            </p:cNvPr>
            <p:cNvSpPr txBox="1"/>
            <p:nvPr/>
          </p:nvSpPr>
          <p:spPr>
            <a:xfrm>
              <a:off x="5431707" y="4952610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8C777B4-9F3D-4276-8F19-DB1316CD4621}"/>
                </a:ext>
              </a:extLst>
            </p:cNvPr>
            <p:cNvSpPr txBox="1"/>
            <p:nvPr/>
          </p:nvSpPr>
          <p:spPr>
            <a:xfrm>
              <a:off x="5468445" y="3776593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ECCB372-F3F1-4880-B2A0-73B07FD050E8}"/>
                </a:ext>
              </a:extLst>
            </p:cNvPr>
            <p:cNvSpPr txBox="1"/>
            <p:nvPr/>
          </p:nvSpPr>
          <p:spPr>
            <a:xfrm>
              <a:off x="6904988" y="3796237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895E664-8FBB-48C0-9215-9B11B790CD67}"/>
                </a:ext>
              </a:extLst>
            </p:cNvPr>
            <p:cNvSpPr txBox="1"/>
            <p:nvPr/>
          </p:nvSpPr>
          <p:spPr>
            <a:xfrm>
              <a:off x="6897247" y="4966079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AF1A57AB-1147-4C2C-878A-D9DCE28796B6}"/>
                </a:ext>
              </a:extLst>
            </p:cNvPr>
            <p:cNvSpPr txBox="1"/>
            <p:nvPr/>
          </p:nvSpPr>
          <p:spPr>
            <a:xfrm>
              <a:off x="5873810" y="3255855"/>
              <a:ext cx="230186" cy="273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FA121CD-97C1-4B6C-A230-E803DAB8A1AD}"/>
                </a:ext>
              </a:extLst>
            </p:cNvPr>
            <p:cNvSpPr txBox="1"/>
            <p:nvPr/>
          </p:nvSpPr>
          <p:spPr>
            <a:xfrm>
              <a:off x="7375747" y="3275111"/>
              <a:ext cx="230186" cy="273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14CF2D1-EF16-48BB-9E89-FD2242844173}"/>
                </a:ext>
              </a:extLst>
            </p:cNvPr>
            <p:cNvSpPr txBox="1"/>
            <p:nvPr/>
          </p:nvSpPr>
          <p:spPr>
            <a:xfrm>
              <a:off x="7410729" y="4417956"/>
              <a:ext cx="230186" cy="273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Conteúdo 2">
            <a:extLst>
              <a:ext uri="{FF2B5EF4-FFF2-40B4-BE49-F238E27FC236}">
                <a16:creationId xmlns:a16="http://schemas.microsoft.com/office/drawing/2014/main" id="{48995523-E6E2-40B9-AECF-92CC3359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52" y="1874525"/>
            <a:ext cx="10820400" cy="4289361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Pipeline do Direct3D </a:t>
            </a:r>
            <a:r>
              <a:rPr lang="pt-BR" dirty="0"/>
              <a:t>precisa ser </a:t>
            </a:r>
            <a:r>
              <a:rPr lang="pt-BR" dirty="0">
                <a:solidFill>
                  <a:schemeClr val="accent1"/>
                </a:solidFill>
              </a:rPr>
              <a:t>configurado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668993"/>
            <a:ext cx="9353842" cy="3422400"/>
            <a:chOff x="1512278" y="2668993"/>
            <a:chExt cx="9353842" cy="3422400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676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7FE2-A7AE-4085-A418-2F6F96C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Layout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A41E7-A590-4C4B-B1B9-2A56CA4A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composição do vértice </a:t>
            </a:r>
            <a:r>
              <a:rPr lang="pt-BR" dirty="0"/>
              <a:t>precisa ser </a:t>
            </a:r>
            <a:r>
              <a:rPr lang="pt-BR" dirty="0">
                <a:solidFill>
                  <a:schemeClr val="accent1"/>
                </a:solidFill>
              </a:rPr>
              <a:t>informada</a:t>
            </a:r>
            <a:r>
              <a:rPr lang="pt-BR" dirty="0"/>
              <a:t> ao Direct3D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BD2C773-FC54-4C96-8E96-8ABFB628554B}"/>
              </a:ext>
            </a:extLst>
          </p:cNvPr>
          <p:cNvSpPr txBox="1"/>
          <p:nvPr/>
        </p:nvSpPr>
        <p:spPr>
          <a:xfrm>
            <a:off x="1201751" y="2645273"/>
            <a:ext cx="64459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Pos</a:t>
            </a:r>
            <a:r>
              <a:rPr lang="pt-BR" sz="1400" dirty="0">
                <a:latin typeface="Consolas" panose="020B0609020204030204" pitchFamily="49" charset="0"/>
              </a:rPr>
              <a:t>;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a posição x, y, z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 Color;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4 valores float para a cor RGBA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C4C429B-97E8-42C4-8CD8-DB8E00BD2F99}"/>
              </a:ext>
            </a:extLst>
          </p:cNvPr>
          <p:cNvSpPr txBox="1"/>
          <p:nvPr/>
        </p:nvSpPr>
        <p:spPr>
          <a:xfrm>
            <a:off x="1201751" y="4051599"/>
            <a:ext cx="9030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  <a:r>
              <a:rPr lang="pt-BR" sz="1400" dirty="0" err="1">
                <a:latin typeface="Consolas" panose="020B0609020204030204" pitchFamily="49" charset="0"/>
              </a:rPr>
              <a:t>inputLayout</a:t>
            </a:r>
            <a:r>
              <a:rPr lang="pt-BR" sz="1400" dirty="0">
                <a:latin typeface="Consolas" panose="020B0609020204030204" pitchFamily="49" charset="0"/>
              </a:rPr>
              <a:t>[2] =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"POSITION"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"COLOR"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DXGI_FORMAT_R32G32B32A32_FLOAT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10862D-FD0F-48EE-980F-D322094AE97A}"/>
              </a:ext>
            </a:extLst>
          </p:cNvPr>
          <p:cNvSpPr txBox="1"/>
          <p:nvPr/>
        </p:nvSpPr>
        <p:spPr>
          <a:xfrm>
            <a:off x="1201751" y="5457925"/>
            <a:ext cx="7044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tamanho em bytes dos vértices</a:t>
            </a:r>
          </a:p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vbSize</a:t>
            </a:r>
            <a:r>
              <a:rPr lang="pt-BR" sz="1400" dirty="0">
                <a:latin typeface="Consolas" panose="020B0609020204030204" pitchFamily="49" charset="0"/>
              </a:rPr>
              <a:t> = 8 *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sizeof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777008A-FFFB-4FAD-9AB8-7F9F552EABBA}"/>
              </a:ext>
            </a:extLst>
          </p:cNvPr>
          <p:cNvGrpSpPr/>
          <p:nvPr/>
        </p:nvGrpSpPr>
        <p:grpSpPr>
          <a:xfrm>
            <a:off x="8455622" y="2750835"/>
            <a:ext cx="1354104" cy="1356329"/>
            <a:chOff x="1358933" y="3585831"/>
            <a:chExt cx="1614159" cy="1616811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8" name="Modelo 3D 27" descr="Esfera Vermelha">
                  <a:extLst>
                    <a:ext uri="{FF2B5EF4-FFF2-40B4-BE49-F238E27FC236}">
                      <a16:creationId xmlns:a16="http://schemas.microsoft.com/office/drawing/2014/main" id="{AC7A4C93-77AC-4A91-9BC5-1510610FA4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77801816"/>
                    </p:ext>
                  </p:extLst>
                </p:nvPr>
              </p:nvGraphicFramePr>
              <p:xfrm>
                <a:off x="2899495" y="4652991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8" name="Modelo 3D 27" descr="Esfera Vermelha">
                  <a:extLst>
                    <a:ext uri="{FF2B5EF4-FFF2-40B4-BE49-F238E27FC236}">
                      <a16:creationId xmlns:a16="http://schemas.microsoft.com/office/drawing/2014/main" id="{AC7A4C93-77AC-4A91-9BC5-1510610FA46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7986" y="3646066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Modelo 3D 28" descr="Esfera Vermelha">
                  <a:extLst>
                    <a:ext uri="{FF2B5EF4-FFF2-40B4-BE49-F238E27FC236}">
                      <a16:creationId xmlns:a16="http://schemas.microsoft.com/office/drawing/2014/main" id="{6174E4C1-F43D-4221-861F-E8D77E38AFC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91736682"/>
                    </p:ext>
                  </p:extLst>
                </p:nvPr>
              </p:nvGraphicFramePr>
              <p:xfrm>
                <a:off x="2894903" y="3585831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Modelo 3D 28" descr="Esfera Vermelha">
                  <a:extLst>
                    <a:ext uri="{FF2B5EF4-FFF2-40B4-BE49-F238E27FC236}">
                      <a16:creationId xmlns:a16="http://schemas.microsoft.com/office/drawing/2014/main" id="{6174E4C1-F43D-4221-861F-E8D77E38AFC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4134" y="2750835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0" name="Modelo 3D 29" descr="Esfera Vermelha">
                  <a:extLst>
                    <a:ext uri="{FF2B5EF4-FFF2-40B4-BE49-F238E27FC236}">
                      <a16:creationId xmlns:a16="http://schemas.microsoft.com/office/drawing/2014/main" id="{2D00194C-026B-4FFE-B190-89E673322E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4041151"/>
                    </p:ext>
                  </p:extLst>
                </p:nvPr>
              </p:nvGraphicFramePr>
              <p:xfrm>
                <a:off x="1816705" y="3587942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0" name="Modelo 3D 29" descr="Esfera Vermelha">
                  <a:extLst>
                    <a:ext uri="{FF2B5EF4-FFF2-40B4-BE49-F238E27FC236}">
                      <a16:creationId xmlns:a16="http://schemas.microsoft.com/office/drawing/2014/main" id="{2D00194C-026B-4FFE-B190-89E673322E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39643" y="2752606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1" name="Modelo 3D 30" descr="Esfera Vermelha">
                  <a:extLst>
                    <a:ext uri="{FF2B5EF4-FFF2-40B4-BE49-F238E27FC236}">
                      <a16:creationId xmlns:a16="http://schemas.microsoft.com/office/drawing/2014/main" id="{2662D4A6-2F55-428F-AAB4-122A33CE19A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76325204"/>
                    </p:ext>
                  </p:extLst>
                </p:nvPr>
              </p:nvGraphicFramePr>
              <p:xfrm>
                <a:off x="1816705" y="4651018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1" name="Modelo 3D 30" descr="Esfera Vermelha">
                  <a:extLst>
                    <a:ext uri="{FF2B5EF4-FFF2-40B4-BE49-F238E27FC236}">
                      <a16:creationId xmlns:a16="http://schemas.microsoft.com/office/drawing/2014/main" id="{2662D4A6-2F55-428F-AAB4-122A33CE19A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39643" y="3644411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4" name="Conector reto 36">
              <a:extLst>
                <a:ext uri="{FF2B5EF4-FFF2-40B4-BE49-F238E27FC236}">
                  <a16:creationId xmlns:a16="http://schemas.microsoft.com/office/drawing/2014/main" id="{070E26A9-7D76-4C6C-AEDE-0F403CD99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2009" y="4687027"/>
              <a:ext cx="457772" cy="47371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7">
              <a:extLst>
                <a:ext uri="{FF2B5EF4-FFF2-40B4-BE49-F238E27FC236}">
                  <a16:creationId xmlns:a16="http://schemas.microsoft.com/office/drawing/2014/main" id="{EB311E1A-346E-4BF6-AA8A-87DAFAB1B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075" y="3623521"/>
              <a:ext cx="0" cy="106350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B11D5ADB-1A3C-458F-8507-08D0FEEDFAFD}"/>
                </a:ext>
              </a:extLst>
            </p:cNvPr>
            <p:cNvCxnSpPr>
              <a:cxnSpLocks/>
            </p:cNvCxnSpPr>
            <p:nvPr/>
          </p:nvCxnSpPr>
          <p:spPr>
            <a:xfrm>
              <a:off x="1856694" y="4690256"/>
              <a:ext cx="1073397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25">
              <a:extLst>
                <a:ext uri="{FF2B5EF4-FFF2-40B4-BE49-F238E27FC236}">
                  <a16:creationId xmlns:a16="http://schemas.microsoft.com/office/drawing/2014/main" id="{42CE1165-85EA-45C1-939C-0D040CFF9242}"/>
                </a:ext>
              </a:extLst>
            </p:cNvPr>
            <p:cNvSpPr/>
            <p:nvPr/>
          </p:nvSpPr>
          <p:spPr>
            <a:xfrm>
              <a:off x="2458494" y="3632009"/>
              <a:ext cx="476143" cy="1535388"/>
            </a:xfrm>
            <a:custGeom>
              <a:avLst/>
              <a:gdLst>
                <a:gd name="connsiteX0" fmla="*/ 0 w 1378303"/>
                <a:gd name="connsiteY0" fmla="*/ 0 h 1069727"/>
                <a:gd name="connsiteX1" fmla="*/ 1378303 w 1378303"/>
                <a:gd name="connsiteY1" fmla="*/ 0 h 1069727"/>
                <a:gd name="connsiteX2" fmla="*/ 1378303 w 1378303"/>
                <a:gd name="connsiteY2" fmla="*/ 1069727 h 1069727"/>
                <a:gd name="connsiteX3" fmla="*/ 0 w 1378303"/>
                <a:gd name="connsiteY3" fmla="*/ 1069727 h 1069727"/>
                <a:gd name="connsiteX4" fmla="*/ 0 w 1378303"/>
                <a:gd name="connsiteY4" fmla="*/ 0 h 1069727"/>
                <a:gd name="connsiteX0" fmla="*/ 0 w 1378303"/>
                <a:gd name="connsiteY0" fmla="*/ 522253 h 1591980"/>
                <a:gd name="connsiteX1" fmla="*/ 529872 w 1378303"/>
                <a:gd name="connsiteY1" fmla="*/ 0 h 1591980"/>
                <a:gd name="connsiteX2" fmla="*/ 1378303 w 1378303"/>
                <a:gd name="connsiteY2" fmla="*/ 1591980 h 1591980"/>
                <a:gd name="connsiteX3" fmla="*/ 0 w 1378303"/>
                <a:gd name="connsiteY3" fmla="*/ 1591980 h 1591980"/>
                <a:gd name="connsiteX4" fmla="*/ 0 w 1378303"/>
                <a:gd name="connsiteY4" fmla="*/ 522253 h 1591980"/>
                <a:gd name="connsiteX0" fmla="*/ 0 w 537202"/>
                <a:gd name="connsiteY0" fmla="*/ 522253 h 1591980"/>
                <a:gd name="connsiteX1" fmla="*/ 529872 w 537202"/>
                <a:gd name="connsiteY1" fmla="*/ 0 h 1591980"/>
                <a:gd name="connsiteX2" fmla="*/ 537202 w 537202"/>
                <a:gd name="connsiteY2" fmla="*/ 1055068 h 1591980"/>
                <a:gd name="connsiteX3" fmla="*/ 0 w 537202"/>
                <a:gd name="connsiteY3" fmla="*/ 1591980 h 1591980"/>
                <a:gd name="connsiteX4" fmla="*/ 0 w 537202"/>
                <a:gd name="connsiteY4" fmla="*/ 522253 h 1591980"/>
                <a:gd name="connsiteX0" fmla="*/ 0 w 537202"/>
                <a:gd name="connsiteY0" fmla="*/ 465661 h 1535388"/>
                <a:gd name="connsiteX1" fmla="*/ 467323 w 537202"/>
                <a:gd name="connsiteY1" fmla="*/ 0 h 1535388"/>
                <a:gd name="connsiteX2" fmla="*/ 537202 w 537202"/>
                <a:gd name="connsiteY2" fmla="*/ 998476 h 1535388"/>
                <a:gd name="connsiteX3" fmla="*/ 0 w 537202"/>
                <a:gd name="connsiteY3" fmla="*/ 1535388 h 1535388"/>
                <a:gd name="connsiteX4" fmla="*/ 0 w 537202"/>
                <a:gd name="connsiteY4" fmla="*/ 465661 h 1535388"/>
                <a:gd name="connsiteX0" fmla="*/ 0 w 476143"/>
                <a:gd name="connsiteY0" fmla="*/ 465661 h 1535388"/>
                <a:gd name="connsiteX1" fmla="*/ 467323 w 476143"/>
                <a:gd name="connsiteY1" fmla="*/ 0 h 1535388"/>
                <a:gd name="connsiteX2" fmla="*/ 476143 w 476143"/>
                <a:gd name="connsiteY2" fmla="*/ 1055068 h 1535388"/>
                <a:gd name="connsiteX3" fmla="*/ 0 w 476143"/>
                <a:gd name="connsiteY3" fmla="*/ 1535388 h 1535388"/>
                <a:gd name="connsiteX4" fmla="*/ 0 w 476143"/>
                <a:gd name="connsiteY4" fmla="*/ 465661 h 153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43" h="1535388">
                  <a:moveTo>
                    <a:pt x="0" y="465661"/>
                  </a:moveTo>
                  <a:lnTo>
                    <a:pt x="467323" y="0"/>
                  </a:lnTo>
                  <a:cubicBezTo>
                    <a:pt x="469766" y="351689"/>
                    <a:pt x="473700" y="703379"/>
                    <a:pt x="476143" y="1055068"/>
                  </a:cubicBezTo>
                  <a:lnTo>
                    <a:pt x="0" y="1535388"/>
                  </a:lnTo>
                  <a:lnTo>
                    <a:pt x="0" y="46566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29">
              <a:extLst>
                <a:ext uri="{FF2B5EF4-FFF2-40B4-BE49-F238E27FC236}">
                  <a16:creationId xmlns:a16="http://schemas.microsoft.com/office/drawing/2014/main" id="{2D380D85-BA09-46D3-B200-0450AC8BBD0D}"/>
                </a:ext>
              </a:extLst>
            </p:cNvPr>
            <p:cNvSpPr/>
            <p:nvPr/>
          </p:nvSpPr>
          <p:spPr>
            <a:xfrm>
              <a:off x="1378411" y="3619267"/>
              <a:ext cx="1554288" cy="491285"/>
            </a:xfrm>
            <a:custGeom>
              <a:avLst/>
              <a:gdLst>
                <a:gd name="connsiteX0" fmla="*/ 0 w 956732"/>
                <a:gd name="connsiteY0" fmla="*/ 0 h 742538"/>
                <a:gd name="connsiteX1" fmla="*/ 956732 w 956732"/>
                <a:gd name="connsiteY1" fmla="*/ 0 h 742538"/>
                <a:gd name="connsiteX2" fmla="*/ 956732 w 956732"/>
                <a:gd name="connsiteY2" fmla="*/ 742538 h 742538"/>
                <a:gd name="connsiteX3" fmla="*/ 0 w 956732"/>
                <a:gd name="connsiteY3" fmla="*/ 742538 h 742538"/>
                <a:gd name="connsiteX4" fmla="*/ 0 w 956732"/>
                <a:gd name="connsiteY4" fmla="*/ 0 h 742538"/>
                <a:gd name="connsiteX0" fmla="*/ 0 w 1383923"/>
                <a:gd name="connsiteY0" fmla="*/ 0 h 742538"/>
                <a:gd name="connsiteX1" fmla="*/ 1383923 w 1383923"/>
                <a:gd name="connsiteY1" fmla="*/ 439548 h 742538"/>
                <a:gd name="connsiteX2" fmla="*/ 956732 w 1383923"/>
                <a:gd name="connsiteY2" fmla="*/ 742538 h 742538"/>
                <a:gd name="connsiteX3" fmla="*/ 0 w 1383923"/>
                <a:gd name="connsiteY3" fmla="*/ 742538 h 742538"/>
                <a:gd name="connsiteX4" fmla="*/ 0 w 1383923"/>
                <a:gd name="connsiteY4" fmla="*/ 0 h 742538"/>
                <a:gd name="connsiteX0" fmla="*/ 434252 w 1383923"/>
                <a:gd name="connsiteY0" fmla="*/ 0 h 304756"/>
                <a:gd name="connsiteX1" fmla="*/ 1383923 w 1383923"/>
                <a:gd name="connsiteY1" fmla="*/ 1766 h 304756"/>
                <a:gd name="connsiteX2" fmla="*/ 956732 w 1383923"/>
                <a:gd name="connsiteY2" fmla="*/ 304756 h 304756"/>
                <a:gd name="connsiteX3" fmla="*/ 0 w 1383923"/>
                <a:gd name="connsiteY3" fmla="*/ 304756 h 304756"/>
                <a:gd name="connsiteX4" fmla="*/ 434252 w 1383923"/>
                <a:gd name="connsiteY4" fmla="*/ 0 h 304756"/>
                <a:gd name="connsiteX0" fmla="*/ 434252 w 1383923"/>
                <a:gd name="connsiteY0" fmla="*/ 0 h 305758"/>
                <a:gd name="connsiteX1" fmla="*/ 1383923 w 1383923"/>
                <a:gd name="connsiteY1" fmla="*/ 1766 h 305758"/>
                <a:gd name="connsiteX2" fmla="*/ 756189 w 1383923"/>
                <a:gd name="connsiteY2" fmla="*/ 305758 h 305758"/>
                <a:gd name="connsiteX3" fmla="*/ 0 w 1383923"/>
                <a:gd name="connsiteY3" fmla="*/ 304756 h 305758"/>
                <a:gd name="connsiteX4" fmla="*/ 434252 w 1383923"/>
                <a:gd name="connsiteY4" fmla="*/ 0 h 305758"/>
                <a:gd name="connsiteX0" fmla="*/ 434252 w 1131239"/>
                <a:gd name="connsiteY0" fmla="*/ 63410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434252 w 1131239"/>
                <a:gd name="connsiteY4" fmla="*/ 63410 h 369168"/>
                <a:gd name="connsiteX0" fmla="*/ 383113 w 1131239"/>
                <a:gd name="connsiteY0" fmla="*/ 239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383113 w 1131239"/>
                <a:gd name="connsiteY4" fmla="*/ 239 h 369168"/>
                <a:gd name="connsiteX0" fmla="*/ 371080 w 1119206"/>
                <a:gd name="connsiteY0" fmla="*/ 239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71080 w 1119206"/>
                <a:gd name="connsiteY4" fmla="*/ 239 h 369169"/>
                <a:gd name="connsiteX0" fmla="*/ 335932 w 1119206"/>
                <a:gd name="connsiteY0" fmla="*/ 28150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35932 w 1119206"/>
                <a:gd name="connsiteY4" fmla="*/ 28150 h 369169"/>
                <a:gd name="connsiteX0" fmla="*/ 335932 w 1078890"/>
                <a:gd name="connsiteY0" fmla="*/ 0 h 341019"/>
                <a:gd name="connsiteX1" fmla="*/ 1078890 w 1078890"/>
                <a:gd name="connsiteY1" fmla="*/ 3896 h 341019"/>
                <a:gd name="connsiteX2" fmla="*/ 744156 w 1078890"/>
                <a:gd name="connsiteY2" fmla="*/ 341018 h 341019"/>
                <a:gd name="connsiteX3" fmla="*/ 0 w 1078890"/>
                <a:gd name="connsiteY3" fmla="*/ 341019 h 341019"/>
                <a:gd name="connsiteX4" fmla="*/ 335932 w 1078890"/>
                <a:gd name="connsiteY4" fmla="*/ 0 h 34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890" h="341019">
                  <a:moveTo>
                    <a:pt x="335932" y="0"/>
                  </a:moveTo>
                  <a:lnTo>
                    <a:pt x="1078890" y="3896"/>
                  </a:lnTo>
                  <a:lnTo>
                    <a:pt x="744156" y="341018"/>
                  </a:lnTo>
                  <a:lnTo>
                    <a:pt x="0" y="341019"/>
                  </a:lnTo>
                  <a:lnTo>
                    <a:pt x="335932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0FB-FFAC-4615-97C0-E96A4BCF7D4C}"/>
                </a:ext>
              </a:extLst>
            </p:cNvPr>
            <p:cNvSpPr/>
            <p:nvPr/>
          </p:nvSpPr>
          <p:spPr>
            <a:xfrm>
              <a:off x="1397269" y="4099018"/>
              <a:ext cx="1069727" cy="106972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4">
              <a:extLst>
                <a:ext uri="{FF2B5EF4-FFF2-40B4-BE49-F238E27FC236}">
                  <a16:creationId xmlns:a16="http://schemas.microsoft.com/office/drawing/2014/main" id="{41BD6AA5-570E-4E2A-ADEA-337B9BCC6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7587" y="3632330"/>
              <a:ext cx="467792" cy="467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35">
              <a:extLst>
                <a:ext uri="{FF2B5EF4-FFF2-40B4-BE49-F238E27FC236}">
                  <a16:creationId xmlns:a16="http://schemas.microsoft.com/office/drawing/2014/main" id="{9AF9198B-9A34-4FEB-8D8F-F90D0C747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272" y="3625431"/>
              <a:ext cx="467422" cy="467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2">
              <a:extLst>
                <a:ext uri="{FF2B5EF4-FFF2-40B4-BE49-F238E27FC236}">
                  <a16:creationId xmlns:a16="http://schemas.microsoft.com/office/drawing/2014/main" id="{39BF7EE5-82EB-43C8-AE7F-3BD40EA75F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075" y="3625494"/>
              <a:ext cx="108354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9">
              <a:extLst>
                <a:ext uri="{FF2B5EF4-FFF2-40B4-BE49-F238E27FC236}">
                  <a16:creationId xmlns:a16="http://schemas.microsoft.com/office/drawing/2014/main" id="{B817B0E5-D5BA-4ADC-A16A-DD7E10671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014" y="4690256"/>
              <a:ext cx="477988" cy="4771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50">
              <a:extLst>
                <a:ext uri="{FF2B5EF4-FFF2-40B4-BE49-F238E27FC236}">
                  <a16:creationId xmlns:a16="http://schemas.microsoft.com/office/drawing/2014/main" id="{8E8F2024-4ABC-46FF-A482-224E0C3B7C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091" y="3623521"/>
              <a:ext cx="2608" cy="1071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5" name="Modelo 3D 44" descr="Esfera Vermelha">
                  <a:extLst>
                    <a:ext uri="{FF2B5EF4-FFF2-40B4-BE49-F238E27FC236}">
                      <a16:creationId xmlns:a16="http://schemas.microsoft.com/office/drawing/2014/main" id="{FCD5002B-B91A-4FDE-B770-1128FA4FE2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84690359"/>
                    </p:ext>
                  </p:extLst>
                </p:nvPr>
              </p:nvGraphicFramePr>
              <p:xfrm>
                <a:off x="2427944" y="4063627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5" name="Modelo 3D 44" descr="Esfera Vermelha">
                  <a:extLst>
                    <a:ext uri="{FF2B5EF4-FFF2-40B4-BE49-F238E27FC236}">
                      <a16:creationId xmlns:a16="http://schemas.microsoft.com/office/drawing/2014/main" id="{FCD5002B-B91A-4FDE-B770-1128FA4FE2C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52406" y="3151654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6" name="Modelo 3D 45" descr="Esfera Vermelha">
                  <a:extLst>
                    <a:ext uri="{FF2B5EF4-FFF2-40B4-BE49-F238E27FC236}">
                      <a16:creationId xmlns:a16="http://schemas.microsoft.com/office/drawing/2014/main" id="{951B9B91-9D1B-4FC8-93C5-ACCD55A6983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87328141"/>
                    </p:ext>
                  </p:extLst>
                </p:nvPr>
              </p:nvGraphicFramePr>
              <p:xfrm>
                <a:off x="1358933" y="4060222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6" name="Modelo 3D 45" descr="Esfera Vermelha">
                  <a:extLst>
                    <a:ext uri="{FF2B5EF4-FFF2-40B4-BE49-F238E27FC236}">
                      <a16:creationId xmlns:a16="http://schemas.microsoft.com/office/drawing/2014/main" id="{951B9B91-9D1B-4FC8-93C5-ACCD55A6983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55622" y="3148798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7" name="Modelo 3D 46" descr="Esfera Vermelha">
                  <a:extLst>
                    <a:ext uri="{FF2B5EF4-FFF2-40B4-BE49-F238E27FC236}">
                      <a16:creationId xmlns:a16="http://schemas.microsoft.com/office/drawing/2014/main" id="{F1CB946A-E469-48E2-9DD7-C62787442DF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46754463"/>
                    </p:ext>
                  </p:extLst>
                </p:nvPr>
              </p:nvGraphicFramePr>
              <p:xfrm>
                <a:off x="2430062" y="5122357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7" name="Modelo 3D 46" descr="Esfera Vermelha">
                  <a:extLst>
                    <a:ext uri="{FF2B5EF4-FFF2-40B4-BE49-F238E27FC236}">
                      <a16:creationId xmlns:a16="http://schemas.microsoft.com/office/drawing/2014/main" id="{F1CB946A-E469-48E2-9DD7-C62787442D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54183" y="4039814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8" name="Modelo 3D 47" descr="Esfera Vermelha">
                  <a:extLst>
                    <a:ext uri="{FF2B5EF4-FFF2-40B4-BE49-F238E27FC236}">
                      <a16:creationId xmlns:a16="http://schemas.microsoft.com/office/drawing/2014/main" id="{F34629A7-2A4F-4490-AA3C-BA18C6C3FAC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27066471"/>
                    </p:ext>
                  </p:extLst>
                </p:nvPr>
              </p:nvGraphicFramePr>
              <p:xfrm>
                <a:off x="1360838" y="5129045"/>
                <a:ext cx="73597" cy="7359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8" name="Modelo 3D 47" descr="Esfera Vermelha">
                  <a:extLst>
                    <a:ext uri="{FF2B5EF4-FFF2-40B4-BE49-F238E27FC236}">
                      <a16:creationId xmlns:a16="http://schemas.microsoft.com/office/drawing/2014/main" id="{F34629A7-2A4F-4490-AA3C-BA18C6C3FA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57220" y="4045424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947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5FCCDC-D27A-4830-8B03-06689B0B79EC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5" name="Seta para baixo 44">
              <a:extLst>
                <a:ext uri="{FF2B5EF4-FFF2-40B4-BE49-F238E27FC236}">
                  <a16:creationId xmlns:a16="http://schemas.microsoft.com/office/drawing/2014/main" id="{9007F261-5E16-48A8-BE33-71C83C0E4EEB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C10A7D3-65AA-44AA-AC66-55440C81C405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6">
              <a:extLst>
                <a:ext uri="{FF2B5EF4-FFF2-40B4-BE49-F238E27FC236}">
                  <a16:creationId xmlns:a16="http://schemas.microsoft.com/office/drawing/2014/main" id="{1B76F6C7-26DB-4745-A66E-36D42519EB30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03F15B-037C-4E8E-8117-89B5DED3918D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AE62BF5-6646-449C-AE12-1851A1696FAC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9F2A3A79-4FA4-4579-BF4C-A56FA753248F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27356629-4742-4E88-8A19-946841B2ABA1}"/>
                </a:ext>
              </a:extLst>
            </p:cNvPr>
            <p:cNvCxnSpPr>
              <a:cxnSpLocks/>
              <a:stCxn id="47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DE2DF81-FF77-452B-94D7-1BD1DC8FDCD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3E7E5175-7FE5-460B-B50E-DD3AFF67B1C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38352C7-F198-44DC-8333-524F9EB2D2D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D65B4C61-7395-4844-B74E-D1470C8B24E7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967CD14B-51B2-45B8-9A6E-EB286B28D0DD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0F15B3BF-152F-47C1-B134-62A8C5E96537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889B2207-C230-4319-86E8-00061932A76A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Seta para baixo 44">
              <a:extLst>
                <a:ext uri="{FF2B5EF4-FFF2-40B4-BE49-F238E27FC236}">
                  <a16:creationId xmlns:a16="http://schemas.microsoft.com/office/drawing/2014/main" id="{D344CDDE-5F71-4A93-8B0C-BC2F37C99375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Seta para baixo 44">
              <a:extLst>
                <a:ext uri="{FF2B5EF4-FFF2-40B4-BE49-F238E27FC236}">
                  <a16:creationId xmlns:a16="http://schemas.microsoft.com/office/drawing/2014/main" id="{407EC59B-0D8E-4AE1-BECF-4CDB66823EC3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6" name="Conector angulado 43">
              <a:extLst>
                <a:ext uri="{FF2B5EF4-FFF2-40B4-BE49-F238E27FC236}">
                  <a16:creationId xmlns:a16="http://schemas.microsoft.com/office/drawing/2014/main" id="{6A674AAA-9A21-4F9C-BD1B-C0F94FDA47D0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3D926D9-09C6-4498-92C4-4B18DF43D3B2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5E46B482-4724-46B9-9210-68BAE4A8B321}"/>
                </a:ext>
              </a:extLst>
            </p:cNvPr>
            <p:cNvCxnSpPr>
              <a:cxnSpLocks/>
              <a:stCxn id="77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CC5F96CB-0112-45B4-BC78-1F906B817FA7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BE943E6-1138-4413-A016-82A8A9B1CA9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67AB59A-C57A-4E1C-83B2-B37D37BB186E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2319E364-B456-4A87-8D14-D9C0943B1F92}"/>
                </a:ext>
              </a:extLst>
            </p:cNvPr>
            <p:cNvCxnSpPr>
              <a:cxnSpLocks/>
              <a:stCxn id="88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: Angulado 107">
              <a:extLst>
                <a:ext uri="{FF2B5EF4-FFF2-40B4-BE49-F238E27FC236}">
                  <a16:creationId xmlns:a16="http://schemas.microsoft.com/office/drawing/2014/main" id="{A9E9D48D-9974-4B99-8908-E72BE980E5DA}"/>
                </a:ext>
              </a:extLst>
            </p:cNvPr>
            <p:cNvCxnSpPr>
              <a:cxnSpLocks/>
              <a:stCxn id="95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7F0D1F07-B748-4C44-BDAA-45932B2BC0D7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2A71346-B6DC-4B03-AAB0-698D6005832F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F62C554D-99B4-4AC9-AA30-061A609A76D9}"/>
                </a:ext>
              </a:extLst>
            </p:cNvPr>
            <p:cNvCxnSpPr>
              <a:cxnSpLocks/>
              <a:endCxn id="12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D99B4298-C7C4-48D1-B824-BD608621DE9A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de Seta Reta 112">
              <a:extLst>
                <a:ext uri="{FF2B5EF4-FFF2-40B4-BE49-F238E27FC236}">
                  <a16:creationId xmlns:a16="http://schemas.microsoft.com/office/drawing/2014/main" id="{466DCB0C-2BE8-4649-AEF4-F0D8DF02685B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F2C590FB-8EE1-4245-B5E7-CA2F067F40F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62763882-93EA-44B1-883F-8AA66BAADD08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Seta para baixo 44">
              <a:extLst>
                <a:ext uri="{FF2B5EF4-FFF2-40B4-BE49-F238E27FC236}">
                  <a16:creationId xmlns:a16="http://schemas.microsoft.com/office/drawing/2014/main" id="{3A7B6EBA-A1E7-4718-B311-B627E734386C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Seta para baixo 44">
              <a:extLst>
                <a:ext uri="{FF2B5EF4-FFF2-40B4-BE49-F238E27FC236}">
                  <a16:creationId xmlns:a16="http://schemas.microsoft.com/office/drawing/2014/main" id="{7600C84E-92CE-44A5-9F68-2E9A0040D57C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C19A7FB9-5EEA-45F3-B8A8-10BEDB153AD1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tângulo de cantos arredondados 40">
              <a:extLst>
                <a:ext uri="{FF2B5EF4-FFF2-40B4-BE49-F238E27FC236}">
                  <a16:creationId xmlns:a16="http://schemas.microsoft.com/office/drawing/2014/main" id="{61ED0EEB-2D84-45DA-AFAF-9E726C46AB62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20" name="Retângulo de cantos arredondados 28">
              <a:extLst>
                <a:ext uri="{FF2B5EF4-FFF2-40B4-BE49-F238E27FC236}">
                  <a16:creationId xmlns:a16="http://schemas.microsoft.com/office/drawing/2014/main" id="{5BD5A0C3-54B9-41D8-8BD5-6CA379705105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21" name="Retângulo de cantos arredondados 25">
              <a:extLst>
                <a:ext uri="{FF2B5EF4-FFF2-40B4-BE49-F238E27FC236}">
                  <a16:creationId xmlns:a16="http://schemas.microsoft.com/office/drawing/2014/main" id="{497AD2A1-5482-4602-9278-98080936E20A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22" name="Retângulo de cantos arredondados 31">
              <a:extLst>
                <a:ext uri="{FF2B5EF4-FFF2-40B4-BE49-F238E27FC236}">
                  <a16:creationId xmlns:a16="http://schemas.microsoft.com/office/drawing/2014/main" id="{26EF0298-B3DB-4CD2-830D-A7A54C106412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5DB089CF-E280-4E8A-8EDE-CA0D5BAC80DB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DEF588B0-DF55-41DB-B3FF-9AD53983294C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CA6D71AF-372E-9A4C-9F57-2A9E82ED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Buffer</a:t>
            </a:r>
          </a:p>
        </p:txBody>
      </p:sp>
    </p:spTree>
    <p:extLst>
      <p:ext uri="{BB962C8B-B14F-4D97-AF65-F5344CB8AC3E}">
        <p14:creationId xmlns:p14="http://schemas.microsoft.com/office/powerpoint/2010/main" val="2713582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9138-6094-4471-A4E6-C641F000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92157-7BA7-4AE8-AB7B-7E52632E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vértices precisam ser </a:t>
            </a:r>
            <a:r>
              <a:rPr lang="pt-BR" dirty="0">
                <a:solidFill>
                  <a:schemeClr val="accent3"/>
                </a:solidFill>
              </a:rPr>
              <a:t>copiados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/>
                </a:solidFill>
              </a:rPr>
              <a:t>memória da GPU</a:t>
            </a:r>
          </a:p>
          <a:p>
            <a:pPr lvl="1"/>
            <a:r>
              <a:rPr lang="pt-BR" dirty="0"/>
              <a:t>Isso é feito através de um </a:t>
            </a:r>
            <a:r>
              <a:rPr lang="pt-BR" dirty="0">
                <a:solidFill>
                  <a:schemeClr val="accent2"/>
                </a:solidFill>
              </a:rPr>
              <a:t>Vertex Buffer</a:t>
            </a:r>
          </a:p>
          <a:p>
            <a:pPr lvl="2"/>
            <a:r>
              <a:rPr lang="pt-BR" dirty="0"/>
              <a:t>Upload Buffer: cpu-write-once gpu-read-once</a:t>
            </a:r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pt-BR" dirty="0"/>
              <a:t>GPU Buffer: leituras rápidas pelo pipeline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92DA3B6-A0CD-47CB-94F3-5E671ABB42DD}"/>
              </a:ext>
            </a:extLst>
          </p:cNvPr>
          <p:cNvSpPr/>
          <p:nvPr/>
        </p:nvSpPr>
        <p:spPr>
          <a:xfrm>
            <a:off x="6249698" y="4315268"/>
            <a:ext cx="4306838" cy="106948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8CE3A37-8F04-4A12-B993-354A6ADCFAB6}"/>
              </a:ext>
            </a:extLst>
          </p:cNvPr>
          <p:cNvSpPr/>
          <p:nvPr/>
        </p:nvSpPr>
        <p:spPr>
          <a:xfrm>
            <a:off x="3770320" y="4315267"/>
            <a:ext cx="2109102" cy="10637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3EABB5D-871C-4C5D-A76D-C92886B195D3}"/>
              </a:ext>
            </a:extLst>
          </p:cNvPr>
          <p:cNvSpPr/>
          <p:nvPr/>
        </p:nvSpPr>
        <p:spPr>
          <a:xfrm>
            <a:off x="6422644" y="4482485"/>
            <a:ext cx="1769533" cy="73505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Upload</a:t>
            </a:r>
          </a:p>
          <a:p>
            <a:pPr algn="ctr"/>
            <a:r>
              <a:rPr lang="pt-BR"/>
              <a:t>Buffer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846DB79F-A730-4587-8193-B81A5AB376F1}"/>
              </a:ext>
            </a:extLst>
          </p:cNvPr>
          <p:cNvSpPr/>
          <p:nvPr/>
        </p:nvSpPr>
        <p:spPr>
          <a:xfrm>
            <a:off x="8610262" y="4482485"/>
            <a:ext cx="1769533" cy="73505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GPU</a:t>
            </a:r>
          </a:p>
          <a:p>
            <a:pPr algn="ctr"/>
            <a:r>
              <a:rPr lang="pt-BR"/>
              <a:t>Buffer</a:t>
            </a:r>
          </a:p>
        </p:txBody>
      </p:sp>
      <p:cxnSp>
        <p:nvCxnSpPr>
          <p:cNvPr id="45" name="Conector: Curvo 44">
            <a:extLst>
              <a:ext uri="{FF2B5EF4-FFF2-40B4-BE49-F238E27FC236}">
                <a16:creationId xmlns:a16="http://schemas.microsoft.com/office/drawing/2014/main" id="{662D4E55-748C-4CC1-BBA2-D1E4E3ABB4C9}"/>
              </a:ext>
            </a:extLst>
          </p:cNvPr>
          <p:cNvCxnSpPr>
            <a:cxnSpLocks/>
            <a:stCxn id="31" idx="2"/>
            <a:endCxn id="33" idx="2"/>
          </p:cNvCxnSpPr>
          <p:nvPr/>
        </p:nvCxnSpPr>
        <p:spPr>
          <a:xfrm rot="16200000" flipH="1">
            <a:off x="6072889" y="3983015"/>
            <a:ext cx="12700" cy="2469043"/>
          </a:xfrm>
          <a:prstGeom prst="curvedConnector3">
            <a:avLst>
              <a:gd name="adj1" fmla="val 3600000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B62B21C-CB2F-4DD7-B1ED-CA437F8C732B}"/>
              </a:ext>
            </a:extLst>
          </p:cNvPr>
          <p:cNvCxnSpPr>
            <a:endCxn id="31" idx="1"/>
          </p:cNvCxnSpPr>
          <p:nvPr/>
        </p:nvCxnSpPr>
        <p:spPr>
          <a:xfrm flipV="1">
            <a:off x="3399035" y="4850011"/>
            <a:ext cx="554566" cy="63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25402F-D184-4DAD-9668-8C5993D2099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5334" y="4850011"/>
            <a:ext cx="524928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BDB29BC-547C-45F2-AD1C-81DB1B991D1B}"/>
              </a:ext>
            </a:extLst>
          </p:cNvPr>
          <p:cNvSpPr txBox="1"/>
          <p:nvPr/>
        </p:nvSpPr>
        <p:spPr>
          <a:xfrm>
            <a:off x="7946480" y="393793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VRAM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F0CA69F-45BF-43EE-86FE-11A6648AE746}"/>
              </a:ext>
            </a:extLst>
          </p:cNvPr>
          <p:cNvSpPr/>
          <p:nvPr/>
        </p:nvSpPr>
        <p:spPr>
          <a:xfrm>
            <a:off x="3953601" y="4482485"/>
            <a:ext cx="1769533" cy="73505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  <a:p>
            <a:pPr algn="ctr"/>
            <a:r>
              <a:rPr lang="pt-BR" dirty="0"/>
              <a:t>Buffer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0451FF-497E-499E-B9C0-88FA1B72B8B6}"/>
              </a:ext>
            </a:extLst>
          </p:cNvPr>
          <p:cNvSpPr txBox="1"/>
          <p:nvPr/>
        </p:nvSpPr>
        <p:spPr>
          <a:xfrm>
            <a:off x="4484744" y="393793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RAM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BE69A0D-9A2E-E847-B972-04038DEE762C}"/>
              </a:ext>
            </a:extLst>
          </p:cNvPr>
          <p:cNvGrpSpPr/>
          <p:nvPr/>
        </p:nvGrpSpPr>
        <p:grpSpPr>
          <a:xfrm>
            <a:off x="1925975" y="4178146"/>
            <a:ext cx="1354104" cy="1356329"/>
            <a:chOff x="1358933" y="3585831"/>
            <a:chExt cx="1614159" cy="1616811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2" name="Modelo 3D 31" descr="Esfera Vermelha">
                  <a:extLst>
                    <a:ext uri="{FF2B5EF4-FFF2-40B4-BE49-F238E27FC236}">
                      <a16:creationId xmlns:a16="http://schemas.microsoft.com/office/drawing/2014/main" id="{A0961698-D180-A643-BC4A-374F7DDEA81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73748234"/>
                    </p:ext>
                  </p:extLst>
                </p:nvPr>
              </p:nvGraphicFramePr>
              <p:xfrm>
                <a:off x="2899495" y="4652991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2" name="Modelo 3D 31" descr="Esfera Vermelha">
                  <a:extLst>
                    <a:ext uri="{FF2B5EF4-FFF2-40B4-BE49-F238E27FC236}">
                      <a16:creationId xmlns:a16="http://schemas.microsoft.com/office/drawing/2014/main" id="{A0961698-D180-A643-BC4A-374F7DDEA81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8339" y="5073377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4" name="Modelo 3D 33" descr="Esfera Vermelha">
                  <a:extLst>
                    <a:ext uri="{FF2B5EF4-FFF2-40B4-BE49-F238E27FC236}">
                      <a16:creationId xmlns:a16="http://schemas.microsoft.com/office/drawing/2014/main" id="{341B5133-8ABF-4A4D-B663-E7210506F00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5990389"/>
                    </p:ext>
                  </p:extLst>
                </p:nvPr>
              </p:nvGraphicFramePr>
              <p:xfrm>
                <a:off x="2894903" y="3585831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4" name="Modelo 3D 33" descr="Esfera Vermelha">
                  <a:extLst>
                    <a:ext uri="{FF2B5EF4-FFF2-40B4-BE49-F238E27FC236}">
                      <a16:creationId xmlns:a16="http://schemas.microsoft.com/office/drawing/2014/main" id="{341B5133-8ABF-4A4D-B663-E7210506F00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4487" y="4178146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9" name="Modelo 3D 38" descr="Esfera Vermelha">
                  <a:extLst>
                    <a:ext uri="{FF2B5EF4-FFF2-40B4-BE49-F238E27FC236}">
                      <a16:creationId xmlns:a16="http://schemas.microsoft.com/office/drawing/2014/main" id="{905FCB34-00AF-8C42-BF09-7E2A7ABD4B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334080"/>
                    </p:ext>
                  </p:extLst>
                </p:nvPr>
              </p:nvGraphicFramePr>
              <p:xfrm>
                <a:off x="1816705" y="3587942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9" name="Modelo 3D 38" descr="Esfera Vermelha">
                  <a:extLst>
                    <a:ext uri="{FF2B5EF4-FFF2-40B4-BE49-F238E27FC236}">
                      <a16:creationId xmlns:a16="http://schemas.microsoft.com/office/drawing/2014/main" id="{905FCB34-00AF-8C42-BF09-7E2A7ABD4B3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9996" y="4179917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2" name="Modelo 3D 41" descr="Esfera Vermelha">
                  <a:extLst>
                    <a:ext uri="{FF2B5EF4-FFF2-40B4-BE49-F238E27FC236}">
                      <a16:creationId xmlns:a16="http://schemas.microsoft.com/office/drawing/2014/main" id="{A77A2D00-00C7-204A-A5CB-91CD0611237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6275096"/>
                    </p:ext>
                  </p:extLst>
                </p:nvPr>
              </p:nvGraphicFramePr>
              <p:xfrm>
                <a:off x="1816705" y="4651018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2" name="Modelo 3D 41" descr="Esfera Vermelha">
                  <a:extLst>
                    <a:ext uri="{FF2B5EF4-FFF2-40B4-BE49-F238E27FC236}">
                      <a16:creationId xmlns:a16="http://schemas.microsoft.com/office/drawing/2014/main" id="{A77A2D00-00C7-204A-A5CB-91CD0611237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9996" y="5071722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3" name="Conector reto 36">
              <a:extLst>
                <a:ext uri="{FF2B5EF4-FFF2-40B4-BE49-F238E27FC236}">
                  <a16:creationId xmlns:a16="http://schemas.microsoft.com/office/drawing/2014/main" id="{45B5BD34-0EE1-3646-A370-0C7502051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2009" y="4687027"/>
              <a:ext cx="457772" cy="47371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37">
              <a:extLst>
                <a:ext uri="{FF2B5EF4-FFF2-40B4-BE49-F238E27FC236}">
                  <a16:creationId xmlns:a16="http://schemas.microsoft.com/office/drawing/2014/main" id="{EFB1A615-EFD2-C741-A4D8-2528B206F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075" y="3623521"/>
              <a:ext cx="0" cy="106350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27FFDB7-A875-1547-A7BF-86B3C1100E1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694" y="4690256"/>
              <a:ext cx="1073397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25">
              <a:extLst>
                <a:ext uri="{FF2B5EF4-FFF2-40B4-BE49-F238E27FC236}">
                  <a16:creationId xmlns:a16="http://schemas.microsoft.com/office/drawing/2014/main" id="{0AE5F9E8-3B77-994B-B5FB-4275A9EAE4B7}"/>
                </a:ext>
              </a:extLst>
            </p:cNvPr>
            <p:cNvSpPr/>
            <p:nvPr/>
          </p:nvSpPr>
          <p:spPr>
            <a:xfrm>
              <a:off x="2458494" y="3632009"/>
              <a:ext cx="476143" cy="1535388"/>
            </a:xfrm>
            <a:custGeom>
              <a:avLst/>
              <a:gdLst>
                <a:gd name="connsiteX0" fmla="*/ 0 w 1378303"/>
                <a:gd name="connsiteY0" fmla="*/ 0 h 1069727"/>
                <a:gd name="connsiteX1" fmla="*/ 1378303 w 1378303"/>
                <a:gd name="connsiteY1" fmla="*/ 0 h 1069727"/>
                <a:gd name="connsiteX2" fmla="*/ 1378303 w 1378303"/>
                <a:gd name="connsiteY2" fmla="*/ 1069727 h 1069727"/>
                <a:gd name="connsiteX3" fmla="*/ 0 w 1378303"/>
                <a:gd name="connsiteY3" fmla="*/ 1069727 h 1069727"/>
                <a:gd name="connsiteX4" fmla="*/ 0 w 1378303"/>
                <a:gd name="connsiteY4" fmla="*/ 0 h 1069727"/>
                <a:gd name="connsiteX0" fmla="*/ 0 w 1378303"/>
                <a:gd name="connsiteY0" fmla="*/ 522253 h 1591980"/>
                <a:gd name="connsiteX1" fmla="*/ 529872 w 1378303"/>
                <a:gd name="connsiteY1" fmla="*/ 0 h 1591980"/>
                <a:gd name="connsiteX2" fmla="*/ 1378303 w 1378303"/>
                <a:gd name="connsiteY2" fmla="*/ 1591980 h 1591980"/>
                <a:gd name="connsiteX3" fmla="*/ 0 w 1378303"/>
                <a:gd name="connsiteY3" fmla="*/ 1591980 h 1591980"/>
                <a:gd name="connsiteX4" fmla="*/ 0 w 1378303"/>
                <a:gd name="connsiteY4" fmla="*/ 522253 h 1591980"/>
                <a:gd name="connsiteX0" fmla="*/ 0 w 537202"/>
                <a:gd name="connsiteY0" fmla="*/ 522253 h 1591980"/>
                <a:gd name="connsiteX1" fmla="*/ 529872 w 537202"/>
                <a:gd name="connsiteY1" fmla="*/ 0 h 1591980"/>
                <a:gd name="connsiteX2" fmla="*/ 537202 w 537202"/>
                <a:gd name="connsiteY2" fmla="*/ 1055068 h 1591980"/>
                <a:gd name="connsiteX3" fmla="*/ 0 w 537202"/>
                <a:gd name="connsiteY3" fmla="*/ 1591980 h 1591980"/>
                <a:gd name="connsiteX4" fmla="*/ 0 w 537202"/>
                <a:gd name="connsiteY4" fmla="*/ 522253 h 1591980"/>
                <a:gd name="connsiteX0" fmla="*/ 0 w 537202"/>
                <a:gd name="connsiteY0" fmla="*/ 465661 h 1535388"/>
                <a:gd name="connsiteX1" fmla="*/ 467323 w 537202"/>
                <a:gd name="connsiteY1" fmla="*/ 0 h 1535388"/>
                <a:gd name="connsiteX2" fmla="*/ 537202 w 537202"/>
                <a:gd name="connsiteY2" fmla="*/ 998476 h 1535388"/>
                <a:gd name="connsiteX3" fmla="*/ 0 w 537202"/>
                <a:gd name="connsiteY3" fmla="*/ 1535388 h 1535388"/>
                <a:gd name="connsiteX4" fmla="*/ 0 w 537202"/>
                <a:gd name="connsiteY4" fmla="*/ 465661 h 1535388"/>
                <a:gd name="connsiteX0" fmla="*/ 0 w 476143"/>
                <a:gd name="connsiteY0" fmla="*/ 465661 h 1535388"/>
                <a:gd name="connsiteX1" fmla="*/ 467323 w 476143"/>
                <a:gd name="connsiteY1" fmla="*/ 0 h 1535388"/>
                <a:gd name="connsiteX2" fmla="*/ 476143 w 476143"/>
                <a:gd name="connsiteY2" fmla="*/ 1055068 h 1535388"/>
                <a:gd name="connsiteX3" fmla="*/ 0 w 476143"/>
                <a:gd name="connsiteY3" fmla="*/ 1535388 h 1535388"/>
                <a:gd name="connsiteX4" fmla="*/ 0 w 476143"/>
                <a:gd name="connsiteY4" fmla="*/ 465661 h 153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43" h="1535388">
                  <a:moveTo>
                    <a:pt x="0" y="465661"/>
                  </a:moveTo>
                  <a:lnTo>
                    <a:pt x="467323" y="0"/>
                  </a:lnTo>
                  <a:cubicBezTo>
                    <a:pt x="469766" y="351689"/>
                    <a:pt x="473700" y="703379"/>
                    <a:pt x="476143" y="1055068"/>
                  </a:cubicBezTo>
                  <a:lnTo>
                    <a:pt x="0" y="1535388"/>
                  </a:lnTo>
                  <a:lnTo>
                    <a:pt x="0" y="46566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29">
              <a:extLst>
                <a:ext uri="{FF2B5EF4-FFF2-40B4-BE49-F238E27FC236}">
                  <a16:creationId xmlns:a16="http://schemas.microsoft.com/office/drawing/2014/main" id="{E4007DDD-FAB9-4A49-B7B6-BF315518A1CF}"/>
                </a:ext>
              </a:extLst>
            </p:cNvPr>
            <p:cNvSpPr/>
            <p:nvPr/>
          </p:nvSpPr>
          <p:spPr>
            <a:xfrm>
              <a:off x="1378411" y="3619267"/>
              <a:ext cx="1554288" cy="491285"/>
            </a:xfrm>
            <a:custGeom>
              <a:avLst/>
              <a:gdLst>
                <a:gd name="connsiteX0" fmla="*/ 0 w 956732"/>
                <a:gd name="connsiteY0" fmla="*/ 0 h 742538"/>
                <a:gd name="connsiteX1" fmla="*/ 956732 w 956732"/>
                <a:gd name="connsiteY1" fmla="*/ 0 h 742538"/>
                <a:gd name="connsiteX2" fmla="*/ 956732 w 956732"/>
                <a:gd name="connsiteY2" fmla="*/ 742538 h 742538"/>
                <a:gd name="connsiteX3" fmla="*/ 0 w 956732"/>
                <a:gd name="connsiteY3" fmla="*/ 742538 h 742538"/>
                <a:gd name="connsiteX4" fmla="*/ 0 w 956732"/>
                <a:gd name="connsiteY4" fmla="*/ 0 h 742538"/>
                <a:gd name="connsiteX0" fmla="*/ 0 w 1383923"/>
                <a:gd name="connsiteY0" fmla="*/ 0 h 742538"/>
                <a:gd name="connsiteX1" fmla="*/ 1383923 w 1383923"/>
                <a:gd name="connsiteY1" fmla="*/ 439548 h 742538"/>
                <a:gd name="connsiteX2" fmla="*/ 956732 w 1383923"/>
                <a:gd name="connsiteY2" fmla="*/ 742538 h 742538"/>
                <a:gd name="connsiteX3" fmla="*/ 0 w 1383923"/>
                <a:gd name="connsiteY3" fmla="*/ 742538 h 742538"/>
                <a:gd name="connsiteX4" fmla="*/ 0 w 1383923"/>
                <a:gd name="connsiteY4" fmla="*/ 0 h 742538"/>
                <a:gd name="connsiteX0" fmla="*/ 434252 w 1383923"/>
                <a:gd name="connsiteY0" fmla="*/ 0 h 304756"/>
                <a:gd name="connsiteX1" fmla="*/ 1383923 w 1383923"/>
                <a:gd name="connsiteY1" fmla="*/ 1766 h 304756"/>
                <a:gd name="connsiteX2" fmla="*/ 956732 w 1383923"/>
                <a:gd name="connsiteY2" fmla="*/ 304756 h 304756"/>
                <a:gd name="connsiteX3" fmla="*/ 0 w 1383923"/>
                <a:gd name="connsiteY3" fmla="*/ 304756 h 304756"/>
                <a:gd name="connsiteX4" fmla="*/ 434252 w 1383923"/>
                <a:gd name="connsiteY4" fmla="*/ 0 h 304756"/>
                <a:gd name="connsiteX0" fmla="*/ 434252 w 1383923"/>
                <a:gd name="connsiteY0" fmla="*/ 0 h 305758"/>
                <a:gd name="connsiteX1" fmla="*/ 1383923 w 1383923"/>
                <a:gd name="connsiteY1" fmla="*/ 1766 h 305758"/>
                <a:gd name="connsiteX2" fmla="*/ 756189 w 1383923"/>
                <a:gd name="connsiteY2" fmla="*/ 305758 h 305758"/>
                <a:gd name="connsiteX3" fmla="*/ 0 w 1383923"/>
                <a:gd name="connsiteY3" fmla="*/ 304756 h 305758"/>
                <a:gd name="connsiteX4" fmla="*/ 434252 w 1383923"/>
                <a:gd name="connsiteY4" fmla="*/ 0 h 305758"/>
                <a:gd name="connsiteX0" fmla="*/ 434252 w 1131239"/>
                <a:gd name="connsiteY0" fmla="*/ 63410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434252 w 1131239"/>
                <a:gd name="connsiteY4" fmla="*/ 63410 h 369168"/>
                <a:gd name="connsiteX0" fmla="*/ 383113 w 1131239"/>
                <a:gd name="connsiteY0" fmla="*/ 239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383113 w 1131239"/>
                <a:gd name="connsiteY4" fmla="*/ 239 h 369168"/>
                <a:gd name="connsiteX0" fmla="*/ 371080 w 1119206"/>
                <a:gd name="connsiteY0" fmla="*/ 239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71080 w 1119206"/>
                <a:gd name="connsiteY4" fmla="*/ 239 h 369169"/>
                <a:gd name="connsiteX0" fmla="*/ 335932 w 1119206"/>
                <a:gd name="connsiteY0" fmla="*/ 28150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35932 w 1119206"/>
                <a:gd name="connsiteY4" fmla="*/ 28150 h 369169"/>
                <a:gd name="connsiteX0" fmla="*/ 335932 w 1078890"/>
                <a:gd name="connsiteY0" fmla="*/ 0 h 341019"/>
                <a:gd name="connsiteX1" fmla="*/ 1078890 w 1078890"/>
                <a:gd name="connsiteY1" fmla="*/ 3896 h 341019"/>
                <a:gd name="connsiteX2" fmla="*/ 744156 w 1078890"/>
                <a:gd name="connsiteY2" fmla="*/ 341018 h 341019"/>
                <a:gd name="connsiteX3" fmla="*/ 0 w 1078890"/>
                <a:gd name="connsiteY3" fmla="*/ 341019 h 341019"/>
                <a:gd name="connsiteX4" fmla="*/ 335932 w 1078890"/>
                <a:gd name="connsiteY4" fmla="*/ 0 h 34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890" h="341019">
                  <a:moveTo>
                    <a:pt x="335932" y="0"/>
                  </a:moveTo>
                  <a:lnTo>
                    <a:pt x="1078890" y="3896"/>
                  </a:lnTo>
                  <a:lnTo>
                    <a:pt x="744156" y="341018"/>
                  </a:lnTo>
                  <a:lnTo>
                    <a:pt x="0" y="341019"/>
                  </a:lnTo>
                  <a:lnTo>
                    <a:pt x="335932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3D347E-B095-4649-89EF-F259F0659D24}"/>
                </a:ext>
              </a:extLst>
            </p:cNvPr>
            <p:cNvSpPr/>
            <p:nvPr/>
          </p:nvSpPr>
          <p:spPr>
            <a:xfrm>
              <a:off x="1397269" y="4099018"/>
              <a:ext cx="1069727" cy="106972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34">
              <a:extLst>
                <a:ext uri="{FF2B5EF4-FFF2-40B4-BE49-F238E27FC236}">
                  <a16:creationId xmlns:a16="http://schemas.microsoft.com/office/drawing/2014/main" id="{DEED993B-A95A-E148-B2D8-05E7C432A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7587" y="3632330"/>
              <a:ext cx="467792" cy="467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35">
              <a:extLst>
                <a:ext uri="{FF2B5EF4-FFF2-40B4-BE49-F238E27FC236}">
                  <a16:creationId xmlns:a16="http://schemas.microsoft.com/office/drawing/2014/main" id="{8929936C-3C88-4C4E-88BE-338F67F88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272" y="3625431"/>
              <a:ext cx="467422" cy="467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42">
              <a:extLst>
                <a:ext uri="{FF2B5EF4-FFF2-40B4-BE49-F238E27FC236}">
                  <a16:creationId xmlns:a16="http://schemas.microsoft.com/office/drawing/2014/main" id="{42E1D149-C973-B544-820F-6B1AC8810892}"/>
                </a:ext>
              </a:extLst>
            </p:cNvPr>
            <p:cNvCxnSpPr>
              <a:cxnSpLocks/>
            </p:cNvCxnSpPr>
            <p:nvPr/>
          </p:nvCxnSpPr>
          <p:spPr>
            <a:xfrm>
              <a:off x="1850075" y="3625494"/>
              <a:ext cx="108354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49">
              <a:extLst>
                <a:ext uri="{FF2B5EF4-FFF2-40B4-BE49-F238E27FC236}">
                  <a16:creationId xmlns:a16="http://schemas.microsoft.com/office/drawing/2014/main" id="{FA0B0D50-5B82-0743-8F80-273A155E5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014" y="4690256"/>
              <a:ext cx="477988" cy="4771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0">
              <a:extLst>
                <a:ext uri="{FF2B5EF4-FFF2-40B4-BE49-F238E27FC236}">
                  <a16:creationId xmlns:a16="http://schemas.microsoft.com/office/drawing/2014/main" id="{DEAB53FD-211F-2B49-8B23-CF7EAE4E0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091" y="3623521"/>
              <a:ext cx="2608" cy="1071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8" name="Modelo 3D 57" descr="Esfera Vermelha">
                  <a:extLst>
                    <a:ext uri="{FF2B5EF4-FFF2-40B4-BE49-F238E27FC236}">
                      <a16:creationId xmlns:a16="http://schemas.microsoft.com/office/drawing/2014/main" id="{6EA6DC5B-57F4-014E-ACEE-F37B8DDAB05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25802582"/>
                    </p:ext>
                  </p:extLst>
                </p:nvPr>
              </p:nvGraphicFramePr>
              <p:xfrm>
                <a:off x="2427944" y="4063627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8" name="Modelo 3D 57" descr="Esfera Vermelha">
                  <a:extLst>
                    <a:ext uri="{FF2B5EF4-FFF2-40B4-BE49-F238E27FC236}">
                      <a16:creationId xmlns:a16="http://schemas.microsoft.com/office/drawing/2014/main" id="{6EA6DC5B-57F4-014E-ACEE-F37B8DDAB0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22759" y="4578965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9" name="Modelo 3D 58" descr="Esfera Vermelha">
                  <a:extLst>
                    <a:ext uri="{FF2B5EF4-FFF2-40B4-BE49-F238E27FC236}">
                      <a16:creationId xmlns:a16="http://schemas.microsoft.com/office/drawing/2014/main" id="{5607EAF7-5CBD-4248-99BF-BC2942DFF72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9899966"/>
                    </p:ext>
                  </p:extLst>
                </p:nvPr>
              </p:nvGraphicFramePr>
              <p:xfrm>
                <a:off x="1358933" y="4060222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9" name="Modelo 3D 58" descr="Esfera Vermelha">
                  <a:extLst>
                    <a:ext uri="{FF2B5EF4-FFF2-40B4-BE49-F238E27FC236}">
                      <a16:creationId xmlns:a16="http://schemas.microsoft.com/office/drawing/2014/main" id="{5607EAF7-5CBD-4248-99BF-BC2942DFF72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5975" y="4576109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0" name="Modelo 3D 59" descr="Esfera Vermelha">
                  <a:extLst>
                    <a:ext uri="{FF2B5EF4-FFF2-40B4-BE49-F238E27FC236}">
                      <a16:creationId xmlns:a16="http://schemas.microsoft.com/office/drawing/2014/main" id="{61A9387A-291E-224B-9B19-D0F6C9450B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18357220"/>
                    </p:ext>
                  </p:extLst>
                </p:nvPr>
              </p:nvGraphicFramePr>
              <p:xfrm>
                <a:off x="2430062" y="5122357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0" name="Modelo 3D 59" descr="Esfera Vermelha">
                  <a:extLst>
                    <a:ext uri="{FF2B5EF4-FFF2-40B4-BE49-F238E27FC236}">
                      <a16:creationId xmlns:a16="http://schemas.microsoft.com/office/drawing/2014/main" id="{61A9387A-291E-224B-9B19-D0F6C9450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24536" y="5467125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1" name="Modelo 3D 60" descr="Esfera Vermelha">
                  <a:extLst>
                    <a:ext uri="{FF2B5EF4-FFF2-40B4-BE49-F238E27FC236}">
                      <a16:creationId xmlns:a16="http://schemas.microsoft.com/office/drawing/2014/main" id="{E4944219-B05A-DF43-8972-2B6C0C26DB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69638552"/>
                    </p:ext>
                  </p:extLst>
                </p:nvPr>
              </p:nvGraphicFramePr>
              <p:xfrm>
                <a:off x="1360838" y="5129045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61740" cy="61740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17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1" name="Modelo 3D 60" descr="Esfera Vermelha">
                  <a:extLst>
                    <a:ext uri="{FF2B5EF4-FFF2-40B4-BE49-F238E27FC236}">
                      <a16:creationId xmlns:a16="http://schemas.microsoft.com/office/drawing/2014/main" id="{E4944219-B05A-DF43-8972-2B6C0C26DBE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7573" y="5472735"/>
                  <a:ext cx="61740" cy="617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9656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5E0074F-A2A7-42B5-B01E-304C4A50D47E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5" name="Seta para baixo 44">
              <a:extLst>
                <a:ext uri="{FF2B5EF4-FFF2-40B4-BE49-F238E27FC236}">
                  <a16:creationId xmlns:a16="http://schemas.microsoft.com/office/drawing/2014/main" id="{9007F261-5E16-48A8-BE33-71C83C0E4EEB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C10A7D3-65AA-44AA-AC66-55440C81C405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6">
              <a:extLst>
                <a:ext uri="{FF2B5EF4-FFF2-40B4-BE49-F238E27FC236}">
                  <a16:creationId xmlns:a16="http://schemas.microsoft.com/office/drawing/2014/main" id="{1B76F6C7-26DB-4745-A66E-36D42519EB30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03F15B-037C-4E8E-8117-89B5DED3918D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AE62BF5-6646-449C-AE12-1851A1696FAC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9F2A3A79-4FA4-4579-BF4C-A56FA753248F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27356629-4742-4E88-8A19-946841B2ABA1}"/>
                </a:ext>
              </a:extLst>
            </p:cNvPr>
            <p:cNvCxnSpPr>
              <a:cxnSpLocks/>
              <a:stCxn id="47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DE2DF81-FF77-452B-94D7-1BD1DC8FDCD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3E7E5175-7FE5-460B-B50E-DD3AFF67B1C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38352C7-F198-44DC-8333-524F9EB2D2D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D65B4C61-7395-4844-B74E-D1470C8B24E7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967CD14B-51B2-45B8-9A6E-EB286B28D0DD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0F15B3BF-152F-47C1-B134-62A8C5E96537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889B2207-C230-4319-86E8-00061932A76A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Seta para baixo 44">
              <a:extLst>
                <a:ext uri="{FF2B5EF4-FFF2-40B4-BE49-F238E27FC236}">
                  <a16:creationId xmlns:a16="http://schemas.microsoft.com/office/drawing/2014/main" id="{D344CDDE-5F71-4A93-8B0C-BC2F37C99375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Seta para baixo 44">
              <a:extLst>
                <a:ext uri="{FF2B5EF4-FFF2-40B4-BE49-F238E27FC236}">
                  <a16:creationId xmlns:a16="http://schemas.microsoft.com/office/drawing/2014/main" id="{407EC59B-0D8E-4AE1-BECF-4CDB66823EC3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6" name="Conector angulado 43">
              <a:extLst>
                <a:ext uri="{FF2B5EF4-FFF2-40B4-BE49-F238E27FC236}">
                  <a16:creationId xmlns:a16="http://schemas.microsoft.com/office/drawing/2014/main" id="{6A674AAA-9A21-4F9C-BD1B-C0F94FDA47D0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3D926D9-09C6-4498-92C4-4B18DF43D3B2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</a:rPr>
                <a:t>Index Buffer</a:t>
              </a:r>
            </a:p>
          </p:txBody>
        </p: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5E46B482-4724-46B9-9210-68BAE4A8B321}"/>
                </a:ext>
              </a:extLst>
            </p:cNvPr>
            <p:cNvCxnSpPr>
              <a:cxnSpLocks/>
              <a:stCxn id="77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CC5F96CB-0112-45B4-BC78-1F906B817FA7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BE943E6-1138-4413-A016-82A8A9B1CA9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67AB59A-C57A-4E1C-83B2-B37D37BB186E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2319E364-B456-4A87-8D14-D9C0943B1F92}"/>
                </a:ext>
              </a:extLst>
            </p:cNvPr>
            <p:cNvCxnSpPr>
              <a:cxnSpLocks/>
              <a:stCxn id="88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: Angulado 107">
              <a:extLst>
                <a:ext uri="{FF2B5EF4-FFF2-40B4-BE49-F238E27FC236}">
                  <a16:creationId xmlns:a16="http://schemas.microsoft.com/office/drawing/2014/main" id="{A9E9D48D-9974-4B99-8908-E72BE980E5DA}"/>
                </a:ext>
              </a:extLst>
            </p:cNvPr>
            <p:cNvCxnSpPr>
              <a:cxnSpLocks/>
              <a:stCxn id="95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7F0D1F07-B748-4C44-BDAA-45932B2BC0D7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2A71346-B6DC-4B03-AAB0-698D6005832F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F62C554D-99B4-4AC9-AA30-061A609A76D9}"/>
                </a:ext>
              </a:extLst>
            </p:cNvPr>
            <p:cNvCxnSpPr>
              <a:cxnSpLocks/>
              <a:endCxn id="12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D99B4298-C7C4-48D1-B824-BD608621DE9A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de Seta Reta 112">
              <a:extLst>
                <a:ext uri="{FF2B5EF4-FFF2-40B4-BE49-F238E27FC236}">
                  <a16:creationId xmlns:a16="http://schemas.microsoft.com/office/drawing/2014/main" id="{466DCB0C-2BE8-4649-AEF4-F0D8DF02685B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F2C590FB-8EE1-4245-B5E7-CA2F067F40F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62763882-93EA-44B1-883F-8AA66BAADD08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Seta para baixo 44">
              <a:extLst>
                <a:ext uri="{FF2B5EF4-FFF2-40B4-BE49-F238E27FC236}">
                  <a16:creationId xmlns:a16="http://schemas.microsoft.com/office/drawing/2014/main" id="{3A7B6EBA-A1E7-4718-B311-B627E734386C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Seta para baixo 44">
              <a:extLst>
                <a:ext uri="{FF2B5EF4-FFF2-40B4-BE49-F238E27FC236}">
                  <a16:creationId xmlns:a16="http://schemas.microsoft.com/office/drawing/2014/main" id="{7600C84E-92CE-44A5-9F68-2E9A0040D57C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C19A7FB9-5EEA-45F3-B8A8-10BEDB153AD1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tângulo de cantos arredondados 40">
              <a:extLst>
                <a:ext uri="{FF2B5EF4-FFF2-40B4-BE49-F238E27FC236}">
                  <a16:creationId xmlns:a16="http://schemas.microsoft.com/office/drawing/2014/main" id="{61ED0EEB-2D84-45DA-AFAF-9E726C46AB62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20" name="Retângulo de cantos arredondados 28">
              <a:extLst>
                <a:ext uri="{FF2B5EF4-FFF2-40B4-BE49-F238E27FC236}">
                  <a16:creationId xmlns:a16="http://schemas.microsoft.com/office/drawing/2014/main" id="{5BD5A0C3-54B9-41D8-8BD5-6CA379705105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21" name="Retângulo de cantos arredondados 25">
              <a:extLst>
                <a:ext uri="{FF2B5EF4-FFF2-40B4-BE49-F238E27FC236}">
                  <a16:creationId xmlns:a16="http://schemas.microsoft.com/office/drawing/2014/main" id="{497AD2A1-5482-4602-9278-98080936E20A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22" name="Retângulo de cantos arredondados 31">
              <a:extLst>
                <a:ext uri="{FF2B5EF4-FFF2-40B4-BE49-F238E27FC236}">
                  <a16:creationId xmlns:a16="http://schemas.microsoft.com/office/drawing/2014/main" id="{26EF0298-B3DB-4CD2-830D-A7A54C106412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5DB089CF-E280-4E8A-8EDE-CA0D5BAC80DB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DEF588B0-DF55-41DB-B3FF-9AD53983294C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CA6D71AF-372E-9A4C-9F57-2A9E82ED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 Buffer</a:t>
            </a:r>
          </a:p>
        </p:txBody>
      </p:sp>
    </p:spTree>
    <p:extLst>
      <p:ext uri="{BB962C8B-B14F-4D97-AF65-F5344CB8AC3E}">
        <p14:creationId xmlns:p14="http://schemas.microsoft.com/office/powerpoint/2010/main" val="768912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E46B3-5D5D-8F44-B355-A870E036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6EBE3-1B4F-E548-993D-4124C06B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index buffer </a:t>
            </a:r>
            <a:r>
              <a:rPr lang="pt-BR" dirty="0"/>
              <a:t>permite </a:t>
            </a:r>
            <a:r>
              <a:rPr lang="pt-BR" dirty="0">
                <a:solidFill>
                  <a:schemeClr val="accent3"/>
                </a:solidFill>
              </a:rPr>
              <a:t>representar objetos 3D</a:t>
            </a:r>
            <a:r>
              <a:rPr lang="pt-BR" dirty="0"/>
              <a:t> usando </a:t>
            </a:r>
            <a:r>
              <a:rPr lang="pt-BR" dirty="0">
                <a:solidFill>
                  <a:schemeClr val="accent1"/>
                </a:solidFill>
              </a:rPr>
              <a:t>menos memória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1DEB14-5C23-4DCF-B074-CE8683E5F254}"/>
              </a:ext>
            </a:extLst>
          </p:cNvPr>
          <p:cNvSpPr txBox="1"/>
          <p:nvPr/>
        </p:nvSpPr>
        <p:spPr>
          <a:xfrm>
            <a:off x="1094533" y="2498771"/>
            <a:ext cx="305723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ushort</a:t>
            </a:r>
            <a:r>
              <a:rPr lang="en-US" sz="1600" dirty="0">
                <a:latin typeface="Consolas" panose="020B0609020204030204" pitchFamily="49" charset="0"/>
              </a:rPr>
              <a:t> indices[36] =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front face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0, 1, 3,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1, 2, 3,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back face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4, 6, 5,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4, 7, 6,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right face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3, 2, 6,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3, 6, 7,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803C418-F063-489F-91CD-9D492198474D}"/>
              </a:ext>
            </a:extLst>
          </p:cNvPr>
          <p:cNvGrpSpPr/>
          <p:nvPr/>
        </p:nvGrpSpPr>
        <p:grpSpPr>
          <a:xfrm>
            <a:off x="4529902" y="2656764"/>
            <a:ext cx="2987736" cy="2682240"/>
            <a:chOff x="5431707" y="3255855"/>
            <a:chExt cx="2209208" cy="1983317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C24D34A-D0B7-49B3-BB5E-DD1FAA887FB3}"/>
                </a:ext>
              </a:extLst>
            </p:cNvPr>
            <p:cNvSpPr txBox="1"/>
            <p:nvPr/>
          </p:nvSpPr>
          <p:spPr>
            <a:xfrm>
              <a:off x="5880474" y="4365836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2" name="Modelo 3D 11" descr="Esfera Vermelha">
                  <a:extLst>
                    <a:ext uri="{FF2B5EF4-FFF2-40B4-BE49-F238E27FC236}">
                      <a16:creationId xmlns:a16="http://schemas.microsoft.com/office/drawing/2014/main" id="{25AAD7E5-C9C7-4401-8224-3B9AAE92B26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03322543"/>
                    </p:ext>
                  </p:extLst>
                </p:nvPr>
              </p:nvGraphicFramePr>
              <p:xfrm>
                <a:off x="7276146" y="4519725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2" name="Modelo 3D 11" descr="Esfera Vermelha">
                  <a:extLst>
                    <a:ext uri="{FF2B5EF4-FFF2-40B4-BE49-F238E27FC236}">
                      <a16:creationId xmlns:a16="http://schemas.microsoft.com/office/drawing/2014/main" id="{25AAD7E5-C9C7-4401-8224-3B9AAE92B26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24324" y="4366023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3" name="Modelo 3D 12" descr="Esfera Vermelha">
                  <a:extLst>
                    <a:ext uri="{FF2B5EF4-FFF2-40B4-BE49-F238E27FC236}">
                      <a16:creationId xmlns:a16="http://schemas.microsoft.com/office/drawing/2014/main" id="{AAB65D9D-0459-439A-A308-CD3C27A2AC9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0706275"/>
                    </p:ext>
                  </p:extLst>
                </p:nvPr>
              </p:nvGraphicFramePr>
              <p:xfrm>
                <a:off x="7271554" y="3452565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3" name="Modelo 3D 12" descr="Esfera Vermelha">
                  <a:extLst>
                    <a:ext uri="{FF2B5EF4-FFF2-40B4-BE49-F238E27FC236}">
                      <a16:creationId xmlns:a16="http://schemas.microsoft.com/office/drawing/2014/main" id="{AAB65D9D-0459-439A-A308-CD3C27A2AC9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18114" y="2922795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4" name="Modelo 3D 13" descr="Esfera Vermelha">
                  <a:extLst>
                    <a:ext uri="{FF2B5EF4-FFF2-40B4-BE49-F238E27FC236}">
                      <a16:creationId xmlns:a16="http://schemas.microsoft.com/office/drawing/2014/main" id="{0B155382-F72D-4795-A81A-707D3C8DBAB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416363"/>
                    </p:ext>
                  </p:extLst>
                </p:nvPr>
              </p:nvGraphicFramePr>
              <p:xfrm>
                <a:off x="6193356" y="3454676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4" name="Modelo 3D 13" descr="Esfera Vermelha">
                  <a:extLst>
                    <a:ext uri="{FF2B5EF4-FFF2-40B4-BE49-F238E27FC236}">
                      <a16:creationId xmlns:a16="http://schemas.microsoft.com/office/drawing/2014/main" id="{0B155382-F72D-4795-A81A-707D3C8DBAB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9957" y="2925650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5" name="Modelo 3D 14" descr="Esfera Vermelha">
                  <a:extLst>
                    <a:ext uri="{FF2B5EF4-FFF2-40B4-BE49-F238E27FC236}">
                      <a16:creationId xmlns:a16="http://schemas.microsoft.com/office/drawing/2014/main" id="{3D67FEB5-D303-4237-AAB6-6ABFF7A68ED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89415863"/>
                    </p:ext>
                  </p:extLst>
                </p:nvPr>
              </p:nvGraphicFramePr>
              <p:xfrm>
                <a:off x="6193356" y="4517752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5" name="Modelo 3D 14" descr="Esfera Vermelha">
                  <a:extLst>
                    <a:ext uri="{FF2B5EF4-FFF2-40B4-BE49-F238E27FC236}">
                      <a16:creationId xmlns:a16="http://schemas.microsoft.com/office/drawing/2014/main" id="{3D67FEB5-D303-4237-AAB6-6ABFF7A68ED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9957" y="4363355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6D4CE47-4230-4915-8277-FA48A771E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8660" y="4553761"/>
              <a:ext cx="457772" cy="47371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1CEA4B9-A926-4422-B27D-E76E06EFB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726" y="3490255"/>
              <a:ext cx="0" cy="106350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DEFA991-23AB-4A56-B482-4BEBB73F5D0E}"/>
                </a:ext>
              </a:extLst>
            </p:cNvPr>
            <p:cNvCxnSpPr>
              <a:cxnSpLocks/>
            </p:cNvCxnSpPr>
            <p:nvPr/>
          </p:nvCxnSpPr>
          <p:spPr>
            <a:xfrm>
              <a:off x="6233345" y="4556990"/>
              <a:ext cx="1073397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25">
              <a:extLst>
                <a:ext uri="{FF2B5EF4-FFF2-40B4-BE49-F238E27FC236}">
                  <a16:creationId xmlns:a16="http://schemas.microsoft.com/office/drawing/2014/main" id="{EF3F3A11-BA47-404D-A883-C27EC0703483}"/>
                </a:ext>
              </a:extLst>
            </p:cNvPr>
            <p:cNvSpPr/>
            <p:nvPr/>
          </p:nvSpPr>
          <p:spPr>
            <a:xfrm>
              <a:off x="6835145" y="3498743"/>
              <a:ext cx="476143" cy="1535388"/>
            </a:xfrm>
            <a:custGeom>
              <a:avLst/>
              <a:gdLst>
                <a:gd name="connsiteX0" fmla="*/ 0 w 1378303"/>
                <a:gd name="connsiteY0" fmla="*/ 0 h 1069727"/>
                <a:gd name="connsiteX1" fmla="*/ 1378303 w 1378303"/>
                <a:gd name="connsiteY1" fmla="*/ 0 h 1069727"/>
                <a:gd name="connsiteX2" fmla="*/ 1378303 w 1378303"/>
                <a:gd name="connsiteY2" fmla="*/ 1069727 h 1069727"/>
                <a:gd name="connsiteX3" fmla="*/ 0 w 1378303"/>
                <a:gd name="connsiteY3" fmla="*/ 1069727 h 1069727"/>
                <a:gd name="connsiteX4" fmla="*/ 0 w 1378303"/>
                <a:gd name="connsiteY4" fmla="*/ 0 h 1069727"/>
                <a:gd name="connsiteX0" fmla="*/ 0 w 1378303"/>
                <a:gd name="connsiteY0" fmla="*/ 522253 h 1591980"/>
                <a:gd name="connsiteX1" fmla="*/ 529872 w 1378303"/>
                <a:gd name="connsiteY1" fmla="*/ 0 h 1591980"/>
                <a:gd name="connsiteX2" fmla="*/ 1378303 w 1378303"/>
                <a:gd name="connsiteY2" fmla="*/ 1591980 h 1591980"/>
                <a:gd name="connsiteX3" fmla="*/ 0 w 1378303"/>
                <a:gd name="connsiteY3" fmla="*/ 1591980 h 1591980"/>
                <a:gd name="connsiteX4" fmla="*/ 0 w 1378303"/>
                <a:gd name="connsiteY4" fmla="*/ 522253 h 1591980"/>
                <a:gd name="connsiteX0" fmla="*/ 0 w 537202"/>
                <a:gd name="connsiteY0" fmla="*/ 522253 h 1591980"/>
                <a:gd name="connsiteX1" fmla="*/ 529872 w 537202"/>
                <a:gd name="connsiteY1" fmla="*/ 0 h 1591980"/>
                <a:gd name="connsiteX2" fmla="*/ 537202 w 537202"/>
                <a:gd name="connsiteY2" fmla="*/ 1055068 h 1591980"/>
                <a:gd name="connsiteX3" fmla="*/ 0 w 537202"/>
                <a:gd name="connsiteY3" fmla="*/ 1591980 h 1591980"/>
                <a:gd name="connsiteX4" fmla="*/ 0 w 537202"/>
                <a:gd name="connsiteY4" fmla="*/ 522253 h 1591980"/>
                <a:gd name="connsiteX0" fmla="*/ 0 w 537202"/>
                <a:gd name="connsiteY0" fmla="*/ 465661 h 1535388"/>
                <a:gd name="connsiteX1" fmla="*/ 467323 w 537202"/>
                <a:gd name="connsiteY1" fmla="*/ 0 h 1535388"/>
                <a:gd name="connsiteX2" fmla="*/ 537202 w 537202"/>
                <a:gd name="connsiteY2" fmla="*/ 998476 h 1535388"/>
                <a:gd name="connsiteX3" fmla="*/ 0 w 537202"/>
                <a:gd name="connsiteY3" fmla="*/ 1535388 h 1535388"/>
                <a:gd name="connsiteX4" fmla="*/ 0 w 537202"/>
                <a:gd name="connsiteY4" fmla="*/ 465661 h 1535388"/>
                <a:gd name="connsiteX0" fmla="*/ 0 w 476143"/>
                <a:gd name="connsiteY0" fmla="*/ 465661 h 1535388"/>
                <a:gd name="connsiteX1" fmla="*/ 467323 w 476143"/>
                <a:gd name="connsiteY1" fmla="*/ 0 h 1535388"/>
                <a:gd name="connsiteX2" fmla="*/ 476143 w 476143"/>
                <a:gd name="connsiteY2" fmla="*/ 1055068 h 1535388"/>
                <a:gd name="connsiteX3" fmla="*/ 0 w 476143"/>
                <a:gd name="connsiteY3" fmla="*/ 1535388 h 1535388"/>
                <a:gd name="connsiteX4" fmla="*/ 0 w 476143"/>
                <a:gd name="connsiteY4" fmla="*/ 465661 h 153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43" h="1535388">
                  <a:moveTo>
                    <a:pt x="0" y="465661"/>
                  </a:moveTo>
                  <a:lnTo>
                    <a:pt x="467323" y="0"/>
                  </a:lnTo>
                  <a:cubicBezTo>
                    <a:pt x="469766" y="351689"/>
                    <a:pt x="473700" y="703379"/>
                    <a:pt x="476143" y="1055068"/>
                  </a:cubicBezTo>
                  <a:lnTo>
                    <a:pt x="0" y="1535388"/>
                  </a:lnTo>
                  <a:lnTo>
                    <a:pt x="0" y="46566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20" name="Retângulo 29">
              <a:extLst>
                <a:ext uri="{FF2B5EF4-FFF2-40B4-BE49-F238E27FC236}">
                  <a16:creationId xmlns:a16="http://schemas.microsoft.com/office/drawing/2014/main" id="{41895F06-B5BA-4F59-BD37-A94A8F8D92A1}"/>
                </a:ext>
              </a:extLst>
            </p:cNvPr>
            <p:cNvSpPr/>
            <p:nvPr/>
          </p:nvSpPr>
          <p:spPr>
            <a:xfrm>
              <a:off x="5755062" y="3486001"/>
              <a:ext cx="1554288" cy="491285"/>
            </a:xfrm>
            <a:custGeom>
              <a:avLst/>
              <a:gdLst>
                <a:gd name="connsiteX0" fmla="*/ 0 w 956732"/>
                <a:gd name="connsiteY0" fmla="*/ 0 h 742538"/>
                <a:gd name="connsiteX1" fmla="*/ 956732 w 956732"/>
                <a:gd name="connsiteY1" fmla="*/ 0 h 742538"/>
                <a:gd name="connsiteX2" fmla="*/ 956732 w 956732"/>
                <a:gd name="connsiteY2" fmla="*/ 742538 h 742538"/>
                <a:gd name="connsiteX3" fmla="*/ 0 w 956732"/>
                <a:gd name="connsiteY3" fmla="*/ 742538 h 742538"/>
                <a:gd name="connsiteX4" fmla="*/ 0 w 956732"/>
                <a:gd name="connsiteY4" fmla="*/ 0 h 742538"/>
                <a:gd name="connsiteX0" fmla="*/ 0 w 1383923"/>
                <a:gd name="connsiteY0" fmla="*/ 0 h 742538"/>
                <a:gd name="connsiteX1" fmla="*/ 1383923 w 1383923"/>
                <a:gd name="connsiteY1" fmla="*/ 439548 h 742538"/>
                <a:gd name="connsiteX2" fmla="*/ 956732 w 1383923"/>
                <a:gd name="connsiteY2" fmla="*/ 742538 h 742538"/>
                <a:gd name="connsiteX3" fmla="*/ 0 w 1383923"/>
                <a:gd name="connsiteY3" fmla="*/ 742538 h 742538"/>
                <a:gd name="connsiteX4" fmla="*/ 0 w 1383923"/>
                <a:gd name="connsiteY4" fmla="*/ 0 h 742538"/>
                <a:gd name="connsiteX0" fmla="*/ 434252 w 1383923"/>
                <a:gd name="connsiteY0" fmla="*/ 0 h 304756"/>
                <a:gd name="connsiteX1" fmla="*/ 1383923 w 1383923"/>
                <a:gd name="connsiteY1" fmla="*/ 1766 h 304756"/>
                <a:gd name="connsiteX2" fmla="*/ 956732 w 1383923"/>
                <a:gd name="connsiteY2" fmla="*/ 304756 h 304756"/>
                <a:gd name="connsiteX3" fmla="*/ 0 w 1383923"/>
                <a:gd name="connsiteY3" fmla="*/ 304756 h 304756"/>
                <a:gd name="connsiteX4" fmla="*/ 434252 w 1383923"/>
                <a:gd name="connsiteY4" fmla="*/ 0 h 304756"/>
                <a:gd name="connsiteX0" fmla="*/ 434252 w 1383923"/>
                <a:gd name="connsiteY0" fmla="*/ 0 h 305758"/>
                <a:gd name="connsiteX1" fmla="*/ 1383923 w 1383923"/>
                <a:gd name="connsiteY1" fmla="*/ 1766 h 305758"/>
                <a:gd name="connsiteX2" fmla="*/ 756189 w 1383923"/>
                <a:gd name="connsiteY2" fmla="*/ 305758 h 305758"/>
                <a:gd name="connsiteX3" fmla="*/ 0 w 1383923"/>
                <a:gd name="connsiteY3" fmla="*/ 304756 h 305758"/>
                <a:gd name="connsiteX4" fmla="*/ 434252 w 1383923"/>
                <a:gd name="connsiteY4" fmla="*/ 0 h 305758"/>
                <a:gd name="connsiteX0" fmla="*/ 434252 w 1131239"/>
                <a:gd name="connsiteY0" fmla="*/ 63410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434252 w 1131239"/>
                <a:gd name="connsiteY4" fmla="*/ 63410 h 369168"/>
                <a:gd name="connsiteX0" fmla="*/ 383113 w 1131239"/>
                <a:gd name="connsiteY0" fmla="*/ 239 h 369168"/>
                <a:gd name="connsiteX1" fmla="*/ 1131239 w 1131239"/>
                <a:gd name="connsiteY1" fmla="*/ 0 h 369168"/>
                <a:gd name="connsiteX2" fmla="*/ 756189 w 1131239"/>
                <a:gd name="connsiteY2" fmla="*/ 369168 h 369168"/>
                <a:gd name="connsiteX3" fmla="*/ 0 w 1131239"/>
                <a:gd name="connsiteY3" fmla="*/ 368166 h 369168"/>
                <a:gd name="connsiteX4" fmla="*/ 383113 w 1131239"/>
                <a:gd name="connsiteY4" fmla="*/ 239 h 369168"/>
                <a:gd name="connsiteX0" fmla="*/ 371080 w 1119206"/>
                <a:gd name="connsiteY0" fmla="*/ 239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71080 w 1119206"/>
                <a:gd name="connsiteY4" fmla="*/ 239 h 369169"/>
                <a:gd name="connsiteX0" fmla="*/ 335932 w 1119206"/>
                <a:gd name="connsiteY0" fmla="*/ 28150 h 369169"/>
                <a:gd name="connsiteX1" fmla="*/ 1119206 w 1119206"/>
                <a:gd name="connsiteY1" fmla="*/ 0 h 369169"/>
                <a:gd name="connsiteX2" fmla="*/ 744156 w 1119206"/>
                <a:gd name="connsiteY2" fmla="*/ 369168 h 369169"/>
                <a:gd name="connsiteX3" fmla="*/ 0 w 1119206"/>
                <a:gd name="connsiteY3" fmla="*/ 369169 h 369169"/>
                <a:gd name="connsiteX4" fmla="*/ 335932 w 1119206"/>
                <a:gd name="connsiteY4" fmla="*/ 28150 h 369169"/>
                <a:gd name="connsiteX0" fmla="*/ 335932 w 1078890"/>
                <a:gd name="connsiteY0" fmla="*/ 0 h 341019"/>
                <a:gd name="connsiteX1" fmla="*/ 1078890 w 1078890"/>
                <a:gd name="connsiteY1" fmla="*/ 3896 h 341019"/>
                <a:gd name="connsiteX2" fmla="*/ 744156 w 1078890"/>
                <a:gd name="connsiteY2" fmla="*/ 341018 h 341019"/>
                <a:gd name="connsiteX3" fmla="*/ 0 w 1078890"/>
                <a:gd name="connsiteY3" fmla="*/ 341019 h 341019"/>
                <a:gd name="connsiteX4" fmla="*/ 335932 w 1078890"/>
                <a:gd name="connsiteY4" fmla="*/ 0 h 34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890" h="341019">
                  <a:moveTo>
                    <a:pt x="335932" y="0"/>
                  </a:moveTo>
                  <a:lnTo>
                    <a:pt x="1078890" y="3896"/>
                  </a:lnTo>
                  <a:lnTo>
                    <a:pt x="744156" y="341018"/>
                  </a:lnTo>
                  <a:lnTo>
                    <a:pt x="0" y="341019"/>
                  </a:lnTo>
                  <a:lnTo>
                    <a:pt x="335932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42E0427-DF5B-4D26-B0EC-C1FC49B20367}"/>
                </a:ext>
              </a:extLst>
            </p:cNvPr>
            <p:cNvSpPr/>
            <p:nvPr/>
          </p:nvSpPr>
          <p:spPr>
            <a:xfrm>
              <a:off x="5771639" y="3958833"/>
              <a:ext cx="1069727" cy="106972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C65CF80B-FD94-4EED-AE15-C47720D17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4238" y="3499064"/>
              <a:ext cx="467792" cy="467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E0D0C1B-CE12-4BB3-99CF-7B4B074F6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923" y="3492165"/>
              <a:ext cx="467422" cy="467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0BCB417-75F2-47CD-8DC6-C6B023ED9FC0}"/>
                </a:ext>
              </a:extLst>
            </p:cNvPr>
            <p:cNvCxnSpPr>
              <a:cxnSpLocks/>
            </p:cNvCxnSpPr>
            <p:nvPr/>
          </p:nvCxnSpPr>
          <p:spPr>
            <a:xfrm>
              <a:off x="6226726" y="3492228"/>
              <a:ext cx="108354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1DA7721C-4881-434D-A030-C31F05F88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2665" y="4556990"/>
              <a:ext cx="477988" cy="4771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F94A380B-2E0A-49EE-8E29-BC337B00C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6742" y="3490255"/>
              <a:ext cx="2608" cy="1071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7" name="Modelo 3D 26" descr="Esfera Vermelha">
                  <a:extLst>
                    <a:ext uri="{FF2B5EF4-FFF2-40B4-BE49-F238E27FC236}">
                      <a16:creationId xmlns:a16="http://schemas.microsoft.com/office/drawing/2014/main" id="{0CFF4815-8C6F-4FB2-8D0A-22C12A8F5D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9149878"/>
                    </p:ext>
                  </p:extLst>
                </p:nvPr>
              </p:nvGraphicFramePr>
              <p:xfrm>
                <a:off x="6801055" y="3925862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7" name="Modelo 3D 26" descr="Esfera Vermelha">
                  <a:extLst>
                    <a:ext uri="{FF2B5EF4-FFF2-40B4-BE49-F238E27FC236}">
                      <a16:creationId xmlns:a16="http://schemas.microsoft.com/office/drawing/2014/main" id="{0CFF4815-8C6F-4FB2-8D0A-22C12A8F5D4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1810" y="3562882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8" name="Modelo 3D 27" descr="Esfera Vermelha">
                  <a:extLst>
                    <a:ext uri="{FF2B5EF4-FFF2-40B4-BE49-F238E27FC236}">
                      <a16:creationId xmlns:a16="http://schemas.microsoft.com/office/drawing/2014/main" id="{2C601CED-5D5F-4055-8B25-3B4F9C14B1A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3091534"/>
                    </p:ext>
                  </p:extLst>
                </p:nvPr>
              </p:nvGraphicFramePr>
              <p:xfrm>
                <a:off x="5734230" y="3921538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8" name="Modelo 3D 27" descr="Esfera Vermelha">
                  <a:extLst>
                    <a:ext uri="{FF2B5EF4-FFF2-40B4-BE49-F238E27FC236}">
                      <a16:creationId xmlns:a16="http://schemas.microsoft.com/office/drawing/2014/main" id="{2C601CED-5D5F-4055-8B25-3B4F9C14B1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39035" y="3557034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Modelo 3D 28" descr="Esfera Vermelha">
                  <a:extLst>
                    <a:ext uri="{FF2B5EF4-FFF2-40B4-BE49-F238E27FC236}">
                      <a16:creationId xmlns:a16="http://schemas.microsoft.com/office/drawing/2014/main" id="{63DF4344-11AE-4A6C-A3C3-9DF7607D5AA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35715917"/>
                    </p:ext>
                  </p:extLst>
                </p:nvPr>
              </p:nvGraphicFramePr>
              <p:xfrm>
                <a:off x="6804736" y="4993070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Modelo 3D 28" descr="Esfera Vermelha">
                  <a:extLst>
                    <a:ext uri="{FF2B5EF4-FFF2-40B4-BE49-F238E27FC236}">
                      <a16:creationId xmlns:a16="http://schemas.microsoft.com/office/drawing/2014/main" id="{63DF4344-11AE-4A6C-A3C3-9DF7607D5AA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6788" y="5006175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0" name="Modelo 3D 29" descr="Esfera Vermelha">
                  <a:extLst>
                    <a:ext uri="{FF2B5EF4-FFF2-40B4-BE49-F238E27FC236}">
                      <a16:creationId xmlns:a16="http://schemas.microsoft.com/office/drawing/2014/main" id="{E02CD7B1-AD71-45F2-B7BF-D76029DB06E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46394192"/>
                    </p:ext>
                  </p:extLst>
                </p:nvPr>
              </p:nvGraphicFramePr>
              <p:xfrm>
                <a:off x="5734780" y="4993070"/>
                <a:ext cx="73597" cy="73597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99533" cy="99533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453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0" name="Modelo 3D 29" descr="Esfera Vermelha">
                  <a:extLst>
                    <a:ext uri="{FF2B5EF4-FFF2-40B4-BE49-F238E27FC236}">
                      <a16:creationId xmlns:a16="http://schemas.microsoft.com/office/drawing/2014/main" id="{E02CD7B1-AD71-45F2-B7BF-D76029DB06E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39778" y="5006175"/>
                  <a:ext cx="99533" cy="9953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1CA64A4-1C14-43C0-8893-4A7DD1D2F0EC}"/>
                </a:ext>
              </a:extLst>
            </p:cNvPr>
            <p:cNvSpPr txBox="1"/>
            <p:nvPr/>
          </p:nvSpPr>
          <p:spPr>
            <a:xfrm>
              <a:off x="5431707" y="4952610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5BCA512-8F7F-4CE9-9460-5033DA62A2B9}"/>
                </a:ext>
              </a:extLst>
            </p:cNvPr>
            <p:cNvSpPr txBox="1"/>
            <p:nvPr/>
          </p:nvSpPr>
          <p:spPr>
            <a:xfrm>
              <a:off x="5468445" y="3776593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D919A4-034C-4466-8190-672A2B38FEB1}"/>
                </a:ext>
              </a:extLst>
            </p:cNvPr>
            <p:cNvSpPr txBox="1"/>
            <p:nvPr/>
          </p:nvSpPr>
          <p:spPr>
            <a:xfrm>
              <a:off x="6904988" y="3796237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8A9FB10-7413-450A-B20B-57BAAD8E2781}"/>
                </a:ext>
              </a:extLst>
            </p:cNvPr>
            <p:cNvSpPr txBox="1"/>
            <p:nvPr/>
          </p:nvSpPr>
          <p:spPr>
            <a:xfrm>
              <a:off x="6897247" y="4966079"/>
              <a:ext cx="230186" cy="27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ABD0DA0-3088-4850-A680-9F7967E5529E}"/>
                </a:ext>
              </a:extLst>
            </p:cNvPr>
            <p:cNvSpPr txBox="1"/>
            <p:nvPr/>
          </p:nvSpPr>
          <p:spPr>
            <a:xfrm>
              <a:off x="5873810" y="3255855"/>
              <a:ext cx="230186" cy="273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98E2E38-4A9D-4036-8FF3-FCC847331086}"/>
                </a:ext>
              </a:extLst>
            </p:cNvPr>
            <p:cNvSpPr txBox="1"/>
            <p:nvPr/>
          </p:nvSpPr>
          <p:spPr>
            <a:xfrm>
              <a:off x="7375747" y="3275111"/>
              <a:ext cx="230186" cy="273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1AC8DFE-D777-4047-9AAF-88EFB7FB2992}"/>
                </a:ext>
              </a:extLst>
            </p:cNvPr>
            <p:cNvSpPr txBox="1"/>
            <p:nvPr/>
          </p:nvSpPr>
          <p:spPr>
            <a:xfrm>
              <a:off x="7410729" y="4417956"/>
              <a:ext cx="230186" cy="273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1FA15E7-5A13-44D3-8F36-917BFC17363C}"/>
              </a:ext>
            </a:extLst>
          </p:cNvPr>
          <p:cNvSpPr txBox="1"/>
          <p:nvPr/>
        </p:nvSpPr>
        <p:spPr>
          <a:xfrm>
            <a:off x="8723012" y="2985741"/>
            <a:ext cx="24673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// left face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4, 5, 1,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4, 1, 0,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top face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1, 5, 6,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1, 6, 2,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// bottom face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4, 0, 3,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4, 3, 7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F01EFA-B058-4CAF-B04E-661B8743F8AA}"/>
              </a:ext>
            </a:extLst>
          </p:cNvPr>
          <p:cNvSpPr txBox="1"/>
          <p:nvPr/>
        </p:nvSpPr>
        <p:spPr>
          <a:xfrm>
            <a:off x="3959254" y="5512331"/>
            <a:ext cx="4129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tamanho em bytes dos índices</a:t>
            </a:r>
          </a:p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ibSize</a:t>
            </a:r>
            <a:r>
              <a:rPr lang="pt-BR" sz="1400" dirty="0">
                <a:latin typeface="Consolas" panose="020B0609020204030204" pitchFamily="49" charset="0"/>
              </a:rPr>
              <a:t> = 36 *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sizeof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ushort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6379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18750</TotalTime>
  <Words>3515</Words>
  <Application>Microsoft Office PowerPoint</Application>
  <PresentationFormat>Widescreen</PresentationFormat>
  <Paragraphs>658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Candara</vt:lpstr>
      <vt:lpstr>Century Gothic</vt:lpstr>
      <vt:lpstr>Consolas</vt:lpstr>
      <vt:lpstr>Verdana</vt:lpstr>
      <vt:lpstr>Trilha de Vapor</vt:lpstr>
      <vt:lpstr>Desenho de Objetos 3D</vt:lpstr>
      <vt:lpstr>Introdução</vt:lpstr>
      <vt:lpstr>Introdução</vt:lpstr>
      <vt:lpstr>Introdução</vt:lpstr>
      <vt:lpstr>Input Layout</vt:lpstr>
      <vt:lpstr>Vertex Buffer</vt:lpstr>
      <vt:lpstr>Vertex Buffer</vt:lpstr>
      <vt:lpstr>Index Buffer</vt:lpstr>
      <vt:lpstr>Index Buffer</vt:lpstr>
      <vt:lpstr>Index Buffer</vt:lpstr>
      <vt:lpstr>Index Buffer</vt:lpstr>
      <vt:lpstr>Vertex Shader</vt:lpstr>
      <vt:lpstr>Vertex Shader</vt:lpstr>
      <vt:lpstr>Vertex Shader</vt:lpstr>
      <vt:lpstr>Constant Buffers</vt:lpstr>
      <vt:lpstr>Constant Buffers</vt:lpstr>
      <vt:lpstr>Constant Buffers</vt:lpstr>
      <vt:lpstr>Constant Buffers</vt:lpstr>
      <vt:lpstr>Constant Buffers</vt:lpstr>
      <vt:lpstr>ROOT SIGNATURE</vt:lpstr>
      <vt:lpstr>ROOT SIGNATURE</vt:lpstr>
      <vt:lpstr>Rasterizador</vt:lpstr>
      <vt:lpstr>Rasterizador</vt:lpstr>
      <vt:lpstr>Pixel Shader</vt:lpstr>
      <vt:lpstr>Pixel Shader</vt:lpstr>
      <vt:lpstr>PIPELINE STATE OBJECT</vt:lpstr>
      <vt:lpstr>PIPELINE STATE OBJECT</vt:lpstr>
      <vt:lpstr>Comando de desenho</vt:lpstr>
      <vt:lpstr>Comando de desenho</vt:lpstr>
      <vt:lpstr>Coordenadas esféricas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36</cp:revision>
  <dcterms:created xsi:type="dcterms:W3CDTF">2019-12-22T00:56:25Z</dcterms:created>
  <dcterms:modified xsi:type="dcterms:W3CDTF">2021-09-29T06:55:09Z</dcterms:modified>
</cp:coreProperties>
</file>