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0"/>
  </p:notesMasterIdLst>
  <p:sldIdLst>
    <p:sldId id="294" r:id="rId2"/>
    <p:sldId id="283" r:id="rId3"/>
    <p:sldId id="300" r:id="rId4"/>
    <p:sldId id="301" r:id="rId5"/>
    <p:sldId id="287" r:id="rId6"/>
    <p:sldId id="288" r:id="rId7"/>
    <p:sldId id="304" r:id="rId8"/>
    <p:sldId id="297" r:id="rId9"/>
    <p:sldId id="299" r:id="rId10"/>
    <p:sldId id="273" r:id="rId11"/>
    <p:sldId id="274" r:id="rId12"/>
    <p:sldId id="275" r:id="rId13"/>
    <p:sldId id="284" r:id="rId14"/>
    <p:sldId id="285" r:id="rId15"/>
    <p:sldId id="295" r:id="rId16"/>
    <p:sldId id="281" r:id="rId17"/>
    <p:sldId id="303" r:id="rId18"/>
    <p:sldId id="302" r:id="rId19"/>
    <p:sldId id="286" r:id="rId20"/>
    <p:sldId id="289" r:id="rId21"/>
    <p:sldId id="296" r:id="rId22"/>
    <p:sldId id="298" r:id="rId23"/>
    <p:sldId id="276" r:id="rId24"/>
    <p:sldId id="277" r:id="rId25"/>
    <p:sldId id="278" r:id="rId26"/>
    <p:sldId id="279" r:id="rId27"/>
    <p:sldId id="280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A4B9B-6F2F-4731-8BC0-C9FD1ACC455E}" v="41" dt="2021-07-21T16:27:47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0" autoAdjust="0"/>
  </p:normalViewPr>
  <p:slideViewPr>
    <p:cSldViewPr snapToGrid="0">
      <p:cViewPr varScale="1">
        <p:scale>
          <a:sx n="155" d="100"/>
          <a:sy n="155" d="100"/>
        </p:scale>
        <p:origin x="5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A0D3C51-9B43-4977-8BCA-475971814BFA}"/>
    <pc:docChg chg="undo custSel addSld delSld modSld modMainMaster">
      <pc:chgData name="Judson Santiago" userId="ebb108da2f256286" providerId="LiveId" clId="{3A0D3C51-9B43-4977-8BCA-475971814BFA}" dt="2019-12-29T05:12:11.084" v="63" actId="20577"/>
      <pc:docMkLst>
        <pc:docMk/>
      </pc:docMkLst>
      <pc:sldChg chg="modSp">
        <pc:chgData name="Judson Santiago" userId="ebb108da2f256286" providerId="LiveId" clId="{3A0D3C51-9B43-4977-8BCA-475971814BFA}" dt="2019-12-29T05:08:18.520" v="25" actId="14100"/>
        <pc:sldMkLst>
          <pc:docMk/>
          <pc:sldMk cId="2201970306" sldId="256"/>
        </pc:sldMkLst>
        <pc:spChg chg="mod">
          <ac:chgData name="Judson Santiago" userId="ebb108da2f256286" providerId="LiveId" clId="{3A0D3C51-9B43-4977-8BCA-475971814BFA}" dt="2019-12-29T05:08:18.520" v="25" actId="14100"/>
          <ac:spMkLst>
            <pc:docMk/>
            <pc:sldMk cId="2201970306" sldId="256"/>
            <ac:spMk id="2" creationId="{6C6335C2-6CCE-41EF-8B0C-9EB58EAF3FEC}"/>
          </ac:spMkLst>
        </pc:spChg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485695241" sldId="260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592757026" sldId="261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15233860" sldId="262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47663614" sldId="263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4244704505" sldId="265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767762010" sldId="266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020994216" sldId="267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34290663" sldId="268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711746161" sldId="269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1814876984" sldId="270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641760840" sldId="271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442572414" sldId="272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192018774" sldId="283"/>
        </pc:sldMkLst>
      </pc:sldChg>
      <pc:sldChg chg="modSp add">
        <pc:chgData name="Judson Santiago" userId="ebb108da2f256286" providerId="LiveId" clId="{3A0D3C51-9B43-4977-8BCA-475971814BFA}" dt="2019-12-29T05:12:11.084" v="63" actId="20577"/>
        <pc:sldMkLst>
          <pc:docMk/>
          <pc:sldMk cId="1447291868" sldId="283"/>
        </pc:sldMkLst>
        <pc:spChg chg="mod">
          <ac:chgData name="Judson Santiago" userId="ebb108da2f256286" providerId="LiveId" clId="{3A0D3C51-9B43-4977-8BCA-475971814BFA}" dt="2019-12-29T05:12:00.835" v="44" actId="20577"/>
          <ac:spMkLst>
            <pc:docMk/>
            <pc:sldMk cId="1447291868" sldId="283"/>
            <ac:spMk id="2" creationId="{ED8F4A65-CA23-4008-9B19-0725ABEA7A4C}"/>
          </ac:spMkLst>
        </pc:spChg>
        <pc:spChg chg="mod">
          <ac:chgData name="Judson Santiago" userId="ebb108da2f256286" providerId="LiveId" clId="{3A0D3C51-9B43-4977-8BCA-475971814BFA}" dt="2019-12-29T05:12:11.084" v="63" actId="20577"/>
          <ac:spMkLst>
            <pc:docMk/>
            <pc:sldMk cId="1447291868" sldId="283"/>
            <ac:spMk id="3" creationId="{36B9544C-FD3A-436A-ADF3-901B985F74AA}"/>
          </ac:spMkLst>
        </pc:spChg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3591982318" sldId="284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868253968" sldId="285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576521821" sldId="286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1134767970" sldId="287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253918581" sldId="288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2088938959" sldId="290"/>
        </pc:sldMkLst>
      </pc:sldChg>
      <pc:sldChg chg="del">
        <pc:chgData name="Judson Santiago" userId="ebb108da2f256286" providerId="LiveId" clId="{3A0D3C51-9B43-4977-8BCA-475971814BFA}" dt="2019-12-29T05:08:34.064" v="26" actId="47"/>
        <pc:sldMkLst>
          <pc:docMk/>
          <pc:sldMk cId="4123386058" sldId="291"/>
        </pc:sldMkLst>
      </pc:sldChg>
      <pc:sldMasterChg chg="modSldLayout">
        <pc:chgData name="Judson Santiago" userId="ebb108da2f256286" providerId="LiveId" clId="{3A0D3C51-9B43-4977-8BCA-475971814BFA}" dt="2019-12-29T05:10:50.221" v="29" actId="1038"/>
        <pc:sldMasterMkLst>
          <pc:docMk/>
          <pc:sldMasterMk cId="3191364939" sldId="2147483687"/>
        </pc:sldMasterMkLst>
        <pc:sldLayoutChg chg="modSp">
          <pc:chgData name="Judson Santiago" userId="ebb108da2f256286" providerId="LiveId" clId="{3A0D3C51-9B43-4977-8BCA-475971814BFA}" dt="2019-12-29T05:10:50.221" v="29" actId="1038"/>
          <pc:sldLayoutMkLst>
            <pc:docMk/>
            <pc:sldMasterMk cId="3191364939" sldId="2147483687"/>
            <pc:sldLayoutMk cId="294128816" sldId="2147483688"/>
          </pc:sldLayoutMkLst>
          <pc:spChg chg="mod">
            <ac:chgData name="Judson Santiago" userId="ebb108da2f256286" providerId="LiveId" clId="{3A0D3C51-9B43-4977-8BCA-475971814BFA}" dt="2019-12-29T05:10:50.221" v="29" actId="1038"/>
            <ac:spMkLst>
              <pc:docMk/>
              <pc:sldMasterMk cId="3191364939" sldId="2147483687"/>
              <pc:sldLayoutMk cId="294128816" sldId="2147483688"/>
              <ac:spMk id="10" creationId="{61FBC2DC-C927-4253-81CC-39B15127FE9B}"/>
            </ac:spMkLst>
          </pc:spChg>
        </pc:sldLayoutChg>
      </pc:sldMasterChg>
    </pc:docChg>
  </pc:docChgLst>
  <pc:docChgLst>
    <pc:chgData name="Judson Santiago" userId="ebb108da2f256286" providerId="LiveId" clId="{F39F865C-57F7-44D4-A431-A0FBD20CA48A}"/>
    <pc:docChg chg="undo redo custSel mod addSld modSld sldOrd">
      <pc:chgData name="Judson Santiago" userId="ebb108da2f256286" providerId="LiveId" clId="{F39F865C-57F7-44D4-A431-A0FBD20CA48A}" dt="2020-03-12T04:04:51.722" v="2402" actId="1076"/>
      <pc:docMkLst>
        <pc:docMk/>
      </pc:docMkLst>
      <pc:sldChg chg="modSp modNotesTx">
        <pc:chgData name="Judson Santiago" userId="ebb108da2f256286" providerId="LiveId" clId="{F39F865C-57F7-44D4-A431-A0FBD20CA48A}" dt="2020-03-11T19:33:02.377" v="1836" actId="113"/>
        <pc:sldMkLst>
          <pc:docMk/>
          <pc:sldMk cId="712608003" sldId="273"/>
        </pc:sldMkLst>
        <pc:spChg chg="mod">
          <ac:chgData name="Judson Santiago" userId="ebb108da2f256286" providerId="LiveId" clId="{F39F865C-57F7-44D4-A431-A0FBD20CA48A}" dt="2020-03-11T19:25:36.060" v="1526" actId="6549"/>
          <ac:spMkLst>
            <pc:docMk/>
            <pc:sldMk cId="712608003" sldId="273"/>
            <ac:spMk id="7" creationId="{3F4EDAC3-DF28-4643-98C1-FF02BDDF410A}"/>
          </ac:spMkLst>
        </pc:spChg>
      </pc:sldChg>
      <pc:sldChg chg="modSp modNotesTx">
        <pc:chgData name="Judson Santiago" userId="ebb108da2f256286" providerId="LiveId" clId="{F39F865C-57F7-44D4-A431-A0FBD20CA48A}" dt="2020-03-11T18:51:13.502" v="858" actId="113"/>
        <pc:sldMkLst>
          <pc:docMk/>
          <pc:sldMk cId="1447291868" sldId="283"/>
        </pc:sldMkLst>
        <pc:spChg chg="mod">
          <ac:chgData name="Judson Santiago" userId="ebb108da2f256286" providerId="LiveId" clId="{F39F865C-57F7-44D4-A431-A0FBD20CA48A}" dt="2020-03-11T18:15:33.973" v="452" actId="20577"/>
          <ac:spMkLst>
            <pc:docMk/>
            <pc:sldMk cId="1447291868" sldId="283"/>
            <ac:spMk id="3" creationId="{36B9544C-FD3A-436A-ADF3-901B985F74AA}"/>
          </ac:spMkLst>
        </pc:spChg>
      </pc:sldChg>
      <pc:sldChg chg="modSp ord">
        <pc:chgData name="Judson Santiago" userId="ebb108da2f256286" providerId="LiveId" clId="{F39F865C-57F7-44D4-A431-A0FBD20CA48A}" dt="2020-03-12T03:19:24.084" v="2221"/>
        <pc:sldMkLst>
          <pc:docMk/>
          <pc:sldMk cId="3729222873" sldId="287"/>
        </pc:sldMkLst>
        <pc:spChg chg="mod">
          <ac:chgData name="Judson Santiago" userId="ebb108da2f256286" providerId="LiveId" clId="{F39F865C-57F7-44D4-A431-A0FBD20CA48A}" dt="2020-03-12T03:19:24.084" v="2221"/>
          <ac:spMkLst>
            <pc:docMk/>
            <pc:sldMk cId="3729222873" sldId="287"/>
            <ac:spMk id="2" creationId="{9BA7F5A9-7829-4347-897A-A4878264F582}"/>
          </ac:spMkLst>
        </pc:spChg>
        <pc:spChg chg="mod">
          <ac:chgData name="Judson Santiago" userId="ebb108da2f256286" providerId="LiveId" clId="{F39F865C-57F7-44D4-A431-A0FBD20CA48A}" dt="2020-03-12T03:17:48.341" v="2211" actId="20577"/>
          <ac:spMkLst>
            <pc:docMk/>
            <pc:sldMk cId="3729222873" sldId="287"/>
            <ac:spMk id="3" creationId="{6B09419A-7778-47F6-BCB5-4542347C3EE0}"/>
          </ac:spMkLst>
        </pc:spChg>
      </pc:sldChg>
      <pc:sldChg chg="modSp ord">
        <pc:chgData name="Judson Santiago" userId="ebb108da2f256286" providerId="LiveId" clId="{F39F865C-57F7-44D4-A431-A0FBD20CA48A}" dt="2020-03-12T03:19:33.170" v="2223"/>
        <pc:sldMkLst>
          <pc:docMk/>
          <pc:sldMk cId="3487262791" sldId="288"/>
        </pc:sldMkLst>
        <pc:spChg chg="mod">
          <ac:chgData name="Judson Santiago" userId="ebb108da2f256286" providerId="LiveId" clId="{F39F865C-57F7-44D4-A431-A0FBD20CA48A}" dt="2020-03-12T03:19:33.170" v="2223"/>
          <ac:spMkLst>
            <pc:docMk/>
            <pc:sldMk cId="3487262791" sldId="288"/>
            <ac:spMk id="2" creationId="{165D0BC8-DA30-418C-A695-276C75D2E740}"/>
          </ac:spMkLst>
        </pc:spChg>
        <pc:spChg chg="mod">
          <ac:chgData name="Judson Santiago" userId="ebb108da2f256286" providerId="LiveId" clId="{F39F865C-57F7-44D4-A431-A0FBD20CA48A}" dt="2020-03-12T03:18:29.396" v="2220" actId="20577"/>
          <ac:spMkLst>
            <pc:docMk/>
            <pc:sldMk cId="3487262791" sldId="288"/>
            <ac:spMk id="3" creationId="{03142069-F48D-4E13-83CC-B307B00062B8}"/>
          </ac:spMkLst>
        </pc:spChg>
      </pc:sldChg>
      <pc:sldChg chg="modSp modNotesTx">
        <pc:chgData name="Judson Santiago" userId="ebb108da2f256286" providerId="LiveId" clId="{F39F865C-57F7-44D4-A431-A0FBD20CA48A}" dt="2020-03-11T19:43:34.509" v="2199" actId="20577"/>
        <pc:sldMkLst>
          <pc:docMk/>
          <pc:sldMk cId="3014566047" sldId="295"/>
        </pc:sldMkLst>
        <pc:spChg chg="mod">
          <ac:chgData name="Judson Santiago" userId="ebb108da2f256286" providerId="LiveId" clId="{F39F865C-57F7-44D4-A431-A0FBD20CA48A}" dt="2020-03-11T17:31:27.107" v="9" actId="20577"/>
          <ac:spMkLst>
            <pc:docMk/>
            <pc:sldMk cId="3014566047" sldId="295"/>
            <ac:spMk id="3" creationId="{36855683-9786-441D-AE85-7C267FA5466A}"/>
          </ac:spMkLst>
        </pc:spChg>
      </pc:sldChg>
      <pc:sldChg chg="modSp">
        <pc:chgData name="Judson Santiago" userId="ebb108da2f256286" providerId="LiveId" clId="{F39F865C-57F7-44D4-A431-A0FBD20CA48A}" dt="2020-03-11T19:36:54.974" v="1906" actId="948"/>
        <pc:sldMkLst>
          <pc:docMk/>
          <pc:sldMk cId="796792874" sldId="298"/>
        </pc:sldMkLst>
        <pc:spChg chg="mod">
          <ac:chgData name="Judson Santiago" userId="ebb108da2f256286" providerId="LiveId" clId="{F39F865C-57F7-44D4-A431-A0FBD20CA48A}" dt="2020-03-11T19:36:54.974" v="1906" actId="948"/>
          <ac:spMkLst>
            <pc:docMk/>
            <pc:sldMk cId="796792874" sldId="298"/>
            <ac:spMk id="3" creationId="{49A0D144-5413-4F5F-B702-BB83E3A3CC00}"/>
          </ac:spMkLst>
        </pc:spChg>
      </pc:sldChg>
      <pc:sldChg chg="addSp delSp modSp add ord modNotesTx">
        <pc:chgData name="Judson Santiago" userId="ebb108da2f256286" providerId="LiveId" clId="{F39F865C-57F7-44D4-A431-A0FBD20CA48A}" dt="2020-03-12T04:04:46.547" v="2400" actId="732"/>
        <pc:sldMkLst>
          <pc:docMk/>
          <pc:sldMk cId="1925047173" sldId="300"/>
        </pc:sldMkLst>
        <pc:spChg chg="mod">
          <ac:chgData name="Judson Santiago" userId="ebb108da2f256286" providerId="LiveId" clId="{F39F865C-57F7-44D4-A431-A0FBD20CA48A}" dt="2020-03-11T18:58:21.398" v="1025" actId="20577"/>
          <ac:spMkLst>
            <pc:docMk/>
            <pc:sldMk cId="1925047173" sldId="300"/>
            <ac:spMk id="2" creationId="{2A6E878F-BDC7-44E2-A82C-5F01AB47EE51}"/>
          </ac:spMkLst>
        </pc:spChg>
        <pc:spChg chg="mod">
          <ac:chgData name="Judson Santiago" userId="ebb108da2f256286" providerId="LiveId" clId="{F39F865C-57F7-44D4-A431-A0FBD20CA48A}" dt="2020-03-11T18:47:08.621" v="726"/>
          <ac:spMkLst>
            <pc:docMk/>
            <pc:sldMk cId="1925047173" sldId="300"/>
            <ac:spMk id="3" creationId="{D4B32BC5-BF89-48C6-ADCC-C62300D9C77A}"/>
          </ac:spMkLst>
        </pc:spChg>
        <pc:spChg chg="add mod">
          <ac:chgData name="Judson Santiago" userId="ebb108da2f256286" providerId="LiveId" clId="{F39F865C-57F7-44D4-A431-A0FBD20CA48A}" dt="2020-03-11T19:22:48.427" v="1518" actId="6549"/>
          <ac:spMkLst>
            <pc:docMk/>
            <pc:sldMk cId="1925047173" sldId="300"/>
            <ac:spMk id="4" creationId="{928E2AA8-A751-4785-880B-60635B7A2C09}"/>
          </ac:spMkLst>
        </pc:spChg>
        <pc:spChg chg="add del mod">
          <ac:chgData name="Judson Santiago" userId="ebb108da2f256286" providerId="LiveId" clId="{F39F865C-57F7-44D4-A431-A0FBD20CA48A}" dt="2020-03-11T19:04:01.829" v="1193" actId="478"/>
          <ac:spMkLst>
            <pc:docMk/>
            <pc:sldMk cId="1925047173" sldId="300"/>
            <ac:spMk id="6" creationId="{8FAFB1F7-A5CF-4117-A48C-8B1D8798B4B4}"/>
          </ac:spMkLst>
        </pc:spChg>
        <pc:spChg chg="add del mod">
          <ac:chgData name="Judson Santiago" userId="ebb108da2f256286" providerId="LiveId" clId="{F39F865C-57F7-44D4-A431-A0FBD20CA48A}" dt="2020-03-11T19:04:35.892" v="1196" actId="478"/>
          <ac:spMkLst>
            <pc:docMk/>
            <pc:sldMk cId="1925047173" sldId="300"/>
            <ac:spMk id="7" creationId="{502102B7-763C-4229-8AD0-794D279593E0}"/>
          </ac:spMkLst>
        </pc:spChg>
        <pc:spChg chg="add del mod ord">
          <ac:chgData name="Judson Santiago" userId="ebb108da2f256286" providerId="LiveId" clId="{F39F865C-57F7-44D4-A431-A0FBD20CA48A}" dt="2020-03-11T19:07:34.544" v="1244" actId="478"/>
          <ac:spMkLst>
            <pc:docMk/>
            <pc:sldMk cId="1925047173" sldId="300"/>
            <ac:spMk id="8" creationId="{7CE49B18-B422-4D75-9201-9CE8A6984C3A}"/>
          </ac:spMkLst>
        </pc:spChg>
        <pc:spChg chg="add mod ord">
          <ac:chgData name="Judson Santiago" userId="ebb108da2f256286" providerId="LiveId" clId="{F39F865C-57F7-44D4-A431-A0FBD20CA48A}" dt="2020-03-11T19:07:44.354" v="1245" actId="164"/>
          <ac:spMkLst>
            <pc:docMk/>
            <pc:sldMk cId="1925047173" sldId="300"/>
            <ac:spMk id="9" creationId="{16DFA259-643F-4BB5-9C3A-28CA3FC38082}"/>
          </ac:spMkLst>
        </pc:spChg>
        <pc:spChg chg="add del mod ord">
          <ac:chgData name="Judson Santiago" userId="ebb108da2f256286" providerId="LiveId" clId="{F39F865C-57F7-44D4-A431-A0FBD20CA48A}" dt="2020-03-11T19:07:34.544" v="1244" actId="478"/>
          <ac:spMkLst>
            <pc:docMk/>
            <pc:sldMk cId="1925047173" sldId="300"/>
            <ac:spMk id="10" creationId="{A059CD62-B568-42A6-BCDD-5617A75D2728}"/>
          </ac:spMkLst>
        </pc:spChg>
        <pc:spChg chg="add del mod ord">
          <ac:chgData name="Judson Santiago" userId="ebb108da2f256286" providerId="LiveId" clId="{F39F865C-57F7-44D4-A431-A0FBD20CA48A}" dt="2020-03-11T19:07:34.544" v="1244" actId="478"/>
          <ac:spMkLst>
            <pc:docMk/>
            <pc:sldMk cId="1925047173" sldId="300"/>
            <ac:spMk id="11" creationId="{1C552C87-64D5-4DE1-BB9A-4B505C714594}"/>
          </ac:spMkLst>
        </pc:spChg>
        <pc:spChg chg="add mod ord">
          <ac:chgData name="Judson Santiago" userId="ebb108da2f256286" providerId="LiveId" clId="{F39F865C-57F7-44D4-A431-A0FBD20CA48A}" dt="2020-03-11T19:07:44.354" v="1245" actId="164"/>
          <ac:spMkLst>
            <pc:docMk/>
            <pc:sldMk cId="1925047173" sldId="300"/>
            <ac:spMk id="31" creationId="{C66E0CF1-4AB3-42B1-B184-EBDD62EE2005}"/>
          </ac:spMkLst>
        </pc:spChg>
        <pc:spChg chg="add mod ord">
          <ac:chgData name="Judson Santiago" userId="ebb108da2f256286" providerId="LiveId" clId="{F39F865C-57F7-44D4-A431-A0FBD20CA48A}" dt="2020-03-11T19:07:44.354" v="1245" actId="164"/>
          <ac:spMkLst>
            <pc:docMk/>
            <pc:sldMk cId="1925047173" sldId="300"/>
            <ac:spMk id="32" creationId="{2D4A1FB9-E290-40C2-A7C1-27D10EC2F1E2}"/>
          </ac:spMkLst>
        </pc:spChg>
        <pc:spChg chg="add mod ord">
          <ac:chgData name="Judson Santiago" userId="ebb108da2f256286" providerId="LiveId" clId="{F39F865C-57F7-44D4-A431-A0FBD20CA48A}" dt="2020-03-11T19:07:44.354" v="1245" actId="164"/>
          <ac:spMkLst>
            <pc:docMk/>
            <pc:sldMk cId="1925047173" sldId="300"/>
            <ac:spMk id="33" creationId="{6CCF0852-2738-431D-AD6D-82A4A34E6F7E}"/>
          </ac:spMkLst>
        </pc:spChg>
        <pc:grpChg chg="add mod">
          <ac:chgData name="Judson Santiago" userId="ebb108da2f256286" providerId="LiveId" clId="{F39F865C-57F7-44D4-A431-A0FBD20CA48A}" dt="2020-03-12T04:04:44.933" v="2397" actId="1076"/>
          <ac:grpSpMkLst>
            <pc:docMk/>
            <pc:sldMk cId="1925047173" sldId="300"/>
            <ac:grpSpMk id="37" creationId="{1B673074-44C4-4177-BF70-31B19CDAF2F5}"/>
          </ac:grpSpMkLst>
        </pc:grpChg>
        <pc:picChg chg="add mod">
          <ac:chgData name="Judson Santiago" userId="ebb108da2f256286" providerId="LiveId" clId="{F39F865C-57F7-44D4-A431-A0FBD20CA48A}" dt="2020-03-12T04:04:46.547" v="2400" actId="732"/>
          <ac:picMkLst>
            <pc:docMk/>
            <pc:sldMk cId="1925047173" sldId="300"/>
            <ac:picMk id="1026" creationId="{8ABE10A3-A87C-4FDB-83BE-F82279AAA923}"/>
          </ac:picMkLst>
        </pc:pic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12" creationId="{E3673A72-18D8-4142-987B-9601490F043A}"/>
          </ac:cxnSpMkLst>
        </pc:cxn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14" creationId="{FC9FF713-4C50-4980-AF57-4440D8C63B0F}"/>
          </ac:cxnSpMkLst>
        </pc:cxn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24" creationId="{A0122C80-8D5C-4150-9290-ED01BFF70690}"/>
          </ac:cxnSpMkLst>
        </pc:cxn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28" creationId="{6500188B-7A90-49C7-BBA1-560260B5FBBD}"/>
          </ac:cxnSpMkLst>
        </pc:cxnChg>
        <pc:cxnChg chg="add mod">
          <ac:chgData name="Judson Santiago" userId="ebb108da2f256286" providerId="LiveId" clId="{F39F865C-57F7-44D4-A431-A0FBD20CA48A}" dt="2020-03-11T19:07:44.354" v="1245" actId="164"/>
          <ac:cxnSpMkLst>
            <pc:docMk/>
            <pc:sldMk cId="1925047173" sldId="300"/>
            <ac:cxnSpMk id="34" creationId="{19621350-B947-49C7-96A1-9CDAC82A4909}"/>
          </ac:cxnSpMkLst>
        </pc:cxnChg>
      </pc:sldChg>
      <pc:sldChg chg="addSp delSp modSp add mod setBg">
        <pc:chgData name="Judson Santiago" userId="ebb108da2f256286" providerId="LiveId" clId="{F39F865C-57F7-44D4-A431-A0FBD20CA48A}" dt="2020-03-12T04:04:51.722" v="2402" actId="1076"/>
        <pc:sldMkLst>
          <pc:docMk/>
          <pc:sldMk cId="4115429946" sldId="301"/>
        </pc:sldMkLst>
        <pc:spChg chg="mod">
          <ac:chgData name="Judson Santiago" userId="ebb108da2f256286" providerId="LiveId" clId="{F39F865C-57F7-44D4-A431-A0FBD20CA48A}" dt="2020-03-12T04:01:00.475" v="2390" actId="26606"/>
          <ac:spMkLst>
            <pc:docMk/>
            <pc:sldMk cId="4115429946" sldId="301"/>
            <ac:spMk id="2" creationId="{C1A2B4BE-5001-44F6-8CF8-23E57B3F9A37}"/>
          </ac:spMkLst>
        </pc:spChg>
        <pc:spChg chg="mod">
          <ac:chgData name="Judson Santiago" userId="ebb108da2f256286" providerId="LiveId" clId="{F39F865C-57F7-44D4-A431-A0FBD20CA48A}" dt="2020-03-12T04:01:00.475" v="2390" actId="26606"/>
          <ac:spMkLst>
            <pc:docMk/>
            <pc:sldMk cId="4115429946" sldId="301"/>
            <ac:spMk id="3" creationId="{DBE1A760-BB1D-4CC8-BDD6-DD7A4B2BFDCC}"/>
          </ac:spMkLst>
        </pc:spChg>
        <pc:spChg chg="add del">
          <ac:chgData name="Judson Santiago" userId="ebb108da2f256286" providerId="LiveId" clId="{F39F865C-57F7-44D4-A431-A0FBD20CA48A}" dt="2020-03-12T04:01:00.475" v="2390" actId="26606"/>
          <ac:spMkLst>
            <pc:docMk/>
            <pc:sldMk cId="4115429946" sldId="301"/>
            <ac:spMk id="12" creationId="{CD94F7C0-1344-4B3C-AFCB-E7F006BB5348}"/>
          </ac:spMkLst>
        </pc:spChg>
        <pc:picChg chg="add del mod">
          <ac:chgData name="Judson Santiago" userId="ebb108da2f256286" providerId="LiveId" clId="{F39F865C-57F7-44D4-A431-A0FBD20CA48A}" dt="2020-03-12T03:39:52.236" v="2366" actId="478"/>
          <ac:picMkLst>
            <pc:docMk/>
            <pc:sldMk cId="4115429946" sldId="301"/>
            <ac:picMk id="4" creationId="{B333A498-AF3A-4056-BD72-A6CBCC9AC127}"/>
          </ac:picMkLst>
        </pc:picChg>
        <pc:picChg chg="add del">
          <ac:chgData name="Judson Santiago" userId="ebb108da2f256286" providerId="LiveId" clId="{F39F865C-57F7-44D4-A431-A0FBD20CA48A}" dt="2020-03-12T03:39:55.984" v="2368"/>
          <ac:picMkLst>
            <pc:docMk/>
            <pc:sldMk cId="4115429946" sldId="301"/>
            <ac:picMk id="5" creationId="{BEC9F93C-8168-41C8-912A-EA081EE7171D}"/>
          </ac:picMkLst>
        </pc:picChg>
        <pc:picChg chg="add mod">
          <ac:chgData name="Judson Santiago" userId="ebb108da2f256286" providerId="LiveId" clId="{F39F865C-57F7-44D4-A431-A0FBD20CA48A}" dt="2020-03-12T04:04:51.722" v="2402" actId="1076"/>
          <ac:picMkLst>
            <pc:docMk/>
            <pc:sldMk cId="4115429946" sldId="301"/>
            <ac:picMk id="7" creationId="{C37B72E7-1EC1-482F-89E1-21BD3D0CDA5A}"/>
          </ac:picMkLst>
        </pc:picChg>
        <pc:picChg chg="add del mod">
          <ac:chgData name="Judson Santiago" userId="ebb108da2f256286" providerId="LiveId" clId="{F39F865C-57F7-44D4-A431-A0FBD20CA48A}" dt="2020-03-12T03:42:16.674" v="2377" actId="478"/>
          <ac:picMkLst>
            <pc:docMk/>
            <pc:sldMk cId="4115429946" sldId="301"/>
            <ac:picMk id="8" creationId="{CE1CF914-5821-4DA7-AEF9-45331A30658D}"/>
          </ac:picMkLst>
        </pc:picChg>
        <pc:picChg chg="add del">
          <ac:chgData name="Judson Santiago" userId="ebb108da2f256286" providerId="LiveId" clId="{F39F865C-57F7-44D4-A431-A0FBD20CA48A}" dt="2020-03-12T04:01:00.475" v="2390" actId="26606"/>
          <ac:picMkLst>
            <pc:docMk/>
            <pc:sldMk cId="4115429946" sldId="301"/>
            <ac:picMk id="14" creationId="{4EC584A2-4215-4DB8-AE1F-E3768D77E8DE}"/>
          </ac:picMkLst>
        </pc:picChg>
        <pc:picChg chg="add del mod">
          <ac:chgData name="Judson Santiago" userId="ebb108da2f256286" providerId="LiveId" clId="{F39F865C-57F7-44D4-A431-A0FBD20CA48A}" dt="2020-03-12T03:24:57.192" v="2333" actId="478"/>
          <ac:picMkLst>
            <pc:docMk/>
            <pc:sldMk cId="4115429946" sldId="301"/>
            <ac:picMk id="2050" creationId="{7C4CD7A2-19ED-47B8-B716-9E445AFA24FE}"/>
          </ac:picMkLst>
        </pc:picChg>
      </pc:sldChg>
    </pc:docChg>
  </pc:docChgLst>
  <pc:docChgLst>
    <pc:chgData name="Judson Santiago" userId="ebb108da2f256286" providerId="LiveId" clId="{AC7D5D60-D7B8-446A-B895-E7958CAD2F37}"/>
    <pc:docChg chg="undo redo custSel addSld delSld modSld sldOrd modMainMaster">
      <pc:chgData name="Judson Santiago" userId="ebb108da2f256286" providerId="LiveId" clId="{AC7D5D60-D7B8-446A-B895-E7958CAD2F37}" dt="2020-02-04T05:34:03.550" v="9598" actId="1076"/>
      <pc:docMkLst>
        <pc:docMk/>
      </pc:docMkLst>
      <pc:sldChg chg="addSp modSp del">
        <pc:chgData name="Judson Santiago" userId="ebb108da2f256286" providerId="LiveId" clId="{AC7D5D60-D7B8-446A-B895-E7958CAD2F37}" dt="2020-01-02T22:08:10.098" v="6610" actId="47"/>
        <pc:sldMkLst>
          <pc:docMk/>
          <pc:sldMk cId="2201970306" sldId="256"/>
        </pc:sldMkLst>
        <pc:spChg chg="mod">
          <ac:chgData name="Judson Santiago" userId="ebb108da2f256286" providerId="LiveId" clId="{AC7D5D60-D7B8-446A-B895-E7958CAD2F37}" dt="2020-01-02T21:52:10.040" v="6420" actId="207"/>
          <ac:spMkLst>
            <pc:docMk/>
            <pc:sldMk cId="2201970306" sldId="256"/>
            <ac:spMk id="2" creationId="{6C6335C2-6CCE-41EF-8B0C-9EB58EAF3FEC}"/>
          </ac:spMkLst>
        </pc:spChg>
        <pc:spChg chg="mod">
          <ac:chgData name="Judson Santiago" userId="ebb108da2f256286" providerId="LiveId" clId="{AC7D5D60-D7B8-446A-B895-E7958CAD2F37}" dt="2020-01-02T21:58:34.092" v="6495" actId="1076"/>
          <ac:spMkLst>
            <pc:docMk/>
            <pc:sldMk cId="2201970306" sldId="256"/>
            <ac:spMk id="3" creationId="{A2FBEAEA-78C7-4711-B4F8-215140F9BF79}"/>
          </ac:spMkLst>
        </pc:spChg>
        <pc:spChg chg="add mod">
          <ac:chgData name="Judson Santiago" userId="ebb108da2f256286" providerId="LiveId" clId="{AC7D5D60-D7B8-446A-B895-E7958CAD2F37}" dt="2020-01-02T21:58:57.030" v="6497" actId="1076"/>
          <ac:spMkLst>
            <pc:docMk/>
            <pc:sldMk cId="2201970306" sldId="256"/>
            <ac:spMk id="4" creationId="{7FDCBB66-DB10-4446-A1F9-5C374907B9C8}"/>
          </ac:spMkLst>
        </pc:spChg>
      </pc:sldChg>
      <pc:sldChg chg="modSp">
        <pc:chgData name="Judson Santiago" userId="ebb108da2f256286" providerId="LiveId" clId="{AC7D5D60-D7B8-446A-B895-E7958CAD2F37}" dt="2020-01-02T01:13:19.578" v="3676" actId="20577"/>
        <pc:sldMkLst>
          <pc:docMk/>
          <pc:sldMk cId="712608003" sldId="273"/>
        </pc:sldMkLst>
        <pc:spChg chg="mod">
          <ac:chgData name="Judson Santiago" userId="ebb108da2f256286" providerId="LiveId" clId="{AC7D5D60-D7B8-446A-B895-E7958CAD2F37}" dt="2020-01-02T01:13:19.578" v="3676" actId="20577"/>
          <ac:spMkLst>
            <pc:docMk/>
            <pc:sldMk cId="712608003" sldId="273"/>
            <ac:spMk id="2" creationId="{E712E764-1B91-4625-8FEC-FBB9DD8A045A}"/>
          </ac:spMkLst>
        </pc:spChg>
        <pc:spChg chg="mod">
          <ac:chgData name="Judson Santiago" userId="ebb108da2f256286" providerId="LiveId" clId="{AC7D5D60-D7B8-446A-B895-E7958CAD2F37}" dt="2020-01-01T20:43:20.394" v="15" actId="20577"/>
          <ac:spMkLst>
            <pc:docMk/>
            <pc:sldMk cId="712608003" sldId="273"/>
            <ac:spMk id="3" creationId="{B112CEC1-1F3F-4208-9DCE-62E26D8B315E}"/>
          </ac:spMkLst>
        </pc:spChg>
        <pc:spChg chg="mod">
          <ac:chgData name="Judson Santiago" userId="ebb108da2f256286" providerId="LiveId" clId="{AC7D5D60-D7B8-446A-B895-E7958CAD2F37}" dt="2020-01-01T20:49:25.338" v="51" actId="1076"/>
          <ac:spMkLst>
            <pc:docMk/>
            <pc:sldMk cId="712608003" sldId="273"/>
            <ac:spMk id="7" creationId="{3F4EDAC3-DF28-4643-98C1-FF02BDDF410A}"/>
          </ac:spMkLst>
        </pc:spChg>
        <pc:spChg chg="mod">
          <ac:chgData name="Judson Santiago" userId="ebb108da2f256286" providerId="LiveId" clId="{AC7D5D60-D7B8-446A-B895-E7958CAD2F37}" dt="2020-01-01T20:50:26.743" v="54" actId="208"/>
          <ac:spMkLst>
            <pc:docMk/>
            <pc:sldMk cId="712608003" sldId="273"/>
            <ac:spMk id="10" creationId="{D9DF01C2-7157-41E6-9C94-CFFD19D45A76}"/>
          </ac:spMkLst>
        </pc:spChg>
        <pc:spChg chg="mod">
          <ac:chgData name="Judson Santiago" userId="ebb108da2f256286" providerId="LiveId" clId="{AC7D5D60-D7B8-446A-B895-E7958CAD2F37}" dt="2020-01-01T21:07:58.052" v="255" actId="339"/>
          <ac:spMkLst>
            <pc:docMk/>
            <pc:sldMk cId="712608003" sldId="273"/>
            <ac:spMk id="13" creationId="{C7FE0A0A-0A61-4E87-BFEC-A846397211CF}"/>
          </ac:spMkLst>
        </pc:spChg>
        <pc:spChg chg="mod">
          <ac:chgData name="Judson Santiago" userId="ebb108da2f256286" providerId="LiveId" clId="{AC7D5D60-D7B8-446A-B895-E7958CAD2F37}" dt="2020-01-01T20:53:12.100" v="63" actId="208"/>
          <ac:spMkLst>
            <pc:docMk/>
            <pc:sldMk cId="712608003" sldId="273"/>
            <ac:spMk id="14" creationId="{BAA10D4F-F128-42FC-A8F7-97A86321DC71}"/>
          </ac:spMkLst>
        </pc:spChg>
        <pc:spChg chg="mod">
          <ac:chgData name="Judson Santiago" userId="ebb108da2f256286" providerId="LiveId" clId="{AC7D5D60-D7B8-446A-B895-E7958CAD2F37}" dt="2020-01-01T21:06:20.456" v="252" actId="208"/>
          <ac:spMkLst>
            <pc:docMk/>
            <pc:sldMk cId="712608003" sldId="273"/>
            <ac:spMk id="16" creationId="{487D3A2B-0B40-4086-9962-8B76B221ED5B}"/>
          </ac:spMkLst>
        </pc:spChg>
      </pc:sldChg>
      <pc:sldChg chg="addSp modSp">
        <pc:chgData name="Judson Santiago" userId="ebb108da2f256286" providerId="LiveId" clId="{AC7D5D60-D7B8-446A-B895-E7958CAD2F37}" dt="2020-01-02T21:54:11.549" v="6427"/>
        <pc:sldMkLst>
          <pc:docMk/>
          <pc:sldMk cId="61756451" sldId="274"/>
        </pc:sldMkLst>
        <pc:spChg chg="mod">
          <ac:chgData name="Judson Santiago" userId="ebb108da2f256286" providerId="LiveId" clId="{AC7D5D60-D7B8-446A-B895-E7958CAD2F37}" dt="2020-01-02T01:13:23.735" v="3677"/>
          <ac:spMkLst>
            <pc:docMk/>
            <pc:sldMk cId="61756451" sldId="274"/>
            <ac:spMk id="2" creationId="{3EFE69F9-6807-4DAD-95CA-5C785B1F5D86}"/>
          </ac:spMkLst>
        </pc:spChg>
        <pc:spChg chg="mod">
          <ac:chgData name="Judson Santiago" userId="ebb108da2f256286" providerId="LiveId" clId="{AC7D5D60-D7B8-446A-B895-E7958CAD2F37}" dt="2020-01-02T21:54:11.549" v="6427"/>
          <ac:spMkLst>
            <pc:docMk/>
            <pc:sldMk cId="61756451" sldId="274"/>
            <ac:spMk id="3" creationId="{E509C3DC-167F-4E93-9576-1E2262E1EB00}"/>
          </ac:spMkLst>
        </pc:spChg>
        <pc:spChg chg="add mod">
          <ac:chgData name="Judson Santiago" userId="ebb108da2f256286" providerId="LiveId" clId="{AC7D5D60-D7B8-446A-B895-E7958CAD2F37}" dt="2020-01-01T21:01:31.921" v="169" actId="1076"/>
          <ac:spMkLst>
            <pc:docMk/>
            <pc:sldMk cId="61756451" sldId="274"/>
            <ac:spMk id="8" creationId="{6E9AC3AA-7CCA-4CFF-85E9-41A877A0544A}"/>
          </ac:spMkLst>
        </pc:spChg>
        <pc:spChg chg="mod">
          <ac:chgData name="Judson Santiago" userId="ebb108da2f256286" providerId="LiveId" clId="{AC7D5D60-D7B8-446A-B895-E7958CAD2F37}" dt="2020-01-01T20:57:12.290" v="115" actId="20577"/>
          <ac:spMkLst>
            <pc:docMk/>
            <pc:sldMk cId="61756451" sldId="274"/>
            <ac:spMk id="13" creationId="{E3BD95F5-D8DC-402D-9A7C-6A752BC1A8EC}"/>
          </ac:spMkLst>
        </pc:spChg>
        <pc:spChg chg="mod">
          <ac:chgData name="Judson Santiago" userId="ebb108da2f256286" providerId="LiveId" clId="{AC7D5D60-D7B8-446A-B895-E7958CAD2F37}" dt="2020-01-01T20:57:07.558" v="103" actId="20577"/>
          <ac:spMkLst>
            <pc:docMk/>
            <pc:sldMk cId="61756451" sldId="274"/>
            <ac:spMk id="14" creationId="{4BB64995-FC49-43FD-A71E-40390A047D7F}"/>
          </ac:spMkLst>
        </pc:spChg>
      </pc:sldChg>
      <pc:sldChg chg="modSp modNotesTx">
        <pc:chgData name="Judson Santiago" userId="ebb108da2f256286" providerId="LiveId" clId="{AC7D5D60-D7B8-446A-B895-E7958CAD2F37}" dt="2020-01-02T21:54:11.549" v="6427"/>
        <pc:sldMkLst>
          <pc:docMk/>
          <pc:sldMk cId="1190274580" sldId="275"/>
        </pc:sldMkLst>
        <pc:spChg chg="mod">
          <ac:chgData name="Judson Santiago" userId="ebb108da2f256286" providerId="LiveId" clId="{AC7D5D60-D7B8-446A-B895-E7958CAD2F37}" dt="2020-01-02T01:13:26.091" v="3678"/>
          <ac:spMkLst>
            <pc:docMk/>
            <pc:sldMk cId="1190274580" sldId="275"/>
            <ac:spMk id="2" creationId="{3EFE69F9-6807-4DAD-95CA-5C785B1F5D86}"/>
          </ac:spMkLst>
        </pc:spChg>
        <pc:spChg chg="mod">
          <ac:chgData name="Judson Santiago" userId="ebb108da2f256286" providerId="LiveId" clId="{AC7D5D60-D7B8-446A-B895-E7958CAD2F37}" dt="2020-01-02T21:54:11.549" v="6427"/>
          <ac:spMkLst>
            <pc:docMk/>
            <pc:sldMk cId="1190274580" sldId="275"/>
            <ac:spMk id="3" creationId="{E509C3DC-167F-4E93-9576-1E2262E1EB00}"/>
          </ac:spMkLst>
        </pc:spChg>
        <pc:spChg chg="mod">
          <ac:chgData name="Judson Santiago" userId="ebb108da2f256286" providerId="LiveId" clId="{AC7D5D60-D7B8-446A-B895-E7958CAD2F37}" dt="2020-01-01T21:07:29.889" v="254" actId="339"/>
          <ac:spMkLst>
            <pc:docMk/>
            <pc:sldMk cId="1190274580" sldId="275"/>
            <ac:spMk id="100" creationId="{9B88F710-63B4-4735-BA06-4047D24E6335}"/>
          </ac:spMkLst>
        </pc:spChg>
        <pc:spChg chg="mod">
          <ac:chgData name="Judson Santiago" userId="ebb108da2f256286" providerId="LiveId" clId="{AC7D5D60-D7B8-446A-B895-E7958CAD2F37}" dt="2020-01-01T21:03:56.524" v="231" actId="208"/>
          <ac:spMkLst>
            <pc:docMk/>
            <pc:sldMk cId="1190274580" sldId="275"/>
            <ac:spMk id="101" creationId="{A5EB8A6C-993D-4E55-A0F4-4CF2610B50AD}"/>
          </ac:spMkLst>
        </pc:spChg>
        <pc:spChg chg="mod">
          <ac:chgData name="Judson Santiago" userId="ebb108da2f256286" providerId="LiveId" clId="{AC7D5D60-D7B8-446A-B895-E7958CAD2F37}" dt="2020-01-01T21:06:44.246" v="253" actId="208"/>
          <ac:spMkLst>
            <pc:docMk/>
            <pc:sldMk cId="1190274580" sldId="275"/>
            <ac:spMk id="105" creationId="{155A54DA-4B85-437B-8D6B-DA81B71E12C7}"/>
          </ac:spMkLst>
        </pc:spChg>
        <pc:grpChg chg="mod">
          <ac:chgData name="Judson Santiago" userId="ebb108da2f256286" providerId="LiveId" clId="{AC7D5D60-D7B8-446A-B895-E7958CAD2F37}" dt="2020-01-01T21:03:44.821" v="229" actId="1076"/>
          <ac:grpSpMkLst>
            <pc:docMk/>
            <pc:sldMk cId="1190274580" sldId="275"/>
            <ac:grpSpMk id="4" creationId="{76BA9C48-1A47-4678-A7B9-4D030D860695}"/>
          </ac:grpSpMkLst>
        </pc:grpChg>
      </pc:sldChg>
      <pc:sldChg chg="modSp">
        <pc:chgData name="Judson Santiago" userId="ebb108da2f256286" providerId="LiveId" clId="{AC7D5D60-D7B8-446A-B895-E7958CAD2F37}" dt="2020-01-02T23:29:08.198" v="6924" actId="207"/>
        <pc:sldMkLst>
          <pc:docMk/>
          <pc:sldMk cId="2360574367" sldId="276"/>
        </pc:sldMkLst>
        <pc:spChg chg="mod">
          <ac:chgData name="Judson Santiago" userId="ebb108da2f256286" providerId="LiveId" clId="{AC7D5D60-D7B8-446A-B895-E7958CAD2F37}" dt="2020-01-02T23:29:08.198" v="6924" actId="207"/>
          <ac:spMkLst>
            <pc:docMk/>
            <pc:sldMk cId="2360574367" sldId="276"/>
            <ac:spMk id="3" creationId="{3C82F941-A9ED-47BB-8EDF-53CCB155FDB6}"/>
          </ac:spMkLst>
        </pc:spChg>
      </pc:sldChg>
      <pc:sldChg chg="addSp delSp modSp">
        <pc:chgData name="Judson Santiago" userId="ebb108da2f256286" providerId="LiveId" clId="{AC7D5D60-D7B8-446A-B895-E7958CAD2F37}" dt="2020-01-02T23:30:05.610" v="6929" actId="113"/>
        <pc:sldMkLst>
          <pc:docMk/>
          <pc:sldMk cId="1152016295" sldId="277"/>
        </pc:sldMkLst>
        <pc:spChg chg="mod">
          <ac:chgData name="Judson Santiago" userId="ebb108da2f256286" providerId="LiveId" clId="{AC7D5D60-D7B8-446A-B895-E7958CAD2F37}" dt="2020-01-02T23:30:05.610" v="6929" actId="113"/>
          <ac:spMkLst>
            <pc:docMk/>
            <pc:sldMk cId="1152016295" sldId="277"/>
            <ac:spMk id="3" creationId="{E72A3452-C83D-4782-979E-0B213E59F279}"/>
          </ac:spMkLst>
        </pc:spChg>
        <pc:picChg chg="add del mod">
          <ac:chgData name="Judson Santiago" userId="ebb108da2f256286" providerId="LiveId" clId="{AC7D5D60-D7B8-446A-B895-E7958CAD2F37}" dt="2020-01-02T01:28:32.419" v="3704" actId="478"/>
          <ac:picMkLst>
            <pc:docMk/>
            <pc:sldMk cId="1152016295" sldId="277"/>
            <ac:picMk id="7" creationId="{4EFBAB54-7744-4AF0-AC08-EF07EA8CF847}"/>
          </ac:picMkLst>
        </pc:picChg>
        <pc:picChg chg="add del mod">
          <ac:chgData name="Judson Santiago" userId="ebb108da2f256286" providerId="LiveId" clId="{AC7D5D60-D7B8-446A-B895-E7958CAD2F37}" dt="2020-01-02T01:34:29.562" v="3708" actId="478"/>
          <ac:picMkLst>
            <pc:docMk/>
            <pc:sldMk cId="1152016295" sldId="277"/>
            <ac:picMk id="1026" creationId="{CAA957AA-6BEE-4639-9CEB-B6516C0FC714}"/>
          </ac:picMkLst>
        </pc:picChg>
      </pc:sldChg>
      <pc:sldChg chg="modSp">
        <pc:chgData name="Judson Santiago" userId="ebb108da2f256286" providerId="LiveId" clId="{AC7D5D60-D7B8-446A-B895-E7958CAD2F37}" dt="2020-01-02T23:32:20.993" v="6931" actId="207"/>
        <pc:sldMkLst>
          <pc:docMk/>
          <pc:sldMk cId="499037433" sldId="279"/>
        </pc:sldMkLst>
        <pc:spChg chg="mod">
          <ac:chgData name="Judson Santiago" userId="ebb108da2f256286" providerId="LiveId" clId="{AC7D5D60-D7B8-446A-B895-E7958CAD2F37}" dt="2020-01-02T23:32:20.993" v="6931" actId="207"/>
          <ac:spMkLst>
            <pc:docMk/>
            <pc:sldMk cId="499037433" sldId="279"/>
            <ac:spMk id="3" creationId="{3C82F941-A9ED-47BB-8EDF-53CCB155FDB6}"/>
          </ac:spMkLst>
        </pc:spChg>
      </pc:sldChg>
      <pc:sldChg chg="modSp">
        <pc:chgData name="Judson Santiago" userId="ebb108da2f256286" providerId="LiveId" clId="{AC7D5D60-D7B8-446A-B895-E7958CAD2F37}" dt="2020-01-02T23:32:49.414" v="6932" actId="207"/>
        <pc:sldMkLst>
          <pc:docMk/>
          <pc:sldMk cId="1755326507" sldId="280"/>
        </pc:sldMkLst>
        <pc:spChg chg="mod">
          <ac:chgData name="Judson Santiago" userId="ebb108da2f256286" providerId="LiveId" clId="{AC7D5D60-D7B8-446A-B895-E7958CAD2F37}" dt="2020-01-02T23:32:49.414" v="6932" actId="207"/>
          <ac:spMkLst>
            <pc:docMk/>
            <pc:sldMk cId="1755326507" sldId="280"/>
            <ac:spMk id="3" creationId="{D7F37531-4C3F-4A72-8B15-01CE06EFC17B}"/>
          </ac:spMkLst>
        </pc:spChg>
        <pc:graphicFrameChg chg="mod">
          <ac:chgData name="Judson Santiago" userId="ebb108da2f256286" providerId="LiveId" clId="{AC7D5D60-D7B8-446A-B895-E7958CAD2F37}" dt="2020-01-02T19:18:13.121" v="3892" actId="1076"/>
          <ac:graphicFrameMkLst>
            <pc:docMk/>
            <pc:sldMk cId="1755326507" sldId="280"/>
            <ac:graphicFrameMk id="8" creationId="{44B57419-CB53-4CE3-9A8C-9EC791C10A45}"/>
          </ac:graphicFrameMkLst>
        </pc:graphicFrameChg>
        <pc:picChg chg="mod">
          <ac:chgData name="Judson Santiago" userId="ebb108da2f256286" providerId="LiveId" clId="{AC7D5D60-D7B8-446A-B895-E7958CAD2F37}" dt="2020-01-02T19:18:13.121" v="3892" actId="1076"/>
          <ac:picMkLst>
            <pc:docMk/>
            <pc:sldMk cId="1755326507" sldId="280"/>
            <ac:picMk id="5" creationId="{F3D84C87-659A-4DB3-B95B-E6E8D4B81A6A}"/>
          </ac:picMkLst>
        </pc:picChg>
        <pc:picChg chg="mod">
          <ac:chgData name="Judson Santiago" userId="ebb108da2f256286" providerId="LiveId" clId="{AC7D5D60-D7B8-446A-B895-E7958CAD2F37}" dt="2020-01-02T19:18:13.121" v="3892" actId="1076"/>
          <ac:picMkLst>
            <pc:docMk/>
            <pc:sldMk cId="1755326507" sldId="280"/>
            <ac:picMk id="10" creationId="{FDB516B6-3A60-42B3-99F2-A79F76576E07}"/>
          </ac:picMkLst>
        </pc:picChg>
      </pc:sldChg>
      <pc:sldChg chg="addSp delSp modSp modNotesTx">
        <pc:chgData name="Judson Santiago" userId="ebb108da2f256286" providerId="LiveId" clId="{AC7D5D60-D7B8-446A-B895-E7958CAD2F37}" dt="2020-01-02T01:15:39.776" v="3690" actId="207"/>
        <pc:sldMkLst>
          <pc:docMk/>
          <pc:sldMk cId="848949753" sldId="281"/>
        </pc:sldMkLst>
        <pc:spChg chg="mod">
          <ac:chgData name="Judson Santiago" userId="ebb108da2f256286" providerId="LiveId" clId="{AC7D5D60-D7B8-446A-B895-E7958CAD2F37}" dt="2020-01-01T22:09:39.927" v="1604" actId="207"/>
          <ac:spMkLst>
            <pc:docMk/>
            <pc:sldMk cId="848949753" sldId="281"/>
            <ac:spMk id="3" creationId="{04107390-56B7-4B72-9350-75B559DD623F}"/>
          </ac:spMkLst>
        </pc:spChg>
        <pc:spChg chg="del mod topLvl">
          <ac:chgData name="Judson Santiago" userId="ebb108da2f256286" providerId="LiveId" clId="{AC7D5D60-D7B8-446A-B895-E7958CAD2F37}" dt="2020-01-01T21:42:56.213" v="993" actId="478"/>
          <ac:spMkLst>
            <pc:docMk/>
            <pc:sldMk cId="848949753" sldId="281"/>
            <ac:spMk id="5" creationId="{060A45E7-4843-4FB3-9F6B-904A776E7966}"/>
          </ac:spMkLst>
        </pc:spChg>
        <pc:spChg chg="mod topLvl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6" creationId="{4C03221B-9129-4F1F-997B-DB70BFCD1FB0}"/>
          </ac:spMkLst>
        </pc:spChg>
        <pc:spChg chg="del mod topLvl">
          <ac:chgData name="Judson Santiago" userId="ebb108da2f256286" providerId="LiveId" clId="{AC7D5D60-D7B8-446A-B895-E7958CAD2F37}" dt="2020-01-01T21:44:04.265" v="1019" actId="478"/>
          <ac:spMkLst>
            <pc:docMk/>
            <pc:sldMk cId="848949753" sldId="281"/>
            <ac:spMk id="7" creationId="{479116DE-D08A-4480-98A1-481FCFA54DF0}"/>
          </ac:spMkLst>
        </pc:spChg>
        <pc:spChg chg="del mod topLvl">
          <ac:chgData name="Judson Santiago" userId="ebb108da2f256286" providerId="LiveId" clId="{AC7D5D60-D7B8-446A-B895-E7958CAD2F37}" dt="2020-01-01T21:42:42.837" v="986" actId="478"/>
          <ac:spMkLst>
            <pc:docMk/>
            <pc:sldMk cId="848949753" sldId="281"/>
            <ac:spMk id="9" creationId="{5127DB82-87AA-4247-945E-88EE7C9C1B27}"/>
          </ac:spMkLst>
        </pc:spChg>
        <pc:spChg chg="del mod topLvl">
          <ac:chgData name="Judson Santiago" userId="ebb108da2f256286" providerId="LiveId" clId="{AC7D5D60-D7B8-446A-B895-E7958CAD2F37}" dt="2020-01-01T21:44:04.265" v="1019" actId="478"/>
          <ac:spMkLst>
            <pc:docMk/>
            <pc:sldMk cId="848949753" sldId="281"/>
            <ac:spMk id="14" creationId="{901EBB8A-01A5-4BDB-B17E-F24A137387F3}"/>
          </ac:spMkLst>
        </pc:spChg>
        <pc:spChg chg="mod topLvl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16" creationId="{B83D831E-107F-4DEE-BB39-B24C042470D3}"/>
          </ac:spMkLst>
        </pc:spChg>
        <pc:spChg chg="add mod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99" creationId="{0A88C9A4-0499-4DA9-84F7-BB240708D454}"/>
          </ac:spMkLst>
        </pc:spChg>
        <pc:spChg chg="add mod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101" creationId="{E4813308-CA80-4A98-81D5-A882AB332829}"/>
          </ac:spMkLst>
        </pc:spChg>
        <pc:spChg chg="add del mod">
          <ac:chgData name="Judson Santiago" userId="ebb108da2f256286" providerId="LiveId" clId="{AC7D5D60-D7B8-446A-B895-E7958CAD2F37}" dt="2020-01-01T21:46:28.212" v="1067" actId="478"/>
          <ac:spMkLst>
            <pc:docMk/>
            <pc:sldMk cId="848949753" sldId="281"/>
            <ac:spMk id="102" creationId="{9AA3671F-10B4-4014-9931-EAE320544B98}"/>
          </ac:spMkLst>
        </pc:spChg>
        <pc:spChg chg="add mod">
          <ac:chgData name="Judson Santiago" userId="ebb108da2f256286" providerId="LiveId" clId="{AC7D5D60-D7B8-446A-B895-E7958CAD2F37}" dt="2020-01-01T21:51:01.529" v="1256" actId="164"/>
          <ac:spMkLst>
            <pc:docMk/>
            <pc:sldMk cId="848949753" sldId="281"/>
            <ac:spMk id="107" creationId="{48D46DD6-4AAF-4400-ACD6-521C0BF81E63}"/>
          </ac:spMkLst>
        </pc:spChg>
        <pc:spChg chg="add mod">
          <ac:chgData name="Judson Santiago" userId="ebb108da2f256286" providerId="LiveId" clId="{AC7D5D60-D7B8-446A-B895-E7958CAD2F37}" dt="2020-01-02T01:15:39.776" v="3690" actId="207"/>
          <ac:spMkLst>
            <pc:docMk/>
            <pc:sldMk cId="848949753" sldId="281"/>
            <ac:spMk id="110" creationId="{CEB7F603-CDB3-4402-8D5C-C2C0602DE9EB}"/>
          </ac:spMkLst>
        </pc:spChg>
        <pc:grpChg chg="add del">
          <ac:chgData name="Judson Santiago" userId="ebb108da2f256286" providerId="LiveId" clId="{AC7D5D60-D7B8-446A-B895-E7958CAD2F37}" dt="2020-01-01T21:41:37.268" v="958" actId="165"/>
          <ac:grpSpMkLst>
            <pc:docMk/>
            <pc:sldMk cId="848949753" sldId="281"/>
            <ac:grpSpMk id="4" creationId="{B55A686F-EC2C-466B-AEC9-892DCAFBA688}"/>
          </ac:grpSpMkLst>
        </pc:grpChg>
        <pc:grpChg chg="del mod topLvl">
          <ac:chgData name="Judson Santiago" userId="ebb108da2f256286" providerId="LiveId" clId="{AC7D5D60-D7B8-446A-B895-E7958CAD2F37}" dt="2020-01-01T21:41:39.469" v="959" actId="478"/>
          <ac:grpSpMkLst>
            <pc:docMk/>
            <pc:sldMk cId="848949753" sldId="281"/>
            <ac:grpSpMk id="13" creationId="{7C48991A-6E69-4FDF-83AC-0DD7C1931609}"/>
          </ac:grpSpMkLst>
        </pc:grpChg>
        <pc:grpChg chg="add mod">
          <ac:chgData name="Judson Santiago" userId="ebb108da2f256286" providerId="LiveId" clId="{AC7D5D60-D7B8-446A-B895-E7958CAD2F37}" dt="2020-01-01T22:01:57.494" v="1600" actId="1076"/>
          <ac:grpSpMkLst>
            <pc:docMk/>
            <pc:sldMk cId="848949753" sldId="281"/>
            <ac:grpSpMk id="109" creationId="{F70DAC72-4C5F-4DC1-A7B5-26B68E6D236E}"/>
          </ac:grpSpMkLst>
        </pc:grpChg>
        <pc:cxnChg chg="mod topLvl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8" creationId="{3624CCE9-56CA-4579-935E-17334CEFD4BD}"/>
          </ac:cxnSpMkLst>
        </pc:cxnChg>
        <pc:cxnChg chg="del mod topLvl">
          <ac:chgData name="Judson Santiago" userId="ebb108da2f256286" providerId="LiveId" clId="{AC7D5D60-D7B8-446A-B895-E7958CAD2F37}" dt="2020-01-01T21:42:42.837" v="986" actId="478"/>
          <ac:cxnSpMkLst>
            <pc:docMk/>
            <pc:sldMk cId="848949753" sldId="281"/>
            <ac:cxnSpMk id="10" creationId="{F954AAED-B78F-499A-9FC5-E020D68E715C}"/>
          </ac:cxnSpMkLst>
        </pc:cxnChg>
        <pc:cxnChg chg="del mod topLvl">
          <ac:chgData name="Judson Santiago" userId="ebb108da2f256286" providerId="LiveId" clId="{AC7D5D60-D7B8-446A-B895-E7958CAD2F37}" dt="2020-01-01T21:44:04.265" v="1019" actId="478"/>
          <ac:cxnSpMkLst>
            <pc:docMk/>
            <pc:sldMk cId="848949753" sldId="281"/>
            <ac:cxnSpMk id="11" creationId="{769AD994-CC23-4BB9-9BBC-1B1A9577BD92}"/>
          </ac:cxnSpMkLst>
        </pc:cxnChg>
        <pc:cxnChg chg="del mod topLvl">
          <ac:chgData name="Judson Santiago" userId="ebb108da2f256286" providerId="LiveId" clId="{AC7D5D60-D7B8-446A-B895-E7958CAD2F37}" dt="2020-01-01T21:44:04.265" v="1019" actId="478"/>
          <ac:cxnSpMkLst>
            <pc:docMk/>
            <pc:sldMk cId="848949753" sldId="281"/>
            <ac:cxnSpMk id="12" creationId="{77EB16EA-942D-431E-BA84-E67620FEB5E8}"/>
          </ac:cxnSpMkLst>
        </pc:cxnChg>
        <pc:cxnChg chg="del mod topLvl">
          <ac:chgData name="Judson Santiago" userId="ebb108da2f256286" providerId="LiveId" clId="{AC7D5D60-D7B8-446A-B895-E7958CAD2F37}" dt="2020-01-01T21:44:04.265" v="1019" actId="478"/>
          <ac:cxnSpMkLst>
            <pc:docMk/>
            <pc:sldMk cId="848949753" sldId="281"/>
            <ac:cxnSpMk id="15" creationId="{E2EF4987-5B49-45D4-8859-955B0A9C7590}"/>
          </ac:cxnSpMkLst>
        </pc:cxnChg>
        <pc:cxnChg chg="add mod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100" creationId="{E876C847-D047-44CB-9800-73228FE5B595}"/>
          </ac:cxnSpMkLst>
        </pc:cxnChg>
        <pc:cxnChg chg="add mod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103" creationId="{71834AFE-944E-4FE6-9ED7-663585B3AC96}"/>
          </ac:cxnSpMkLst>
        </pc:cxnChg>
        <pc:cxnChg chg="add mod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104" creationId="{06CC1A7C-680C-427C-A484-069A7F00CBAC}"/>
          </ac:cxnSpMkLst>
        </pc:cxnChg>
        <pc:cxnChg chg="add mod">
          <ac:chgData name="Judson Santiago" userId="ebb108da2f256286" providerId="LiveId" clId="{AC7D5D60-D7B8-446A-B895-E7958CAD2F37}" dt="2020-01-01T21:51:01.529" v="1256" actId="164"/>
          <ac:cxnSpMkLst>
            <pc:docMk/>
            <pc:sldMk cId="848949753" sldId="281"/>
            <ac:cxnSpMk id="108" creationId="{3C917F77-7388-47AE-8F6C-1BAABBBC9426}"/>
          </ac:cxnSpMkLst>
        </pc:cxnChg>
      </pc:sldChg>
      <pc:sldChg chg="modSp">
        <pc:chgData name="Judson Santiago" userId="ebb108da2f256286" providerId="LiveId" clId="{AC7D5D60-D7B8-446A-B895-E7958CAD2F37}" dt="2020-01-02T21:49:04.949" v="6411" actId="20577"/>
        <pc:sldMkLst>
          <pc:docMk/>
          <pc:sldMk cId="1555228781" sldId="282"/>
        </pc:sldMkLst>
        <pc:spChg chg="mod">
          <ac:chgData name="Judson Santiago" userId="ebb108da2f256286" providerId="LiveId" clId="{AC7D5D60-D7B8-446A-B895-E7958CAD2F37}" dt="2020-01-02T21:49:04.949" v="6411" actId="20577"/>
          <ac:spMkLst>
            <pc:docMk/>
            <pc:sldMk cId="1555228781" sldId="282"/>
            <ac:spMk id="3" creationId="{F6C51D47-12AF-4067-89EB-B0877E7FFB63}"/>
          </ac:spMkLst>
        </pc:spChg>
      </pc:sldChg>
      <pc:sldChg chg="modSp modNotesTx">
        <pc:chgData name="Judson Santiago" userId="ebb108da2f256286" providerId="LiveId" clId="{AC7D5D60-D7B8-446A-B895-E7958CAD2F37}" dt="2020-01-02T19:39:06.059" v="4523" actId="20577"/>
        <pc:sldMkLst>
          <pc:docMk/>
          <pc:sldMk cId="1447291868" sldId="283"/>
        </pc:sldMkLst>
        <pc:spChg chg="mod">
          <ac:chgData name="Judson Santiago" userId="ebb108da2f256286" providerId="LiveId" clId="{AC7D5D60-D7B8-446A-B895-E7958CAD2F37}" dt="2020-01-02T19:37:27.409" v="4419" actId="207"/>
          <ac:spMkLst>
            <pc:docMk/>
            <pc:sldMk cId="1447291868" sldId="283"/>
            <ac:spMk id="3" creationId="{36B9544C-FD3A-436A-ADF3-901B985F74AA}"/>
          </ac:spMkLst>
        </pc:spChg>
      </pc:sldChg>
      <pc:sldChg chg="addSp delSp modSp add">
        <pc:chgData name="Judson Santiago" userId="ebb108da2f256286" providerId="LiveId" clId="{AC7D5D60-D7B8-446A-B895-E7958CAD2F37}" dt="2020-01-02T01:13:29.016" v="3679"/>
        <pc:sldMkLst>
          <pc:docMk/>
          <pc:sldMk cId="2105036121" sldId="284"/>
        </pc:sldMkLst>
        <pc:spChg chg="mod">
          <ac:chgData name="Judson Santiago" userId="ebb108da2f256286" providerId="LiveId" clId="{AC7D5D60-D7B8-446A-B895-E7958CAD2F37}" dt="2020-01-02T01:13:29.016" v="3679"/>
          <ac:spMkLst>
            <pc:docMk/>
            <pc:sldMk cId="2105036121" sldId="284"/>
            <ac:spMk id="2" creationId="{977B5DB8-B64D-4487-A255-A2E3F145B421}"/>
          </ac:spMkLst>
        </pc:spChg>
        <pc:spChg chg="mod">
          <ac:chgData name="Judson Santiago" userId="ebb108da2f256286" providerId="LiveId" clId="{AC7D5D60-D7B8-446A-B895-E7958CAD2F37}" dt="2020-01-01T21:23:42.046" v="579" actId="207"/>
          <ac:spMkLst>
            <pc:docMk/>
            <pc:sldMk cId="2105036121" sldId="284"/>
            <ac:spMk id="3" creationId="{6ECF4129-3DE3-4B59-92E0-D667F0CF5DB8}"/>
          </ac:spMkLst>
        </pc:spChg>
        <pc:spChg chg="del mod topLvl">
          <ac:chgData name="Judson Santiago" userId="ebb108da2f256286" providerId="LiveId" clId="{AC7D5D60-D7B8-446A-B895-E7958CAD2F37}" dt="2020-01-01T21:16:06.929" v="425" actId="478"/>
          <ac:spMkLst>
            <pc:docMk/>
            <pc:sldMk cId="2105036121" sldId="284"/>
            <ac:spMk id="5" creationId="{C1AC81B4-6395-41BC-AB7E-5CAA1F227044}"/>
          </ac:spMkLst>
        </pc:spChg>
        <pc:spChg chg="mod topLvl">
          <ac:chgData name="Judson Santiago" userId="ebb108da2f256286" providerId="LiveId" clId="{AC7D5D60-D7B8-446A-B895-E7958CAD2F37}" dt="2020-01-01T21:30:31.639" v="706" actId="164"/>
          <ac:spMkLst>
            <pc:docMk/>
            <pc:sldMk cId="2105036121" sldId="284"/>
            <ac:spMk id="9" creationId="{8CCC83A5-9221-4752-A2DA-7BE17251B847}"/>
          </ac:spMkLst>
        </pc:spChg>
        <pc:spChg chg="del mod topLvl">
          <ac:chgData name="Judson Santiago" userId="ebb108da2f256286" providerId="LiveId" clId="{AC7D5D60-D7B8-446A-B895-E7958CAD2F37}" dt="2020-01-01T21:16:04.138" v="424" actId="478"/>
          <ac:spMkLst>
            <pc:docMk/>
            <pc:sldMk cId="2105036121" sldId="284"/>
            <ac:spMk id="10" creationId="{E4617792-4DFC-4230-8220-41EDAA3EE1A3}"/>
          </ac:spMkLst>
        </pc:spChg>
        <pc:spChg chg="mod topLvl">
          <ac:chgData name="Judson Santiago" userId="ebb108da2f256286" providerId="LiveId" clId="{AC7D5D60-D7B8-446A-B895-E7958CAD2F37}" dt="2020-01-01T21:36:26.838" v="862" actId="1037"/>
          <ac:spMkLst>
            <pc:docMk/>
            <pc:sldMk cId="2105036121" sldId="284"/>
            <ac:spMk id="11" creationId="{727CC37F-4D4F-4002-87D0-5F5F0110A5D8}"/>
          </ac:spMkLst>
        </pc:spChg>
        <pc:spChg chg="mod topLvl">
          <ac:chgData name="Judson Santiago" userId="ebb108da2f256286" providerId="LiveId" clId="{AC7D5D60-D7B8-446A-B895-E7958CAD2F37}" dt="2020-01-01T21:30:31.639" v="706" actId="164"/>
          <ac:spMkLst>
            <pc:docMk/>
            <pc:sldMk cId="2105036121" sldId="284"/>
            <ac:spMk id="15" creationId="{074D3A71-2E14-4252-81D5-B3BFEB9F7B10}"/>
          </ac:spMkLst>
        </pc:spChg>
        <pc:spChg chg="del mod topLvl">
          <ac:chgData name="Judson Santiago" userId="ebb108da2f256286" providerId="LiveId" clId="{AC7D5D60-D7B8-446A-B895-E7958CAD2F37}" dt="2020-01-01T21:16:04.138" v="424" actId="478"/>
          <ac:spMkLst>
            <pc:docMk/>
            <pc:sldMk cId="2105036121" sldId="284"/>
            <ac:spMk id="16" creationId="{74006878-82C8-4CA4-8B2D-BCD626C6FB90}"/>
          </ac:spMkLst>
        </pc:spChg>
        <pc:spChg chg="add mod">
          <ac:chgData name="Judson Santiago" userId="ebb108da2f256286" providerId="LiveId" clId="{AC7D5D60-D7B8-446A-B895-E7958CAD2F37}" dt="2020-01-01T21:32:09.885" v="742" actId="1076"/>
          <ac:spMkLst>
            <pc:docMk/>
            <pc:sldMk cId="2105036121" sldId="284"/>
            <ac:spMk id="104" creationId="{A7A47F81-0BB1-4B24-8ECD-71A00ADED5B9}"/>
          </ac:spMkLst>
        </pc:spChg>
        <pc:spChg chg="add mod">
          <ac:chgData name="Judson Santiago" userId="ebb108da2f256286" providerId="LiveId" clId="{AC7D5D60-D7B8-446A-B895-E7958CAD2F37}" dt="2020-01-01T21:30:31.639" v="706" actId="164"/>
          <ac:spMkLst>
            <pc:docMk/>
            <pc:sldMk cId="2105036121" sldId="284"/>
            <ac:spMk id="111" creationId="{BC4F1915-B84E-4D96-B932-07DE491CCAD5}"/>
          </ac:spMkLst>
        </pc:spChg>
        <pc:grpChg chg="add del">
          <ac:chgData name="Judson Santiago" userId="ebb108da2f256286" providerId="LiveId" clId="{AC7D5D60-D7B8-446A-B895-E7958CAD2F37}" dt="2020-01-01T21:15:50.087" v="423" actId="165"/>
          <ac:grpSpMkLst>
            <pc:docMk/>
            <pc:sldMk cId="2105036121" sldId="284"/>
            <ac:grpSpMk id="4" creationId="{C6472BD8-FA26-4F82-BF08-5EC7E9EC3341}"/>
          </ac:grpSpMkLst>
        </pc:grpChg>
        <pc:grpChg chg="mod topLvl">
          <ac:chgData name="Judson Santiago" userId="ebb108da2f256286" providerId="LiveId" clId="{AC7D5D60-D7B8-446A-B895-E7958CAD2F37}" dt="2020-01-01T21:30:31.639" v="706" actId="164"/>
          <ac:grpSpMkLst>
            <pc:docMk/>
            <pc:sldMk cId="2105036121" sldId="284"/>
            <ac:grpSpMk id="22" creationId="{549C9646-82BA-4882-A0B3-66F4EC73F2BC}"/>
          </ac:grpSpMkLst>
        </pc:grpChg>
        <pc:grpChg chg="add mod">
          <ac:chgData name="Judson Santiago" userId="ebb108da2f256286" providerId="LiveId" clId="{AC7D5D60-D7B8-446A-B895-E7958CAD2F37}" dt="2020-01-01T21:30:31.639" v="706" actId="164"/>
          <ac:grpSpMkLst>
            <pc:docMk/>
            <pc:sldMk cId="2105036121" sldId="284"/>
            <ac:grpSpMk id="112" creationId="{16ABE5E4-B399-4CF6-B808-4A01DAE49B64}"/>
          </ac:grpSpMkLst>
        </pc:grpChg>
        <pc:picChg chg="mod topLvl">
          <ac:chgData name="Judson Santiago" userId="ebb108da2f256286" providerId="LiveId" clId="{AC7D5D60-D7B8-446A-B895-E7958CAD2F37}" dt="2020-01-01T21:30:31.639" v="706" actId="164"/>
          <ac:picMkLst>
            <pc:docMk/>
            <pc:sldMk cId="2105036121" sldId="284"/>
            <ac:picMk id="6" creationId="{1063638F-684D-49C7-BE2D-D5DCCCD9B6AD}"/>
          </ac:picMkLst>
        </pc:picChg>
        <pc:picChg chg="mod topLvl">
          <ac:chgData name="Judson Santiago" userId="ebb108da2f256286" providerId="LiveId" clId="{AC7D5D60-D7B8-446A-B895-E7958CAD2F37}" dt="2020-01-01T21:30:31.639" v="706" actId="164"/>
          <ac:picMkLst>
            <pc:docMk/>
            <pc:sldMk cId="2105036121" sldId="284"/>
            <ac:picMk id="7" creationId="{B01088F5-DFF0-4881-9F7F-401564F1129D}"/>
          </ac:picMkLst>
        </pc:picChg>
        <pc:picChg chg="mod topLvl">
          <ac:chgData name="Judson Santiago" userId="ebb108da2f256286" providerId="LiveId" clId="{AC7D5D60-D7B8-446A-B895-E7958CAD2F37}" dt="2020-01-01T21:30:31.639" v="706" actId="164"/>
          <ac:picMkLst>
            <pc:docMk/>
            <pc:sldMk cId="2105036121" sldId="284"/>
            <ac:picMk id="8" creationId="{289FE198-DA17-42C3-922F-D876EF359EEC}"/>
          </ac:picMkLst>
        </pc:picChg>
        <pc:cxnChg chg="mod topLvl">
          <ac:chgData name="Judson Santiago" userId="ebb108da2f256286" providerId="LiveId" clId="{AC7D5D60-D7B8-446A-B895-E7958CAD2F37}" dt="2020-01-01T21:30:31.639" v="706" actId="164"/>
          <ac:cxnSpMkLst>
            <pc:docMk/>
            <pc:sldMk cId="2105036121" sldId="284"/>
            <ac:cxnSpMk id="12" creationId="{4F6D7750-3E98-4D28-A170-B55DD382E095}"/>
          </ac:cxnSpMkLst>
        </pc:cxnChg>
        <pc:cxnChg chg="mod topLvl">
          <ac:chgData name="Judson Santiago" userId="ebb108da2f256286" providerId="LiveId" clId="{AC7D5D60-D7B8-446A-B895-E7958CAD2F37}" dt="2020-01-01T21:30:31.639" v="706" actId="164"/>
          <ac:cxnSpMkLst>
            <pc:docMk/>
            <pc:sldMk cId="2105036121" sldId="284"/>
            <ac:cxnSpMk id="13" creationId="{FBADC33B-CC56-4FDB-B470-98C3B2FD867D}"/>
          </ac:cxnSpMkLst>
        </pc:cxnChg>
        <pc:cxnChg chg="mod topLvl">
          <ac:chgData name="Judson Santiago" userId="ebb108da2f256286" providerId="LiveId" clId="{AC7D5D60-D7B8-446A-B895-E7958CAD2F37}" dt="2020-01-01T21:30:31.639" v="706" actId="164"/>
          <ac:cxnSpMkLst>
            <pc:docMk/>
            <pc:sldMk cId="2105036121" sldId="284"/>
            <ac:cxnSpMk id="14" creationId="{62972E89-1080-446E-A37C-BBEB79BC2801}"/>
          </ac:cxnSpMkLst>
        </pc:cxnChg>
        <pc:cxnChg chg="mod topLvl">
          <ac:chgData name="Judson Santiago" userId="ebb108da2f256286" providerId="LiveId" clId="{AC7D5D60-D7B8-446A-B895-E7958CAD2F37}" dt="2020-01-01T21:30:31.639" v="706" actId="164"/>
          <ac:cxnSpMkLst>
            <pc:docMk/>
            <pc:sldMk cId="2105036121" sldId="284"/>
            <ac:cxnSpMk id="17" creationId="{DF17395A-D1AE-4527-B36C-B2DDADF5AA42}"/>
          </ac:cxnSpMkLst>
        </pc:cxnChg>
        <pc:cxnChg chg="mod topLvl">
          <ac:chgData name="Judson Santiago" userId="ebb108da2f256286" providerId="LiveId" clId="{AC7D5D60-D7B8-446A-B895-E7958CAD2F37}" dt="2020-01-01T21:36:26.838" v="862" actId="1037"/>
          <ac:cxnSpMkLst>
            <pc:docMk/>
            <pc:sldMk cId="2105036121" sldId="284"/>
            <ac:cxnSpMk id="18" creationId="{9DCB93F6-6010-431A-8B57-74043287BDDC}"/>
          </ac:cxnSpMkLst>
        </pc:cxnChg>
        <pc:cxnChg chg="del mod topLvl">
          <ac:chgData name="Judson Santiago" userId="ebb108da2f256286" providerId="LiveId" clId="{AC7D5D60-D7B8-446A-B895-E7958CAD2F37}" dt="2020-01-01T21:17:41.610" v="476" actId="478"/>
          <ac:cxnSpMkLst>
            <pc:docMk/>
            <pc:sldMk cId="2105036121" sldId="284"/>
            <ac:cxnSpMk id="19" creationId="{3D7B7EAE-C761-42AD-903B-839C21D1C0E6}"/>
          </ac:cxnSpMkLst>
        </pc:cxnChg>
        <pc:cxnChg chg="mod topLvl">
          <ac:chgData name="Judson Santiago" userId="ebb108da2f256286" providerId="LiveId" clId="{AC7D5D60-D7B8-446A-B895-E7958CAD2F37}" dt="2020-01-01T21:36:26.838" v="862" actId="1037"/>
          <ac:cxnSpMkLst>
            <pc:docMk/>
            <pc:sldMk cId="2105036121" sldId="284"/>
            <ac:cxnSpMk id="20" creationId="{2B8BD40F-93E5-4B37-94C9-F346A8D7655A}"/>
          </ac:cxnSpMkLst>
        </pc:cxnChg>
        <pc:cxnChg chg="del mod topLvl">
          <ac:chgData name="Judson Santiago" userId="ebb108da2f256286" providerId="LiveId" clId="{AC7D5D60-D7B8-446A-B895-E7958CAD2F37}" dt="2020-01-01T21:16:04.138" v="424" actId="478"/>
          <ac:cxnSpMkLst>
            <pc:docMk/>
            <pc:sldMk cId="2105036121" sldId="284"/>
            <ac:cxnSpMk id="21" creationId="{3B5C5111-E79A-4807-948C-A927DC500FE9}"/>
          </ac:cxnSpMkLst>
        </pc:cxnChg>
        <pc:cxnChg chg="add mod">
          <ac:chgData name="Judson Santiago" userId="ebb108da2f256286" providerId="LiveId" clId="{AC7D5D60-D7B8-446A-B895-E7958CAD2F37}" dt="2020-01-01T21:32:12.565" v="743" actId="14100"/>
          <ac:cxnSpMkLst>
            <pc:docMk/>
            <pc:sldMk cId="2105036121" sldId="284"/>
            <ac:cxnSpMk id="110" creationId="{01310524-9FBE-4287-AFF9-465C17BF67D9}"/>
          </ac:cxnSpMkLst>
        </pc:cxnChg>
      </pc:sldChg>
      <pc:sldChg chg="addSp delSp modSp add">
        <pc:chgData name="Judson Santiago" userId="ebb108da2f256286" providerId="LiveId" clId="{AC7D5D60-D7B8-446A-B895-E7958CAD2F37}" dt="2020-01-02T01:13:49.659" v="3680"/>
        <pc:sldMkLst>
          <pc:docMk/>
          <pc:sldMk cId="372463613" sldId="285"/>
        </pc:sldMkLst>
        <pc:spChg chg="mod">
          <ac:chgData name="Judson Santiago" userId="ebb108da2f256286" providerId="LiveId" clId="{AC7D5D60-D7B8-446A-B895-E7958CAD2F37}" dt="2020-01-02T01:13:49.659" v="3680"/>
          <ac:spMkLst>
            <pc:docMk/>
            <pc:sldMk cId="372463613" sldId="285"/>
            <ac:spMk id="2" creationId="{D0B53B06-2793-4407-93F6-770C19325A94}"/>
          </ac:spMkLst>
        </pc:spChg>
        <pc:spChg chg="mod">
          <ac:chgData name="Judson Santiago" userId="ebb108da2f256286" providerId="LiveId" clId="{AC7D5D60-D7B8-446A-B895-E7958CAD2F37}" dt="2020-01-01T21:29:56.131" v="705" actId="207"/>
          <ac:spMkLst>
            <pc:docMk/>
            <pc:sldMk cId="372463613" sldId="285"/>
            <ac:spMk id="3" creationId="{84A0CCAB-C5AE-40D5-9BEB-EE247B7B282A}"/>
          </ac:spMkLst>
        </pc:spChg>
        <pc:spChg chg="del mod topLvl">
          <ac:chgData name="Judson Santiago" userId="ebb108da2f256286" providerId="LiveId" clId="{AC7D5D60-D7B8-446A-B895-E7958CAD2F37}" dt="2020-01-01T21:32:27.394" v="744" actId="478"/>
          <ac:spMkLst>
            <pc:docMk/>
            <pc:sldMk cId="372463613" sldId="285"/>
            <ac:spMk id="8" creationId="{14AFCE33-F943-4890-9072-D735334DE1B5}"/>
          </ac:spMkLst>
        </pc:spChg>
        <pc:spChg chg="del mod topLvl">
          <ac:chgData name="Judson Santiago" userId="ebb108da2f256286" providerId="LiveId" clId="{AC7D5D60-D7B8-446A-B895-E7958CAD2F37}" dt="2020-01-01T21:32:27.394" v="744" actId="478"/>
          <ac:spMkLst>
            <pc:docMk/>
            <pc:sldMk cId="372463613" sldId="285"/>
            <ac:spMk id="9" creationId="{7DD7AB46-4AE3-4199-A8EF-C467F2BD2CD5}"/>
          </ac:spMkLst>
        </pc:spChg>
        <pc:spChg chg="del mod topLvl">
          <ac:chgData name="Judson Santiago" userId="ebb108da2f256286" providerId="LiveId" clId="{AC7D5D60-D7B8-446A-B895-E7958CAD2F37}" dt="2020-01-01T21:32:27.394" v="744" actId="478"/>
          <ac:spMkLst>
            <pc:docMk/>
            <pc:sldMk cId="372463613" sldId="285"/>
            <ac:spMk id="13" creationId="{846DD2A0-DDAA-4E4A-8747-B4CD1CD6623C}"/>
          </ac:spMkLst>
        </pc:spChg>
        <pc:spChg chg="del mod topLvl">
          <ac:chgData name="Judson Santiago" userId="ebb108da2f256286" providerId="LiveId" clId="{AC7D5D60-D7B8-446A-B895-E7958CAD2F37}" dt="2020-01-01T21:32:27.394" v="744" actId="478"/>
          <ac:spMkLst>
            <pc:docMk/>
            <pc:sldMk cId="372463613" sldId="285"/>
            <ac:spMk id="18" creationId="{FFB3D94B-EBA1-4BA1-99F9-43C937E16DF5}"/>
          </ac:spMkLst>
        </pc:spChg>
        <pc:spChg chg="del mod topLvl">
          <ac:chgData name="Judson Santiago" userId="ebb108da2f256286" providerId="LiveId" clId="{AC7D5D60-D7B8-446A-B895-E7958CAD2F37}" dt="2020-01-01T21:31:47.187" v="723" actId="478"/>
          <ac:spMkLst>
            <pc:docMk/>
            <pc:sldMk cId="372463613" sldId="285"/>
            <ac:spMk id="20" creationId="{C9454BDC-CC95-4D63-99EB-B92719C0B819}"/>
          </ac:spMkLst>
        </pc:spChg>
        <pc:spChg chg="add 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02" creationId="{E5A58231-EEC0-48C8-A088-BB9B3D1697A4}"/>
          </ac:spMkLst>
        </pc:spChg>
        <pc:spChg chg="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08" creationId="{AC7FD728-EB21-4C9F-A917-4D7A9E07D968}"/>
          </ac:spMkLst>
        </pc:spChg>
        <pc:spChg chg="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09" creationId="{9CDFADD6-7007-4BA3-BA55-715FACB1DDF4}"/>
          </ac:spMkLst>
        </pc:spChg>
        <pc:spChg chg="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13" creationId="{C1A41013-4BE2-4EE4-B762-2C16714CD771}"/>
          </ac:spMkLst>
        </pc:spChg>
        <pc:spChg chg="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118" creationId="{C38E3402-07AF-4751-A10F-DF23E32A32F0}"/>
          </ac:spMkLst>
        </pc:spChg>
        <pc:spChg chg="del mod topLvl">
          <ac:chgData name="Judson Santiago" userId="ebb108da2f256286" providerId="LiveId" clId="{AC7D5D60-D7B8-446A-B895-E7958CAD2F37}" dt="2020-01-01T21:35:41.336" v="836" actId="478"/>
          <ac:spMkLst>
            <pc:docMk/>
            <pc:sldMk cId="372463613" sldId="285"/>
            <ac:spMk id="120" creationId="{C18C8712-DEA3-4D8F-BEFA-673BB2630E24}"/>
          </ac:spMkLst>
        </pc:spChg>
        <pc:spChg chg="add mod topLvl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202" creationId="{925A6B1F-8E0E-463C-81C3-DE7BD6620B7A}"/>
          </ac:spMkLst>
        </pc:spChg>
        <pc:spChg chg="add mod">
          <ac:chgData name="Judson Santiago" userId="ebb108da2f256286" providerId="LiveId" clId="{AC7D5D60-D7B8-446A-B895-E7958CAD2F37}" dt="2020-01-01T22:23:05.667" v="1661" actId="164"/>
          <ac:spMkLst>
            <pc:docMk/>
            <pc:sldMk cId="372463613" sldId="285"/>
            <ac:spMk id="205" creationId="{80F6C9BD-C851-4E37-A592-57BF60154DF4}"/>
          </ac:spMkLst>
        </pc:spChg>
        <pc:grpChg chg="add del">
          <ac:chgData name="Judson Santiago" userId="ebb108da2f256286" providerId="LiveId" clId="{AC7D5D60-D7B8-446A-B895-E7958CAD2F37}" dt="2020-01-01T21:30:46.445" v="712" actId="165"/>
          <ac:grpSpMkLst>
            <pc:docMk/>
            <pc:sldMk cId="372463613" sldId="285"/>
            <ac:grpSpMk id="4" creationId="{72AD54F5-C6DB-4A00-8197-8D0690AA4096}"/>
          </ac:grpSpMkLst>
        </pc:grpChg>
        <pc:grpChg chg="del mod topLvl">
          <ac:chgData name="Judson Santiago" userId="ebb108da2f256286" providerId="LiveId" clId="{AC7D5D60-D7B8-446A-B895-E7958CAD2F37}" dt="2020-01-01T21:32:27.394" v="744" actId="478"/>
          <ac:grpSpMkLst>
            <pc:docMk/>
            <pc:sldMk cId="372463613" sldId="285"/>
            <ac:grpSpMk id="17" creationId="{CC9262F8-32FC-4CBA-AC8E-49571008FDC5}"/>
          </ac:grpSpMkLst>
        </pc:grpChg>
        <pc:grpChg chg="add del">
          <ac:chgData name="Judson Santiago" userId="ebb108da2f256286" providerId="LiveId" clId="{AC7D5D60-D7B8-446A-B895-E7958CAD2F37}" dt="2020-01-01T21:32:32.886" v="746" actId="165"/>
          <ac:grpSpMkLst>
            <pc:docMk/>
            <pc:sldMk cId="372463613" sldId="285"/>
            <ac:grpSpMk id="104" creationId="{B1B483D3-EC61-48AF-A7B3-8A43CDA5F4DA}"/>
          </ac:grpSpMkLst>
        </pc:grpChg>
        <pc:grpChg chg="mod topLvl">
          <ac:chgData name="Judson Santiago" userId="ebb108da2f256286" providerId="LiveId" clId="{AC7D5D60-D7B8-446A-B895-E7958CAD2F37}" dt="2020-01-01T22:23:05.667" v="1661" actId="164"/>
          <ac:grpSpMkLst>
            <pc:docMk/>
            <pc:sldMk cId="372463613" sldId="285"/>
            <ac:grpSpMk id="117" creationId="{60E32E74-6294-4DF3-9F5E-D933885C38C8}"/>
          </ac:grpSpMkLst>
        </pc:grpChg>
        <pc:grpChg chg="add del mod">
          <ac:chgData name="Judson Santiago" userId="ebb108da2f256286" providerId="LiveId" clId="{AC7D5D60-D7B8-446A-B895-E7958CAD2F37}" dt="2020-01-01T22:23:01.276" v="1660" actId="165"/>
          <ac:grpSpMkLst>
            <pc:docMk/>
            <pc:sldMk cId="372463613" sldId="285"/>
            <ac:grpSpMk id="204" creationId="{B7DEB9C7-0016-4E40-8A61-5F67C3157A16}"/>
          </ac:grpSpMkLst>
        </pc:grpChg>
        <pc:grpChg chg="add mod">
          <ac:chgData name="Judson Santiago" userId="ebb108da2f256286" providerId="LiveId" clId="{AC7D5D60-D7B8-446A-B895-E7958CAD2F37}" dt="2020-01-01T22:23:05.667" v="1661" actId="164"/>
          <ac:grpSpMkLst>
            <pc:docMk/>
            <pc:sldMk cId="372463613" sldId="285"/>
            <ac:grpSpMk id="208" creationId="{D3CA19C4-3535-4935-9A0A-34EE9207710F}"/>
          </ac:grpSpMkLst>
        </pc:grpChg>
        <pc:picChg chg="del mod topLvl">
          <ac:chgData name="Judson Santiago" userId="ebb108da2f256286" providerId="LiveId" clId="{AC7D5D60-D7B8-446A-B895-E7958CAD2F37}" dt="2020-01-01T21:30:55.427" v="713" actId="478"/>
          <ac:picMkLst>
            <pc:docMk/>
            <pc:sldMk cId="372463613" sldId="285"/>
            <ac:picMk id="5" creationId="{E376BCBA-F46A-4BC5-A651-F88FF011CA13}"/>
          </ac:picMkLst>
        </pc:picChg>
        <pc:picChg chg="del mod topLvl">
          <ac:chgData name="Judson Santiago" userId="ebb108da2f256286" providerId="LiveId" clId="{AC7D5D60-D7B8-446A-B895-E7958CAD2F37}" dt="2020-01-01T21:30:55.427" v="713" actId="478"/>
          <ac:picMkLst>
            <pc:docMk/>
            <pc:sldMk cId="372463613" sldId="285"/>
            <ac:picMk id="6" creationId="{0A4080AA-9579-403E-97D7-82E2028E151C}"/>
          </ac:picMkLst>
        </pc:picChg>
        <pc:picChg chg="del mod topLvl">
          <ac:chgData name="Judson Santiago" userId="ebb108da2f256286" providerId="LiveId" clId="{AC7D5D60-D7B8-446A-B895-E7958CAD2F37}" dt="2020-01-01T21:30:55.427" v="713" actId="478"/>
          <ac:picMkLst>
            <pc:docMk/>
            <pc:sldMk cId="372463613" sldId="285"/>
            <ac:picMk id="7" creationId="{D28470A5-3935-4539-8E20-B4F5CC4D5E3E}"/>
          </ac:picMkLst>
        </pc:picChg>
        <pc:picChg chg="del mod topLvl">
          <ac:chgData name="Judson Santiago" userId="ebb108da2f256286" providerId="LiveId" clId="{AC7D5D60-D7B8-446A-B895-E7958CAD2F37}" dt="2020-01-01T21:32:44.229" v="750" actId="478"/>
          <ac:picMkLst>
            <pc:docMk/>
            <pc:sldMk cId="372463613" sldId="285"/>
            <ac:picMk id="105" creationId="{64C5FABF-0D24-4BFE-AA92-993BBF837901}"/>
          </ac:picMkLst>
        </pc:picChg>
        <pc:picChg chg="del mod topLvl">
          <ac:chgData name="Judson Santiago" userId="ebb108da2f256286" providerId="LiveId" clId="{AC7D5D60-D7B8-446A-B895-E7958CAD2F37}" dt="2020-01-01T21:32:44.229" v="750" actId="478"/>
          <ac:picMkLst>
            <pc:docMk/>
            <pc:sldMk cId="372463613" sldId="285"/>
            <ac:picMk id="106" creationId="{47DCB495-E825-431F-9F96-D7FE500BF440}"/>
          </ac:picMkLst>
        </pc:picChg>
        <pc:picChg chg="del mod topLvl">
          <ac:chgData name="Judson Santiago" userId="ebb108da2f256286" providerId="LiveId" clId="{AC7D5D60-D7B8-446A-B895-E7958CAD2F37}" dt="2020-01-01T21:32:44.229" v="750" actId="478"/>
          <ac:picMkLst>
            <pc:docMk/>
            <pc:sldMk cId="372463613" sldId="285"/>
            <ac:picMk id="107" creationId="{3E655246-11E7-4DBB-A250-9D70C745E1B1}"/>
          </ac:picMkLst>
        </pc:picChg>
        <pc:cxnChg chg="del mod topLvl">
          <ac:chgData name="Judson Santiago" userId="ebb108da2f256286" providerId="LiveId" clId="{AC7D5D60-D7B8-446A-B895-E7958CAD2F37}" dt="2020-01-01T21:30:55.427" v="713" actId="478"/>
          <ac:cxnSpMkLst>
            <pc:docMk/>
            <pc:sldMk cId="372463613" sldId="285"/>
            <ac:cxnSpMk id="10" creationId="{BCAA34D3-FB76-42FF-99FF-FEDAFC32C04E}"/>
          </ac:cxnSpMkLst>
        </pc:cxnChg>
        <pc:cxnChg chg="del mod topLvl">
          <ac:chgData name="Judson Santiago" userId="ebb108da2f256286" providerId="LiveId" clId="{AC7D5D60-D7B8-446A-B895-E7958CAD2F37}" dt="2020-01-01T21:30:57.654" v="714" actId="478"/>
          <ac:cxnSpMkLst>
            <pc:docMk/>
            <pc:sldMk cId="372463613" sldId="285"/>
            <ac:cxnSpMk id="11" creationId="{30987881-B313-4687-BC19-906D1174A0FD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2" creationId="{5252328F-B3C0-4382-AD94-0325250F3073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4" creationId="{2B700322-597B-4E63-AD7B-3485FFEBDAB0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5" creationId="{1D50C3DA-C051-4EA1-8223-2E4AF43FB551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6" creationId="{5DFF8F71-BBAD-454F-9C20-DF1D8994E252}"/>
          </ac:cxnSpMkLst>
        </pc:cxnChg>
        <pc:cxnChg chg="del mod topLvl">
          <ac:chgData name="Judson Santiago" userId="ebb108da2f256286" providerId="LiveId" clId="{AC7D5D60-D7B8-446A-B895-E7958CAD2F37}" dt="2020-01-01T21:32:27.394" v="744" actId="478"/>
          <ac:cxnSpMkLst>
            <pc:docMk/>
            <pc:sldMk cId="372463613" sldId="285"/>
            <ac:cxnSpMk id="19" creationId="{708CE9C4-29B5-453D-B1CA-65A349081801}"/>
          </ac:cxnSpMkLst>
        </pc:cxnChg>
        <pc:cxnChg chg="del mod topLvl">
          <ac:chgData name="Judson Santiago" userId="ebb108da2f256286" providerId="LiveId" clId="{AC7D5D60-D7B8-446A-B895-E7958CAD2F37}" dt="2020-01-01T21:32:37.002" v="748" actId="478"/>
          <ac:cxnSpMkLst>
            <pc:docMk/>
            <pc:sldMk cId="372463613" sldId="285"/>
            <ac:cxnSpMk id="110" creationId="{0D3E5545-2BDE-4BD6-B0DA-C6DA81BFA626}"/>
          </ac:cxnSpMkLst>
        </pc:cxnChg>
        <pc:cxnChg chg="del mod topLvl">
          <ac:chgData name="Judson Santiago" userId="ebb108da2f256286" providerId="LiveId" clId="{AC7D5D60-D7B8-446A-B895-E7958CAD2F37}" dt="2020-01-01T21:32:36.018" v="747" actId="478"/>
          <ac:cxnSpMkLst>
            <pc:docMk/>
            <pc:sldMk cId="372463613" sldId="285"/>
            <ac:cxnSpMk id="111" creationId="{C0E6C61D-4C8B-49EB-B267-380F8431809B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2" creationId="{8D82D99B-DDAF-4E6E-9A94-7F505FD3E7F8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4" creationId="{90209694-3E11-4702-BBF3-C18A4AF2E8EB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5" creationId="{6E262A8A-4381-44C1-A809-44797E326C00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6" creationId="{A2F4AB56-984D-496B-B8F7-B194FDA0674A}"/>
          </ac:cxnSpMkLst>
        </pc:cxnChg>
        <pc:cxnChg chg="mod topLvl">
          <ac:chgData name="Judson Santiago" userId="ebb108da2f256286" providerId="LiveId" clId="{AC7D5D60-D7B8-446A-B895-E7958CAD2F37}" dt="2020-01-01T22:23:05.667" v="1661" actId="164"/>
          <ac:cxnSpMkLst>
            <pc:docMk/>
            <pc:sldMk cId="372463613" sldId="285"/>
            <ac:cxnSpMk id="119" creationId="{752ED0A5-EC6B-43E4-9F90-E5B5FC2A8F75}"/>
          </ac:cxnSpMkLst>
        </pc:cxnChg>
      </pc:sldChg>
      <pc:sldChg chg="addSp delSp modSp add modNotesTx">
        <pc:chgData name="Judson Santiago" userId="ebb108da2f256286" providerId="LiveId" clId="{AC7D5D60-D7B8-446A-B895-E7958CAD2F37}" dt="2020-02-03T14:29:49.780" v="8454" actId="20577"/>
        <pc:sldMkLst>
          <pc:docMk/>
          <pc:sldMk cId="21771721" sldId="286"/>
        </pc:sldMkLst>
        <pc:spChg chg="mod">
          <ac:chgData name="Judson Santiago" userId="ebb108da2f256286" providerId="LiveId" clId="{AC7D5D60-D7B8-446A-B895-E7958CAD2F37}" dt="2020-01-01T22:20:03.377" v="1659"/>
          <ac:spMkLst>
            <pc:docMk/>
            <pc:sldMk cId="21771721" sldId="286"/>
            <ac:spMk id="2" creationId="{6C4A923B-8B63-452B-BD3D-9601456F38F5}"/>
          </ac:spMkLst>
        </pc:spChg>
        <pc:spChg chg="mod ord">
          <ac:chgData name="Judson Santiago" userId="ebb108da2f256286" providerId="LiveId" clId="{AC7D5D60-D7B8-446A-B895-E7958CAD2F37}" dt="2020-01-01T23:28:04.512" v="2728" actId="1076"/>
          <ac:spMkLst>
            <pc:docMk/>
            <pc:sldMk cId="21771721" sldId="286"/>
            <ac:spMk id="3" creationId="{0C8518DF-0E76-4FF1-831A-38CDF61154B4}"/>
          </ac:spMkLst>
        </pc:spChg>
        <pc:spChg chg="del mod topLvl">
          <ac:chgData name="Judson Santiago" userId="ebb108da2f256286" providerId="LiveId" clId="{AC7D5D60-D7B8-446A-B895-E7958CAD2F37}" dt="2020-01-01T22:26:57.865" v="1700" actId="478"/>
          <ac:spMkLst>
            <pc:docMk/>
            <pc:sldMk cId="21771721" sldId="286"/>
            <ac:spMk id="5" creationId="{61748F67-1FD6-45F6-A032-E404226BF9FD}"/>
          </ac:spMkLst>
        </pc:spChg>
        <pc:spChg chg="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6" creationId="{13DD3AFE-035D-430F-9AF4-A3972E9F0953}"/>
          </ac:spMkLst>
        </pc:spChg>
        <pc:spChg chg="del mod topLvl">
          <ac:chgData name="Judson Santiago" userId="ebb108da2f256286" providerId="LiveId" clId="{AC7D5D60-D7B8-446A-B895-E7958CAD2F37}" dt="2020-01-01T22:33:48.921" v="1795" actId="478"/>
          <ac:spMkLst>
            <pc:docMk/>
            <pc:sldMk cId="21771721" sldId="286"/>
            <ac:spMk id="7" creationId="{8575F920-8771-470E-BBF9-8258E31A485E}"/>
          </ac:spMkLst>
        </pc:spChg>
        <pc:spChg chg="del mod topLvl">
          <ac:chgData name="Judson Santiago" userId="ebb108da2f256286" providerId="LiveId" clId="{AC7D5D60-D7B8-446A-B895-E7958CAD2F37}" dt="2020-01-01T22:33:41.878" v="1792" actId="478"/>
          <ac:spMkLst>
            <pc:docMk/>
            <pc:sldMk cId="21771721" sldId="286"/>
            <ac:spMk id="9" creationId="{D2203BA0-96DD-4EAA-BD72-F2D07FF3274F}"/>
          </ac:spMkLst>
        </pc:spChg>
        <pc:spChg chg="del mod topLvl">
          <ac:chgData name="Judson Santiago" userId="ebb108da2f256286" providerId="LiveId" clId="{AC7D5D60-D7B8-446A-B895-E7958CAD2F37}" dt="2020-01-01T22:33:50.209" v="1796" actId="478"/>
          <ac:spMkLst>
            <pc:docMk/>
            <pc:sldMk cId="21771721" sldId="286"/>
            <ac:spMk id="14" creationId="{958A5C3B-3880-4018-BF5D-ADECFE183612}"/>
          </ac:spMkLst>
        </pc:spChg>
        <pc:spChg chg="del mod topLvl">
          <ac:chgData name="Judson Santiago" userId="ebb108da2f256286" providerId="LiveId" clId="{AC7D5D60-D7B8-446A-B895-E7958CAD2F37}" dt="2020-01-01T22:34:04.949" v="1800" actId="478"/>
          <ac:spMkLst>
            <pc:docMk/>
            <pc:sldMk cId="21771721" sldId="286"/>
            <ac:spMk id="16" creationId="{9E08E20B-6601-4296-A3AB-1A676A12922C}"/>
          </ac:spMkLst>
        </pc:spChg>
        <pc:spChg chg="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7" creationId="{CBE15870-EC07-4173-875E-6F5B5FFDBD03}"/>
          </ac:spMkLst>
        </pc:spChg>
        <pc:spChg chg="del">
          <ac:chgData name="Judson Santiago" userId="ebb108da2f256286" providerId="LiveId" clId="{AC7D5D60-D7B8-446A-B895-E7958CAD2F37}" dt="2020-01-01T22:30:59.969" v="1754" actId="478"/>
          <ac:spMkLst>
            <pc:docMk/>
            <pc:sldMk cId="21771721" sldId="286"/>
            <ac:spMk id="97" creationId="{956C3168-C1BB-4BA7-8A56-1EBB7D143212}"/>
          </ac:spMkLst>
        </pc:spChg>
        <pc:spChg chg="add mod topLvl">
          <ac:chgData name="Judson Santiago" userId="ebb108da2f256286" providerId="LiveId" clId="{AC7D5D60-D7B8-446A-B895-E7958CAD2F37}" dt="2020-02-03T14:29:23.691" v="8453" actId="207"/>
          <ac:spMkLst>
            <pc:docMk/>
            <pc:sldMk cId="21771721" sldId="286"/>
            <ac:spMk id="99" creationId="{3F0332EF-C856-4DD8-8ED3-174396162A9C}"/>
          </ac:spMkLst>
        </pc:spChg>
        <pc:spChg chg="add del mod topLvl">
          <ac:chgData name="Judson Santiago" userId="ebb108da2f256286" providerId="LiveId" clId="{AC7D5D60-D7B8-446A-B895-E7958CAD2F37}" dt="2020-01-01T22:30:53.609" v="1752" actId="478"/>
          <ac:spMkLst>
            <pc:docMk/>
            <pc:sldMk cId="21771721" sldId="286"/>
            <ac:spMk id="101" creationId="{8EE840AB-5161-4858-B0CC-BB93D1EBB52E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03" creationId="{390F76EA-07BC-47CD-B73B-A6E61C5FA8A9}"/>
          </ac:spMkLst>
        </pc:spChg>
        <pc:spChg chg="add del mod topLvl">
          <ac:chgData name="Judson Santiago" userId="ebb108da2f256286" providerId="LiveId" clId="{AC7D5D60-D7B8-446A-B895-E7958CAD2F37}" dt="2020-01-01T23:06:53.445" v="2412" actId="478"/>
          <ac:spMkLst>
            <pc:docMk/>
            <pc:sldMk cId="21771721" sldId="286"/>
            <ac:spMk id="105" creationId="{4BE8E8E8-BD9A-409B-B11B-723C9317FE6A}"/>
          </ac:spMkLst>
        </pc:spChg>
        <pc:spChg chg="add del mod">
          <ac:chgData name="Judson Santiago" userId="ebb108da2f256286" providerId="LiveId" clId="{AC7D5D60-D7B8-446A-B895-E7958CAD2F37}" dt="2020-01-01T23:20:12.186" v="2434" actId="478"/>
          <ac:spMkLst>
            <pc:docMk/>
            <pc:sldMk cId="21771721" sldId="286"/>
            <ac:spMk id="106" creationId="{0434B478-3955-4B47-8F37-4548F4BD9E44}"/>
          </ac:spMkLst>
        </pc:spChg>
        <pc:spChg chg="add mod topLvl">
          <ac:chgData name="Judson Santiago" userId="ebb108da2f256286" providerId="LiveId" clId="{AC7D5D60-D7B8-446A-B895-E7958CAD2F37}" dt="2020-01-01T23:07:26.798" v="2416" actId="164"/>
          <ac:spMkLst>
            <pc:docMk/>
            <pc:sldMk cId="21771721" sldId="286"/>
            <ac:spMk id="107" creationId="{CCF92FF8-A717-4903-AE92-81491A44B946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12" creationId="{5C76CAFF-984E-4574-A7D0-9181B6B7A157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16" creationId="{F797EDF2-ED98-4999-AB6B-F88EB0CAC73B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19" creationId="{B450B756-879F-4A9C-A079-5F6EF29D0F40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21" creationId="{34F38768-0670-4845-9AC3-D98685B70604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24" creationId="{411647AA-082C-4D1B-B0ED-1F6860D123CF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26" creationId="{4FD67A98-D30A-4E2D-9408-32AA768DD0B9}"/>
          </ac:spMkLst>
        </pc:spChg>
        <pc:spChg chg="add mod topLvl">
          <ac:chgData name="Judson Santiago" userId="ebb108da2f256286" providerId="LiveId" clId="{AC7D5D60-D7B8-446A-B895-E7958CAD2F37}" dt="2020-01-01T23:28:27.408" v="2733" actId="164"/>
          <ac:spMkLst>
            <pc:docMk/>
            <pc:sldMk cId="21771721" sldId="286"/>
            <ac:spMk id="129" creationId="{E8667BC0-691A-4D9C-B243-8EACB38CA7C3}"/>
          </ac:spMkLst>
        </pc:spChg>
        <pc:spChg chg="add mod topLvl">
          <ac:chgData name="Judson Santiago" userId="ebb108da2f256286" providerId="LiveId" clId="{AC7D5D60-D7B8-446A-B895-E7958CAD2F37}" dt="2020-02-03T14:28:47.073" v="8451" actId="207"/>
          <ac:spMkLst>
            <pc:docMk/>
            <pc:sldMk cId="21771721" sldId="286"/>
            <ac:spMk id="132" creationId="{E102D621-675B-4D59-9566-D603A7806C96}"/>
          </ac:spMkLst>
        </pc:spChg>
        <pc:spChg chg="add mod topLvl">
          <ac:chgData name="Judson Santiago" userId="ebb108da2f256286" providerId="LiveId" clId="{AC7D5D60-D7B8-446A-B895-E7958CAD2F37}" dt="2020-01-01T23:07:26.798" v="2416" actId="164"/>
          <ac:spMkLst>
            <pc:docMk/>
            <pc:sldMk cId="21771721" sldId="286"/>
            <ac:spMk id="171" creationId="{363C8A5B-3B19-4F5B-84D2-62A78695D5FC}"/>
          </ac:spMkLst>
        </pc:spChg>
        <pc:spChg chg="add mod topLvl">
          <ac:chgData name="Judson Santiago" userId="ebb108da2f256286" providerId="LiveId" clId="{AC7D5D60-D7B8-446A-B895-E7958CAD2F37}" dt="2020-02-03T14:29:49.780" v="8454" actId="20577"/>
          <ac:spMkLst>
            <pc:docMk/>
            <pc:sldMk cId="21771721" sldId="286"/>
            <ac:spMk id="174" creationId="{7868793E-E850-46AA-AE01-362A34516FAC}"/>
          </ac:spMkLst>
        </pc:spChg>
        <pc:spChg chg="add mod">
          <ac:chgData name="Judson Santiago" userId="ebb108da2f256286" providerId="LiveId" clId="{AC7D5D60-D7B8-446A-B895-E7958CAD2F37}" dt="2020-01-01T23:07:26.798" v="2416" actId="164"/>
          <ac:spMkLst>
            <pc:docMk/>
            <pc:sldMk cId="21771721" sldId="286"/>
            <ac:spMk id="176" creationId="{BDD655D6-7F2E-4277-8FDA-1FCC8FE13B7F}"/>
          </ac:spMkLst>
        </pc:spChg>
        <pc:grpChg chg="add del">
          <ac:chgData name="Judson Santiago" userId="ebb108da2f256286" providerId="LiveId" clId="{AC7D5D60-D7B8-446A-B895-E7958CAD2F37}" dt="2020-01-01T22:26:22.696" v="1693" actId="165"/>
          <ac:grpSpMkLst>
            <pc:docMk/>
            <pc:sldMk cId="21771721" sldId="286"/>
            <ac:grpSpMk id="4" creationId="{F150CDE6-46EF-4388-A129-17592B5D2096}"/>
          </ac:grpSpMkLst>
        </pc:grpChg>
        <pc:grpChg chg="del mod topLvl">
          <ac:chgData name="Judson Santiago" userId="ebb108da2f256286" providerId="LiveId" clId="{AC7D5D60-D7B8-446A-B895-E7958CAD2F37}" dt="2020-01-01T22:26:29.115" v="1694" actId="165"/>
          <ac:grpSpMkLst>
            <pc:docMk/>
            <pc:sldMk cId="21771721" sldId="286"/>
            <ac:grpSpMk id="13" creationId="{D6F0B2F4-7B89-4A4C-B0A3-E34C1FCA014A}"/>
          </ac:grpSpMkLst>
        </pc:grpChg>
        <pc:grpChg chg="del mod topLvl">
          <ac:chgData name="Judson Santiago" userId="ebb108da2f256286" providerId="LiveId" clId="{AC7D5D60-D7B8-446A-B895-E7958CAD2F37}" dt="2020-01-01T22:34:01.905" v="1799" actId="478"/>
          <ac:grpSpMkLst>
            <pc:docMk/>
            <pc:sldMk cId="21771721" sldId="286"/>
            <ac:grpSpMk id="18" creationId="{822FD436-2786-4DFB-818E-C5872AEBEAC9}"/>
          </ac:grpSpMkLst>
        </pc:grpChg>
        <pc:grpChg chg="del mod topLvl">
          <ac:chgData name="Judson Santiago" userId="ebb108da2f256286" providerId="LiveId" clId="{AC7D5D60-D7B8-446A-B895-E7958CAD2F37}" dt="2020-01-01T22:26:30.959" v="1695" actId="478"/>
          <ac:grpSpMkLst>
            <pc:docMk/>
            <pc:sldMk cId="21771721" sldId="286"/>
            <ac:grpSpMk id="19" creationId="{BCBCB5E8-8D0C-4207-907E-2DD2654BDCE5}"/>
          </ac:grpSpMkLst>
        </pc:grpChg>
        <pc:grpChg chg="add del mod">
          <ac:chgData name="Judson Santiago" userId="ebb108da2f256286" providerId="LiveId" clId="{AC7D5D60-D7B8-446A-B895-E7958CAD2F37}" dt="2020-01-01T22:30:53.609" v="1752" actId="478"/>
          <ac:grpSpMkLst>
            <pc:docMk/>
            <pc:sldMk cId="21771721" sldId="286"/>
            <ac:grpSpMk id="102" creationId="{FE829B3C-DFD1-4347-AD6F-69A919520B22}"/>
          </ac:grpSpMkLst>
        </pc:grpChg>
        <pc:grpChg chg="add del mod topLvl">
          <ac:chgData name="Judson Santiago" userId="ebb108da2f256286" providerId="LiveId" clId="{AC7D5D60-D7B8-446A-B895-E7958CAD2F37}" dt="2020-01-01T23:06:50.814" v="2411" actId="165"/>
          <ac:grpSpMkLst>
            <pc:docMk/>
            <pc:sldMk cId="21771721" sldId="286"/>
            <ac:grpSpMk id="172" creationId="{CCE5A5EB-45BA-4DDE-8E37-B13D447DDD05}"/>
          </ac:grpSpMkLst>
        </pc:grpChg>
        <pc:grpChg chg="add del mod">
          <ac:chgData name="Judson Santiago" userId="ebb108da2f256286" providerId="LiveId" clId="{AC7D5D60-D7B8-446A-B895-E7958CAD2F37}" dt="2020-01-01T23:03:19.361" v="2396" actId="165"/>
          <ac:grpSpMkLst>
            <pc:docMk/>
            <pc:sldMk cId="21771721" sldId="286"/>
            <ac:grpSpMk id="173" creationId="{135B7B9D-F4AA-4D24-8648-07A512C6FB5F}"/>
          </ac:grpSpMkLst>
        </pc:grpChg>
        <pc:grpChg chg="add del mod">
          <ac:chgData name="Judson Santiago" userId="ebb108da2f256286" providerId="LiveId" clId="{AC7D5D60-D7B8-446A-B895-E7958CAD2F37}" dt="2020-01-01T23:06:45.932" v="2410" actId="165"/>
          <ac:grpSpMkLst>
            <pc:docMk/>
            <pc:sldMk cId="21771721" sldId="286"/>
            <ac:grpSpMk id="175" creationId="{DC74E4DE-DDEB-4C99-9582-4C09BF2C41ED}"/>
          </ac:grpSpMkLst>
        </pc:grpChg>
        <pc:grpChg chg="add mod topLvl">
          <ac:chgData name="Judson Santiago" userId="ebb108da2f256286" providerId="LiveId" clId="{AC7D5D60-D7B8-446A-B895-E7958CAD2F37}" dt="2020-01-01T23:28:27.408" v="2733" actId="164"/>
          <ac:grpSpMkLst>
            <pc:docMk/>
            <pc:sldMk cId="21771721" sldId="286"/>
            <ac:grpSpMk id="177" creationId="{CAA3432A-1CE0-415A-8CBF-A01015AD381D}"/>
          </ac:grpSpMkLst>
        </pc:grpChg>
        <pc:grpChg chg="add del mod">
          <ac:chgData name="Judson Santiago" userId="ebb108da2f256286" providerId="LiveId" clId="{AC7D5D60-D7B8-446A-B895-E7958CAD2F37}" dt="2020-01-01T23:28:19.223" v="2732" actId="165"/>
          <ac:grpSpMkLst>
            <pc:docMk/>
            <pc:sldMk cId="21771721" sldId="286"/>
            <ac:grpSpMk id="178" creationId="{FB52074B-9F0A-4CDC-A2F5-FB9CF72F2B4A}"/>
          </ac:grpSpMkLst>
        </pc:grpChg>
        <pc:grpChg chg="add mod">
          <ac:chgData name="Judson Santiago" userId="ebb108da2f256286" providerId="LiveId" clId="{AC7D5D60-D7B8-446A-B895-E7958CAD2F37}" dt="2020-01-01T23:28:27.408" v="2733" actId="164"/>
          <ac:grpSpMkLst>
            <pc:docMk/>
            <pc:sldMk cId="21771721" sldId="286"/>
            <ac:grpSpMk id="179" creationId="{ED94F66C-C7D1-40E2-A371-E23BFEEAEBFB}"/>
          </ac:grpSpMkLst>
        </pc:grpChg>
        <pc:cxnChg chg="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8" creationId="{49212D93-8719-45F2-8283-ED1CEB3EF774}"/>
          </ac:cxnSpMkLst>
        </pc:cxnChg>
        <pc:cxnChg chg="del mod topLvl">
          <ac:chgData name="Judson Santiago" userId="ebb108da2f256286" providerId="LiveId" clId="{AC7D5D60-D7B8-446A-B895-E7958CAD2F37}" dt="2020-01-01T22:33:43.190" v="1793" actId="478"/>
          <ac:cxnSpMkLst>
            <pc:docMk/>
            <pc:sldMk cId="21771721" sldId="286"/>
            <ac:cxnSpMk id="10" creationId="{9AFB41C5-3A7B-4A3A-A71E-C8475AFF26F2}"/>
          </ac:cxnSpMkLst>
        </pc:cxnChg>
        <pc:cxnChg chg="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1" creationId="{47C36D38-11D3-465B-A707-4BCD7566586D}"/>
          </ac:cxnSpMkLst>
        </pc:cxnChg>
        <pc:cxnChg chg="del mod topLvl">
          <ac:chgData name="Judson Santiago" userId="ebb108da2f256286" providerId="LiveId" clId="{AC7D5D60-D7B8-446A-B895-E7958CAD2F37}" dt="2020-01-01T22:33:51.169" v="1797" actId="478"/>
          <ac:cxnSpMkLst>
            <pc:docMk/>
            <pc:sldMk cId="21771721" sldId="286"/>
            <ac:cxnSpMk id="12" creationId="{6D43D599-266D-4942-8BBB-24347DFD7312}"/>
          </ac:cxnSpMkLst>
        </pc:cxnChg>
        <pc:cxnChg chg="del mod topLvl">
          <ac:chgData name="Judson Santiago" userId="ebb108da2f256286" providerId="LiveId" clId="{AC7D5D60-D7B8-446A-B895-E7958CAD2F37}" dt="2020-01-01T22:33:51.938" v="1798" actId="478"/>
          <ac:cxnSpMkLst>
            <pc:docMk/>
            <pc:sldMk cId="21771721" sldId="286"/>
            <ac:cxnSpMk id="15" creationId="{DB736624-00D4-4390-BC43-5A069C85971C}"/>
          </ac:cxnSpMkLst>
        </pc:cxnChg>
        <pc:cxnChg chg="del">
          <ac:chgData name="Judson Santiago" userId="ebb108da2f256286" providerId="LiveId" clId="{AC7D5D60-D7B8-446A-B895-E7958CAD2F37}" dt="2020-01-01T22:30:56.881" v="1753" actId="478"/>
          <ac:cxnSpMkLst>
            <pc:docMk/>
            <pc:sldMk cId="21771721" sldId="286"/>
            <ac:cxnSpMk id="96" creationId="{B231411B-3F81-4602-8AFF-A9E2C5D1986A}"/>
          </ac:cxnSpMkLst>
        </pc:cxnChg>
        <pc:cxnChg chg="add del mod">
          <ac:chgData name="Judson Santiago" userId="ebb108da2f256286" providerId="LiveId" clId="{AC7D5D60-D7B8-446A-B895-E7958CAD2F37}" dt="2020-01-01T22:30:50.705" v="1751" actId="478"/>
          <ac:cxnSpMkLst>
            <pc:docMk/>
            <pc:sldMk cId="21771721" sldId="286"/>
            <ac:cxnSpMk id="100" creationId="{E0360773-47B4-48CF-9175-3E0127FEF637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14" creationId="{CDE04CF4-7EC3-490E-BCED-DCBFFB87C8F6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17" creationId="{CA72036D-D0D0-4D14-BBB9-7ED5B6CAB289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20" creationId="{2D6578B4-D239-475F-9FEF-5A658002528B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22" creationId="{5A2E69AA-8927-44B9-BE5A-86C9745F04E7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25" creationId="{C7ED0BF4-6E44-4FF0-892F-921109BB2A8F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30" creationId="{5C72BB14-8BA5-4A88-91B0-CBEA047107B6}"/>
          </ac:cxnSpMkLst>
        </pc:cxnChg>
        <pc:cxnChg chg="add mod topLvl">
          <ac:chgData name="Judson Santiago" userId="ebb108da2f256286" providerId="LiveId" clId="{AC7D5D60-D7B8-446A-B895-E7958CAD2F37}" dt="2020-01-01T23:28:27.408" v="2733" actId="164"/>
          <ac:cxnSpMkLst>
            <pc:docMk/>
            <pc:sldMk cId="21771721" sldId="286"/>
            <ac:cxnSpMk id="131" creationId="{CA6FB5E0-D40D-4290-AA4F-24100F3DEADC}"/>
          </ac:cxnSpMkLst>
        </pc:cxnChg>
      </pc:sldChg>
      <pc:sldChg chg="addSp delSp modSp add modNotesTx">
        <pc:chgData name="Judson Santiago" userId="ebb108da2f256286" providerId="LiveId" clId="{AC7D5D60-D7B8-446A-B895-E7958CAD2F37}" dt="2020-01-02T00:58:03.946" v="3613" actId="20577"/>
        <pc:sldMkLst>
          <pc:docMk/>
          <pc:sldMk cId="3729222873" sldId="287"/>
        </pc:sldMkLst>
        <pc:spChg chg="mod">
          <ac:chgData name="Judson Santiago" userId="ebb108da2f256286" providerId="LiveId" clId="{AC7D5D60-D7B8-446A-B895-E7958CAD2F37}" dt="2020-01-01T23:25:26.977" v="2464" actId="20577"/>
          <ac:spMkLst>
            <pc:docMk/>
            <pc:sldMk cId="3729222873" sldId="287"/>
            <ac:spMk id="2" creationId="{9BA7F5A9-7829-4347-897A-A4878264F582}"/>
          </ac:spMkLst>
        </pc:spChg>
        <pc:spChg chg="mod">
          <ac:chgData name="Judson Santiago" userId="ebb108da2f256286" providerId="LiveId" clId="{AC7D5D60-D7B8-446A-B895-E7958CAD2F37}" dt="2020-01-02T00:58:03.946" v="3613" actId="20577"/>
          <ac:spMkLst>
            <pc:docMk/>
            <pc:sldMk cId="3729222873" sldId="287"/>
            <ac:spMk id="3" creationId="{6B09419A-7778-47F6-BCB5-4542347C3EE0}"/>
          </ac:spMkLst>
        </pc:spChg>
        <pc:spChg chg="add del mod">
          <ac:chgData name="Judson Santiago" userId="ebb108da2f256286" providerId="LiveId" clId="{AC7D5D60-D7B8-446A-B895-E7958CAD2F37}" dt="2020-01-01T23:28:13.298" v="2731" actId="478"/>
          <ac:spMkLst>
            <pc:docMk/>
            <pc:sldMk cId="3729222873" sldId="287"/>
            <ac:spMk id="4" creationId="{64334D34-3EB9-4C23-87CD-28923C571D0F}"/>
          </ac:spMkLst>
        </pc:spChg>
        <pc:spChg chg="mod">
          <ac:chgData name="Judson Santiago" userId="ebb108da2f256286" providerId="LiveId" clId="{AC7D5D60-D7B8-446A-B895-E7958CAD2F37}" dt="2020-01-01T23:41:21.188" v="2889" actId="1582"/>
          <ac:spMkLst>
            <pc:docMk/>
            <pc:sldMk cId="3729222873" sldId="287"/>
            <ac:spMk id="6" creationId="{43ED122A-CAC9-485B-A249-FA32A7083878}"/>
          </ac:spMkLst>
        </pc:spChg>
        <pc:spChg chg="add mod">
          <ac:chgData name="Judson Santiago" userId="ebb108da2f256286" providerId="LiveId" clId="{AC7D5D60-D7B8-446A-B895-E7958CAD2F37}" dt="2020-01-01T23:37:40.982" v="2828" actId="1076"/>
          <ac:spMkLst>
            <pc:docMk/>
            <pc:sldMk cId="3729222873" sldId="287"/>
            <ac:spMk id="36" creationId="{9B684C37-6197-4F6C-9FA9-0564A7709618}"/>
          </ac:spMkLst>
        </pc:spChg>
        <pc:spChg chg="add mod">
          <ac:chgData name="Judson Santiago" userId="ebb108da2f256286" providerId="LiveId" clId="{AC7D5D60-D7B8-446A-B895-E7958CAD2F37}" dt="2020-01-01T23:37:32.007" v="2825" actId="1076"/>
          <ac:spMkLst>
            <pc:docMk/>
            <pc:sldMk cId="3729222873" sldId="287"/>
            <ac:spMk id="37" creationId="{42B3A68B-96C9-40EE-AA01-21C039893A31}"/>
          </ac:spMkLst>
        </pc:spChg>
        <pc:spChg chg="add mod">
          <ac:chgData name="Judson Santiago" userId="ebb108da2f256286" providerId="LiveId" clId="{AC7D5D60-D7B8-446A-B895-E7958CAD2F37}" dt="2020-01-01T23:40:40.785" v="2885" actId="1076"/>
          <ac:spMkLst>
            <pc:docMk/>
            <pc:sldMk cId="3729222873" sldId="287"/>
            <ac:spMk id="38" creationId="{DB1241CA-48AC-4A29-B01C-DE5DB352C920}"/>
          </ac:spMkLst>
        </pc:spChg>
        <pc:spChg chg="mod topLvl">
          <ac:chgData name="Judson Santiago" userId="ebb108da2f256286" providerId="LiveId" clId="{AC7D5D60-D7B8-446A-B895-E7958CAD2F37}" dt="2020-01-02T00:11:05.897" v="3004" actId="164"/>
          <ac:spMkLst>
            <pc:docMk/>
            <pc:sldMk cId="3729222873" sldId="287"/>
            <ac:spMk id="52" creationId="{F7DBC148-11E4-47A4-B89E-495DA2EE9A51}"/>
          </ac:spMkLst>
        </pc:spChg>
        <pc:spChg chg="mod topLvl">
          <ac:chgData name="Judson Santiago" userId="ebb108da2f256286" providerId="LiveId" clId="{AC7D5D60-D7B8-446A-B895-E7958CAD2F37}" dt="2020-01-02T00:11:05.897" v="3004" actId="164"/>
          <ac:spMkLst>
            <pc:docMk/>
            <pc:sldMk cId="3729222873" sldId="287"/>
            <ac:spMk id="53" creationId="{2DF3185E-ADAD-45DF-9ED3-E51242E50270}"/>
          </ac:spMkLst>
        </pc:spChg>
        <pc:grpChg chg="add mod ord">
          <ac:chgData name="Judson Santiago" userId="ebb108da2f256286" providerId="LiveId" clId="{AC7D5D60-D7B8-446A-B895-E7958CAD2F37}" dt="2020-01-01T23:35:12.536" v="2800" actId="164"/>
          <ac:grpSpMkLst>
            <pc:docMk/>
            <pc:sldMk cId="3729222873" sldId="287"/>
            <ac:grpSpMk id="5" creationId="{C4240341-DA4A-4DC8-970F-858E25E7901A}"/>
          </ac:grpSpMkLst>
        </pc:grpChg>
        <pc:grpChg chg="add mod topLvl">
          <ac:chgData name="Judson Santiago" userId="ebb108da2f256286" providerId="LiveId" clId="{AC7D5D60-D7B8-446A-B895-E7958CAD2F37}" dt="2020-01-01T23:40:56.791" v="2887" actId="164"/>
          <ac:grpSpMkLst>
            <pc:docMk/>
            <pc:sldMk cId="3729222873" sldId="287"/>
            <ac:grpSpMk id="39" creationId="{DA306C72-71D9-4F72-827B-B291FDA9B762}"/>
          </ac:grpSpMkLst>
        </pc:grpChg>
        <pc:grpChg chg="add mod topLvl">
          <ac:chgData name="Judson Santiago" userId="ebb108da2f256286" providerId="LiveId" clId="{AC7D5D60-D7B8-446A-B895-E7958CAD2F37}" dt="2020-01-01T23:40:56.791" v="2887" actId="164"/>
          <ac:grpSpMkLst>
            <pc:docMk/>
            <pc:sldMk cId="3729222873" sldId="287"/>
            <ac:grpSpMk id="47" creationId="{093BFF61-330A-4F5A-BBF7-D9FFC73BD6DD}"/>
          </ac:grpSpMkLst>
        </pc:grpChg>
        <pc:grpChg chg="add del mod">
          <ac:chgData name="Judson Santiago" userId="ebb108da2f256286" providerId="LiveId" clId="{AC7D5D60-D7B8-446A-B895-E7958CAD2F37}" dt="2020-01-01T23:37:10.301" v="2821" actId="165"/>
          <ac:grpSpMkLst>
            <pc:docMk/>
            <pc:sldMk cId="3729222873" sldId="287"/>
            <ac:grpSpMk id="48" creationId="{1FE3094D-6460-4E2C-B871-CEB9A7C66900}"/>
          </ac:grpSpMkLst>
        </pc:grpChg>
        <pc:grpChg chg="add mod">
          <ac:chgData name="Judson Santiago" userId="ebb108da2f256286" providerId="LiveId" clId="{AC7D5D60-D7B8-446A-B895-E7958CAD2F37}" dt="2020-01-01T23:41:01.473" v="2888" actId="1076"/>
          <ac:grpSpMkLst>
            <pc:docMk/>
            <pc:sldMk cId="3729222873" sldId="287"/>
            <ac:grpSpMk id="50" creationId="{1C707128-C6DE-4199-A405-D3AAA2B057E0}"/>
          </ac:grpSpMkLst>
        </pc:grpChg>
        <pc:grpChg chg="add del mod">
          <ac:chgData name="Judson Santiago" userId="ebb108da2f256286" providerId="LiveId" clId="{AC7D5D60-D7B8-446A-B895-E7958CAD2F37}" dt="2020-01-02T00:08:01.891" v="2977" actId="165"/>
          <ac:grpSpMkLst>
            <pc:docMk/>
            <pc:sldMk cId="3729222873" sldId="287"/>
            <ac:grpSpMk id="51" creationId="{944D2038-FEE1-454E-8DE4-1C8F89856A5C}"/>
          </ac:grpSpMkLst>
        </pc:grpChg>
        <pc:grpChg chg="add mod">
          <ac:chgData name="Judson Santiago" userId="ebb108da2f256286" providerId="LiveId" clId="{AC7D5D60-D7B8-446A-B895-E7958CAD2F37}" dt="2020-01-02T00:11:17.310" v="3005" actId="1076"/>
          <ac:grpSpMkLst>
            <pc:docMk/>
            <pc:sldMk cId="3729222873" sldId="287"/>
            <ac:grpSpMk id="54" creationId="{448B021B-5F52-47EA-86EC-063B64B28BAA}"/>
          </ac:grpSpMkLst>
        </pc:grp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1" creationId="{9852BD5A-09CD-4052-BA1C-FE1F111E3A03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3" creationId="{B297AA71-B1AF-4435-A23D-388AC308AD59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5" creationId="{1E85D824-A901-4775-AC5D-43C48CF84E35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6" creationId="{C6D746B8-4BDE-4747-8D3C-891AEDCE345A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7" creationId="{F52CF718-3EFF-4384-9203-9D00337A1F71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19" creationId="{EA1D0C99-3A6C-4CDE-8E10-47D52D7EB16B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30" creationId="{2B6986F5-93C8-475C-B954-CEDEA700805A}"/>
          </ac:cxnSpMkLst>
        </pc:cxnChg>
        <pc:cxnChg chg="add mod">
          <ac:chgData name="Judson Santiago" userId="ebb108da2f256286" providerId="LiveId" clId="{AC7D5D60-D7B8-446A-B895-E7958CAD2F37}" dt="2020-01-01T23:35:12.536" v="2800" actId="164"/>
          <ac:cxnSpMkLst>
            <pc:docMk/>
            <pc:sldMk cId="3729222873" sldId="287"/>
            <ac:cxnSpMk id="32" creationId="{7ABFBCB5-BB6F-4967-ACE8-9B65BF64EDE3}"/>
          </ac:cxnSpMkLst>
        </pc:cxnChg>
        <pc:cxnChg chg="add mod">
          <ac:chgData name="Judson Santiago" userId="ebb108da2f256286" providerId="LiveId" clId="{AC7D5D60-D7B8-446A-B895-E7958CAD2F37}" dt="2020-01-01T23:40:44.401" v="2886" actId="14100"/>
          <ac:cxnSpMkLst>
            <pc:docMk/>
            <pc:sldMk cId="3729222873" sldId="287"/>
            <ac:cxnSpMk id="41" creationId="{CDC7FB5E-2757-43F3-A149-C8F1889832D9}"/>
          </ac:cxnSpMkLst>
        </pc:cxnChg>
      </pc:sldChg>
      <pc:sldChg chg="addSp delSp modSp add modNotesTx">
        <pc:chgData name="Judson Santiago" userId="ebb108da2f256286" providerId="LiveId" clId="{AC7D5D60-D7B8-446A-B895-E7958CAD2F37}" dt="2020-01-02T19:00:36.938" v="3709" actId="20577"/>
        <pc:sldMkLst>
          <pc:docMk/>
          <pc:sldMk cId="3487262791" sldId="288"/>
        </pc:sldMkLst>
        <pc:spChg chg="mod">
          <ac:chgData name="Judson Santiago" userId="ebb108da2f256286" providerId="LiveId" clId="{AC7D5D60-D7B8-446A-B895-E7958CAD2F37}" dt="2020-01-02T00:06:13.082" v="2903" actId="20577"/>
          <ac:spMkLst>
            <pc:docMk/>
            <pc:sldMk cId="3487262791" sldId="288"/>
            <ac:spMk id="2" creationId="{165D0BC8-DA30-418C-A695-276C75D2E740}"/>
          </ac:spMkLst>
        </pc:spChg>
        <pc:spChg chg="mod">
          <ac:chgData name="Judson Santiago" userId="ebb108da2f256286" providerId="LiveId" clId="{AC7D5D60-D7B8-446A-B895-E7958CAD2F37}" dt="2020-01-02T19:00:36.938" v="3709" actId="20577"/>
          <ac:spMkLst>
            <pc:docMk/>
            <pc:sldMk cId="3487262791" sldId="288"/>
            <ac:spMk id="3" creationId="{03142069-F48D-4E13-83CC-B307B00062B8}"/>
          </ac:spMkLst>
        </pc:spChg>
        <pc:spChg chg="mod topLvl">
          <ac:chgData name="Judson Santiago" userId="ebb108da2f256286" providerId="LiveId" clId="{AC7D5D60-D7B8-446A-B895-E7958CAD2F37}" dt="2020-01-02T00:42:22.050" v="3216" actId="1076"/>
          <ac:spMkLst>
            <pc:docMk/>
            <pc:sldMk cId="3487262791" sldId="288"/>
            <ac:spMk id="18" creationId="{DAFB23ED-9E41-45AE-A13C-2CFA5A71018C}"/>
          </ac:spMkLst>
        </pc:spChg>
        <pc:spChg chg="mod topLvl">
          <ac:chgData name="Judson Santiago" userId="ebb108da2f256286" providerId="LiveId" clId="{AC7D5D60-D7B8-446A-B895-E7958CAD2F37}" dt="2020-01-02T00:42:17.979" v="3215" actId="1076"/>
          <ac:spMkLst>
            <pc:docMk/>
            <pc:sldMk cId="3487262791" sldId="288"/>
            <ac:spMk id="19" creationId="{9EBD4346-12CD-4655-BF5C-98BF77F580D4}"/>
          </ac:spMkLst>
        </pc:spChg>
        <pc:spChg chg="add mod">
          <ac:chgData name="Judson Santiago" userId="ebb108da2f256286" providerId="LiveId" clId="{AC7D5D60-D7B8-446A-B895-E7958CAD2F37}" dt="2020-01-02T00:44:57.249" v="3242" actId="1076"/>
          <ac:spMkLst>
            <pc:docMk/>
            <pc:sldMk cId="3487262791" sldId="288"/>
            <ac:spMk id="57" creationId="{6D46DAC5-DE89-4CFE-8821-20C53BFC4F3D}"/>
          </ac:spMkLst>
        </pc:spChg>
        <pc:spChg chg="add mod">
          <ac:chgData name="Judson Santiago" userId="ebb108da2f256286" providerId="LiveId" clId="{AC7D5D60-D7B8-446A-B895-E7958CAD2F37}" dt="2020-01-02T00:45:08.470" v="3244" actId="1076"/>
          <ac:spMkLst>
            <pc:docMk/>
            <pc:sldMk cId="3487262791" sldId="288"/>
            <ac:spMk id="58" creationId="{9AE1352B-2699-4B85-9D23-8F992EB15561}"/>
          </ac:spMkLst>
        </pc:spChg>
        <pc:spChg chg="add mod">
          <ac:chgData name="Judson Santiago" userId="ebb108da2f256286" providerId="LiveId" clId="{AC7D5D60-D7B8-446A-B895-E7958CAD2F37}" dt="2020-01-02T00:46:42.134" v="3255" actId="1076"/>
          <ac:spMkLst>
            <pc:docMk/>
            <pc:sldMk cId="3487262791" sldId="288"/>
            <ac:spMk id="59" creationId="{0901A008-A9A9-4B2A-A501-D6BB52918B90}"/>
          </ac:spMkLst>
        </pc:spChg>
        <pc:spChg chg="add mod ord">
          <ac:chgData name="Judson Santiago" userId="ebb108da2f256286" providerId="LiveId" clId="{AC7D5D60-D7B8-446A-B895-E7958CAD2F37}" dt="2020-01-02T00:51:10.056" v="3317" actId="207"/>
          <ac:spMkLst>
            <pc:docMk/>
            <pc:sldMk cId="3487262791" sldId="288"/>
            <ac:spMk id="67" creationId="{797B5225-6BF7-4166-8704-DDD396C49764}"/>
          </ac:spMkLst>
        </pc:spChg>
        <pc:grpChg chg="add del mod">
          <ac:chgData name="Judson Santiago" userId="ebb108da2f256286" providerId="LiveId" clId="{AC7D5D60-D7B8-446A-B895-E7958CAD2F37}" dt="2020-01-02T00:40:42.710" v="3203" actId="165"/>
          <ac:grpSpMkLst>
            <pc:docMk/>
            <pc:sldMk cId="3487262791" sldId="288"/>
            <ac:grpSpMk id="4" creationId="{B38ED416-2C05-4DF9-90EE-4DFB3E276996}"/>
          </ac:grpSpMkLst>
        </pc:grpChg>
        <pc:grpChg chg="del mod topLvl">
          <ac:chgData name="Judson Santiago" userId="ebb108da2f256286" providerId="LiveId" clId="{AC7D5D60-D7B8-446A-B895-E7958CAD2F37}" dt="2020-01-02T00:40:49.924" v="3204" actId="165"/>
          <ac:grpSpMkLst>
            <pc:docMk/>
            <pc:sldMk cId="3487262791" sldId="288"/>
            <ac:grpSpMk id="5" creationId="{87847E21-C46A-481F-B0EC-B6DF12F714DF}"/>
          </ac:grpSpMkLst>
        </pc:grpChg>
        <pc:grpChg chg="del mod topLvl">
          <ac:chgData name="Judson Santiago" userId="ebb108da2f256286" providerId="LiveId" clId="{AC7D5D60-D7B8-446A-B895-E7958CAD2F37}" dt="2020-01-02T01:10:24.294" v="3672" actId="478"/>
          <ac:grpSpMkLst>
            <pc:docMk/>
            <pc:sldMk cId="3487262791" sldId="288"/>
            <ac:grpSpMk id="6" creationId="{A76FA4D8-8ACC-4349-AFD4-13FB32B673E2}"/>
          </ac:grpSpMkLst>
        </pc:grpChg>
        <pc:grpChg chg="mod topLvl">
          <ac:chgData name="Judson Santiago" userId="ebb108da2f256286" providerId="LiveId" clId="{AC7D5D60-D7B8-446A-B895-E7958CAD2F37}" dt="2020-01-02T00:41:07.298" v="3207" actId="164"/>
          <ac:grpSpMkLst>
            <pc:docMk/>
            <pc:sldMk cId="3487262791" sldId="288"/>
            <ac:grpSpMk id="17" creationId="{01DB89A0-81A1-4BB8-83CD-0362961045AE}"/>
          </ac:grpSpMkLst>
        </pc:grpChg>
        <pc:grpChg chg="add mod">
          <ac:chgData name="Judson Santiago" userId="ebb108da2f256286" providerId="LiveId" clId="{AC7D5D60-D7B8-446A-B895-E7958CAD2F37}" dt="2020-01-02T00:43:03.902" v="3221" actId="1076"/>
          <ac:grpSpMkLst>
            <pc:docMk/>
            <pc:sldMk cId="3487262791" sldId="288"/>
            <ac:grpSpMk id="24" creationId="{782083F3-982C-4B06-8EE2-4A095E668833}"/>
          </ac:grpSpMkLst>
        </pc:grpChg>
        <pc:grpChg chg="add del mod">
          <ac:chgData name="Judson Santiago" userId="ebb108da2f256286" providerId="LiveId" clId="{AC7D5D60-D7B8-446A-B895-E7958CAD2F37}" dt="2020-01-02T00:43:46.292" v="3223" actId="478"/>
          <ac:grpSpMkLst>
            <pc:docMk/>
            <pc:sldMk cId="3487262791" sldId="288"/>
            <ac:grpSpMk id="29" creationId="{5CFE4ECE-18E4-440A-A171-51CEBCDD1B17}"/>
          </ac:grpSpMkLst>
        </pc:grpChg>
        <pc:grpChg chg="mod">
          <ac:chgData name="Judson Santiago" userId="ebb108da2f256286" providerId="LiveId" clId="{AC7D5D60-D7B8-446A-B895-E7958CAD2F37}" dt="2020-01-02T00:42:25.921" v="3217"/>
          <ac:grpSpMkLst>
            <pc:docMk/>
            <pc:sldMk cId="3487262791" sldId="288"/>
            <ac:grpSpMk id="38" creationId="{B9C3658F-E929-458A-AF30-C51FC103B15E}"/>
          </ac:grpSpMkLst>
        </pc:grpChg>
        <pc:grpChg chg="add mod">
          <ac:chgData name="Judson Santiago" userId="ebb108da2f256286" providerId="LiveId" clId="{AC7D5D60-D7B8-446A-B895-E7958CAD2F37}" dt="2020-01-02T00:44:02.778" v="3226" actId="1076"/>
          <ac:grpSpMkLst>
            <pc:docMk/>
            <pc:sldMk cId="3487262791" sldId="288"/>
            <ac:grpSpMk id="43" creationId="{B2C88AB6-22F4-4062-BFF5-F54C7074FA9C}"/>
          </ac:grpSpMkLst>
        </pc:grpChg>
        <pc:grpChg chg="mod">
          <ac:chgData name="Judson Santiago" userId="ebb108da2f256286" providerId="LiveId" clId="{AC7D5D60-D7B8-446A-B895-E7958CAD2F37}" dt="2020-01-02T00:43:49.396" v="3224"/>
          <ac:grpSpMkLst>
            <pc:docMk/>
            <pc:sldMk cId="3487262791" sldId="288"/>
            <ac:grpSpMk id="52" creationId="{EAC5D930-FD21-4F91-8EA3-EF0073F8E9D8}"/>
          </ac:grpSpMkLst>
        </pc:grpChg>
        <pc:grpChg chg="add mod">
          <ac:chgData name="Judson Santiago" userId="ebb108da2f256286" providerId="LiveId" clId="{AC7D5D60-D7B8-446A-B895-E7958CAD2F37}" dt="2020-01-02T00:51:24.383" v="3318" actId="1076"/>
          <ac:grpSpMkLst>
            <pc:docMk/>
            <pc:sldMk cId="3487262791" sldId="288"/>
            <ac:grpSpMk id="66" creationId="{E7BB5345-B303-4C81-8499-9E66F4FCC3C2}"/>
          </ac:grpSpMkLst>
        </pc:grpChg>
        <pc:grpChg chg="add">
          <ac:chgData name="Judson Santiago" userId="ebb108da2f256286" providerId="LiveId" clId="{AC7D5D60-D7B8-446A-B895-E7958CAD2F37}" dt="2020-01-02T00:59:03.410" v="3614"/>
          <ac:grpSpMkLst>
            <pc:docMk/>
            <pc:sldMk cId="3487262791" sldId="288"/>
            <ac:grpSpMk id="68" creationId="{CC0FC768-377D-4B62-BF69-006FB90A0D7B}"/>
          </ac:grpSpMkLst>
        </pc:grpChg>
        <pc:picChg chg="add mod ord">
          <ac:chgData name="Judson Santiago" userId="ebb108da2f256286" providerId="LiveId" clId="{AC7D5D60-D7B8-446A-B895-E7958CAD2F37}" dt="2020-01-02T00:49:23.006" v="3275" actId="164"/>
          <ac:picMkLst>
            <pc:docMk/>
            <pc:sldMk cId="3487262791" sldId="288"/>
            <ac:picMk id="61" creationId="{16B83BB8-D770-4067-BFF6-B795C949C39F}"/>
          </ac:picMkLst>
        </pc:picChg>
        <pc:cxnChg chg="mod">
          <ac:chgData name="Judson Santiago" userId="ebb108da2f256286" providerId="LiveId" clId="{AC7D5D60-D7B8-446A-B895-E7958CAD2F37}" dt="2020-01-02T01:10:24.294" v="3672" actId="478"/>
          <ac:cxnSpMkLst>
            <pc:docMk/>
            <pc:sldMk cId="3487262791" sldId="288"/>
            <ac:cxnSpMk id="8" creationId="{BDFDEA1C-C8BA-4DA2-90D6-77E9B28CC8F9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9" creationId="{18802DFB-7483-47E4-99DC-765344CF8594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0" creationId="{4DB595A2-A985-4C58-806A-9AE6AC48E4C9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1" creationId="{DF7B01E2-6C43-4D3B-AC31-8571154CBFB2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2" creationId="{BFB2107F-3EC6-4ED4-BE96-ABDC8FE43116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3" creationId="{6B4396A4-A622-462A-8B5C-2C0FF93DB56C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4" creationId="{F900DF45-00F8-4E93-98E6-098F8379248B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5" creationId="{D43834CF-F30E-4E1F-9347-48EE718E48A2}"/>
          </ac:cxnSpMkLst>
        </pc:cxnChg>
        <pc:cxnChg chg="mod topLvl">
          <ac:chgData name="Judson Santiago" userId="ebb108da2f256286" providerId="LiveId" clId="{AC7D5D60-D7B8-446A-B895-E7958CAD2F37}" dt="2020-01-02T00:43:39.557" v="3222" actId="208"/>
          <ac:cxnSpMkLst>
            <pc:docMk/>
            <pc:sldMk cId="3487262791" sldId="288"/>
            <ac:cxnSpMk id="16" creationId="{FD48DD4A-A676-4573-8932-EB25F96430A4}"/>
          </ac:cxnSpMkLst>
        </pc:cxnChg>
        <pc:cxnChg chg="add mod">
          <ac:chgData name="Judson Santiago" userId="ebb108da2f256286" providerId="LiveId" clId="{AC7D5D60-D7B8-446A-B895-E7958CAD2F37}" dt="2020-01-02T00:41:56.681" v="3212" actId="14100"/>
          <ac:cxnSpMkLst>
            <pc:docMk/>
            <pc:sldMk cId="3487262791" sldId="288"/>
            <ac:cxnSpMk id="25" creationId="{8F104BB6-37D8-4647-884A-AAF43CDA46FC}"/>
          </ac:cxnSpMkLst>
        </pc:cxnChg>
        <pc:cxnChg chg="add mod">
          <ac:chgData name="Judson Santiago" userId="ebb108da2f256286" providerId="LiveId" clId="{AC7D5D60-D7B8-446A-B895-E7958CAD2F37}" dt="2020-01-02T00:42:03.416" v="3213" actId="14100"/>
          <ac:cxnSpMkLst>
            <pc:docMk/>
            <pc:sldMk cId="3487262791" sldId="288"/>
            <ac:cxnSpMk id="26" creationId="{167E511C-5445-4E5B-B31C-9C6D0996DAC5}"/>
          </ac:cxnSpMkLst>
        </pc:cxnChg>
        <pc:cxnChg chg="mod">
          <ac:chgData name="Judson Santiago" userId="ebb108da2f256286" providerId="LiveId" clId="{AC7D5D60-D7B8-446A-B895-E7958CAD2F37}" dt="2020-01-02T00:43:46.292" v="3223" actId="478"/>
          <ac:cxnSpMkLst>
            <pc:docMk/>
            <pc:sldMk cId="3487262791" sldId="288"/>
            <ac:cxnSpMk id="32" creationId="{BCAD5C57-97E8-4B0F-BD75-1E16316067BB}"/>
          </ac:cxnSpMkLst>
        </pc:cxnChg>
        <pc:cxnChg chg="mod">
          <ac:chgData name="Judson Santiago" userId="ebb108da2f256286" providerId="LiveId" clId="{AC7D5D60-D7B8-446A-B895-E7958CAD2F37}" dt="2020-01-02T00:43:46.292" v="3223" actId="478"/>
          <ac:cxnSpMkLst>
            <pc:docMk/>
            <pc:sldMk cId="3487262791" sldId="288"/>
            <ac:cxnSpMk id="34" creationId="{B41CBE40-1AED-4EC8-8FC1-5B7130935BF0}"/>
          </ac:cxnSpMkLst>
        </pc:cxnChg>
        <pc:cxnChg chg="mod">
          <ac:chgData name="Judson Santiago" userId="ebb108da2f256286" providerId="LiveId" clId="{AC7D5D60-D7B8-446A-B895-E7958CAD2F37}" dt="2020-01-02T00:43:46.292" v="3223" actId="478"/>
          <ac:cxnSpMkLst>
            <pc:docMk/>
            <pc:sldMk cId="3487262791" sldId="288"/>
            <ac:cxnSpMk id="35" creationId="{2A887058-0C21-443C-930F-28B699D33358}"/>
          </ac:cxnSpMkLst>
        </pc:cxnChg>
        <pc:cxnChg chg="add mod">
          <ac:chgData name="Judson Santiago" userId="ebb108da2f256286" providerId="LiveId" clId="{AC7D5D60-D7B8-446A-B895-E7958CAD2F37}" dt="2020-01-02T01:11:06.529" v="3674" actId="1076"/>
          <ac:cxnSpMkLst>
            <pc:docMk/>
            <pc:sldMk cId="3487262791" sldId="288"/>
            <ac:cxnSpMk id="62" creationId="{BA6D2020-F54E-4A37-A9BF-9730B4D2AA4F}"/>
          </ac:cxnSpMkLst>
        </pc:cxnChg>
        <pc:cxnChg chg="add mod">
          <ac:chgData name="Judson Santiago" userId="ebb108da2f256286" providerId="LiveId" clId="{AC7D5D60-D7B8-446A-B895-E7958CAD2F37}" dt="2020-01-02T01:10:51.598" v="3673" actId="208"/>
          <ac:cxnSpMkLst>
            <pc:docMk/>
            <pc:sldMk cId="3487262791" sldId="288"/>
            <ac:cxnSpMk id="63" creationId="{991F66C2-3402-4F57-913B-DCB203C8EC14}"/>
          </ac:cxnSpMkLst>
        </pc:cxnChg>
      </pc:sldChg>
      <pc:sldChg chg="addSp delSp modSp add modNotesTx">
        <pc:chgData name="Judson Santiago" userId="ebb108da2f256286" providerId="LiveId" clId="{AC7D5D60-D7B8-446A-B895-E7958CAD2F37}" dt="2020-01-02T23:24:41.859" v="6922" actId="207"/>
        <pc:sldMkLst>
          <pc:docMk/>
          <pc:sldMk cId="3629785291" sldId="289"/>
        </pc:sldMkLst>
        <pc:spChg chg="mod">
          <ac:chgData name="Judson Santiago" userId="ebb108da2f256286" providerId="LiveId" clId="{AC7D5D60-D7B8-446A-B895-E7958CAD2F37}" dt="2020-01-02T19:43:38.600" v="4549" actId="20577"/>
          <ac:spMkLst>
            <pc:docMk/>
            <pc:sldMk cId="3629785291" sldId="289"/>
            <ac:spMk id="2" creationId="{110752A3-6424-4E74-953D-C00B5335F668}"/>
          </ac:spMkLst>
        </pc:spChg>
        <pc:spChg chg="mod">
          <ac:chgData name="Judson Santiago" userId="ebb108da2f256286" providerId="LiveId" clId="{AC7D5D60-D7B8-446A-B895-E7958CAD2F37}" dt="2020-01-02T23:24:41.859" v="6922" actId="207"/>
          <ac:spMkLst>
            <pc:docMk/>
            <pc:sldMk cId="3629785291" sldId="289"/>
            <ac:spMk id="3" creationId="{99AFE2DF-9041-4123-86B5-0C287BB950CB}"/>
          </ac:spMkLst>
        </pc:spChg>
        <pc:picChg chg="add mod">
          <ac:chgData name="Judson Santiago" userId="ebb108da2f256286" providerId="LiveId" clId="{AC7D5D60-D7B8-446A-B895-E7958CAD2F37}" dt="2020-01-02T21:06:19.824" v="5327" actId="1076"/>
          <ac:picMkLst>
            <pc:docMk/>
            <pc:sldMk cId="3629785291" sldId="289"/>
            <ac:picMk id="1026" creationId="{3C1B5811-1C3A-486A-992B-401EB7E9D755}"/>
          </ac:picMkLst>
        </pc:picChg>
        <pc:picChg chg="add del mod">
          <ac:chgData name="Judson Santiago" userId="ebb108da2f256286" providerId="LiveId" clId="{AC7D5D60-D7B8-446A-B895-E7958CAD2F37}" dt="2020-01-02T21:18:44.908" v="5344" actId="478"/>
          <ac:picMkLst>
            <pc:docMk/>
            <pc:sldMk cId="3629785291" sldId="289"/>
            <ac:picMk id="1028" creationId="{E4B4150A-3387-4520-AC1A-6896F20B6DDF}"/>
          </ac:picMkLst>
        </pc:picChg>
        <pc:picChg chg="add mod">
          <ac:chgData name="Judson Santiago" userId="ebb108da2f256286" providerId="LiveId" clId="{AC7D5D60-D7B8-446A-B895-E7958CAD2F37}" dt="2020-01-02T21:19:57.192" v="5355" actId="207"/>
          <ac:picMkLst>
            <pc:docMk/>
            <pc:sldMk cId="3629785291" sldId="289"/>
            <ac:picMk id="1030" creationId="{3FC6E891-790E-4E47-B449-B02F6DDCAFBB}"/>
          </ac:picMkLst>
        </pc:picChg>
        <pc:picChg chg="add mod">
          <ac:chgData name="Judson Santiago" userId="ebb108da2f256286" providerId="LiveId" clId="{AC7D5D60-D7B8-446A-B895-E7958CAD2F37}" dt="2020-01-02T21:19:11.336" v="5352" actId="732"/>
          <ac:picMkLst>
            <pc:docMk/>
            <pc:sldMk cId="3629785291" sldId="289"/>
            <ac:picMk id="1032" creationId="{2DEBEA8D-7B99-416C-8DE6-5E59D9DFC57B}"/>
          </ac:picMkLst>
        </pc:picChg>
      </pc:sldChg>
      <pc:sldChg chg="addSp modSp add del">
        <pc:chgData name="Judson Santiago" userId="ebb108da2f256286" providerId="LiveId" clId="{AC7D5D60-D7B8-446A-B895-E7958CAD2F37}" dt="2020-01-02T22:08:13.240" v="6611" actId="47"/>
        <pc:sldMkLst>
          <pc:docMk/>
          <pc:sldMk cId="806839376" sldId="290"/>
        </pc:sldMkLst>
        <pc:spChg chg="mod">
          <ac:chgData name="Judson Santiago" userId="ebb108da2f256286" providerId="LiveId" clId="{AC7D5D60-D7B8-446A-B895-E7958CAD2F37}" dt="2020-01-02T22:05:36.137" v="6580" actId="1076"/>
          <ac:spMkLst>
            <pc:docMk/>
            <pc:sldMk cId="806839376" sldId="290"/>
            <ac:spMk id="2" creationId="{0897371D-1A1C-4B2F-80D1-548D81D93497}"/>
          </ac:spMkLst>
        </pc:spChg>
        <pc:spChg chg="mod">
          <ac:chgData name="Judson Santiago" userId="ebb108da2f256286" providerId="LiveId" clId="{AC7D5D60-D7B8-446A-B895-E7958CAD2F37}" dt="2020-01-02T22:05:36.137" v="6580" actId="1076"/>
          <ac:spMkLst>
            <pc:docMk/>
            <pc:sldMk cId="806839376" sldId="290"/>
            <ac:spMk id="3" creationId="{2E2E6B0B-A0E4-4750-A534-C0F3BBE462FF}"/>
          </ac:spMkLst>
        </pc:spChg>
        <pc:spChg chg="add mod">
          <ac:chgData name="Judson Santiago" userId="ebb108da2f256286" providerId="LiveId" clId="{AC7D5D60-D7B8-446A-B895-E7958CAD2F37}" dt="2020-01-02T22:05:45.948" v="6581" actId="6549"/>
          <ac:spMkLst>
            <pc:docMk/>
            <pc:sldMk cId="806839376" sldId="290"/>
            <ac:spMk id="4" creationId="{7EC26737-56A2-40FE-91B3-567AAA2825D8}"/>
          </ac:spMkLst>
        </pc:spChg>
      </pc:sldChg>
      <pc:sldChg chg="addSp delSp modSp add del ord">
        <pc:chgData name="Judson Santiago" userId="ebb108da2f256286" providerId="LiveId" clId="{AC7D5D60-D7B8-446A-B895-E7958CAD2F37}" dt="2020-01-02T22:39:34.294" v="6919" actId="47"/>
        <pc:sldMkLst>
          <pc:docMk/>
          <pc:sldMk cId="1644831836" sldId="290"/>
        </pc:sldMkLst>
        <pc:spChg chg="mod">
          <ac:chgData name="Judson Santiago" userId="ebb108da2f256286" providerId="LiveId" clId="{AC7D5D60-D7B8-446A-B895-E7958CAD2F37}" dt="2020-01-02T22:22:49.293" v="6792" actId="20577"/>
          <ac:spMkLst>
            <pc:docMk/>
            <pc:sldMk cId="1644831836" sldId="290"/>
            <ac:spMk id="2" creationId="{92DDBC09-B511-4A0D-88AE-11022C21B3E3}"/>
          </ac:spMkLst>
        </pc:spChg>
        <pc:spChg chg="del mod">
          <ac:chgData name="Judson Santiago" userId="ebb108da2f256286" providerId="LiveId" clId="{AC7D5D60-D7B8-446A-B895-E7958CAD2F37}" dt="2020-01-02T22:10:33.439" v="6683" actId="478"/>
          <ac:spMkLst>
            <pc:docMk/>
            <pc:sldMk cId="1644831836" sldId="290"/>
            <ac:spMk id="3" creationId="{49D72130-F743-4FCB-AF37-329EFF75F4BE}"/>
          </ac:spMkLst>
        </pc:spChg>
        <pc:spChg chg="add del mod">
          <ac:chgData name="Judson Santiago" userId="ebb108da2f256286" providerId="LiveId" clId="{AC7D5D60-D7B8-446A-B895-E7958CAD2F37}" dt="2020-01-02T22:36:39.089" v="6896"/>
          <ac:spMkLst>
            <pc:docMk/>
            <pc:sldMk cId="1644831836" sldId="290"/>
            <ac:spMk id="4" creationId="{C7E4AC6E-475D-4836-8297-82CEEA1BA43C}"/>
          </ac:spMkLst>
        </pc:spChg>
        <pc:spChg chg="add del mod">
          <ac:chgData name="Judson Santiago" userId="ebb108da2f256286" providerId="LiveId" clId="{AC7D5D60-D7B8-446A-B895-E7958CAD2F37}" dt="2020-01-02T22:36:39.089" v="6896"/>
          <ac:spMkLst>
            <pc:docMk/>
            <pc:sldMk cId="1644831836" sldId="290"/>
            <ac:spMk id="5" creationId="{4A49D663-A63E-4C02-B91B-DF0ED1E01F37}"/>
          </ac:spMkLst>
        </pc:spChg>
      </pc:sldChg>
      <pc:sldChg chg="modSp add del">
        <pc:chgData name="Judson Santiago" userId="ebb108da2f256286" providerId="LiveId" clId="{AC7D5D60-D7B8-446A-B895-E7958CAD2F37}" dt="2020-01-04T06:43:34.640" v="6950" actId="47"/>
        <pc:sldMkLst>
          <pc:docMk/>
          <pc:sldMk cId="2776698251" sldId="291"/>
        </pc:sldMkLst>
        <pc:spChg chg="mod">
          <ac:chgData name="Judson Santiago" userId="ebb108da2f256286" providerId="LiveId" clId="{AC7D5D60-D7B8-446A-B895-E7958CAD2F37}" dt="2020-01-02T22:39:29.187" v="6918" actId="20577"/>
          <ac:spMkLst>
            <pc:docMk/>
            <pc:sldMk cId="2776698251" sldId="291"/>
            <ac:spMk id="2" creationId="{DA987294-BF48-4565-B399-BB1C56DD18ED}"/>
          </ac:spMkLst>
        </pc:spChg>
      </pc:sldChg>
      <pc:sldChg chg="modSp add del">
        <pc:chgData name="Judson Santiago" userId="ebb108da2f256286" providerId="LiveId" clId="{AC7D5D60-D7B8-446A-B895-E7958CAD2F37}" dt="2020-01-11T14:33:35.291" v="6980" actId="47"/>
        <pc:sldMkLst>
          <pc:docMk/>
          <pc:sldMk cId="1964343695" sldId="292"/>
        </pc:sldMkLst>
        <pc:spChg chg="mod">
          <ac:chgData name="Judson Santiago" userId="ebb108da2f256286" providerId="LiveId" clId="{AC7D5D60-D7B8-446A-B895-E7958CAD2F37}" dt="2020-01-04T06:43:29.542" v="6949"/>
          <ac:spMkLst>
            <pc:docMk/>
            <pc:sldMk cId="1964343695" sldId="292"/>
            <ac:spMk id="2" creationId="{B7D7F3F2-56D2-49F4-8696-9E803F4A6031}"/>
          </ac:spMkLst>
        </pc:spChg>
      </pc:sldChg>
      <pc:sldChg chg="modSp add del">
        <pc:chgData name="Judson Santiago" userId="ebb108da2f256286" providerId="LiveId" clId="{AC7D5D60-D7B8-446A-B895-E7958CAD2F37}" dt="2020-01-15T00:36:16.640" v="7011" actId="47"/>
        <pc:sldMkLst>
          <pc:docMk/>
          <pc:sldMk cId="831223101" sldId="293"/>
        </pc:sldMkLst>
        <pc:spChg chg="mod">
          <ac:chgData name="Judson Santiago" userId="ebb108da2f256286" providerId="LiveId" clId="{AC7D5D60-D7B8-446A-B895-E7958CAD2F37}" dt="2020-01-11T14:33:26.031" v="6979" actId="20577"/>
          <ac:spMkLst>
            <pc:docMk/>
            <pc:sldMk cId="831223101" sldId="293"/>
            <ac:spMk id="2" creationId="{663288A2-0CAA-41CB-BCCC-477748675E0D}"/>
          </ac:spMkLst>
        </pc:spChg>
      </pc:sldChg>
      <pc:sldChg chg="add del">
        <pc:chgData name="Judson Santiago" userId="ebb108da2f256286" providerId="LiveId" clId="{AC7D5D60-D7B8-446A-B895-E7958CAD2F37}" dt="2020-01-11T14:33:13.991" v="6961" actId="47"/>
        <pc:sldMkLst>
          <pc:docMk/>
          <pc:sldMk cId="2814147495" sldId="293"/>
        </pc:sldMkLst>
      </pc:sldChg>
      <pc:sldChg chg="modSp add">
        <pc:chgData name="Judson Santiago" userId="ebb108da2f256286" providerId="LiveId" clId="{AC7D5D60-D7B8-446A-B895-E7958CAD2F37}" dt="2020-01-15T00:36:13.007" v="7010" actId="20577"/>
        <pc:sldMkLst>
          <pc:docMk/>
          <pc:sldMk cId="2897880082" sldId="294"/>
        </pc:sldMkLst>
        <pc:spChg chg="mod">
          <ac:chgData name="Judson Santiago" userId="ebb108da2f256286" providerId="LiveId" clId="{AC7D5D60-D7B8-446A-B895-E7958CAD2F37}" dt="2020-01-15T00:36:13.007" v="7010" actId="20577"/>
          <ac:spMkLst>
            <pc:docMk/>
            <pc:sldMk cId="2897880082" sldId="294"/>
            <ac:spMk id="2" creationId="{42240783-4A8F-4D9D-B608-B0B8C8DE6435}"/>
          </ac:spMkLst>
        </pc:spChg>
      </pc:sldChg>
      <pc:sldChg chg="addSp delSp modSp add modNotesTx">
        <pc:chgData name="Judson Santiago" userId="ebb108da2f256286" providerId="LiveId" clId="{AC7D5D60-D7B8-446A-B895-E7958CAD2F37}" dt="2020-02-04T04:06:57.177" v="8478" actId="403"/>
        <pc:sldMkLst>
          <pc:docMk/>
          <pc:sldMk cId="3014566047" sldId="295"/>
        </pc:sldMkLst>
        <pc:spChg chg="mod">
          <ac:chgData name="Judson Santiago" userId="ebb108da2f256286" providerId="LiveId" clId="{AC7D5D60-D7B8-446A-B895-E7958CAD2F37}" dt="2020-02-03T12:49:33" v="7028" actId="20577"/>
          <ac:spMkLst>
            <pc:docMk/>
            <pc:sldMk cId="3014566047" sldId="295"/>
            <ac:spMk id="2" creationId="{87A15CD6-0604-4852-B638-AC5E9F4478A2}"/>
          </ac:spMkLst>
        </pc:spChg>
        <pc:spChg chg="mod">
          <ac:chgData name="Judson Santiago" userId="ebb108da2f256286" providerId="LiveId" clId="{AC7D5D60-D7B8-446A-B895-E7958CAD2F37}" dt="2020-02-03T14:21:59.323" v="8366" actId="113"/>
          <ac:spMkLst>
            <pc:docMk/>
            <pc:sldMk cId="3014566047" sldId="295"/>
            <ac:spMk id="3" creationId="{36855683-9786-441D-AE85-7C267FA5466A}"/>
          </ac:spMkLst>
        </pc:spChg>
        <pc:spChg chg="add mod">
          <ac:chgData name="Judson Santiago" userId="ebb108da2f256286" providerId="LiveId" clId="{AC7D5D60-D7B8-446A-B895-E7958CAD2F37}" dt="2020-02-03T14:16:17.744" v="8320" actId="164"/>
          <ac:spMkLst>
            <pc:docMk/>
            <pc:sldMk cId="3014566047" sldId="295"/>
            <ac:spMk id="5" creationId="{A267B695-59B9-4C57-87BF-5868BDBE38AA}"/>
          </ac:spMkLst>
        </pc:spChg>
        <pc:spChg chg="add mod">
          <ac:chgData name="Judson Santiago" userId="ebb108da2f256286" providerId="LiveId" clId="{AC7D5D60-D7B8-446A-B895-E7958CAD2F37}" dt="2020-02-03T14:16:17.744" v="8320" actId="164"/>
          <ac:spMkLst>
            <pc:docMk/>
            <pc:sldMk cId="3014566047" sldId="295"/>
            <ac:spMk id="6" creationId="{8E4F7B20-CA30-40A3-B746-6C5C7CF93A50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7" creationId="{051D5039-B9E1-44FD-A06A-A645612BF976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8" creationId="{028A10B2-9ADF-4002-A50A-756ED067C07A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9" creationId="{A1D24328-8034-41B0-A9CD-CB081AEECBB3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0" creationId="{E5B20EA0-81F4-4CDD-87FA-53FEFC4FA5DE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1" creationId="{08B3BC48-81FC-4415-9DEF-619009C94573}"/>
          </ac:spMkLst>
        </pc:spChg>
        <pc:spChg chg="add mod or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2" creationId="{DF388F16-DCBF-45F7-B613-25CA049A65E9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3" creationId="{46F076DC-78DB-4FF6-9CB4-AD8E276EB6A1}"/>
          </ac:spMkLst>
        </pc:spChg>
        <pc:spChg chg="add mod">
          <ac:chgData name="Judson Santiago" userId="ebb108da2f256286" providerId="LiveId" clId="{AC7D5D60-D7B8-446A-B895-E7958CAD2F37}" dt="2020-02-03T13:17:53.820" v="7502" actId="164"/>
          <ac:spMkLst>
            <pc:docMk/>
            <pc:sldMk cId="3014566047" sldId="295"/>
            <ac:spMk id="14" creationId="{E2E67838-7780-46B1-A5DF-15B4070E8CEB}"/>
          </ac:spMkLst>
        </pc:spChg>
        <pc:spChg chg="add mod">
          <ac:chgData name="Judson Santiago" userId="ebb108da2f256286" providerId="LiveId" clId="{AC7D5D60-D7B8-446A-B895-E7958CAD2F37}" dt="2020-02-03T13:17:53.820" v="7502" actId="164"/>
          <ac:spMkLst>
            <pc:docMk/>
            <pc:sldMk cId="3014566047" sldId="295"/>
            <ac:spMk id="15" creationId="{66B72C13-D4A0-4FE7-A7DE-AB4F20234A99}"/>
          </ac:spMkLst>
        </pc:spChg>
        <pc:spChg chg="add mod">
          <ac:chgData name="Judson Santiago" userId="ebb108da2f256286" providerId="LiveId" clId="{AC7D5D60-D7B8-446A-B895-E7958CAD2F37}" dt="2020-02-03T13:18:02.164" v="7503" actId="164"/>
          <ac:spMkLst>
            <pc:docMk/>
            <pc:sldMk cId="3014566047" sldId="295"/>
            <ac:spMk id="16" creationId="{3C14BEBD-3B97-4BBF-AA40-3934C7189FFA}"/>
          </ac:spMkLst>
        </pc:spChg>
        <pc:spChg chg="add mod">
          <ac:chgData name="Judson Santiago" userId="ebb108da2f256286" providerId="LiveId" clId="{AC7D5D60-D7B8-446A-B895-E7958CAD2F37}" dt="2020-02-03T13:18:02.164" v="7503" actId="164"/>
          <ac:spMkLst>
            <pc:docMk/>
            <pc:sldMk cId="3014566047" sldId="295"/>
            <ac:spMk id="17" creationId="{92693F54-4167-453E-9902-FE57E82669E4}"/>
          </ac:spMkLst>
        </pc:spChg>
        <pc:spChg chg="add mod">
          <ac:chgData name="Judson Santiago" userId="ebb108da2f256286" providerId="LiveId" clId="{AC7D5D60-D7B8-446A-B895-E7958CAD2F37}" dt="2020-02-03T13:18:09.103" v="7504" actId="164"/>
          <ac:spMkLst>
            <pc:docMk/>
            <pc:sldMk cId="3014566047" sldId="295"/>
            <ac:spMk id="18" creationId="{A4CC0D1B-7FC7-4BD4-84EA-E5EC0F09E79C}"/>
          </ac:spMkLst>
        </pc:spChg>
        <pc:spChg chg="add mod">
          <ac:chgData name="Judson Santiago" userId="ebb108da2f256286" providerId="LiveId" clId="{AC7D5D60-D7B8-446A-B895-E7958CAD2F37}" dt="2020-02-03T13:18:09.103" v="7504" actId="164"/>
          <ac:spMkLst>
            <pc:docMk/>
            <pc:sldMk cId="3014566047" sldId="295"/>
            <ac:spMk id="19" creationId="{967398EF-9D58-4A16-883C-39B324A4D865}"/>
          </ac:spMkLst>
        </pc:spChg>
        <pc:spChg chg="add mod">
          <ac:chgData name="Judson Santiago" userId="ebb108da2f256286" providerId="LiveId" clId="{AC7D5D60-D7B8-446A-B895-E7958CAD2F37}" dt="2020-02-03T13:18:12.603" v="7505" actId="164"/>
          <ac:spMkLst>
            <pc:docMk/>
            <pc:sldMk cId="3014566047" sldId="295"/>
            <ac:spMk id="20" creationId="{E69D0882-1F36-4292-93B7-5F854578D156}"/>
          </ac:spMkLst>
        </pc:spChg>
        <pc:spChg chg="add mod">
          <ac:chgData name="Judson Santiago" userId="ebb108da2f256286" providerId="LiveId" clId="{AC7D5D60-D7B8-446A-B895-E7958CAD2F37}" dt="2020-02-03T13:18:12.603" v="7505" actId="164"/>
          <ac:spMkLst>
            <pc:docMk/>
            <pc:sldMk cId="3014566047" sldId="295"/>
            <ac:spMk id="21" creationId="{4FF19F37-6AC6-418A-87EC-99442D60EC11}"/>
          </ac:spMkLst>
        </pc:spChg>
        <pc:spChg chg="add mod">
          <ac:chgData name="Judson Santiago" userId="ebb108da2f256286" providerId="LiveId" clId="{AC7D5D60-D7B8-446A-B895-E7958CAD2F37}" dt="2020-02-03T13:18:16.938" v="7506" actId="164"/>
          <ac:spMkLst>
            <pc:docMk/>
            <pc:sldMk cId="3014566047" sldId="295"/>
            <ac:spMk id="22" creationId="{5936DA8E-B7E9-43E5-9B8D-DCBF977A85DB}"/>
          </ac:spMkLst>
        </pc:spChg>
        <pc:spChg chg="add mod">
          <ac:chgData name="Judson Santiago" userId="ebb108da2f256286" providerId="LiveId" clId="{AC7D5D60-D7B8-446A-B895-E7958CAD2F37}" dt="2020-02-03T13:18:16.938" v="7506" actId="164"/>
          <ac:spMkLst>
            <pc:docMk/>
            <pc:sldMk cId="3014566047" sldId="295"/>
            <ac:spMk id="23" creationId="{E2A3619F-2F91-4C30-A4E0-962ED54C4F46}"/>
          </ac:spMkLst>
        </pc:spChg>
        <pc:spChg chg="add mod">
          <ac:chgData name="Judson Santiago" userId="ebb108da2f256286" providerId="LiveId" clId="{AC7D5D60-D7B8-446A-B895-E7958CAD2F37}" dt="2020-02-03T13:30:14.443" v="7760" actId="164"/>
          <ac:spMkLst>
            <pc:docMk/>
            <pc:sldMk cId="3014566047" sldId="295"/>
            <ac:spMk id="89" creationId="{B2BCB43A-D0B7-41F0-AA96-CAC6C7FE1A37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0" creationId="{5B9FDD5A-6E34-40D6-872D-A94AF99DA420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1" creationId="{3CB6BEC5-92BB-46CB-A5A1-63B85A843CFF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2" creationId="{D89B7201-9265-4F69-A989-DC3F9BCB950D}"/>
          </ac:spMkLst>
        </pc:spChg>
        <pc:spChg chg="add mod">
          <ac:chgData name="Judson Santiago" userId="ebb108da2f256286" providerId="LiveId" clId="{AC7D5D60-D7B8-446A-B895-E7958CAD2F37}" dt="2020-02-03T13:30:14.443" v="7760" actId="164"/>
          <ac:spMkLst>
            <pc:docMk/>
            <pc:sldMk cId="3014566047" sldId="295"/>
            <ac:spMk id="93" creationId="{A91B7D9D-4F23-4BBD-953F-3A7A68C3FDF6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4" creationId="{1E145D99-891D-4334-892A-57DB46120B85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5" creationId="{C99A7FBA-E511-4FA9-A7FE-11968FF5B972}"/>
          </ac:spMkLst>
        </pc:spChg>
        <pc:spChg chg="add del mod">
          <ac:chgData name="Judson Santiago" userId="ebb108da2f256286" providerId="LiveId" clId="{AC7D5D60-D7B8-446A-B895-E7958CAD2F37}" dt="2020-02-03T13:30:27.241" v="7761" actId="478"/>
          <ac:spMkLst>
            <pc:docMk/>
            <pc:sldMk cId="3014566047" sldId="295"/>
            <ac:spMk id="96" creationId="{E96C185B-A31C-4EF8-A25B-242BFC37137E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97" creationId="{20A00B36-0E8B-43C0-AF4A-3A28682E421C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98" creationId="{2974DC16-E17C-4BF4-9CB7-0F33466AD53B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99" creationId="{F616E03D-E10F-4255-BC56-72FD7287D4BC}"/>
          </ac:spMkLst>
        </pc:spChg>
        <pc:spChg chg="add mod">
          <ac:chgData name="Judson Santiago" userId="ebb108da2f256286" providerId="LiveId" clId="{AC7D5D60-D7B8-446A-B895-E7958CAD2F37}" dt="2020-02-03T14:16:07.713" v="8319" actId="164"/>
          <ac:spMkLst>
            <pc:docMk/>
            <pc:sldMk cId="3014566047" sldId="295"/>
            <ac:spMk id="100" creationId="{261B6114-11AD-4CE2-B5E7-57E7E7965A47}"/>
          </ac:spMkLst>
        </pc:spChg>
        <pc:spChg chg="add mod">
          <ac:chgData name="Judson Santiago" userId="ebb108da2f256286" providerId="LiveId" clId="{AC7D5D60-D7B8-446A-B895-E7958CAD2F37}" dt="2020-02-03T14:16:42.337" v="8321" actId="1076"/>
          <ac:spMkLst>
            <pc:docMk/>
            <pc:sldMk cId="3014566047" sldId="295"/>
            <ac:spMk id="101" creationId="{7801C74F-41EC-4806-A813-6B68AE805203}"/>
          </ac:spMkLst>
        </pc:spChg>
        <pc:spChg chg="add mod">
          <ac:chgData name="Judson Santiago" userId="ebb108da2f256286" providerId="LiveId" clId="{AC7D5D60-D7B8-446A-B895-E7958CAD2F37}" dt="2020-02-03T14:16:17.744" v="8320" actId="164"/>
          <ac:spMkLst>
            <pc:docMk/>
            <pc:sldMk cId="3014566047" sldId="295"/>
            <ac:spMk id="102" creationId="{6EF3C63F-A220-4B2D-B626-9C019493E2DE}"/>
          </ac:spMkLst>
        </pc:spChg>
        <pc:spChg chg="add mod">
          <ac:chgData name="Judson Santiago" userId="ebb108da2f256286" providerId="LiveId" clId="{AC7D5D60-D7B8-446A-B895-E7958CAD2F37}" dt="2020-02-03T13:30:14.443" v="7760" actId="164"/>
          <ac:spMkLst>
            <pc:docMk/>
            <pc:sldMk cId="3014566047" sldId="295"/>
            <ac:spMk id="114" creationId="{7DEE896E-3FA9-4205-8148-909E38420AE7}"/>
          </ac:spMkLst>
        </pc:spChg>
        <pc:spChg chg="mod topLvl">
          <ac:chgData name="Judson Santiago" userId="ebb108da2f256286" providerId="LiveId" clId="{AC7D5D60-D7B8-446A-B895-E7958CAD2F37}" dt="2020-02-03T14:03:08.054" v="8250" actId="404"/>
          <ac:spMkLst>
            <pc:docMk/>
            <pc:sldMk cId="3014566047" sldId="295"/>
            <ac:spMk id="160" creationId="{3777F3AE-4808-4443-A5D2-19C6ECC0BBDB}"/>
          </ac:spMkLst>
        </pc:spChg>
        <pc:spChg chg="mod topLvl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1" creationId="{8FB56D66-69A1-45CD-9201-6E2813DED8DA}"/>
          </ac:spMkLst>
        </pc:spChg>
        <pc:spChg chg="mod topLvl">
          <ac:chgData name="Judson Santiago" userId="ebb108da2f256286" providerId="LiveId" clId="{AC7D5D60-D7B8-446A-B895-E7958CAD2F37}" dt="2020-02-03T13:53:20.192" v="8114" actId="164"/>
          <ac:spMkLst>
            <pc:docMk/>
            <pc:sldMk cId="3014566047" sldId="295"/>
            <ac:spMk id="162" creationId="{A8351831-0C4D-46A0-9A2E-234B7983135C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3" creationId="{BF7CD7BA-38F4-45D3-B279-2D53B518D471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4" creationId="{65234D7D-56B5-46DD-BF1E-5D47546E0C37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5" creationId="{C9DEE074-0AC1-4A97-A4C7-5277A56DF7F5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6" creationId="{D90B0E86-B9F2-42B5-BA05-BC524588EA24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7" creationId="{00EAC5F8-CAD8-4888-9C4C-E8509B443933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8" creationId="{DE9B5B7F-2863-4DF4-A0A2-4B24DB7E0346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69" creationId="{15ED6CC6-6BC1-4971-A37C-3325026E24CB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70" creationId="{8B177390-6F9D-4BB7-8EBC-0E3374DB8254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71" creationId="{1D7E533E-C060-4443-B851-AD672AFE7318}"/>
          </ac:spMkLst>
        </pc:spChg>
        <pc:spChg chg="mod">
          <ac:chgData name="Judson Santiago" userId="ebb108da2f256286" providerId="LiveId" clId="{AC7D5D60-D7B8-446A-B895-E7958CAD2F37}" dt="2020-02-03T14:02:59.773" v="8247" actId="2711"/>
          <ac:spMkLst>
            <pc:docMk/>
            <pc:sldMk cId="3014566047" sldId="295"/>
            <ac:spMk id="172" creationId="{4910F9C4-F63F-42FD-9235-D7228F5AB7B8}"/>
          </ac:spMkLst>
        </pc:spChg>
        <pc:spChg chg="add del mod">
          <ac:chgData name="Judson Santiago" userId="ebb108da2f256286" providerId="LiveId" clId="{AC7D5D60-D7B8-446A-B895-E7958CAD2F37}" dt="2020-02-03T13:53:36.264" v="8121" actId="478"/>
          <ac:spMkLst>
            <pc:docMk/>
            <pc:sldMk cId="3014566047" sldId="295"/>
            <ac:spMk id="192" creationId="{3948516A-B46D-4A98-8799-403E91C2385A}"/>
          </ac:spMkLst>
        </pc:spChg>
        <pc:spChg chg="add del mod">
          <ac:chgData name="Judson Santiago" userId="ebb108da2f256286" providerId="LiveId" clId="{AC7D5D60-D7B8-446A-B895-E7958CAD2F37}" dt="2020-02-03T13:53:35.521" v="8120" actId="478"/>
          <ac:spMkLst>
            <pc:docMk/>
            <pc:sldMk cId="3014566047" sldId="295"/>
            <ac:spMk id="195" creationId="{09ED0BBA-0CF2-4E4C-912F-19011217B95F}"/>
          </ac:spMkLst>
        </pc:spChg>
        <pc:spChg chg="add del mod">
          <ac:chgData name="Judson Santiago" userId="ebb108da2f256286" providerId="LiveId" clId="{AC7D5D60-D7B8-446A-B895-E7958CAD2F37}" dt="2020-02-03T13:44:12.141" v="7911" actId="478"/>
          <ac:spMkLst>
            <pc:docMk/>
            <pc:sldMk cId="3014566047" sldId="295"/>
            <ac:spMk id="198" creationId="{FDA04F4D-1D03-4261-9D0E-A1B8BB2E6834}"/>
          </ac:spMkLst>
        </pc:spChg>
        <pc:spChg chg="add mod">
          <ac:chgData name="Judson Santiago" userId="ebb108da2f256286" providerId="LiveId" clId="{AC7D5D60-D7B8-446A-B895-E7958CAD2F37}" dt="2020-02-03T13:53:20.192" v="8114" actId="164"/>
          <ac:spMkLst>
            <pc:docMk/>
            <pc:sldMk cId="3014566047" sldId="295"/>
            <ac:spMk id="201" creationId="{22DB4F0F-1CF0-4115-BB33-C1176E3517B4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2" creationId="{EFE49E3A-13E2-44E7-BCCD-A8854791B91D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3" creationId="{7683F737-E310-41F6-9425-47F02E9CF19E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4" creationId="{96DDBA6A-446B-410F-8AE7-71EF547C0042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5" creationId="{2F7CC6CA-B07C-4F36-A519-CC9C06EBE3C1}"/>
          </ac:spMkLst>
        </pc:spChg>
        <pc:spChg chg="add mod">
          <ac:chgData name="Judson Santiago" userId="ebb108da2f256286" providerId="LiveId" clId="{AC7D5D60-D7B8-446A-B895-E7958CAD2F37}" dt="2020-02-03T14:11:56.386" v="8302" actId="164"/>
          <ac:spMkLst>
            <pc:docMk/>
            <pc:sldMk cId="3014566047" sldId="295"/>
            <ac:spMk id="226" creationId="{AFDF4E68-1FA0-4E7E-A11B-1DBC734A0F07}"/>
          </ac:spMkLst>
        </pc:spChg>
        <pc:spChg chg="mod topLvl">
          <ac:chgData name="Judson Santiago" userId="ebb108da2f256286" providerId="LiveId" clId="{AC7D5D60-D7B8-446A-B895-E7958CAD2F37}" dt="2020-02-03T14:07:17.131" v="8278" actId="164"/>
          <ac:spMkLst>
            <pc:docMk/>
            <pc:sldMk cId="3014566047" sldId="295"/>
            <ac:spMk id="265" creationId="{13478DB4-9E3D-4783-A6A9-39E5D854C77D}"/>
          </ac:spMkLst>
        </pc:spChg>
        <pc:spChg chg="mod topLvl">
          <ac:chgData name="Judson Santiago" userId="ebb108da2f256286" providerId="LiveId" clId="{AC7D5D60-D7B8-446A-B895-E7958CAD2F37}" dt="2020-02-04T04:06:57.177" v="8478" actId="403"/>
          <ac:spMkLst>
            <pc:docMk/>
            <pc:sldMk cId="3014566047" sldId="295"/>
            <ac:spMk id="266" creationId="{6AFFD6C0-E8EA-43CF-BF25-0C15EAE5A32A}"/>
          </ac:spMkLst>
        </pc:spChg>
        <pc:spChg chg="mod ord topLvl">
          <ac:chgData name="Judson Santiago" userId="ebb108da2f256286" providerId="LiveId" clId="{AC7D5D60-D7B8-446A-B895-E7958CAD2F37}" dt="2020-02-03T14:07:17.131" v="8278" actId="164"/>
          <ac:spMkLst>
            <pc:docMk/>
            <pc:sldMk cId="3014566047" sldId="295"/>
            <ac:spMk id="267" creationId="{62C504F1-DFA8-420F-B120-8424A5F16AE3}"/>
          </ac:spMkLst>
        </pc:spChg>
        <pc:spChg chg="mod topLvl">
          <ac:chgData name="Judson Santiago" userId="ebb108da2f256286" providerId="LiveId" clId="{AC7D5D60-D7B8-446A-B895-E7958CAD2F37}" dt="2020-02-03T14:07:17.131" v="8278" actId="164"/>
          <ac:spMkLst>
            <pc:docMk/>
            <pc:sldMk cId="3014566047" sldId="295"/>
            <ac:spMk id="270" creationId="{53E6ACC0-179C-40E6-B38B-390C10DB570E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1" creationId="{0FF7522F-DC31-4F0F-B047-A4872AE4A21C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2" creationId="{CC5CAB05-8D0F-417F-ADA0-30F4EEFD9649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3" creationId="{D8B9B4DA-6E64-4697-89F8-DF3DDB5F0367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4" creationId="{04172F48-C7A7-479C-B0D8-72BFD71C4C48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5" creationId="{6F54163E-EFBB-4F6E-AFE5-2BE56E739498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6" creationId="{57FF399C-3B75-498B-8738-A4D425E66A9F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7" creationId="{B6AF490E-3F04-429A-AEE5-031B4D14CE55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8" creationId="{AE68FB42-62E1-48D8-B61A-8E72EA779EDD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79" creationId="{D114724A-01D8-4F9E-B230-6EA3DEC94E6E}"/>
          </ac:spMkLst>
        </pc:spChg>
        <pc:spChg chg="mod">
          <ac:chgData name="Judson Santiago" userId="ebb108da2f256286" providerId="LiveId" clId="{AC7D5D60-D7B8-446A-B895-E7958CAD2F37}" dt="2020-02-03T14:02:37.015" v="8243" actId="2711"/>
          <ac:spMkLst>
            <pc:docMk/>
            <pc:sldMk cId="3014566047" sldId="295"/>
            <ac:spMk id="280" creationId="{5E2D3F77-6FA9-4D39-8A3F-7C6F54A04611}"/>
          </ac:spMkLst>
        </pc:spChg>
        <pc:spChg chg="mod">
          <ac:chgData name="Judson Santiago" userId="ebb108da2f256286" providerId="LiveId" clId="{AC7D5D60-D7B8-446A-B895-E7958CAD2F37}" dt="2020-02-04T04:06:57.177" v="8478" actId="403"/>
          <ac:spMkLst>
            <pc:docMk/>
            <pc:sldMk cId="3014566047" sldId="295"/>
            <ac:spMk id="333" creationId="{486351B3-370D-440A-9373-1EB954ED7EE5}"/>
          </ac:spMkLst>
        </pc:spChg>
        <pc:spChg chg="mod">
          <ac:chgData name="Judson Santiago" userId="ebb108da2f256286" providerId="LiveId" clId="{AC7D5D60-D7B8-446A-B895-E7958CAD2F37}" dt="2020-02-04T04:06:57.177" v="8478" actId="403"/>
          <ac:spMkLst>
            <pc:docMk/>
            <pc:sldMk cId="3014566047" sldId="295"/>
            <ac:spMk id="356" creationId="{D09F75CC-0BE6-4631-A084-3A6EF416DFF1}"/>
          </ac:spMkLst>
        </pc:s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4" creationId="{C5DAB384-DE62-4430-AA9E-7CED31D5800B}"/>
          </ac:grpSpMkLst>
        </pc:gr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5" creationId="{D44618DA-1160-49BA-85E6-CD2E610E217A}"/>
          </ac:grpSpMkLst>
        </pc:gr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6" creationId="{60485BE2-91FF-4F44-B24C-6F82CC43E156}"/>
          </ac:grpSpMkLst>
        </pc:gr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7" creationId="{09715FC6-A263-487C-BEF7-4914992DDA0D}"/>
          </ac:grpSpMkLst>
        </pc:grpChg>
        <pc:grpChg chg="add mod">
          <ac:chgData name="Judson Santiago" userId="ebb108da2f256286" providerId="LiveId" clId="{AC7D5D60-D7B8-446A-B895-E7958CAD2F37}" dt="2020-02-03T13:30:14.443" v="7760" actId="164"/>
          <ac:grpSpMkLst>
            <pc:docMk/>
            <pc:sldMk cId="3014566047" sldId="295"/>
            <ac:grpSpMk id="28" creationId="{4059AC90-2C45-411C-9F2C-820F81ECFDB7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29" creationId="{50B21B3B-5B9A-4145-BBCB-F3968A7170F4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32" creationId="{A78DE2C6-A295-4919-AEC6-8F2DD810B549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35" creationId="{343A2B9A-ECB3-4378-B760-DB0E6D8A9E33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38" creationId="{89162FEC-FDAD-4360-AF98-CE589137B691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41" creationId="{C85F7675-77B5-4F61-974E-69A4FF2035E9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44" creationId="{F0443AE9-10A0-48A9-A71D-AD81804A14BD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47" creationId="{39DCFF08-B0F3-4934-9B31-46F1882CD849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50" creationId="{AEF09AA3-DA98-4B12-8851-A2A587C40875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53" creationId="{88E854FC-2C3F-4055-B90F-799584FC4614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56" creationId="{604CB739-E88A-4F12-B6F9-153942B97642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59" creationId="{CF4E7317-33CE-4FE9-9054-6FDEDF2241D1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62" creationId="{528E4741-A59B-426F-8FD6-A9B10CCF265E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65" creationId="{CF966873-F9DD-467A-AC20-9544980380D9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68" creationId="{B7CFD69F-9359-4AEB-85D5-E18F969E32B3}"/>
          </ac:grpSpMkLst>
        </pc:grpChg>
        <pc:grpChg chg="add del mod">
          <ac:chgData name="Judson Santiago" userId="ebb108da2f256286" providerId="LiveId" clId="{AC7D5D60-D7B8-446A-B895-E7958CAD2F37}" dt="2020-02-03T13:19:20.206" v="7516"/>
          <ac:grpSpMkLst>
            <pc:docMk/>
            <pc:sldMk cId="3014566047" sldId="295"/>
            <ac:grpSpMk id="71" creationId="{9C7BF73B-4672-49CF-A7B8-F22016BFD107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74" creationId="{18E001B2-0BAC-404B-B9CE-9BD0E914C4FE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77" creationId="{22BCCE30-1BD8-427F-8A58-470311CBE0DC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80" creationId="{4C81236C-71B9-4960-8DEB-761A70F0EE30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83" creationId="{5008B254-6C06-49B1-9D66-A4A0D7A73786}"/>
          </ac:grpSpMkLst>
        </pc:grpChg>
        <pc:grpChg chg="add del mod">
          <ac:chgData name="Judson Santiago" userId="ebb108da2f256286" providerId="LiveId" clId="{AC7D5D60-D7B8-446A-B895-E7958CAD2F37}" dt="2020-02-03T13:30:27.241" v="7761" actId="478"/>
          <ac:grpSpMkLst>
            <pc:docMk/>
            <pc:sldMk cId="3014566047" sldId="295"/>
            <ac:grpSpMk id="86" creationId="{5EC268F6-1AD5-4F91-B53B-634C480A2241}"/>
          </ac:grpSpMkLst>
        </pc:grpChg>
        <pc:grpChg chg="add del mod">
          <ac:chgData name="Judson Santiago" userId="ebb108da2f256286" providerId="LiveId" clId="{AC7D5D60-D7B8-446A-B895-E7958CAD2F37}" dt="2020-02-03T13:53:34.344" v="8119" actId="478"/>
          <ac:grpSpMkLst>
            <pc:docMk/>
            <pc:sldMk cId="3014566047" sldId="295"/>
            <ac:grpSpMk id="115" creationId="{2359E435-EBA3-49FF-97F7-CAB4C54CCA03}"/>
          </ac:grpSpMkLst>
        </pc:grpChg>
        <pc:grpChg chg="add del mod">
          <ac:chgData name="Judson Santiago" userId="ebb108da2f256286" providerId="LiveId" clId="{AC7D5D60-D7B8-446A-B895-E7958CAD2F37}" dt="2020-02-03T13:53:33.144" v="8118" actId="478"/>
          <ac:grpSpMkLst>
            <pc:docMk/>
            <pc:sldMk cId="3014566047" sldId="295"/>
            <ac:grpSpMk id="116" creationId="{8D448EB5-924F-457A-9E72-32BFE2406A47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17" creationId="{F335A0D5-FE39-46F2-A71F-BC7839CF9E4E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18" creationId="{DA58EB0B-D633-499F-96BC-F09944F11F0A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19" creationId="{7C9AC5DD-14D3-466D-9C3D-ED4629C82E04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20" creationId="{591BC04B-08A7-4CD4-B479-AB5ACFB2F2EB}"/>
          </ac:grpSpMkLst>
        </pc:grpChg>
        <pc:grpChg chg="mod">
          <ac:chgData name="Judson Santiago" userId="ebb108da2f256286" providerId="LiveId" clId="{AC7D5D60-D7B8-446A-B895-E7958CAD2F37}" dt="2020-02-03T13:30:31.828" v="7762"/>
          <ac:grpSpMkLst>
            <pc:docMk/>
            <pc:sldMk cId="3014566047" sldId="295"/>
            <ac:grpSpMk id="121" creationId="{1293E65F-E356-42D4-A32B-9EAEB900101A}"/>
          </ac:grpSpMkLst>
        </pc:grpChg>
        <pc:grpChg chg="add del mod">
          <ac:chgData name="Judson Santiago" userId="ebb108da2f256286" providerId="LiveId" clId="{AC7D5D60-D7B8-446A-B895-E7958CAD2F37}" dt="2020-02-03T13:44:09.876" v="7910" actId="478"/>
          <ac:grpSpMkLst>
            <pc:docMk/>
            <pc:sldMk cId="3014566047" sldId="295"/>
            <ac:grpSpMk id="135" creationId="{F7BDDB91-4164-44EE-906D-C9B40547D374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36" creationId="{99CEE2A2-134B-45A1-970E-C689284B338E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37" creationId="{AC9CA39E-7447-4DC1-8684-E594DCAB25C4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38" creationId="{8B562842-4C67-4B1F-AB3B-1F0907938B9F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39" creationId="{1C976A7C-54C5-41C0-84BD-CB361DA05FC3}"/>
          </ac:grpSpMkLst>
        </pc:grpChg>
        <pc:grpChg chg="mod">
          <ac:chgData name="Judson Santiago" userId="ebb108da2f256286" providerId="LiveId" clId="{AC7D5D60-D7B8-446A-B895-E7958CAD2F37}" dt="2020-02-03T13:30:38.337" v="7764"/>
          <ac:grpSpMkLst>
            <pc:docMk/>
            <pc:sldMk cId="3014566047" sldId="295"/>
            <ac:grpSpMk id="140" creationId="{FEDB000E-0EDA-41D8-BC55-E2DEB6BF1C96}"/>
          </ac:grpSpMkLst>
        </pc:grpChg>
        <pc:grpChg chg="add del mod">
          <ac:chgData name="Judson Santiago" userId="ebb108da2f256286" providerId="LiveId" clId="{AC7D5D60-D7B8-446A-B895-E7958CAD2F37}" dt="2020-02-03T13:53:08.512" v="8113" actId="165"/>
          <ac:grpSpMkLst>
            <pc:docMk/>
            <pc:sldMk cId="3014566047" sldId="295"/>
            <ac:grpSpMk id="154" creationId="{EB4674B3-1549-43DA-8664-6DDA9AF2C0DC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5" creationId="{858FF116-28E9-40FE-B3B3-F10AAFC36D6C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6" creationId="{72784293-0D89-46BB-950B-02A653F06082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7" creationId="{A8C1E2FF-1E4D-40BC-AF61-A0727BC14AEC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8" creationId="{EB185803-B4D1-4263-8FA0-F39E4117482F}"/>
          </ac:grpSpMkLst>
        </pc:grpChg>
        <pc:grpChg chg="mod topLvl">
          <ac:chgData name="Judson Santiago" userId="ebb108da2f256286" providerId="LiveId" clId="{AC7D5D60-D7B8-446A-B895-E7958CAD2F37}" dt="2020-02-03T13:53:20.192" v="8114" actId="164"/>
          <ac:grpSpMkLst>
            <pc:docMk/>
            <pc:sldMk cId="3014566047" sldId="295"/>
            <ac:grpSpMk id="159" creationId="{40C2E00E-1137-4531-860A-58E955A530C4}"/>
          </ac:grpSpMkLst>
        </pc:grpChg>
        <pc:grpChg chg="add del mod">
          <ac:chgData name="Judson Santiago" userId="ebb108da2f256286" providerId="LiveId" clId="{AC7D5D60-D7B8-446A-B895-E7958CAD2F37}" dt="2020-02-03T14:07:27.651" v="8281" actId="478"/>
          <ac:grpSpMkLst>
            <pc:docMk/>
            <pc:sldMk cId="3014566047" sldId="295"/>
            <ac:grpSpMk id="258" creationId="{5664BB5F-46F9-466E-A67C-3783F4035B50}"/>
          </ac:grpSpMkLst>
        </pc:grpChg>
        <pc:grpChg chg="add del mod ord">
          <ac:chgData name="Judson Santiago" userId="ebb108da2f256286" providerId="LiveId" clId="{AC7D5D60-D7B8-446A-B895-E7958CAD2F37}" dt="2020-02-03T14:07:10.576" v="8277" actId="165"/>
          <ac:grpSpMkLst>
            <pc:docMk/>
            <pc:sldMk cId="3014566047" sldId="295"/>
            <ac:grpSpMk id="259" creationId="{AF874E9C-D6BF-4C14-990F-10BD89F7706F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0" creationId="{90249B12-F9A2-4253-8185-AB5E8F53D19D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1" creationId="{3718C638-2044-4B2E-90EE-C0E5E237E55C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2" creationId="{847DE91F-D27C-431B-AD64-33F0F31A3F06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3" creationId="{17383E27-E6DF-4677-B30D-1DBD8F09E725}"/>
          </ac:grpSpMkLst>
        </pc:grpChg>
        <pc:grpChg chg="mod topLvl">
          <ac:chgData name="Judson Santiago" userId="ebb108da2f256286" providerId="LiveId" clId="{AC7D5D60-D7B8-446A-B895-E7958CAD2F37}" dt="2020-02-03T14:07:17.131" v="8278" actId="164"/>
          <ac:grpSpMkLst>
            <pc:docMk/>
            <pc:sldMk cId="3014566047" sldId="295"/>
            <ac:grpSpMk id="264" creationId="{7D5D80DB-1E43-4EE0-9433-9736FD554690}"/>
          </ac:grpSpMkLst>
        </pc:grpChg>
        <pc:grpChg chg="add del mod">
          <ac:chgData name="Judson Santiago" userId="ebb108da2f256286" providerId="LiveId" clId="{AC7D5D60-D7B8-446A-B895-E7958CAD2F37}" dt="2020-02-03T14:11:33.825" v="8298" actId="478"/>
          <ac:grpSpMkLst>
            <pc:docMk/>
            <pc:sldMk cId="3014566047" sldId="295"/>
            <ac:grpSpMk id="282" creationId="{AEAE32F5-E3A1-4322-A9DB-736A6393A59E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3" creationId="{C3AC9085-0FAB-4B04-9D62-827C9C57F339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4" creationId="{3AD1AE19-962B-4553-B2FA-72030A8AC502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5" creationId="{BD4856CB-6E27-44E7-9F62-3A88A2F016B1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6" creationId="{88EA96E4-2795-4549-AC32-D5B4CD895177}"/>
          </ac:grpSpMkLst>
        </pc:grpChg>
        <pc:grpChg chg="mod">
          <ac:chgData name="Judson Santiago" userId="ebb108da2f256286" providerId="LiveId" clId="{AC7D5D60-D7B8-446A-B895-E7958CAD2F37}" dt="2020-02-03T13:55:26.346" v="8164"/>
          <ac:grpSpMkLst>
            <pc:docMk/>
            <pc:sldMk cId="3014566047" sldId="295"/>
            <ac:grpSpMk id="287" creationId="{42A10053-B848-4908-BB17-91EDDC72A290}"/>
          </ac:grpSpMkLst>
        </pc:grpChg>
        <pc:grpChg chg="add mod or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24" creationId="{78159DB9-7B6E-41C8-90A2-B64351ED2608}"/>
          </ac:grpSpMkLst>
        </pc:grpChg>
        <pc:grpChg chg="add mod or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25" creationId="{37FA0430-B8CC-40A1-A50D-AD2A1B2ED705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27" creationId="{732485DB-E435-4847-8FCB-256A1B066C60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28" creationId="{5452CDF9-3B8D-41E5-A42F-340236087691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29" creationId="{2E3753C4-1AEC-4F3B-8772-33FE3ACC9024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30" creationId="{C51B6652-33C3-422B-86C5-51072F8C2343}"/>
          </ac:grpSpMkLst>
        </pc:grpChg>
        <pc:grpChg chg="mod">
          <ac:chgData name="Judson Santiago" userId="ebb108da2f256286" providerId="LiveId" clId="{AC7D5D60-D7B8-446A-B895-E7958CAD2F37}" dt="2020-02-03T14:07:37.322" v="8282"/>
          <ac:grpSpMkLst>
            <pc:docMk/>
            <pc:sldMk cId="3014566047" sldId="295"/>
            <ac:grpSpMk id="331" creationId="{048826FC-79EE-4F87-A41E-175A32431CE9}"/>
          </ac:grpSpMkLst>
        </pc:grpChg>
        <pc:grpChg chg="add mod or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48" creationId="{EBB22B38-50BC-416F-9D5B-8B0022D21F62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0" creationId="{618BEB52-7C3D-4BF2-A38D-F640C58AAC92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1" creationId="{EB7B4CE5-EC56-40A5-8D23-23E7B79803E5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2" creationId="{9A3A7587-6BB9-4291-B11E-4B24E8F46F60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3" creationId="{935A0229-129B-49F0-9220-0CBD9A990956}"/>
          </ac:grpSpMkLst>
        </pc:grpChg>
        <pc:grpChg chg="mod">
          <ac:chgData name="Judson Santiago" userId="ebb108da2f256286" providerId="LiveId" clId="{AC7D5D60-D7B8-446A-B895-E7958CAD2F37}" dt="2020-02-03T14:07:46.251" v="8284"/>
          <ac:grpSpMkLst>
            <pc:docMk/>
            <pc:sldMk cId="3014566047" sldId="295"/>
            <ac:grpSpMk id="354" creationId="{DC19BF7F-984A-451C-893D-11CA5E2289BA}"/>
          </ac:grpSpMkLst>
        </pc:grpChg>
        <pc:grpChg chg="add mo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78" creationId="{F32A0FEB-306B-448E-A464-8F6D832B06DC}"/>
          </ac:grpSpMkLst>
        </pc:grpChg>
        <pc:grpChg chg="add mod">
          <ac:chgData name="Judson Santiago" userId="ebb108da2f256286" providerId="LiveId" clId="{AC7D5D60-D7B8-446A-B895-E7958CAD2F37}" dt="2020-02-03T14:16:07.713" v="8319" actId="164"/>
          <ac:grpSpMkLst>
            <pc:docMk/>
            <pc:sldMk cId="3014566047" sldId="295"/>
            <ac:grpSpMk id="388" creationId="{3B4B52A9-6CF1-46A7-B844-EE0911139445}"/>
          </ac:grpSpMkLst>
        </pc:grpChg>
        <pc:grpChg chg="add mod">
          <ac:chgData name="Judson Santiago" userId="ebb108da2f256286" providerId="LiveId" clId="{AC7D5D60-D7B8-446A-B895-E7958CAD2F37}" dt="2020-02-03T14:16:17.744" v="8320" actId="164"/>
          <ac:grpSpMkLst>
            <pc:docMk/>
            <pc:sldMk cId="3014566047" sldId="295"/>
            <ac:grpSpMk id="389" creationId="{7C6BFA76-DD38-4501-9FFD-790ED05B1939}"/>
          </ac:grpSpMkLst>
        </pc:grpChg>
        <pc:picChg chg="add del mod modCrop">
          <ac:chgData name="Judson Santiago" userId="ebb108da2f256286" providerId="LiveId" clId="{AC7D5D60-D7B8-446A-B895-E7958CAD2F37}" dt="2020-02-03T13:43:25.512" v="7909" actId="478"/>
          <ac:picMkLst>
            <pc:docMk/>
            <pc:sldMk cId="3014566047" sldId="295"/>
            <ac:picMk id="4" creationId="{AD58AABD-428F-422F-B264-5ADA019AD324}"/>
          </ac:picMkLst>
        </pc:pic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104" creationId="{041D82BE-64F6-4670-87FA-BE269B98609B}"/>
          </ac:cxnSpMkLst>
        </pc:cxn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105" creationId="{E9E3F156-006D-459E-95D4-2990EE64164C}"/>
          </ac:cxnSpMkLst>
        </pc:cxn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106" creationId="{7FE13FA6-5794-4904-BDB9-A99F91030087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07" creationId="{AF57F758-6CE5-4769-820C-7CD96FE5CCFE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08" creationId="{418FCEFE-3029-40BC-BC51-849163E7289F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09" creationId="{0E4F6FE6-3E03-4705-AD1A-F48E9EACBB63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10" creationId="{748F372A-89B1-41F2-B7C5-E6F3B8C3AF98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11" creationId="{6D1E5B65-1370-438B-9BC8-CF95339D7A4D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12" creationId="{E47825A1-9E2E-489A-B170-FC1674CDBB69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3" creationId="{A23CF974-7D6C-476C-805E-1784290433CD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6" creationId="{46DBF7E5-D5AA-49C1-88BB-21854AAD3AFA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7" creationId="{FE71D0C6-410A-4080-A041-53C37BED6FC0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8" creationId="{74751310-6EE7-401E-A118-89E7151D659D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79" creationId="{F8446F50-8A62-4DD4-9B13-510D3FE6F2C5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0" creationId="{6A5551CB-18E9-4629-9609-508D46898D19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1" creationId="{A58F0797-B1C4-44CF-8F59-FAFF272B1944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2" creationId="{13B3A282-9D2A-4251-9696-1D05B4C00EC7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3" creationId="{DB730CCF-F184-413C-AB95-031C37D9406A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6" creationId="{3B77714B-FB7F-4E09-BEE2-942C778573D3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187" creationId="{8C1F5734-4B4A-4B21-B424-1B91A115C917}"/>
          </ac:cxnSpMkLst>
        </pc:cxnChg>
        <pc:cxnChg chg="add del mod">
          <ac:chgData name="Judson Santiago" userId="ebb108da2f256286" providerId="LiveId" clId="{AC7D5D60-D7B8-446A-B895-E7958CAD2F37}" dt="2020-02-03T13:53:27.818" v="8115" actId="478"/>
          <ac:cxnSpMkLst>
            <pc:docMk/>
            <pc:sldMk cId="3014566047" sldId="295"/>
            <ac:cxnSpMk id="188" creationId="{DB7637E8-14D9-4CE4-90DE-FCE24C1863D3}"/>
          </ac:cxnSpMkLst>
        </pc:cxnChg>
        <pc:cxnChg chg="add del mod">
          <ac:chgData name="Judson Santiago" userId="ebb108da2f256286" providerId="LiveId" clId="{AC7D5D60-D7B8-446A-B895-E7958CAD2F37}" dt="2020-02-03T13:53:30.465" v="8116" actId="478"/>
          <ac:cxnSpMkLst>
            <pc:docMk/>
            <pc:sldMk cId="3014566047" sldId="295"/>
            <ac:cxnSpMk id="190" creationId="{2949F731-9CEE-4224-AAE6-A49A3EE2DA28}"/>
          </ac:cxnSpMkLst>
        </pc:cxnChg>
        <pc:cxnChg chg="add del mod">
          <ac:chgData name="Judson Santiago" userId="ebb108da2f256286" providerId="LiveId" clId="{AC7D5D60-D7B8-446A-B895-E7958CAD2F37}" dt="2020-02-03T13:53:27.818" v="8115" actId="478"/>
          <ac:cxnSpMkLst>
            <pc:docMk/>
            <pc:sldMk cId="3014566047" sldId="295"/>
            <ac:cxnSpMk id="193" creationId="{3983E8FA-AE2F-47B9-ADBF-22D27EFB56F9}"/>
          </ac:cxnSpMkLst>
        </pc:cxnChg>
        <pc:cxnChg chg="add del mod">
          <ac:chgData name="Judson Santiago" userId="ebb108da2f256286" providerId="LiveId" clId="{AC7D5D60-D7B8-446A-B895-E7958CAD2F37}" dt="2020-02-03T13:53:31.904" v="8117" actId="478"/>
          <ac:cxnSpMkLst>
            <pc:docMk/>
            <pc:sldMk cId="3014566047" sldId="295"/>
            <ac:cxnSpMk id="194" creationId="{065414EE-6CCF-4343-B799-DEF9D3FF2FAF}"/>
          </ac:cxnSpMkLst>
        </pc:cxnChg>
        <pc:cxnChg chg="add del mod">
          <ac:chgData name="Judson Santiago" userId="ebb108da2f256286" providerId="LiveId" clId="{AC7D5D60-D7B8-446A-B895-E7958CAD2F37}" dt="2020-02-03T13:44:14.579" v="7913" actId="478"/>
          <ac:cxnSpMkLst>
            <pc:docMk/>
            <pc:sldMk cId="3014566047" sldId="295"/>
            <ac:cxnSpMk id="196" creationId="{2310769E-57F4-49C2-AA0B-2DE7B61FF185}"/>
          </ac:cxnSpMkLst>
        </pc:cxnChg>
        <pc:cxnChg chg="add del mod">
          <ac:chgData name="Judson Santiago" userId="ebb108da2f256286" providerId="LiveId" clId="{AC7D5D60-D7B8-446A-B895-E7958CAD2F37}" dt="2020-02-03T13:44:13.451" v="7912" actId="478"/>
          <ac:cxnSpMkLst>
            <pc:docMk/>
            <pc:sldMk cId="3014566047" sldId="295"/>
            <ac:cxnSpMk id="197" creationId="{E87A8752-F504-407C-8AD5-9ACB76E61EA5}"/>
          </ac:cxnSpMkLst>
        </pc:cxnChg>
        <pc:cxnChg chg="add mod">
          <ac:chgData name="Judson Santiago" userId="ebb108da2f256286" providerId="LiveId" clId="{AC7D5D60-D7B8-446A-B895-E7958CAD2F37}" dt="2020-02-03T13:53:20.192" v="8114" actId="164"/>
          <ac:cxnSpMkLst>
            <pc:docMk/>
            <pc:sldMk cId="3014566047" sldId="295"/>
            <ac:cxnSpMk id="199" creationId="{70104D3B-5FFC-411F-A7A2-CF9608DC39FB}"/>
          </ac:cxnSpMkLst>
        </pc:cxnChg>
        <pc:cxnChg chg="add mod">
          <ac:chgData name="Judson Santiago" userId="ebb108da2f256286" providerId="LiveId" clId="{AC7D5D60-D7B8-446A-B895-E7958CAD2F37}" dt="2020-02-03T13:53:20.192" v="8114" actId="164"/>
          <ac:cxnSpMkLst>
            <pc:docMk/>
            <pc:sldMk cId="3014566047" sldId="295"/>
            <ac:cxnSpMk id="200" creationId="{5F8DFC86-35B6-47FC-B3B6-59AEC51C6E96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02" creationId="{874AFF8F-CFB2-40FD-BFB6-1BDC2DC57104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07" creationId="{296A6D74-98D5-498A-9DAB-961197730073}"/>
          </ac:cxnSpMkLst>
        </pc:cxnChg>
        <pc:cxnChg chg="add del mod">
          <ac:chgData name="Judson Santiago" userId="ebb108da2f256286" providerId="LiveId" clId="{AC7D5D60-D7B8-446A-B895-E7958CAD2F37}" dt="2020-02-03T13:51:06.568" v="8082" actId="478"/>
          <ac:cxnSpMkLst>
            <pc:docMk/>
            <pc:sldMk cId="3014566047" sldId="295"/>
            <ac:cxnSpMk id="211" creationId="{3924749F-1ED2-4363-9BB8-65345D9D1B7F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12" creationId="{D5E07923-3B1A-4594-ADE0-063A724977F1}"/>
          </ac:cxnSpMkLst>
        </pc:cxnChg>
        <pc:cxnChg chg="add del mod">
          <ac:chgData name="Judson Santiago" userId="ebb108da2f256286" providerId="LiveId" clId="{AC7D5D60-D7B8-446A-B895-E7958CAD2F37}" dt="2020-02-03T14:07:17.131" v="8278" actId="164"/>
          <ac:cxnSpMkLst>
            <pc:docMk/>
            <pc:sldMk cId="3014566047" sldId="295"/>
            <ac:cxnSpMk id="213" creationId="{A2364372-AA66-4E88-A1A0-E85B5DB78B8B}"/>
          </ac:cxnSpMkLst>
        </pc:cxnChg>
        <pc:cxnChg chg="add del mod">
          <ac:chgData name="Judson Santiago" userId="ebb108da2f256286" providerId="LiveId" clId="{AC7D5D60-D7B8-446A-B895-E7958CAD2F37}" dt="2020-02-03T14:07:23.145" v="8279" actId="478"/>
          <ac:cxnSpMkLst>
            <pc:docMk/>
            <pc:sldMk cId="3014566047" sldId="295"/>
            <ac:cxnSpMk id="219" creationId="{8D0EAB66-AADA-45F8-AC7B-3F3929281BBA}"/>
          </ac:cxnSpMkLst>
        </pc:cxnChg>
        <pc:cxnChg chg="add del mod">
          <ac:chgData name="Judson Santiago" userId="ebb108da2f256286" providerId="LiveId" clId="{AC7D5D60-D7B8-446A-B895-E7958CAD2F37}" dt="2020-02-03T13:50:04.155" v="8075" actId="478"/>
          <ac:cxnSpMkLst>
            <pc:docMk/>
            <pc:sldMk cId="3014566047" sldId="295"/>
            <ac:cxnSpMk id="220" creationId="{F15CB2B0-DE5A-48F7-8AE6-B0510C868CDB}"/>
          </ac:cxnSpMkLst>
        </pc:cxnChg>
        <pc:cxnChg chg="add del mod">
          <ac:chgData name="Judson Santiago" userId="ebb108da2f256286" providerId="LiveId" clId="{AC7D5D60-D7B8-446A-B895-E7958CAD2F37}" dt="2020-02-03T14:07:25.429" v="8280" actId="478"/>
          <ac:cxnSpMkLst>
            <pc:docMk/>
            <pc:sldMk cId="3014566047" sldId="295"/>
            <ac:cxnSpMk id="221" creationId="{75466D5D-E12A-41F3-9B1D-C6B08B63D8A1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28" creationId="{39B3CF70-9C02-4555-AE74-364F823F1391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31" creationId="{72D2E807-389A-45C7-AB8A-6EB62268F1C6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36" creationId="{3F403DE4-164E-4B1D-A283-98B3B174C868}"/>
          </ac:cxnSpMkLst>
        </pc:cxnChg>
        <pc:cxnChg chg="add mod or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37" creationId="{7FCCCF34-2DBE-4389-9159-5B91A35CF6CF}"/>
          </ac:cxnSpMkLst>
        </pc:cxnChg>
        <pc:cxnChg chg="add del mod">
          <ac:chgData name="Judson Santiago" userId="ebb108da2f256286" providerId="LiveId" clId="{AC7D5D60-D7B8-446A-B895-E7958CAD2F37}" dt="2020-02-03T13:50:06.212" v="8076" actId="478"/>
          <ac:cxnSpMkLst>
            <pc:docMk/>
            <pc:sldMk cId="3014566047" sldId="295"/>
            <ac:cxnSpMk id="240" creationId="{A5B0CABA-199E-4EF2-87AD-35DDCDB2C3D5}"/>
          </ac:cxnSpMkLst>
        </pc:cxnChg>
        <pc:cxnChg chg="add mod">
          <ac:chgData name="Judson Santiago" userId="ebb108da2f256286" providerId="LiveId" clId="{AC7D5D60-D7B8-446A-B895-E7958CAD2F37}" dt="2020-02-03T14:16:07.713" v="8319" actId="164"/>
          <ac:cxnSpMkLst>
            <pc:docMk/>
            <pc:sldMk cId="3014566047" sldId="295"/>
            <ac:cxnSpMk id="243" creationId="{46DE53FC-CD57-40C0-AF01-CBECA08D3B21}"/>
          </ac:cxnSpMkLst>
        </pc:cxn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246" creationId="{68ABECF5-3AEF-42E7-AFD6-3D83EFB45EF2}"/>
          </ac:cxnSpMkLst>
        </pc:cxnChg>
        <pc:cxnChg chg="add mod">
          <ac:chgData name="Judson Santiago" userId="ebb108da2f256286" providerId="LiveId" clId="{AC7D5D60-D7B8-446A-B895-E7958CAD2F37}" dt="2020-02-03T14:16:17.744" v="8320" actId="164"/>
          <ac:cxnSpMkLst>
            <pc:docMk/>
            <pc:sldMk cId="3014566047" sldId="295"/>
            <ac:cxnSpMk id="249" creationId="{CB2F1E8A-9736-4D8C-BB5C-B25EC7D28606}"/>
          </ac:cxnSpMkLst>
        </pc:cxnChg>
        <pc:cxnChg chg="mod topLvl">
          <ac:chgData name="Judson Santiago" userId="ebb108da2f256286" providerId="LiveId" clId="{AC7D5D60-D7B8-446A-B895-E7958CAD2F37}" dt="2020-02-03T14:07:17.131" v="8278" actId="164"/>
          <ac:cxnSpMkLst>
            <pc:docMk/>
            <pc:sldMk cId="3014566047" sldId="295"/>
            <ac:cxnSpMk id="268" creationId="{EBA8331C-0E82-442D-8DB5-8B701154A3FD}"/>
          </ac:cxnSpMkLst>
        </pc:cxnChg>
        <pc:cxnChg chg="mod topLvl">
          <ac:chgData name="Judson Santiago" userId="ebb108da2f256286" providerId="LiveId" clId="{AC7D5D60-D7B8-446A-B895-E7958CAD2F37}" dt="2020-02-03T14:07:17.131" v="8278" actId="164"/>
          <ac:cxnSpMkLst>
            <pc:docMk/>
            <pc:sldMk cId="3014566047" sldId="295"/>
            <ac:cxnSpMk id="269" creationId="{78DB971A-B466-4781-A889-2394B2855CA4}"/>
          </ac:cxnSpMkLst>
        </pc:cxnChg>
      </pc:sldChg>
      <pc:sldChg chg="addSp delSp modSp add ord modNotesTx">
        <pc:chgData name="Judson Santiago" userId="ebb108da2f256286" providerId="LiveId" clId="{AC7D5D60-D7B8-446A-B895-E7958CAD2F37}" dt="2020-02-04T04:48:30.216" v="9095" actId="20577"/>
        <pc:sldMkLst>
          <pc:docMk/>
          <pc:sldMk cId="2356777242" sldId="296"/>
        </pc:sldMkLst>
        <pc:spChg chg="mod">
          <ac:chgData name="Judson Santiago" userId="ebb108da2f256286" providerId="LiveId" clId="{AC7D5D60-D7B8-446A-B895-E7958CAD2F37}" dt="2020-02-04T04:48:30.216" v="9095" actId="20577"/>
          <ac:spMkLst>
            <pc:docMk/>
            <pc:sldMk cId="2356777242" sldId="296"/>
            <ac:spMk id="2" creationId="{2229FD03-B267-466F-8530-D5A43E57EE31}"/>
          </ac:spMkLst>
        </pc:spChg>
        <pc:spChg chg="mod">
          <ac:chgData name="Judson Santiago" userId="ebb108da2f256286" providerId="LiveId" clId="{AC7D5D60-D7B8-446A-B895-E7958CAD2F37}" dt="2020-02-04T04:31:32.456" v="8743" actId="207"/>
          <ac:spMkLst>
            <pc:docMk/>
            <pc:sldMk cId="2356777242" sldId="296"/>
            <ac:spMk id="3" creationId="{223D19D1-77F1-4E1A-8231-3AEEF097AE97}"/>
          </ac:spMkLst>
        </pc:spChg>
        <pc:spChg chg="add mod">
          <ac:chgData name="Judson Santiago" userId="ebb108da2f256286" providerId="LiveId" clId="{AC7D5D60-D7B8-446A-B895-E7958CAD2F37}" dt="2020-02-04T04:20:25.551" v="8707" actId="164"/>
          <ac:spMkLst>
            <pc:docMk/>
            <pc:sldMk cId="2356777242" sldId="296"/>
            <ac:spMk id="30" creationId="{AA2E7BD6-9F27-4734-ABEC-E67F6E54CC38}"/>
          </ac:spMkLst>
        </pc:spChg>
        <pc:spChg chg="add del mod">
          <ac:chgData name="Judson Santiago" userId="ebb108da2f256286" providerId="LiveId" clId="{AC7D5D60-D7B8-446A-B895-E7958CAD2F37}" dt="2020-02-04T04:19:41.418" v="8706" actId="478"/>
          <ac:spMkLst>
            <pc:docMk/>
            <pc:sldMk cId="2356777242" sldId="296"/>
            <ac:spMk id="31" creationId="{A1ED8187-3E8F-4269-88A8-BD1A3D2D50FF}"/>
          </ac:spMkLst>
        </pc:spChg>
        <pc:grpChg chg="add del mod">
          <ac:chgData name="Judson Santiago" userId="ebb108da2f256286" providerId="LiveId" clId="{AC7D5D60-D7B8-446A-B895-E7958CAD2F37}" dt="2020-02-04T04:24:48.283" v="8714" actId="478"/>
          <ac:grpSpMkLst>
            <pc:docMk/>
            <pc:sldMk cId="2356777242" sldId="296"/>
            <ac:grpSpMk id="37" creationId="{A4197388-DD32-4EF0-9681-E3BEDC79BF42}"/>
          </ac:grpSpMkLst>
        </pc:grpChg>
        <pc:picChg chg="add mod">
          <ac:chgData name="Judson Santiago" userId="ebb108da2f256286" providerId="LiveId" clId="{AC7D5D60-D7B8-446A-B895-E7958CAD2F37}" dt="2020-02-04T04:30:09.317" v="8738"/>
          <ac:picMkLst>
            <pc:docMk/>
            <pc:sldMk cId="2356777242" sldId="296"/>
            <ac:picMk id="1026" creationId="{C76F21AB-F1CA-4903-B623-61755364CB46}"/>
          </ac:picMkLst>
        </pc:picChg>
        <pc:picChg chg="add mod">
          <ac:chgData name="Judson Santiago" userId="ebb108da2f256286" providerId="LiveId" clId="{AC7D5D60-D7B8-446A-B895-E7958CAD2F37}" dt="2020-02-04T04:28:15.194" v="8719" actId="1076"/>
          <ac:picMkLst>
            <pc:docMk/>
            <pc:sldMk cId="2356777242" sldId="296"/>
            <ac:picMk id="1028" creationId="{30C7E491-F673-41A0-978A-2C1D731FDA0C}"/>
          </ac:picMkLst>
        </pc:pic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5" creationId="{8C3DB8F2-4477-4DD7-9BB9-5BE947B01FFC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7" creationId="{94014F44-B054-44C7-B5D3-B1168E7207AC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0" creationId="{FA4C5403-541B-47EB-B498-3413F2ED8553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1" creationId="{1675D464-2A69-43D2-8553-D6BD9F74A9B7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4" creationId="{400B4C60-445A-4AAE-B826-6AC8C34791B9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5" creationId="{CCCA88F2-2902-465E-B903-7784698A14C1}"/>
          </ac:cxnSpMkLst>
        </pc:cxnChg>
        <pc:cxnChg chg="add mod">
          <ac:chgData name="Judson Santiago" userId="ebb108da2f256286" providerId="LiveId" clId="{AC7D5D60-D7B8-446A-B895-E7958CAD2F37}" dt="2020-02-04T04:20:25.551" v="8707" actId="164"/>
          <ac:cxnSpMkLst>
            <pc:docMk/>
            <pc:sldMk cId="2356777242" sldId="296"/>
            <ac:cxnSpMk id="16" creationId="{99B964A7-B8DC-45D3-8D90-877F50A7EF2A}"/>
          </ac:cxnSpMkLst>
        </pc:cxnChg>
        <pc:cxnChg chg="add del mod">
          <ac:chgData name="Judson Santiago" userId="ebb108da2f256286" providerId="LiveId" clId="{AC7D5D60-D7B8-446A-B895-E7958CAD2F37}" dt="2020-02-04T04:19:23.742" v="8704" actId="478"/>
          <ac:cxnSpMkLst>
            <pc:docMk/>
            <pc:sldMk cId="2356777242" sldId="296"/>
            <ac:cxnSpMk id="36" creationId="{3C2B03F2-8D0F-4A9D-B179-25608FA8AD0E}"/>
          </ac:cxnSpMkLst>
        </pc:cxnChg>
      </pc:sldChg>
      <pc:sldChg chg="addSp delSp modSp add ord">
        <pc:chgData name="Judson Santiago" userId="ebb108da2f256286" providerId="LiveId" clId="{AC7D5D60-D7B8-446A-B895-E7958CAD2F37}" dt="2020-02-04T05:34:03.550" v="9598" actId="1076"/>
        <pc:sldMkLst>
          <pc:docMk/>
          <pc:sldMk cId="724303935" sldId="297"/>
        </pc:sldMkLst>
        <pc:spChg chg="mod">
          <ac:chgData name="Judson Santiago" userId="ebb108da2f256286" providerId="LiveId" clId="{AC7D5D60-D7B8-446A-B895-E7958CAD2F37}" dt="2020-02-03T14:39:37.875" v="8470" actId="313"/>
          <ac:spMkLst>
            <pc:docMk/>
            <pc:sldMk cId="724303935" sldId="297"/>
            <ac:spMk id="2" creationId="{C2E37642-B3A5-4EED-9424-BED15BC90AB6}"/>
          </ac:spMkLst>
        </pc:spChg>
        <pc:spChg chg="mod">
          <ac:chgData name="Judson Santiago" userId="ebb108da2f256286" providerId="LiveId" clId="{AC7D5D60-D7B8-446A-B895-E7958CAD2F37}" dt="2020-02-04T05:29:42.260" v="9565" actId="20577"/>
          <ac:spMkLst>
            <pc:docMk/>
            <pc:sldMk cId="724303935" sldId="297"/>
            <ac:spMk id="3" creationId="{482CF15F-E1C1-4D9B-B3F6-F6B6FE5D2890}"/>
          </ac:spMkLst>
        </pc:spChg>
        <pc:spChg chg="add mod">
          <ac:chgData name="Judson Santiago" userId="ebb108da2f256286" providerId="LiveId" clId="{AC7D5D60-D7B8-446A-B895-E7958CAD2F37}" dt="2020-02-04T05:34:03.550" v="9598" actId="1076"/>
          <ac:spMkLst>
            <pc:docMk/>
            <pc:sldMk cId="724303935" sldId="297"/>
            <ac:spMk id="4" creationId="{4A391CC7-CCB9-40B2-BA83-F7BC00FC872A}"/>
          </ac:spMkLst>
        </pc:spChg>
        <pc:grpChg chg="add mod">
          <ac:chgData name="Judson Santiago" userId="ebb108da2f256286" providerId="LiveId" clId="{AC7D5D60-D7B8-446A-B895-E7958CAD2F37}" dt="2020-02-04T05:33:35.951" v="9574" actId="1076"/>
          <ac:grpSpMkLst>
            <pc:docMk/>
            <pc:sldMk cId="724303935" sldId="297"/>
            <ac:grpSpMk id="10" creationId="{FB970EA5-1D15-474F-8D1F-5053E2269330}"/>
          </ac:grpSpMkLst>
        </pc:grpChg>
        <pc:picChg chg="add del">
          <ac:chgData name="Judson Santiago" userId="ebb108da2f256286" providerId="LiveId" clId="{AC7D5D60-D7B8-446A-B895-E7958CAD2F37}" dt="2020-02-04T05:24:31.070" v="9497" actId="478"/>
          <ac:picMkLst>
            <pc:docMk/>
            <pc:sldMk cId="724303935" sldId="297"/>
            <ac:picMk id="3074" creationId="{EEFF25A2-D7BD-4690-96CF-178EBF579215}"/>
          </ac:picMkLst>
        </pc:picChg>
        <pc:picChg chg="add del">
          <ac:chgData name="Judson Santiago" userId="ebb108da2f256286" providerId="LiveId" clId="{AC7D5D60-D7B8-446A-B895-E7958CAD2F37}" dt="2020-02-04T05:25:17.950" v="9499" actId="478"/>
          <ac:picMkLst>
            <pc:docMk/>
            <pc:sldMk cId="724303935" sldId="297"/>
            <ac:picMk id="3076" creationId="{3CBB6E15-2B49-4F97-93F3-7BE90A406052}"/>
          </ac:picMkLst>
        </pc:picChg>
        <pc:picChg chg="add del">
          <ac:chgData name="Judson Santiago" userId="ebb108da2f256286" providerId="LiveId" clId="{AC7D5D60-D7B8-446A-B895-E7958CAD2F37}" dt="2020-02-04T05:26:17.024" v="9501" actId="478"/>
          <ac:picMkLst>
            <pc:docMk/>
            <pc:sldMk cId="724303935" sldId="297"/>
            <ac:picMk id="3078" creationId="{E1884DBA-B992-49C3-B6C2-377EA2F8715D}"/>
          </ac:picMkLst>
        </pc:picChg>
        <pc:picChg chg="add del">
          <ac:chgData name="Judson Santiago" userId="ebb108da2f256286" providerId="LiveId" clId="{AC7D5D60-D7B8-446A-B895-E7958CAD2F37}" dt="2020-02-04T05:26:42.633" v="9503" actId="478"/>
          <ac:picMkLst>
            <pc:docMk/>
            <pc:sldMk cId="724303935" sldId="297"/>
            <ac:picMk id="3080" creationId="{05077F01-9C5B-478E-ABC5-7F5FAEC6E947}"/>
          </ac:picMkLst>
        </pc:picChg>
        <pc:picChg chg="add del">
          <ac:chgData name="Judson Santiago" userId="ebb108da2f256286" providerId="LiveId" clId="{AC7D5D60-D7B8-446A-B895-E7958CAD2F37}" dt="2020-02-04T05:27:11.314" v="9505" actId="478"/>
          <ac:picMkLst>
            <pc:docMk/>
            <pc:sldMk cId="724303935" sldId="297"/>
            <ac:picMk id="3082" creationId="{7349E28F-AF69-444B-BDDD-19B050FBEBA0}"/>
          </ac:picMkLst>
        </pc:picChg>
        <pc:picChg chg="add mod">
          <ac:chgData name="Judson Santiago" userId="ebb108da2f256286" providerId="LiveId" clId="{AC7D5D60-D7B8-446A-B895-E7958CAD2F37}" dt="2020-02-04T05:33:27.292" v="9571" actId="1076"/>
          <ac:picMkLst>
            <pc:docMk/>
            <pc:sldMk cId="724303935" sldId="297"/>
            <ac:picMk id="3084" creationId="{CCCC2364-26C9-4427-8F54-AC98F260A809}"/>
          </ac:picMkLst>
        </pc:picChg>
      </pc:sldChg>
      <pc:sldChg chg="addSp delSp modSp add ord">
        <pc:chgData name="Judson Santiago" userId="ebb108da2f256286" providerId="LiveId" clId="{AC7D5D60-D7B8-446A-B895-E7958CAD2F37}" dt="2020-02-04T05:18:27.545" v="9324" actId="1076"/>
        <pc:sldMkLst>
          <pc:docMk/>
          <pc:sldMk cId="796792874" sldId="298"/>
        </pc:sldMkLst>
        <pc:spChg chg="mod">
          <ac:chgData name="Judson Santiago" userId="ebb108da2f256286" providerId="LiveId" clId="{AC7D5D60-D7B8-446A-B895-E7958CAD2F37}" dt="2020-02-04T04:48:36.771" v="9096"/>
          <ac:spMkLst>
            <pc:docMk/>
            <pc:sldMk cId="796792874" sldId="298"/>
            <ac:spMk id="2" creationId="{A5200BEA-B1F0-495F-90F6-DADA01BA0BB4}"/>
          </ac:spMkLst>
        </pc:spChg>
        <pc:spChg chg="mod">
          <ac:chgData name="Judson Santiago" userId="ebb108da2f256286" providerId="LiveId" clId="{AC7D5D60-D7B8-446A-B895-E7958CAD2F37}" dt="2020-02-04T05:12:27.547" v="9143" actId="207"/>
          <ac:spMkLst>
            <pc:docMk/>
            <pc:sldMk cId="796792874" sldId="298"/>
            <ac:spMk id="3" creationId="{49A0D144-5413-4F5F-B702-BB83E3A3CC00}"/>
          </ac:spMkLst>
        </pc:spChg>
        <pc:spChg chg="add mod">
          <ac:chgData name="Judson Santiago" userId="ebb108da2f256286" providerId="LiveId" clId="{AC7D5D60-D7B8-446A-B895-E7958CAD2F37}" dt="2020-02-04T05:16:39.869" v="9272" actId="1076"/>
          <ac:spMkLst>
            <pc:docMk/>
            <pc:sldMk cId="796792874" sldId="298"/>
            <ac:spMk id="4" creationId="{3ED85F79-9389-4B01-A9AA-E92BF4A510EA}"/>
          </ac:spMkLst>
        </pc:spChg>
        <pc:spChg chg="add del mod">
          <ac:chgData name="Judson Santiago" userId="ebb108da2f256286" providerId="LiveId" clId="{AC7D5D60-D7B8-446A-B895-E7958CAD2F37}" dt="2020-02-04T04:52:13.092" v="9103" actId="478"/>
          <ac:spMkLst>
            <pc:docMk/>
            <pc:sldMk cId="796792874" sldId="298"/>
            <ac:spMk id="5" creationId="{7CFEE955-599C-43F7-AACE-5FB4367C2CDA}"/>
          </ac:spMkLst>
        </pc:spChg>
        <pc:spChg chg="add mod">
          <ac:chgData name="Judson Santiago" userId="ebb108da2f256286" providerId="LiveId" clId="{AC7D5D60-D7B8-446A-B895-E7958CAD2F37}" dt="2020-02-04T05:16:39.869" v="9272" actId="1076"/>
          <ac:spMkLst>
            <pc:docMk/>
            <pc:sldMk cId="796792874" sldId="298"/>
            <ac:spMk id="7" creationId="{B657AE86-D971-4688-ADBE-D1F39017A7A3}"/>
          </ac:spMkLst>
        </pc:spChg>
        <pc:spChg chg="add mod">
          <ac:chgData name="Judson Santiago" userId="ebb108da2f256286" providerId="LiveId" clId="{AC7D5D60-D7B8-446A-B895-E7958CAD2F37}" dt="2020-02-04T05:18:27.545" v="9324" actId="1076"/>
          <ac:spMkLst>
            <pc:docMk/>
            <pc:sldMk cId="796792874" sldId="298"/>
            <ac:spMk id="8" creationId="{FACE6BBA-028B-4D2F-ACF7-37E85EA476D2}"/>
          </ac:spMkLst>
        </pc:spChg>
        <pc:spChg chg="add mod">
          <ac:chgData name="Judson Santiago" userId="ebb108da2f256286" providerId="LiveId" clId="{AC7D5D60-D7B8-446A-B895-E7958CAD2F37}" dt="2020-02-04T05:17:53.042" v="9312" actId="1035"/>
          <ac:spMkLst>
            <pc:docMk/>
            <pc:sldMk cId="796792874" sldId="298"/>
            <ac:spMk id="12" creationId="{DCD2C185-8E03-4F1B-8F60-4EEEAE590138}"/>
          </ac:spMkLst>
        </pc:spChg>
        <pc:spChg chg="add mod">
          <ac:chgData name="Judson Santiago" userId="ebb108da2f256286" providerId="LiveId" clId="{AC7D5D60-D7B8-446A-B895-E7958CAD2F37}" dt="2020-02-04T05:17:53.042" v="9312" actId="1035"/>
          <ac:spMkLst>
            <pc:docMk/>
            <pc:sldMk cId="796792874" sldId="298"/>
            <ac:spMk id="13" creationId="{84ADF643-F7AC-4FD1-90EB-6B4AF8C4EF40}"/>
          </ac:spMkLst>
        </pc:spChg>
        <pc:graphicFrameChg chg="add del mod">
          <ac:chgData name="Judson Santiago" userId="ebb108da2f256286" providerId="LiveId" clId="{AC7D5D60-D7B8-446A-B895-E7958CAD2F37}" dt="2020-02-04T05:15:19.251" v="9151" actId="478"/>
          <ac:graphicFrameMkLst>
            <pc:docMk/>
            <pc:sldMk cId="796792874" sldId="298"/>
            <ac:graphicFrameMk id="6" creationId="{AFAA5A0D-3E8A-46D6-A4D0-2854A33349C1}"/>
          </ac:graphicFrameMkLst>
        </pc:graphicFrameChg>
        <pc:picChg chg="add mod">
          <ac:chgData name="Judson Santiago" userId="ebb108da2f256286" providerId="LiveId" clId="{AC7D5D60-D7B8-446A-B895-E7958CAD2F37}" dt="2020-02-04T05:16:39.869" v="9272" actId="1076"/>
          <ac:picMkLst>
            <pc:docMk/>
            <pc:sldMk cId="796792874" sldId="298"/>
            <ac:picMk id="2050" creationId="{A83FFE45-1B55-4E4B-8811-06EAE4B73A2A}"/>
          </ac:picMkLst>
        </pc:picChg>
        <pc:picChg chg="add mod">
          <ac:chgData name="Judson Santiago" userId="ebb108da2f256286" providerId="LiveId" clId="{AC7D5D60-D7B8-446A-B895-E7958CAD2F37}" dt="2020-02-04T05:11:54.430" v="9140" actId="1076"/>
          <ac:picMkLst>
            <pc:docMk/>
            <pc:sldMk cId="796792874" sldId="298"/>
            <ac:picMk id="2052" creationId="{B53DE82B-75BB-4E57-8616-B7922B6A6F39}"/>
          </ac:picMkLst>
        </pc:picChg>
        <pc:picChg chg="add del mod">
          <ac:chgData name="Judson Santiago" userId="ebb108da2f256286" providerId="LiveId" clId="{AC7D5D60-D7B8-446A-B895-E7958CAD2F37}" dt="2020-02-04T05:10:47.835" v="9138" actId="478"/>
          <ac:picMkLst>
            <pc:docMk/>
            <pc:sldMk cId="796792874" sldId="298"/>
            <ac:picMk id="2054" creationId="{621BB6A9-0F14-4820-A301-EF5FC05E5A8A}"/>
          </ac:picMkLst>
        </pc:picChg>
      </pc:sldChg>
      <pc:sldMasterChg chg="modSldLayout">
        <pc:chgData name="Judson Santiago" userId="ebb108da2f256286" providerId="LiveId" clId="{AC7D5D60-D7B8-446A-B895-E7958CAD2F37}" dt="2020-01-15T00:36:00.854" v="6984"/>
        <pc:sldMasterMkLst>
          <pc:docMk/>
          <pc:sldMasterMk cId="3191364939" sldId="2147483687"/>
        </pc:sldMasterMkLst>
        <pc:sldLayoutChg chg="addSp delSp modSp">
          <pc:chgData name="Judson Santiago" userId="ebb108da2f256286" providerId="LiveId" clId="{AC7D5D60-D7B8-446A-B895-E7958CAD2F37}" dt="2020-01-15T00:36:00.854" v="6984"/>
          <pc:sldLayoutMkLst>
            <pc:docMk/>
            <pc:sldMasterMk cId="3191364939" sldId="2147483687"/>
            <pc:sldLayoutMk cId="294128816" sldId="2147483688"/>
          </pc:sldLayoutMkLst>
          <pc:spChg chg="del mod">
            <ac:chgData name="Judson Santiago" userId="ebb108da2f256286" providerId="LiveId" clId="{AC7D5D60-D7B8-446A-B895-E7958CAD2F37}" dt="2020-01-11T14:32:55.658" v="6958" actId="478"/>
            <ac:spMkLst>
              <pc:docMk/>
              <pc:sldMasterMk cId="3191364939" sldId="2147483687"/>
              <pc:sldLayoutMk cId="294128816" sldId="2147483688"/>
              <ac:spMk id="2" creationId="{00000000-0000-0000-0000-000000000000}"/>
            </ac:spMkLst>
          </pc:spChg>
          <pc:spChg chg="add del">
            <ac:chgData name="Judson Santiago" userId="ebb108da2f256286" providerId="LiveId" clId="{AC7D5D60-D7B8-446A-B895-E7958CAD2F37}" dt="2020-01-15T00:35:45.591" v="6983"/>
            <ac:spMkLst>
              <pc:docMk/>
              <pc:sldMasterMk cId="3191364939" sldId="2147483687"/>
              <pc:sldLayoutMk cId="294128816" sldId="2147483688"/>
              <ac:spMk id="2" creationId="{A86D115B-2D12-45E1-AE93-7BA520031079}"/>
            </ac:spMkLst>
          </pc:spChg>
          <pc:spChg chg="del mod">
            <ac:chgData name="Judson Santiago" userId="ebb108da2f256286" providerId="LiveId" clId="{AC7D5D60-D7B8-446A-B895-E7958CAD2F37}" dt="2020-01-02T22:10:05.427" v="6660" actId="478"/>
            <ac:spMkLst>
              <pc:docMk/>
              <pc:sldMasterMk cId="3191364939" sldId="2147483687"/>
              <pc:sldLayoutMk cId="294128816" sldId="2147483688"/>
              <ac:spMk id="3" creationId="{00000000-0000-0000-0000-000000000000}"/>
            </ac:spMkLst>
          </pc:spChg>
          <pc:spChg chg="add del">
            <ac:chgData name="Judson Santiago" userId="ebb108da2f256286" providerId="LiveId" clId="{AC7D5D60-D7B8-446A-B895-E7958CAD2F37}" dt="2020-01-02T22:00:20.469" v="6500" actId="11529"/>
            <ac:spMkLst>
              <pc:docMk/>
              <pc:sldMasterMk cId="3191364939" sldId="2147483687"/>
              <pc:sldLayoutMk cId="294128816" sldId="2147483688"/>
              <ac:spMk id="4" creationId="{BB6C932A-E4F1-4FC6-82C2-45D565DD96E3}"/>
            </ac:spMkLst>
          </pc:spChg>
          <pc:spChg chg="add del mod">
            <ac:chgData name="Judson Santiago" userId="ebb108da2f256286" providerId="LiveId" clId="{AC7D5D60-D7B8-446A-B895-E7958CAD2F37}" dt="2020-01-02T22:00:30.126" v="6502" actId="478"/>
            <ac:spMkLst>
              <pc:docMk/>
              <pc:sldMasterMk cId="3191364939" sldId="2147483687"/>
              <pc:sldLayoutMk cId="294128816" sldId="2147483688"/>
              <ac:spMk id="5" creationId="{CDBDE75D-44F8-45FE-B520-7E4BDC20BF0D}"/>
            </ac:spMkLst>
          </pc:spChg>
          <pc:spChg chg="add del">
            <ac:chgData name="Judson Santiago" userId="ebb108da2f256286" providerId="LiveId" clId="{AC7D5D60-D7B8-446A-B895-E7958CAD2F37}" dt="2020-01-02T22:00:47.217" v="6503" actId="11529"/>
            <ac:spMkLst>
              <pc:docMk/>
              <pc:sldMasterMk cId="3191364939" sldId="2147483687"/>
              <pc:sldLayoutMk cId="294128816" sldId="2147483688"/>
              <ac:spMk id="6" creationId="{3B5018E7-13FD-439C-A9AB-CFF266DC5D44}"/>
            </ac:spMkLst>
          </pc:spChg>
          <pc:spChg chg="add">
            <ac:chgData name="Judson Santiago" userId="ebb108da2f256286" providerId="LiveId" clId="{AC7D5D60-D7B8-446A-B895-E7958CAD2F37}" dt="2020-01-11T14:30:24.097" v="6952"/>
            <ac:spMkLst>
              <pc:docMk/>
              <pc:sldMasterMk cId="3191364939" sldId="2147483687"/>
              <pc:sldLayoutMk cId="294128816" sldId="2147483688"/>
              <ac:spMk id="6" creationId="{A4AB5AD5-CB50-4B04-91BE-C50A71D781E9}"/>
            </ac:spMkLst>
          </pc:spChg>
          <pc:spChg chg="add del mod">
            <ac:chgData name="Judson Santiago" userId="ebb108da2f256286" providerId="LiveId" clId="{AC7D5D60-D7B8-446A-B895-E7958CAD2F37}" dt="2020-01-02T22:00:51.690" v="6505" actId="478"/>
            <ac:spMkLst>
              <pc:docMk/>
              <pc:sldMasterMk cId="3191364939" sldId="2147483687"/>
              <pc:sldLayoutMk cId="294128816" sldId="2147483688"/>
              <ac:spMk id="7" creationId="{06465AD4-CC5B-41ED-8478-34771CD5CAA4}"/>
            </ac:spMkLst>
          </pc:spChg>
          <pc:spChg chg="add del mod">
            <ac:chgData name="Judson Santiago" userId="ebb108da2f256286" providerId="LiveId" clId="{AC7D5D60-D7B8-446A-B895-E7958CAD2F37}" dt="2020-01-11T14:32:55.658" v="6958" actId="478"/>
            <ac:spMkLst>
              <pc:docMk/>
              <pc:sldMasterMk cId="3191364939" sldId="2147483687"/>
              <pc:sldLayoutMk cId="294128816" sldId="2147483688"/>
              <ac:spMk id="7" creationId="{78FA140B-1742-46C5-915E-9233247B2081}"/>
            </ac:spMkLst>
          </pc:spChg>
          <pc:spChg chg="add">
            <ac:chgData name="Judson Santiago" userId="ebb108da2f256286" providerId="LiveId" clId="{AC7D5D60-D7B8-446A-B895-E7958CAD2F37}" dt="2020-01-15T00:36:00.854" v="6984"/>
            <ac:spMkLst>
              <pc:docMk/>
              <pc:sldMasterMk cId="3191364939" sldId="2147483687"/>
              <pc:sldLayoutMk cId="294128816" sldId="2147483688"/>
              <ac:spMk id="7" creationId="{F822F66E-FBDA-45CC-9EAB-44927C15D353}"/>
            </ac:spMkLst>
          </pc:spChg>
          <pc:spChg chg="add del">
            <ac:chgData name="Judson Santiago" userId="ebb108da2f256286" providerId="LiveId" clId="{AC7D5D60-D7B8-446A-B895-E7958CAD2F37}" dt="2020-01-15T00:35:43.435" v="6981" actId="478"/>
            <ac:spMkLst>
              <pc:docMk/>
              <pc:sldMasterMk cId="3191364939" sldId="2147483687"/>
              <pc:sldLayoutMk cId="294128816" sldId="2147483688"/>
              <ac:spMk id="9" creationId="{3FF76F96-1CD2-44DE-B2FC-52ADB4BDBDE0}"/>
            </ac:spMkLst>
          </pc:spChg>
          <pc:spChg chg="add del mod">
            <ac:chgData name="Judson Santiago" userId="ebb108da2f256286" providerId="LiveId" clId="{AC7D5D60-D7B8-446A-B895-E7958CAD2F37}" dt="2020-01-02T22:31:32.749" v="6808"/>
            <ac:spMkLst>
              <pc:docMk/>
              <pc:sldMasterMk cId="3191364939" sldId="2147483687"/>
              <pc:sldLayoutMk cId="294128816" sldId="2147483688"/>
              <ac:spMk id="9" creationId="{4D2D0EED-809F-4B01-9BD3-76B2506AF877}"/>
            </ac:spMkLst>
          </pc:spChg>
          <pc:spChg chg="del">
            <ac:chgData name="Judson Santiago" userId="ebb108da2f256286" providerId="LiveId" clId="{AC7D5D60-D7B8-446A-B895-E7958CAD2F37}" dt="2020-01-02T21:55:57.925" v="6462"/>
            <ac:spMkLst>
              <pc:docMk/>
              <pc:sldMasterMk cId="3191364939" sldId="2147483687"/>
              <pc:sldLayoutMk cId="294128816" sldId="2147483688"/>
              <ac:spMk id="10" creationId="{61FBC2DC-C927-4253-81CC-39B15127FE9B}"/>
            </ac:spMkLst>
          </pc:spChg>
          <pc:spChg chg="add del">
            <ac:chgData name="Judson Santiago" userId="ebb108da2f256286" providerId="LiveId" clId="{AC7D5D60-D7B8-446A-B895-E7958CAD2F37}" dt="2020-01-15T00:35:43.435" v="6981" actId="478"/>
            <ac:spMkLst>
              <pc:docMk/>
              <pc:sldMasterMk cId="3191364939" sldId="2147483687"/>
              <pc:sldLayoutMk cId="294128816" sldId="2147483688"/>
              <ac:spMk id="10" creationId="{CC16C50B-470E-4BFD-91E3-7A7DFB8105FF}"/>
            </ac:spMkLst>
          </pc:spChg>
          <pc:spChg chg="add">
            <ac:chgData name="Judson Santiago" userId="ebb108da2f256286" providerId="LiveId" clId="{AC7D5D60-D7B8-446A-B895-E7958CAD2F37}" dt="2020-01-15T00:36:00.854" v="6984"/>
            <ac:spMkLst>
              <pc:docMk/>
              <pc:sldMasterMk cId="3191364939" sldId="2147483687"/>
              <pc:sldLayoutMk cId="294128816" sldId="2147483688"/>
              <ac:spMk id="11" creationId="{8241E014-546D-43D0-9923-44166546B435}"/>
            </ac:spMkLst>
          </pc:spChg>
          <pc:spChg chg="add del mod">
            <ac:chgData name="Judson Santiago" userId="ebb108da2f256286" providerId="LiveId" clId="{AC7D5D60-D7B8-446A-B895-E7958CAD2F37}" dt="2020-01-02T22:02:32.122" v="6509" actId="478"/>
            <ac:spMkLst>
              <pc:docMk/>
              <pc:sldMasterMk cId="3191364939" sldId="2147483687"/>
              <pc:sldLayoutMk cId="294128816" sldId="2147483688"/>
              <ac:spMk id="11" creationId="{AD030076-CEC3-4A92-A5A7-072A5B15B234}"/>
            </ac:spMkLst>
          </pc:spChg>
          <pc:spChg chg="add del mod">
            <ac:chgData name="Judson Santiago" userId="ebb108da2f256286" providerId="LiveId" clId="{AC7D5D60-D7B8-446A-B895-E7958CAD2F37}" dt="2020-01-02T22:31:32.749" v="6808"/>
            <ac:spMkLst>
              <pc:docMk/>
              <pc:sldMasterMk cId="3191364939" sldId="2147483687"/>
              <pc:sldLayoutMk cId="294128816" sldId="2147483688"/>
              <ac:spMk id="12" creationId="{B1DFD486-FB0D-4154-814C-AF722DC6CD41}"/>
            </ac:spMkLst>
          </pc:spChg>
          <pc:spChg chg="add del">
            <ac:chgData name="Judson Santiago" userId="ebb108da2f256286" providerId="LiveId" clId="{AC7D5D60-D7B8-446A-B895-E7958CAD2F37}" dt="2020-01-11T14:30:23.649" v="6951" actId="478"/>
            <ac:spMkLst>
              <pc:docMk/>
              <pc:sldMasterMk cId="3191364939" sldId="2147483687"/>
              <pc:sldLayoutMk cId="294128816" sldId="2147483688"/>
              <ac:spMk id="13" creationId="{6364F10B-F4BA-471D-B5D8-C238EE9DF9C8}"/>
            </ac:spMkLst>
          </pc:spChg>
          <pc:spChg chg="add del">
            <ac:chgData name="Judson Santiago" userId="ebb108da2f256286" providerId="LiveId" clId="{AC7D5D60-D7B8-446A-B895-E7958CAD2F37}" dt="2020-01-11T14:30:23.649" v="6951" actId="478"/>
            <ac:spMkLst>
              <pc:docMk/>
              <pc:sldMasterMk cId="3191364939" sldId="2147483687"/>
              <pc:sldLayoutMk cId="294128816" sldId="2147483688"/>
              <ac:spMk id="14" creationId="{DC9171F1-4F4F-4894-9D69-F0B80274F528}"/>
            </ac:spMkLst>
          </pc:spChg>
          <pc:spChg chg="add del">
            <ac:chgData name="Judson Santiago" userId="ebb108da2f256286" providerId="LiveId" clId="{AC7D5D60-D7B8-446A-B895-E7958CAD2F37}" dt="2020-01-02T22:38:25.010" v="6900" actId="478"/>
            <ac:spMkLst>
              <pc:docMk/>
              <pc:sldMasterMk cId="3191364939" sldId="2147483687"/>
              <pc:sldLayoutMk cId="294128816" sldId="2147483688"/>
              <ac:spMk id="15" creationId="{7355FF6E-8C0D-40A0-B4E3-DA9C112BE7AF}"/>
            </ac:spMkLst>
          </pc:spChg>
        </pc:sldLayoutChg>
      </pc:sldMasterChg>
      <pc:sldMasterChg chg="addSp modSldLayout">
        <pc:chgData name="Judson Santiago" userId="ebb108da2f256286" providerId="LiveId" clId="{AC7D5D60-D7B8-446A-B895-E7958CAD2F37}" dt="2020-01-02T21:53:59.311" v="6422"/>
        <pc:sldMasterMkLst>
          <pc:docMk/>
          <pc:sldMasterMk cId="2033860341" sldId="2147483705"/>
        </pc:sldMasterMkLst>
        <pc:picChg chg="add">
          <ac:chgData name="Judson Santiago" userId="ebb108da2f256286" providerId="LiveId" clId="{AC7D5D60-D7B8-446A-B895-E7958CAD2F37}" dt="2020-01-02T21:53:59.311" v="6422"/>
          <ac:picMkLst>
            <pc:docMk/>
            <pc:sldMasterMk cId="2033860341" sldId="2147483705"/>
            <ac:picMk id="7" creationId="{9CB3C8F8-360F-4C4A-BC1A-F68E00B1CACC}"/>
          </ac:picMkLst>
        </pc:picChg>
        <pc:sldLayoutChg chg="addSp">
          <pc:chgData name="Judson Santiago" userId="ebb108da2f256286" providerId="LiveId" clId="{AC7D5D60-D7B8-446A-B895-E7958CAD2F37}" dt="2020-01-02T21:53:59.311" v="6422"/>
          <pc:sldLayoutMkLst>
            <pc:docMk/>
            <pc:sldMasterMk cId="2033860341" sldId="2147483705"/>
            <pc:sldLayoutMk cId="340286420" sldId="2147483706"/>
          </pc:sldLayoutMkLst>
          <pc:spChg chg="add">
            <ac:chgData name="Judson Santiago" userId="ebb108da2f256286" providerId="LiveId" clId="{AC7D5D60-D7B8-446A-B895-E7958CAD2F37}" dt="2020-01-02T21:53:59.311" v="6422"/>
            <ac:spMkLst>
              <pc:docMk/>
              <pc:sldMasterMk cId="2033860341" sldId="2147483705"/>
              <pc:sldLayoutMk cId="340286420" sldId="2147483706"/>
              <ac:spMk id="32" creationId="{10B1E1A4-8DF7-48ED-84E6-8F31A6360659}"/>
            </ac:spMkLst>
          </pc:spChg>
          <pc:picChg chg="add">
            <ac:chgData name="Judson Santiago" userId="ebb108da2f256286" providerId="LiveId" clId="{AC7D5D60-D7B8-446A-B895-E7958CAD2F37}" dt="2020-01-02T21:53:59.311" v="6422"/>
            <ac:picMkLst>
              <pc:docMk/>
              <pc:sldMasterMk cId="2033860341" sldId="2147483705"/>
              <pc:sldLayoutMk cId="340286420" sldId="2147483706"/>
              <ac:picMk id="31" creationId="{D86C92DC-FCA8-494F-B11F-7CBDBEAD0EE1}"/>
            </ac:picMkLst>
          </pc:picChg>
        </pc:sldLayoutChg>
        <pc:sldLayoutChg chg="addSp">
          <pc:chgData name="Judson Santiago" userId="ebb108da2f256286" providerId="LiveId" clId="{AC7D5D60-D7B8-446A-B895-E7958CAD2F37}" dt="2020-01-02T21:53:59.311" v="6422"/>
          <pc:sldLayoutMkLst>
            <pc:docMk/>
            <pc:sldMasterMk cId="2033860341" sldId="2147483705"/>
            <pc:sldLayoutMk cId="804293421" sldId="2147483708"/>
          </pc:sldLayoutMkLst>
          <pc:picChg chg="add">
            <ac:chgData name="Judson Santiago" userId="ebb108da2f256286" providerId="LiveId" clId="{AC7D5D60-D7B8-446A-B895-E7958CAD2F37}" dt="2020-01-02T21:53:59.311" v="6422"/>
            <ac:picMkLst>
              <pc:docMk/>
              <pc:sldMasterMk cId="2033860341" sldId="2147483705"/>
              <pc:sldLayoutMk cId="804293421" sldId="2147483708"/>
              <ac:picMk id="31" creationId="{C7C0A05B-1003-4611-8F37-081F0A01F06D}"/>
            </ac:picMkLst>
          </pc:picChg>
        </pc:sldLayoutChg>
        <pc:sldLayoutChg chg="addSp">
          <pc:chgData name="Judson Santiago" userId="ebb108da2f256286" providerId="LiveId" clId="{AC7D5D60-D7B8-446A-B895-E7958CAD2F37}" dt="2020-01-02T21:53:59.311" v="6422"/>
          <pc:sldLayoutMkLst>
            <pc:docMk/>
            <pc:sldMasterMk cId="2033860341" sldId="2147483705"/>
            <pc:sldLayoutMk cId="1299786299" sldId="2147483716"/>
          </pc:sldLayoutMkLst>
          <pc:picChg chg="add">
            <ac:chgData name="Judson Santiago" userId="ebb108da2f256286" providerId="LiveId" clId="{AC7D5D60-D7B8-446A-B895-E7958CAD2F37}" dt="2020-01-02T21:53:59.311" v="6422"/>
            <ac:picMkLst>
              <pc:docMk/>
              <pc:sldMasterMk cId="2033860341" sldId="2147483705"/>
              <pc:sldLayoutMk cId="1299786299" sldId="2147483716"/>
              <ac:picMk id="33" creationId="{6F136851-B95F-4C9C-B017-4B06C0BF56A9}"/>
            </ac:picMkLst>
          </pc:picChg>
        </pc:sldLayoutChg>
      </pc:sldMasterChg>
    </pc:docChg>
  </pc:docChgLst>
  <pc:docChgLst>
    <pc:chgData name="Judson Santiago" userId="ebb108da2f256286" providerId="LiveId" clId="{B04A4B9B-6F2F-4731-8BC0-C9FD1ACC455E}"/>
    <pc:docChg chg="undo custSel addSld delSld modSld sldOrd">
      <pc:chgData name="Judson Santiago" userId="ebb108da2f256286" providerId="LiveId" clId="{B04A4B9B-6F2F-4731-8BC0-C9FD1ACC455E}" dt="2021-07-21T16:51:15.369" v="3029" actId="20577"/>
      <pc:docMkLst>
        <pc:docMk/>
      </pc:docMkLst>
      <pc:sldChg chg="modSp mod modNotesTx">
        <pc:chgData name="Judson Santiago" userId="ebb108da2f256286" providerId="LiveId" clId="{B04A4B9B-6F2F-4731-8BC0-C9FD1ACC455E}" dt="2021-07-21T05:59:47.879" v="970" actId="1076"/>
        <pc:sldMkLst>
          <pc:docMk/>
          <pc:sldMk cId="712608003" sldId="273"/>
        </pc:sldMkLst>
        <pc:spChg chg="mod">
          <ac:chgData name="Judson Santiago" userId="ebb108da2f256286" providerId="LiveId" clId="{B04A4B9B-6F2F-4731-8BC0-C9FD1ACC455E}" dt="2021-07-21T05:59:47.879" v="970" actId="1076"/>
          <ac:spMkLst>
            <pc:docMk/>
            <pc:sldMk cId="712608003" sldId="273"/>
            <ac:spMk id="14" creationId="{BAA10D4F-F128-42FC-A8F7-97A86321DC71}"/>
          </ac:spMkLst>
        </pc:spChg>
        <pc:cxnChg chg="mod">
          <ac:chgData name="Judson Santiago" userId="ebb108da2f256286" providerId="LiveId" clId="{B04A4B9B-6F2F-4731-8BC0-C9FD1ACC455E}" dt="2021-07-21T05:59:47.879" v="970" actId="1076"/>
          <ac:cxnSpMkLst>
            <pc:docMk/>
            <pc:sldMk cId="712608003" sldId="273"/>
            <ac:cxnSpMk id="39" creationId="{6FC5663A-2664-4962-BFF4-8C3CE977CC81}"/>
          </ac:cxnSpMkLst>
        </pc:cxnChg>
      </pc:sldChg>
      <pc:sldChg chg="modSp mod modNotesTx">
        <pc:chgData name="Judson Santiago" userId="ebb108da2f256286" providerId="LiveId" clId="{B04A4B9B-6F2F-4731-8BC0-C9FD1ACC455E}" dt="2021-07-21T06:22:09.888" v="1360" actId="20577"/>
        <pc:sldMkLst>
          <pc:docMk/>
          <pc:sldMk cId="61756451" sldId="274"/>
        </pc:sldMkLst>
        <pc:spChg chg="mod">
          <ac:chgData name="Judson Santiago" userId="ebb108da2f256286" providerId="LiveId" clId="{B04A4B9B-6F2F-4731-8BC0-C9FD1ACC455E}" dt="2021-07-21T06:20:47.280" v="1268" actId="20577"/>
          <ac:spMkLst>
            <pc:docMk/>
            <pc:sldMk cId="61756451" sldId="274"/>
            <ac:spMk id="3" creationId="{E509C3DC-167F-4E93-9576-1E2262E1EB00}"/>
          </ac:spMkLst>
        </pc:spChg>
      </pc:sldChg>
      <pc:sldChg chg="modSp mod">
        <pc:chgData name="Judson Santiago" userId="ebb108da2f256286" providerId="LiveId" clId="{B04A4B9B-6F2F-4731-8BC0-C9FD1ACC455E}" dt="2021-07-21T15:18:15.333" v="2231" actId="27636"/>
        <pc:sldMkLst>
          <pc:docMk/>
          <pc:sldMk cId="1190274580" sldId="275"/>
        </pc:sldMkLst>
        <pc:spChg chg="mod">
          <ac:chgData name="Judson Santiago" userId="ebb108da2f256286" providerId="LiveId" clId="{B04A4B9B-6F2F-4731-8BC0-C9FD1ACC455E}" dt="2021-07-21T15:18:15.333" v="2231" actId="27636"/>
          <ac:spMkLst>
            <pc:docMk/>
            <pc:sldMk cId="1190274580" sldId="275"/>
            <ac:spMk id="3" creationId="{E509C3DC-167F-4E93-9576-1E2262E1EB00}"/>
          </ac:spMkLst>
        </pc:spChg>
      </pc:sldChg>
      <pc:sldChg chg="modNotesTx">
        <pc:chgData name="Judson Santiago" userId="ebb108da2f256286" providerId="LiveId" clId="{B04A4B9B-6F2F-4731-8BC0-C9FD1ACC455E}" dt="2021-07-21T16:29:21.700" v="2794" actId="20577"/>
        <pc:sldMkLst>
          <pc:docMk/>
          <pc:sldMk cId="2360574367" sldId="276"/>
        </pc:sldMkLst>
      </pc:sldChg>
      <pc:sldChg chg="addSp delSp modSp mod">
        <pc:chgData name="Judson Santiago" userId="ebb108da2f256286" providerId="LiveId" clId="{B04A4B9B-6F2F-4731-8BC0-C9FD1ACC455E}" dt="2021-07-21T16:30:56.941" v="2798" actId="948"/>
        <pc:sldMkLst>
          <pc:docMk/>
          <pc:sldMk cId="1152016295" sldId="277"/>
        </pc:sldMkLst>
        <pc:spChg chg="mod">
          <ac:chgData name="Judson Santiago" userId="ebb108da2f256286" providerId="LiveId" clId="{B04A4B9B-6F2F-4731-8BC0-C9FD1ACC455E}" dt="2021-07-21T16:30:56.941" v="2798" actId="948"/>
          <ac:spMkLst>
            <pc:docMk/>
            <pc:sldMk cId="1152016295" sldId="277"/>
            <ac:spMk id="3" creationId="{E72A3452-C83D-4782-979E-0B213E59F279}"/>
          </ac:spMkLst>
        </pc:spChg>
        <pc:spChg chg="mod topLvl">
          <ac:chgData name="Judson Santiago" userId="ebb108da2f256286" providerId="LiveId" clId="{B04A4B9B-6F2F-4731-8BC0-C9FD1ACC455E}" dt="2021-07-21T16:27:09.632" v="2612" actId="164"/>
          <ac:spMkLst>
            <pc:docMk/>
            <pc:sldMk cId="1152016295" sldId="277"/>
            <ac:spMk id="4" creationId="{BC6A077D-51CD-4E04-9571-32BC29AE318C}"/>
          </ac:spMkLst>
        </pc:spChg>
        <pc:spChg chg="mod topLvl">
          <ac:chgData name="Judson Santiago" userId="ebb108da2f256286" providerId="LiveId" clId="{B04A4B9B-6F2F-4731-8BC0-C9FD1ACC455E}" dt="2021-07-21T16:27:09.632" v="2612" actId="164"/>
          <ac:spMkLst>
            <pc:docMk/>
            <pc:sldMk cId="1152016295" sldId="277"/>
            <ac:spMk id="37" creationId="{E1033871-D401-448E-B451-5E1FAE7ABCF6}"/>
          </ac:spMkLst>
        </pc:spChg>
        <pc:spChg chg="mod topLvl">
          <ac:chgData name="Judson Santiago" userId="ebb108da2f256286" providerId="LiveId" clId="{B04A4B9B-6F2F-4731-8BC0-C9FD1ACC455E}" dt="2021-07-21T16:27:09.632" v="2612" actId="164"/>
          <ac:spMkLst>
            <pc:docMk/>
            <pc:sldMk cId="1152016295" sldId="277"/>
            <ac:spMk id="41" creationId="{D79DBAB1-B8E1-4933-AA8F-63F662FB1290}"/>
          </ac:spMkLst>
        </pc:spChg>
        <pc:spChg chg="mod topLvl">
          <ac:chgData name="Judson Santiago" userId="ebb108da2f256286" providerId="LiveId" clId="{B04A4B9B-6F2F-4731-8BC0-C9FD1ACC455E}" dt="2021-07-21T16:27:09.632" v="2612" actId="164"/>
          <ac:spMkLst>
            <pc:docMk/>
            <pc:sldMk cId="1152016295" sldId="277"/>
            <ac:spMk id="46" creationId="{DD4B74B9-72AC-4CD9-B053-E80329547976}"/>
          </ac:spMkLst>
        </pc:spChg>
        <pc:spChg chg="mod topLvl">
          <ac:chgData name="Judson Santiago" userId="ebb108da2f256286" providerId="LiveId" clId="{B04A4B9B-6F2F-4731-8BC0-C9FD1ACC455E}" dt="2021-07-21T16:27:09.632" v="2612" actId="164"/>
          <ac:spMkLst>
            <pc:docMk/>
            <pc:sldMk cId="1152016295" sldId="277"/>
            <ac:spMk id="47" creationId="{4B7E2567-87D6-4D42-834E-B01576146333}"/>
          </ac:spMkLst>
        </pc:spChg>
        <pc:spChg chg="mod topLvl">
          <ac:chgData name="Judson Santiago" userId="ebb108da2f256286" providerId="LiveId" clId="{B04A4B9B-6F2F-4731-8BC0-C9FD1ACC455E}" dt="2021-07-21T16:27:09.632" v="2612" actId="164"/>
          <ac:spMkLst>
            <pc:docMk/>
            <pc:sldMk cId="1152016295" sldId="277"/>
            <ac:spMk id="49" creationId="{03AB96A1-E433-4517-A412-BD7CBC165183}"/>
          </ac:spMkLst>
        </pc:spChg>
        <pc:grpChg chg="add mod">
          <ac:chgData name="Judson Santiago" userId="ebb108da2f256286" providerId="LiveId" clId="{B04A4B9B-6F2F-4731-8BC0-C9FD1ACC455E}" dt="2021-07-21T16:27:09.632" v="2612" actId="164"/>
          <ac:grpSpMkLst>
            <pc:docMk/>
            <pc:sldMk cId="1152016295" sldId="277"/>
            <ac:grpSpMk id="5" creationId="{E1F70E1E-4DC7-40D0-88A8-25627F0DAD75}"/>
          </ac:grpSpMkLst>
        </pc:grpChg>
        <pc:grpChg chg="del">
          <ac:chgData name="Judson Santiago" userId="ebb108da2f256286" providerId="LiveId" clId="{B04A4B9B-6F2F-4731-8BC0-C9FD1ACC455E}" dt="2021-07-21T07:18:59.883" v="1471" actId="165"/>
          <ac:grpSpMkLst>
            <pc:docMk/>
            <pc:sldMk cId="1152016295" sldId="277"/>
            <ac:grpSpMk id="50" creationId="{8C6F86A1-FE9B-487A-8C07-BECF4B2DA343}"/>
          </ac:grpSpMkLst>
        </pc:grpChg>
        <pc:graphicFrameChg chg="del mod topLvl">
          <ac:chgData name="Judson Santiago" userId="ebb108da2f256286" providerId="LiveId" clId="{B04A4B9B-6F2F-4731-8BC0-C9FD1ACC455E}" dt="2021-07-21T07:19:07.893" v="1474" actId="478"/>
          <ac:graphicFrameMkLst>
            <pc:docMk/>
            <pc:sldMk cId="1152016295" sldId="277"/>
            <ac:graphicFrameMk id="8" creationId="{68367248-FC7B-491D-8BA9-0D5602FA4895}"/>
          </ac:graphicFrameMkLst>
        </pc:graphicFrameChg>
        <pc:picChg chg="add mod">
          <ac:chgData name="Judson Santiago" userId="ebb108da2f256286" providerId="LiveId" clId="{B04A4B9B-6F2F-4731-8BC0-C9FD1ACC455E}" dt="2021-07-21T16:27:09.632" v="2612" actId="164"/>
          <ac:picMkLst>
            <pc:docMk/>
            <pc:sldMk cId="1152016295" sldId="277"/>
            <ac:picMk id="7" creationId="{CDA68BB0-A1B0-43FC-AB52-1621CDFAF34F}"/>
          </ac:picMkLst>
        </pc:picChg>
        <pc:cxnChg chg="mod topLvl">
          <ac:chgData name="Judson Santiago" userId="ebb108da2f256286" providerId="LiveId" clId="{B04A4B9B-6F2F-4731-8BC0-C9FD1ACC455E}" dt="2021-07-21T16:27:09.632" v="2612" actId="164"/>
          <ac:cxnSpMkLst>
            <pc:docMk/>
            <pc:sldMk cId="1152016295" sldId="277"/>
            <ac:cxnSpMk id="6" creationId="{78230E9F-CEA2-4800-A24E-1C91E4188B43}"/>
          </ac:cxnSpMkLst>
        </pc:cxnChg>
        <pc:cxnChg chg="mod topLvl">
          <ac:chgData name="Judson Santiago" userId="ebb108da2f256286" providerId="LiveId" clId="{B04A4B9B-6F2F-4731-8BC0-C9FD1ACC455E}" dt="2021-07-21T16:27:09.632" v="2612" actId="164"/>
          <ac:cxnSpMkLst>
            <pc:docMk/>
            <pc:sldMk cId="1152016295" sldId="277"/>
            <ac:cxnSpMk id="13" creationId="{CFB3ACA0-F182-4B3D-9A09-757E1BAF81A5}"/>
          </ac:cxnSpMkLst>
        </pc:cxnChg>
        <pc:cxnChg chg="mod topLvl">
          <ac:chgData name="Judson Santiago" userId="ebb108da2f256286" providerId="LiveId" clId="{B04A4B9B-6F2F-4731-8BC0-C9FD1ACC455E}" dt="2021-07-21T16:27:09.632" v="2612" actId="164"/>
          <ac:cxnSpMkLst>
            <pc:docMk/>
            <pc:sldMk cId="1152016295" sldId="277"/>
            <ac:cxnSpMk id="16" creationId="{FDFF07D7-8D0D-4F25-BD78-6C2CB3F6BF4B}"/>
          </ac:cxnSpMkLst>
        </pc:cxnChg>
        <pc:cxnChg chg="mod topLvl">
          <ac:chgData name="Judson Santiago" userId="ebb108da2f256286" providerId="LiveId" clId="{B04A4B9B-6F2F-4731-8BC0-C9FD1ACC455E}" dt="2021-07-21T16:27:09.632" v="2612" actId="164"/>
          <ac:cxnSpMkLst>
            <pc:docMk/>
            <pc:sldMk cId="1152016295" sldId="277"/>
            <ac:cxnSpMk id="22" creationId="{3CB1D110-7038-4BD4-BE5E-54F2F765B682}"/>
          </ac:cxnSpMkLst>
        </pc:cxnChg>
        <pc:cxnChg chg="mod topLvl">
          <ac:chgData name="Judson Santiago" userId="ebb108da2f256286" providerId="LiveId" clId="{B04A4B9B-6F2F-4731-8BC0-C9FD1ACC455E}" dt="2021-07-21T16:27:09.632" v="2612" actId="164"/>
          <ac:cxnSpMkLst>
            <pc:docMk/>
            <pc:sldMk cId="1152016295" sldId="277"/>
            <ac:cxnSpMk id="28" creationId="{33B9954B-33BA-40D9-A64B-5476C1D14EF2}"/>
          </ac:cxnSpMkLst>
        </pc:cxnChg>
        <pc:cxnChg chg="mod topLvl">
          <ac:chgData name="Judson Santiago" userId="ebb108da2f256286" providerId="LiveId" clId="{B04A4B9B-6F2F-4731-8BC0-C9FD1ACC455E}" dt="2021-07-21T16:27:09.632" v="2612" actId="164"/>
          <ac:cxnSpMkLst>
            <pc:docMk/>
            <pc:sldMk cId="1152016295" sldId="277"/>
            <ac:cxnSpMk id="34" creationId="{C7492810-8C09-4D18-BA20-1C7934D8ADD0}"/>
          </ac:cxnSpMkLst>
        </pc:cxnChg>
        <pc:cxnChg chg="mod topLvl">
          <ac:chgData name="Judson Santiago" userId="ebb108da2f256286" providerId="LiveId" clId="{B04A4B9B-6F2F-4731-8BC0-C9FD1ACC455E}" dt="2021-07-21T16:27:09.632" v="2612" actId="164"/>
          <ac:cxnSpMkLst>
            <pc:docMk/>
            <pc:sldMk cId="1152016295" sldId="277"/>
            <ac:cxnSpMk id="35" creationId="{1268819D-CFE0-42BD-BC03-70E427B87927}"/>
          </ac:cxnSpMkLst>
        </pc:cxnChg>
      </pc:sldChg>
      <pc:sldChg chg="modSp mod">
        <pc:chgData name="Judson Santiago" userId="ebb108da2f256286" providerId="LiveId" clId="{B04A4B9B-6F2F-4731-8BC0-C9FD1ACC455E}" dt="2021-07-21T16:32:44.965" v="2806" actId="113"/>
        <pc:sldMkLst>
          <pc:docMk/>
          <pc:sldMk cId="2481564543" sldId="278"/>
        </pc:sldMkLst>
        <pc:spChg chg="mod">
          <ac:chgData name="Judson Santiago" userId="ebb108da2f256286" providerId="LiveId" clId="{B04A4B9B-6F2F-4731-8BC0-C9FD1ACC455E}" dt="2021-07-21T16:32:44.965" v="2806" actId="113"/>
          <ac:spMkLst>
            <pc:docMk/>
            <pc:sldMk cId="2481564543" sldId="278"/>
            <ac:spMk id="3" creationId="{3C82F941-A9ED-47BB-8EDF-53CCB155FDB6}"/>
          </ac:spMkLst>
        </pc:spChg>
      </pc:sldChg>
      <pc:sldChg chg="addSp delSp modSp mod">
        <pc:chgData name="Judson Santiago" userId="ebb108da2f256286" providerId="LiveId" clId="{B04A4B9B-6F2F-4731-8BC0-C9FD1ACC455E}" dt="2021-07-21T16:42:13.518" v="2817" actId="948"/>
        <pc:sldMkLst>
          <pc:docMk/>
          <pc:sldMk cId="499037433" sldId="279"/>
        </pc:sldMkLst>
        <pc:spChg chg="mod">
          <ac:chgData name="Judson Santiago" userId="ebb108da2f256286" providerId="LiveId" clId="{B04A4B9B-6F2F-4731-8BC0-C9FD1ACC455E}" dt="2021-07-21T16:42:13.518" v="2817" actId="948"/>
          <ac:spMkLst>
            <pc:docMk/>
            <pc:sldMk cId="499037433" sldId="279"/>
            <ac:spMk id="3" creationId="{3C82F941-A9ED-47BB-8EDF-53CCB155FDB6}"/>
          </ac:spMkLst>
        </pc:spChg>
        <pc:spChg chg="mod topLvl">
          <ac:chgData name="Judson Santiago" userId="ebb108da2f256286" providerId="LiveId" clId="{B04A4B9B-6F2F-4731-8BC0-C9FD1ACC455E}" dt="2021-07-21T16:27:47.706" v="2621" actId="164"/>
          <ac:spMkLst>
            <pc:docMk/>
            <pc:sldMk cId="499037433" sldId="279"/>
            <ac:spMk id="6" creationId="{B48A09F7-D5EC-443B-A43A-7E157310125F}"/>
          </ac:spMkLst>
        </pc:spChg>
        <pc:spChg chg="mod topLvl">
          <ac:chgData name="Judson Santiago" userId="ebb108da2f256286" providerId="LiveId" clId="{B04A4B9B-6F2F-4731-8BC0-C9FD1ACC455E}" dt="2021-07-21T16:27:47.706" v="2621" actId="164"/>
          <ac:spMkLst>
            <pc:docMk/>
            <pc:sldMk cId="499037433" sldId="279"/>
            <ac:spMk id="12" creationId="{209CE2AC-5DBA-4251-AF51-8C9F2AAFA6D1}"/>
          </ac:spMkLst>
        </pc:spChg>
        <pc:spChg chg="mod topLvl">
          <ac:chgData name="Judson Santiago" userId="ebb108da2f256286" providerId="LiveId" clId="{B04A4B9B-6F2F-4731-8BC0-C9FD1ACC455E}" dt="2021-07-21T16:27:47.706" v="2621" actId="164"/>
          <ac:spMkLst>
            <pc:docMk/>
            <pc:sldMk cId="499037433" sldId="279"/>
            <ac:spMk id="13" creationId="{9E43DA6F-5C56-435C-B6C2-56B1B8242CD9}"/>
          </ac:spMkLst>
        </pc:spChg>
        <pc:spChg chg="mod topLvl">
          <ac:chgData name="Judson Santiago" userId="ebb108da2f256286" providerId="LiveId" clId="{B04A4B9B-6F2F-4731-8BC0-C9FD1ACC455E}" dt="2021-07-21T16:27:47.706" v="2621" actId="164"/>
          <ac:spMkLst>
            <pc:docMk/>
            <pc:sldMk cId="499037433" sldId="279"/>
            <ac:spMk id="17" creationId="{336747D7-476C-439C-B049-4F74764A086F}"/>
          </ac:spMkLst>
        </pc:spChg>
        <pc:spChg chg="mod topLvl">
          <ac:chgData name="Judson Santiago" userId="ebb108da2f256286" providerId="LiveId" clId="{B04A4B9B-6F2F-4731-8BC0-C9FD1ACC455E}" dt="2021-07-21T16:27:47.706" v="2621" actId="164"/>
          <ac:spMkLst>
            <pc:docMk/>
            <pc:sldMk cId="499037433" sldId="279"/>
            <ac:spMk id="18" creationId="{65375463-5D0A-43E8-A3C1-7E34EAF37548}"/>
          </ac:spMkLst>
        </pc:spChg>
        <pc:grpChg chg="del">
          <ac:chgData name="Judson Santiago" userId="ebb108da2f256286" providerId="LiveId" clId="{B04A4B9B-6F2F-4731-8BC0-C9FD1ACC455E}" dt="2021-07-21T16:27:20.897" v="2613" actId="165"/>
          <ac:grpSpMkLst>
            <pc:docMk/>
            <pc:sldMk cId="499037433" sldId="279"/>
            <ac:grpSpMk id="4" creationId="{63950C01-E972-4E72-AB94-9215A26F3E8D}"/>
          </ac:grpSpMkLst>
        </pc:grpChg>
        <pc:grpChg chg="add mod">
          <ac:chgData name="Judson Santiago" userId="ebb108da2f256286" providerId="LiveId" clId="{B04A4B9B-6F2F-4731-8BC0-C9FD1ACC455E}" dt="2021-07-21T16:27:47.706" v="2621" actId="164"/>
          <ac:grpSpMkLst>
            <pc:docMk/>
            <pc:sldMk cId="499037433" sldId="279"/>
            <ac:grpSpMk id="23" creationId="{2039CD1E-4DD6-494D-B24C-36BB85474002}"/>
          </ac:grpSpMkLst>
        </pc:grpChg>
        <pc:graphicFrameChg chg="del mod topLvl">
          <ac:chgData name="Judson Santiago" userId="ebb108da2f256286" providerId="LiveId" clId="{B04A4B9B-6F2F-4731-8BC0-C9FD1ACC455E}" dt="2021-07-21T16:27:22.744" v="2614" actId="478"/>
          <ac:graphicFrameMkLst>
            <pc:docMk/>
            <pc:sldMk cId="499037433" sldId="279"/>
            <ac:graphicFrameMk id="5" creationId="{27216EF6-1B77-4CAE-8750-CB274AC124D0}"/>
          </ac:graphicFrameMkLst>
        </pc:graphicFrameChg>
        <pc:picChg chg="add mod">
          <ac:chgData name="Judson Santiago" userId="ebb108da2f256286" providerId="LiveId" clId="{B04A4B9B-6F2F-4731-8BC0-C9FD1ACC455E}" dt="2021-07-21T16:27:47.706" v="2621" actId="164"/>
          <ac:picMkLst>
            <pc:docMk/>
            <pc:sldMk cId="499037433" sldId="279"/>
            <ac:picMk id="19" creationId="{5616C7B8-A931-442A-B801-A558FFE3AA6B}"/>
          </ac:picMkLst>
        </pc:picChg>
        <pc:picChg chg="mod topLvl">
          <ac:chgData name="Judson Santiago" userId="ebb108da2f256286" providerId="LiveId" clId="{B04A4B9B-6F2F-4731-8BC0-C9FD1ACC455E}" dt="2021-07-21T16:27:47.706" v="2621" actId="164"/>
          <ac:picMkLst>
            <pc:docMk/>
            <pc:sldMk cId="499037433" sldId="279"/>
            <ac:picMk id="20" creationId="{FEDA766D-6492-472A-81CA-2A21BC62D56D}"/>
          </ac:picMkLst>
        </pc:picChg>
        <pc:cxnChg chg="mod topLvl">
          <ac:chgData name="Judson Santiago" userId="ebb108da2f256286" providerId="LiveId" clId="{B04A4B9B-6F2F-4731-8BC0-C9FD1ACC455E}" dt="2021-07-21T16:27:47.706" v="2621" actId="164"/>
          <ac:cxnSpMkLst>
            <pc:docMk/>
            <pc:sldMk cId="499037433" sldId="279"/>
            <ac:cxnSpMk id="7" creationId="{95B473E2-A82A-4441-BB36-AB534B80B6CE}"/>
          </ac:cxnSpMkLst>
        </pc:cxnChg>
        <pc:cxnChg chg="mod topLvl">
          <ac:chgData name="Judson Santiago" userId="ebb108da2f256286" providerId="LiveId" clId="{B04A4B9B-6F2F-4731-8BC0-C9FD1ACC455E}" dt="2021-07-21T16:27:47.706" v="2621" actId="164"/>
          <ac:cxnSpMkLst>
            <pc:docMk/>
            <pc:sldMk cId="499037433" sldId="279"/>
            <ac:cxnSpMk id="8" creationId="{893AEFB8-EA86-4E62-AB89-E5862E1194FB}"/>
          </ac:cxnSpMkLst>
        </pc:cxnChg>
        <pc:cxnChg chg="mod topLvl">
          <ac:chgData name="Judson Santiago" userId="ebb108da2f256286" providerId="LiveId" clId="{B04A4B9B-6F2F-4731-8BC0-C9FD1ACC455E}" dt="2021-07-21T16:27:47.706" v="2621" actId="164"/>
          <ac:cxnSpMkLst>
            <pc:docMk/>
            <pc:sldMk cId="499037433" sldId="279"/>
            <ac:cxnSpMk id="9" creationId="{3A93C2A9-F36C-4B2E-A8A0-59A4862E85C1}"/>
          </ac:cxnSpMkLst>
        </pc:cxnChg>
        <pc:cxnChg chg="mod topLvl">
          <ac:chgData name="Judson Santiago" userId="ebb108da2f256286" providerId="LiveId" clId="{B04A4B9B-6F2F-4731-8BC0-C9FD1ACC455E}" dt="2021-07-21T16:27:47.706" v="2621" actId="164"/>
          <ac:cxnSpMkLst>
            <pc:docMk/>
            <pc:sldMk cId="499037433" sldId="279"/>
            <ac:cxnSpMk id="10" creationId="{01350D8A-E1C7-4154-8391-B7A1CA397980}"/>
          </ac:cxnSpMkLst>
        </pc:cxnChg>
        <pc:cxnChg chg="mod topLvl">
          <ac:chgData name="Judson Santiago" userId="ebb108da2f256286" providerId="LiveId" clId="{B04A4B9B-6F2F-4731-8BC0-C9FD1ACC455E}" dt="2021-07-21T16:27:47.706" v="2621" actId="164"/>
          <ac:cxnSpMkLst>
            <pc:docMk/>
            <pc:sldMk cId="499037433" sldId="279"/>
            <ac:cxnSpMk id="11" creationId="{379460F6-3F34-4079-B71E-2C4B1C89C02F}"/>
          </ac:cxnSpMkLst>
        </pc:cxnChg>
        <pc:cxnChg chg="mod topLvl">
          <ac:chgData name="Judson Santiago" userId="ebb108da2f256286" providerId="LiveId" clId="{B04A4B9B-6F2F-4731-8BC0-C9FD1ACC455E}" dt="2021-07-21T16:27:47.706" v="2621" actId="164"/>
          <ac:cxnSpMkLst>
            <pc:docMk/>
            <pc:sldMk cId="499037433" sldId="279"/>
            <ac:cxnSpMk id="14" creationId="{939C5EA4-5DFC-4D03-8D08-4E69E677EA74}"/>
          </ac:cxnSpMkLst>
        </pc:cxnChg>
        <pc:cxnChg chg="mod topLvl">
          <ac:chgData name="Judson Santiago" userId="ebb108da2f256286" providerId="LiveId" clId="{B04A4B9B-6F2F-4731-8BC0-C9FD1ACC455E}" dt="2021-07-21T16:27:47.706" v="2621" actId="164"/>
          <ac:cxnSpMkLst>
            <pc:docMk/>
            <pc:sldMk cId="499037433" sldId="279"/>
            <ac:cxnSpMk id="15" creationId="{66165E97-3005-4F30-91EF-D92DE7CF507B}"/>
          </ac:cxnSpMkLst>
        </pc:cxnChg>
      </pc:sldChg>
      <pc:sldChg chg="modSp mod modNotesTx">
        <pc:chgData name="Judson Santiago" userId="ebb108da2f256286" providerId="LiveId" clId="{B04A4B9B-6F2F-4731-8BC0-C9FD1ACC455E}" dt="2021-07-21T16:47:16.632" v="3007" actId="20577"/>
        <pc:sldMkLst>
          <pc:docMk/>
          <pc:sldMk cId="1755326507" sldId="280"/>
        </pc:sldMkLst>
        <pc:spChg chg="mod">
          <ac:chgData name="Judson Santiago" userId="ebb108da2f256286" providerId="LiveId" clId="{B04A4B9B-6F2F-4731-8BC0-C9FD1ACC455E}" dt="2021-07-21T16:45:25.322" v="2827" actId="6549"/>
          <ac:spMkLst>
            <pc:docMk/>
            <pc:sldMk cId="1755326507" sldId="280"/>
            <ac:spMk id="3" creationId="{D7F37531-4C3F-4A72-8B15-01CE06EFC17B}"/>
          </ac:spMkLst>
        </pc:spChg>
      </pc:sldChg>
      <pc:sldChg chg="addSp modSp">
        <pc:chgData name="Judson Santiago" userId="ebb108da2f256286" providerId="LiveId" clId="{B04A4B9B-6F2F-4731-8BC0-C9FD1ACC455E}" dt="2021-07-21T06:45:36.411" v="1423" actId="164"/>
        <pc:sldMkLst>
          <pc:docMk/>
          <pc:sldMk cId="848949753" sldId="281"/>
        </pc:sldMkLst>
        <pc:spChg chg="mod">
          <ac:chgData name="Judson Santiago" userId="ebb108da2f256286" providerId="LiveId" clId="{B04A4B9B-6F2F-4731-8BC0-C9FD1ACC455E}" dt="2021-07-21T06:45:36.411" v="1423" actId="164"/>
          <ac:spMkLst>
            <pc:docMk/>
            <pc:sldMk cId="848949753" sldId="281"/>
            <ac:spMk id="78" creationId="{FE53140F-3BAE-4A26-890E-BBBB021B4F5B}"/>
          </ac:spMkLst>
        </pc:spChg>
        <pc:grpChg chg="add mod">
          <ac:chgData name="Judson Santiago" userId="ebb108da2f256286" providerId="LiveId" clId="{B04A4B9B-6F2F-4731-8BC0-C9FD1ACC455E}" dt="2021-07-21T06:45:36.411" v="1423" actId="164"/>
          <ac:grpSpMkLst>
            <pc:docMk/>
            <pc:sldMk cId="848949753" sldId="281"/>
            <ac:grpSpMk id="4" creationId="{FF50F092-4036-4312-9427-D4B1AA9841EC}"/>
          </ac:grpSpMkLst>
        </pc:grpChg>
        <pc:grpChg chg="mod">
          <ac:chgData name="Judson Santiago" userId="ebb108da2f256286" providerId="LiveId" clId="{B04A4B9B-6F2F-4731-8BC0-C9FD1ACC455E}" dt="2021-07-21T06:45:36.411" v="1423" actId="164"/>
          <ac:grpSpMkLst>
            <pc:docMk/>
            <pc:sldMk cId="848949753" sldId="281"/>
            <ac:grpSpMk id="76" creationId="{1189BA0E-FD1B-4E5F-9E3C-2D478287BEE8}"/>
          </ac:grpSpMkLst>
        </pc:grpChg>
      </pc:sldChg>
      <pc:sldChg chg="modSp mod">
        <pc:chgData name="Judson Santiago" userId="ebb108da2f256286" providerId="LiveId" clId="{B04A4B9B-6F2F-4731-8BC0-C9FD1ACC455E}" dt="2021-07-21T16:51:15.369" v="3029" actId="20577"/>
        <pc:sldMkLst>
          <pc:docMk/>
          <pc:sldMk cId="1555228781" sldId="282"/>
        </pc:sldMkLst>
        <pc:spChg chg="mod">
          <ac:chgData name="Judson Santiago" userId="ebb108da2f256286" providerId="LiveId" clId="{B04A4B9B-6F2F-4731-8BC0-C9FD1ACC455E}" dt="2021-07-21T16:51:15.369" v="3029" actId="20577"/>
          <ac:spMkLst>
            <pc:docMk/>
            <pc:sldMk cId="1555228781" sldId="282"/>
            <ac:spMk id="3" creationId="{F6C51D47-12AF-4067-89EB-B0877E7FFB63}"/>
          </ac:spMkLst>
        </pc:spChg>
      </pc:sldChg>
      <pc:sldChg chg="addSp modSp mod modNotesTx">
        <pc:chgData name="Judson Santiago" userId="ebb108da2f256286" providerId="LiveId" clId="{B04A4B9B-6F2F-4731-8BC0-C9FD1ACC455E}" dt="2021-07-21T13:58:46.672" v="1531" actId="20577"/>
        <pc:sldMkLst>
          <pc:docMk/>
          <pc:sldMk cId="1447291868" sldId="283"/>
        </pc:sldMkLst>
        <pc:spChg chg="mod">
          <ac:chgData name="Judson Santiago" userId="ebb108da2f256286" providerId="LiveId" clId="{B04A4B9B-6F2F-4731-8BC0-C9FD1ACC455E}" dt="2021-07-21T13:56:00.992" v="1484" actId="20577"/>
          <ac:spMkLst>
            <pc:docMk/>
            <pc:sldMk cId="1447291868" sldId="283"/>
            <ac:spMk id="3" creationId="{36B9544C-FD3A-436A-ADF3-901B985F74AA}"/>
          </ac:spMkLst>
        </pc:spChg>
        <pc:spChg chg="mod">
          <ac:chgData name="Judson Santiago" userId="ebb108da2f256286" providerId="LiveId" clId="{B04A4B9B-6F2F-4731-8BC0-C9FD1ACC455E}" dt="2021-07-21T13:58:04.595" v="1485"/>
          <ac:spMkLst>
            <pc:docMk/>
            <pc:sldMk cId="1447291868" sldId="283"/>
            <ac:spMk id="7" creationId="{B0DC0BD2-ACF4-46FF-ABB2-FBB75AF48A71}"/>
          </ac:spMkLst>
        </pc:spChg>
        <pc:spChg chg="mod">
          <ac:chgData name="Judson Santiago" userId="ebb108da2f256286" providerId="LiveId" clId="{B04A4B9B-6F2F-4731-8BC0-C9FD1ACC455E}" dt="2021-07-21T13:58:04.595" v="1485"/>
          <ac:spMkLst>
            <pc:docMk/>
            <pc:sldMk cId="1447291868" sldId="283"/>
            <ac:spMk id="8" creationId="{BF5FD551-FDC3-486D-91AE-AF5E551CF9AF}"/>
          </ac:spMkLst>
        </pc:spChg>
        <pc:grpChg chg="add mod">
          <ac:chgData name="Judson Santiago" userId="ebb108da2f256286" providerId="LiveId" clId="{B04A4B9B-6F2F-4731-8BC0-C9FD1ACC455E}" dt="2021-07-21T13:58:04.595" v="1485"/>
          <ac:grpSpMkLst>
            <pc:docMk/>
            <pc:sldMk cId="1447291868" sldId="283"/>
            <ac:grpSpMk id="6" creationId="{27BCF9CD-C3D5-4CA4-B1E9-819036A926D2}"/>
          </ac:grpSpMkLst>
        </pc:grpChg>
        <pc:picChg chg="add mod">
          <ac:chgData name="Judson Santiago" userId="ebb108da2f256286" providerId="LiveId" clId="{B04A4B9B-6F2F-4731-8BC0-C9FD1ACC455E}" dt="2021-07-21T03:38:42.547" v="605" actId="1076"/>
          <ac:picMkLst>
            <pc:docMk/>
            <pc:sldMk cId="1447291868" sldId="283"/>
            <ac:picMk id="5" creationId="{9D6B1BB6-4E44-4E17-B594-D85D0A0CB270}"/>
          </ac:picMkLst>
        </pc:picChg>
      </pc:sldChg>
      <pc:sldChg chg="modNotesTx">
        <pc:chgData name="Judson Santiago" userId="ebb108da2f256286" providerId="LiveId" clId="{B04A4B9B-6F2F-4731-8BC0-C9FD1ACC455E}" dt="2021-07-21T15:21:34.912" v="2277" actId="20577"/>
        <pc:sldMkLst>
          <pc:docMk/>
          <pc:sldMk cId="372463613" sldId="285"/>
        </pc:sldMkLst>
      </pc:sldChg>
      <pc:sldChg chg="addSp delSp modSp mod modNotesTx">
        <pc:chgData name="Judson Santiago" userId="ebb108da2f256286" providerId="LiveId" clId="{B04A4B9B-6F2F-4731-8BC0-C9FD1ACC455E}" dt="2021-07-21T14:28:51.954" v="1816" actId="1038"/>
        <pc:sldMkLst>
          <pc:docMk/>
          <pc:sldMk cId="3729222873" sldId="287"/>
        </pc:sldMkLst>
        <pc:spChg chg="mod">
          <ac:chgData name="Judson Santiago" userId="ebb108da2f256286" providerId="LiveId" clId="{B04A4B9B-6F2F-4731-8BC0-C9FD1ACC455E}" dt="2021-07-21T14:28:23.067" v="1784" actId="6549"/>
          <ac:spMkLst>
            <pc:docMk/>
            <pc:sldMk cId="3729222873" sldId="287"/>
            <ac:spMk id="3" creationId="{6B09419A-7778-47F6-BCB5-4542347C3EE0}"/>
          </ac:spMkLst>
        </pc:spChg>
        <pc:spChg chg="add mod">
          <ac:chgData name="Judson Santiago" userId="ebb108da2f256286" providerId="LiveId" clId="{B04A4B9B-6F2F-4731-8BC0-C9FD1ACC455E}" dt="2021-07-21T05:11:44.363" v="806" actId="164"/>
          <ac:spMkLst>
            <pc:docMk/>
            <pc:sldMk cId="3729222873" sldId="287"/>
            <ac:spMk id="4" creationId="{2FF1B799-7492-4A85-999E-102FA64CBF42}"/>
          </ac:spMkLst>
        </pc:spChg>
        <pc:spChg chg="mod">
          <ac:chgData name="Judson Santiago" userId="ebb108da2f256286" providerId="LiveId" clId="{B04A4B9B-6F2F-4731-8BC0-C9FD1ACC455E}" dt="2021-07-21T05:11:36.259" v="805" actId="165"/>
          <ac:spMkLst>
            <pc:docMk/>
            <pc:sldMk cId="3729222873" sldId="287"/>
            <ac:spMk id="6" creationId="{43ED122A-CAC9-485B-A249-FA32A7083878}"/>
          </ac:spMkLst>
        </pc:spChg>
        <pc:spChg chg="mod">
          <ac:chgData name="Judson Santiago" userId="ebb108da2f256286" providerId="LiveId" clId="{B04A4B9B-6F2F-4731-8BC0-C9FD1ACC455E}" dt="2021-07-21T05:11:36.259" v="805" actId="165"/>
          <ac:spMkLst>
            <pc:docMk/>
            <pc:sldMk cId="3729222873" sldId="287"/>
            <ac:spMk id="7" creationId="{772F6CA7-B2EE-495F-A891-C0A8D0E59E15}"/>
          </ac:spMkLst>
        </pc:spChg>
        <pc:spChg chg="mod">
          <ac:chgData name="Judson Santiago" userId="ebb108da2f256286" providerId="LiveId" clId="{B04A4B9B-6F2F-4731-8BC0-C9FD1ACC455E}" dt="2021-07-21T05:11:36.259" v="805" actId="165"/>
          <ac:spMkLst>
            <pc:docMk/>
            <pc:sldMk cId="3729222873" sldId="287"/>
            <ac:spMk id="8" creationId="{C1C645E8-D246-4BB9-8324-E10716B0E07E}"/>
          </ac:spMkLst>
        </pc:spChg>
        <pc:spChg chg="mod">
          <ac:chgData name="Judson Santiago" userId="ebb108da2f256286" providerId="LiveId" clId="{B04A4B9B-6F2F-4731-8BC0-C9FD1ACC455E}" dt="2021-07-21T05:11:36.259" v="805" actId="165"/>
          <ac:spMkLst>
            <pc:docMk/>
            <pc:sldMk cId="3729222873" sldId="287"/>
            <ac:spMk id="9" creationId="{A962719D-8F6E-434F-A2BC-F8872823114E}"/>
          </ac:spMkLst>
        </pc:spChg>
        <pc:spChg chg="add del mod">
          <ac:chgData name="Judson Santiago" userId="ebb108da2f256286" providerId="LiveId" clId="{B04A4B9B-6F2F-4731-8BC0-C9FD1ACC455E}" dt="2021-07-21T04:59:58.139" v="797" actId="478"/>
          <ac:spMkLst>
            <pc:docMk/>
            <pc:sldMk cId="3729222873" sldId="287"/>
            <ac:spMk id="10" creationId="{F5ECB34A-E98C-4F28-AAAE-E92DC65E3D71}"/>
          </ac:spMkLst>
        </pc:spChg>
        <pc:spChg chg="add mod">
          <ac:chgData name="Judson Santiago" userId="ebb108da2f256286" providerId="LiveId" clId="{B04A4B9B-6F2F-4731-8BC0-C9FD1ACC455E}" dt="2021-07-21T05:11:44.363" v="806" actId="164"/>
          <ac:spMkLst>
            <pc:docMk/>
            <pc:sldMk cId="3729222873" sldId="287"/>
            <ac:spMk id="28" creationId="{96C4797E-74FD-4A91-BD60-7296AAA64333}"/>
          </ac:spMkLst>
        </pc:spChg>
        <pc:spChg chg="add del mod">
          <ac:chgData name="Judson Santiago" userId="ebb108da2f256286" providerId="LiveId" clId="{B04A4B9B-6F2F-4731-8BC0-C9FD1ACC455E}" dt="2021-07-21T04:59:58.139" v="797" actId="478"/>
          <ac:spMkLst>
            <pc:docMk/>
            <pc:sldMk cId="3729222873" sldId="287"/>
            <ac:spMk id="31" creationId="{45ABBE96-4C9D-4235-B90D-AE3B4B0E6142}"/>
          </ac:spMkLst>
        </pc:spChg>
        <pc:spChg chg="add del mod">
          <ac:chgData name="Judson Santiago" userId="ebb108da2f256286" providerId="LiveId" clId="{B04A4B9B-6F2F-4731-8BC0-C9FD1ACC455E}" dt="2021-07-21T04:59:58.139" v="797" actId="478"/>
          <ac:spMkLst>
            <pc:docMk/>
            <pc:sldMk cId="3729222873" sldId="287"/>
            <ac:spMk id="33" creationId="{135074CB-4DF0-4924-AEAD-2902135CFE4C}"/>
          </ac:spMkLst>
        </pc:spChg>
        <pc:spChg chg="add del mod">
          <ac:chgData name="Judson Santiago" userId="ebb108da2f256286" providerId="LiveId" clId="{B04A4B9B-6F2F-4731-8BC0-C9FD1ACC455E}" dt="2021-07-21T04:59:58.139" v="797" actId="478"/>
          <ac:spMkLst>
            <pc:docMk/>
            <pc:sldMk cId="3729222873" sldId="287"/>
            <ac:spMk id="34" creationId="{843FC401-67C6-4C5A-8F50-B0935CC94192}"/>
          </ac:spMkLst>
        </pc:spChg>
        <pc:spChg chg="add del mod">
          <ac:chgData name="Judson Santiago" userId="ebb108da2f256286" providerId="LiveId" clId="{B04A4B9B-6F2F-4731-8BC0-C9FD1ACC455E}" dt="2021-07-21T04:59:58.139" v="797" actId="478"/>
          <ac:spMkLst>
            <pc:docMk/>
            <pc:sldMk cId="3729222873" sldId="287"/>
            <ac:spMk id="35" creationId="{6262D54F-561E-42A6-BF54-50E4B768B23D}"/>
          </ac:spMkLst>
        </pc:spChg>
        <pc:spChg chg="mod topLvl">
          <ac:chgData name="Judson Santiago" userId="ebb108da2f256286" providerId="LiveId" clId="{B04A4B9B-6F2F-4731-8BC0-C9FD1ACC455E}" dt="2021-07-21T05:11:44.363" v="806" actId="164"/>
          <ac:spMkLst>
            <pc:docMk/>
            <pc:sldMk cId="3729222873" sldId="287"/>
            <ac:spMk id="36" creationId="{9B684C37-6197-4F6C-9FA9-0564A7709618}"/>
          </ac:spMkLst>
        </pc:spChg>
        <pc:spChg chg="mod topLvl">
          <ac:chgData name="Judson Santiago" userId="ebb108da2f256286" providerId="LiveId" clId="{B04A4B9B-6F2F-4731-8BC0-C9FD1ACC455E}" dt="2021-07-21T05:11:44.363" v="806" actId="164"/>
          <ac:spMkLst>
            <pc:docMk/>
            <pc:sldMk cId="3729222873" sldId="287"/>
            <ac:spMk id="37" creationId="{42B3A68B-96C9-40EE-AA01-21C039893A31}"/>
          </ac:spMkLst>
        </pc:spChg>
        <pc:spChg chg="mod">
          <ac:chgData name="Judson Santiago" userId="ebb108da2f256286" providerId="LiveId" clId="{B04A4B9B-6F2F-4731-8BC0-C9FD1ACC455E}" dt="2021-07-21T05:11:28.132" v="804" actId="165"/>
          <ac:spMkLst>
            <pc:docMk/>
            <pc:sldMk cId="3729222873" sldId="287"/>
            <ac:spMk id="38" creationId="{DB1241CA-48AC-4A29-B01C-DE5DB352C920}"/>
          </ac:spMkLst>
        </pc:spChg>
        <pc:grpChg chg="mod topLvl">
          <ac:chgData name="Judson Santiago" userId="ebb108da2f256286" providerId="LiveId" clId="{B04A4B9B-6F2F-4731-8BC0-C9FD1ACC455E}" dt="2021-07-21T05:11:44.363" v="806" actId="164"/>
          <ac:grpSpMkLst>
            <pc:docMk/>
            <pc:sldMk cId="3729222873" sldId="287"/>
            <ac:grpSpMk id="5" creationId="{C4240341-DA4A-4DC8-970F-858E25E7901A}"/>
          </ac:grpSpMkLst>
        </pc:grpChg>
        <pc:grpChg chg="add mod">
          <ac:chgData name="Judson Santiago" userId="ebb108da2f256286" providerId="LiveId" clId="{B04A4B9B-6F2F-4731-8BC0-C9FD1ACC455E}" dt="2021-07-21T14:28:51.954" v="1816" actId="1038"/>
          <ac:grpSpMkLst>
            <pc:docMk/>
            <pc:sldMk cId="3729222873" sldId="287"/>
            <ac:grpSpMk id="12" creationId="{C314BAAB-A6A0-4993-989F-E2FD693617C7}"/>
          </ac:grpSpMkLst>
        </pc:grpChg>
        <pc:grpChg chg="del mod topLvl">
          <ac:chgData name="Judson Santiago" userId="ebb108da2f256286" providerId="LiveId" clId="{B04A4B9B-6F2F-4731-8BC0-C9FD1ACC455E}" dt="2021-07-21T05:11:36.259" v="805" actId="165"/>
          <ac:grpSpMkLst>
            <pc:docMk/>
            <pc:sldMk cId="3729222873" sldId="287"/>
            <ac:grpSpMk id="39" creationId="{DA306C72-71D9-4F72-827B-B291FDA9B762}"/>
          </ac:grpSpMkLst>
        </pc:grpChg>
        <pc:grpChg chg="mod topLvl">
          <ac:chgData name="Judson Santiago" userId="ebb108da2f256286" providerId="LiveId" clId="{B04A4B9B-6F2F-4731-8BC0-C9FD1ACC455E}" dt="2021-07-21T05:11:44.363" v="806" actId="164"/>
          <ac:grpSpMkLst>
            <pc:docMk/>
            <pc:sldMk cId="3729222873" sldId="287"/>
            <ac:grpSpMk id="47" creationId="{093BFF61-330A-4F5A-BBF7-D9FFC73BD6DD}"/>
          </ac:grpSpMkLst>
        </pc:grpChg>
        <pc:grpChg chg="del">
          <ac:chgData name="Judson Santiago" userId="ebb108da2f256286" providerId="LiveId" clId="{B04A4B9B-6F2F-4731-8BC0-C9FD1ACC455E}" dt="2021-07-21T05:11:28.132" v="804" actId="165"/>
          <ac:grpSpMkLst>
            <pc:docMk/>
            <pc:sldMk cId="3729222873" sldId="287"/>
            <ac:grpSpMk id="50" creationId="{1C707128-C6DE-4199-A405-D3AAA2B057E0}"/>
          </ac:grpSpMkLst>
        </pc:grpChg>
        <pc:cxnChg chg="mod topLvl">
          <ac:chgData name="Judson Santiago" userId="ebb108da2f256286" providerId="LiveId" clId="{B04A4B9B-6F2F-4731-8BC0-C9FD1ACC455E}" dt="2021-07-21T05:11:44.363" v="806" actId="164"/>
          <ac:cxnSpMkLst>
            <pc:docMk/>
            <pc:sldMk cId="3729222873" sldId="287"/>
            <ac:cxnSpMk id="11" creationId="{9852BD5A-09CD-4052-BA1C-FE1F111E3A03}"/>
          </ac:cxnSpMkLst>
        </pc:cxnChg>
        <pc:cxnChg chg="mod topLvl">
          <ac:chgData name="Judson Santiago" userId="ebb108da2f256286" providerId="LiveId" clId="{B04A4B9B-6F2F-4731-8BC0-C9FD1ACC455E}" dt="2021-07-21T05:11:44.363" v="806" actId="164"/>
          <ac:cxnSpMkLst>
            <pc:docMk/>
            <pc:sldMk cId="3729222873" sldId="287"/>
            <ac:cxnSpMk id="13" creationId="{B297AA71-B1AF-4435-A23D-388AC308AD59}"/>
          </ac:cxnSpMkLst>
        </pc:cxnChg>
        <pc:cxnChg chg="mod topLvl">
          <ac:chgData name="Judson Santiago" userId="ebb108da2f256286" providerId="LiveId" clId="{B04A4B9B-6F2F-4731-8BC0-C9FD1ACC455E}" dt="2021-07-21T05:11:44.363" v="806" actId="164"/>
          <ac:cxnSpMkLst>
            <pc:docMk/>
            <pc:sldMk cId="3729222873" sldId="287"/>
            <ac:cxnSpMk id="15" creationId="{1E85D824-A901-4775-AC5D-43C48CF84E35}"/>
          </ac:cxnSpMkLst>
        </pc:cxnChg>
        <pc:cxnChg chg="mod topLvl">
          <ac:chgData name="Judson Santiago" userId="ebb108da2f256286" providerId="LiveId" clId="{B04A4B9B-6F2F-4731-8BC0-C9FD1ACC455E}" dt="2021-07-21T05:11:44.363" v="806" actId="164"/>
          <ac:cxnSpMkLst>
            <pc:docMk/>
            <pc:sldMk cId="3729222873" sldId="287"/>
            <ac:cxnSpMk id="16" creationId="{C6D746B8-4BDE-4747-8D3C-891AEDCE345A}"/>
          </ac:cxnSpMkLst>
        </pc:cxnChg>
        <pc:cxnChg chg="mod ord topLvl">
          <ac:chgData name="Judson Santiago" userId="ebb108da2f256286" providerId="LiveId" clId="{B04A4B9B-6F2F-4731-8BC0-C9FD1ACC455E}" dt="2021-07-21T05:11:44.363" v="806" actId="164"/>
          <ac:cxnSpMkLst>
            <pc:docMk/>
            <pc:sldMk cId="3729222873" sldId="287"/>
            <ac:cxnSpMk id="17" creationId="{F52CF718-3EFF-4384-9203-9D00337A1F71}"/>
          </ac:cxnSpMkLst>
        </pc:cxnChg>
        <pc:cxnChg chg="mod topLvl">
          <ac:chgData name="Judson Santiago" userId="ebb108da2f256286" providerId="LiveId" clId="{B04A4B9B-6F2F-4731-8BC0-C9FD1ACC455E}" dt="2021-07-21T05:11:44.363" v="806" actId="164"/>
          <ac:cxnSpMkLst>
            <pc:docMk/>
            <pc:sldMk cId="3729222873" sldId="287"/>
            <ac:cxnSpMk id="19" creationId="{EA1D0C99-3A6C-4CDE-8E10-47D52D7EB16B}"/>
          </ac:cxnSpMkLst>
        </pc:cxnChg>
        <pc:cxnChg chg="mod topLvl">
          <ac:chgData name="Judson Santiago" userId="ebb108da2f256286" providerId="LiveId" clId="{B04A4B9B-6F2F-4731-8BC0-C9FD1ACC455E}" dt="2021-07-21T05:11:44.363" v="806" actId="164"/>
          <ac:cxnSpMkLst>
            <pc:docMk/>
            <pc:sldMk cId="3729222873" sldId="287"/>
            <ac:cxnSpMk id="30" creationId="{2B6986F5-93C8-475C-B954-CEDEA700805A}"/>
          </ac:cxnSpMkLst>
        </pc:cxnChg>
        <pc:cxnChg chg="mod ord topLvl">
          <ac:chgData name="Judson Santiago" userId="ebb108da2f256286" providerId="LiveId" clId="{B04A4B9B-6F2F-4731-8BC0-C9FD1ACC455E}" dt="2021-07-21T05:11:44.363" v="806" actId="164"/>
          <ac:cxnSpMkLst>
            <pc:docMk/>
            <pc:sldMk cId="3729222873" sldId="287"/>
            <ac:cxnSpMk id="32" creationId="{7ABFBCB5-BB6F-4967-ACE8-9B65BF64EDE3}"/>
          </ac:cxnSpMkLst>
        </pc:cxnChg>
        <pc:cxnChg chg="mod">
          <ac:chgData name="Judson Santiago" userId="ebb108da2f256286" providerId="LiveId" clId="{B04A4B9B-6F2F-4731-8BC0-C9FD1ACC455E}" dt="2021-07-21T05:11:28.132" v="804" actId="165"/>
          <ac:cxnSpMkLst>
            <pc:docMk/>
            <pc:sldMk cId="3729222873" sldId="287"/>
            <ac:cxnSpMk id="41" creationId="{CDC7FB5E-2757-43F3-A149-C8F1889832D9}"/>
          </ac:cxnSpMkLst>
        </pc:cxnChg>
      </pc:sldChg>
      <pc:sldChg chg="addSp delSp modSp mod modNotesTx">
        <pc:chgData name="Judson Santiago" userId="ebb108da2f256286" providerId="LiveId" clId="{B04A4B9B-6F2F-4731-8BC0-C9FD1ACC455E}" dt="2021-07-21T14:36:13.804" v="1818" actId="14100"/>
        <pc:sldMkLst>
          <pc:docMk/>
          <pc:sldMk cId="3487262791" sldId="288"/>
        </pc:sldMkLst>
        <pc:spChg chg="mod">
          <ac:chgData name="Judson Santiago" userId="ebb108da2f256286" providerId="LiveId" clId="{B04A4B9B-6F2F-4731-8BC0-C9FD1ACC455E}" dt="2021-07-21T05:17:37.289" v="846" actId="1076"/>
          <ac:spMkLst>
            <pc:docMk/>
            <pc:sldMk cId="3487262791" sldId="288"/>
            <ac:spMk id="57" creationId="{6D46DAC5-DE89-4CFE-8821-20C53BFC4F3D}"/>
          </ac:spMkLst>
        </pc:spChg>
        <pc:spChg chg="del">
          <ac:chgData name="Judson Santiago" userId="ebb108da2f256286" providerId="LiveId" clId="{B04A4B9B-6F2F-4731-8BC0-C9FD1ACC455E}" dt="2021-07-21T05:12:05.685" v="807" actId="478"/>
          <ac:spMkLst>
            <pc:docMk/>
            <pc:sldMk cId="3487262791" sldId="288"/>
            <ac:spMk id="58" creationId="{9AE1352B-2699-4B85-9D23-8F992EB15561}"/>
          </ac:spMkLst>
        </pc:spChg>
        <pc:spChg chg="mod">
          <ac:chgData name="Judson Santiago" userId="ebb108da2f256286" providerId="LiveId" clId="{B04A4B9B-6F2F-4731-8BC0-C9FD1ACC455E}" dt="2021-07-21T05:12:31.039" v="813" actId="1076"/>
          <ac:spMkLst>
            <pc:docMk/>
            <pc:sldMk cId="3487262791" sldId="288"/>
            <ac:spMk id="59" creationId="{0901A008-A9A9-4B2A-A501-D6BB52918B90}"/>
          </ac:spMkLst>
        </pc:spChg>
        <pc:spChg chg="add mod">
          <ac:chgData name="Judson Santiago" userId="ebb108da2f256286" providerId="LiveId" clId="{B04A4B9B-6F2F-4731-8BC0-C9FD1ACC455E}" dt="2021-07-21T05:13:09.392" v="817" actId="1076"/>
          <ac:spMkLst>
            <pc:docMk/>
            <pc:sldMk cId="3487262791" sldId="288"/>
            <ac:spMk id="60" creationId="{1523295F-2DDB-4353-9C9D-4CD1ED9DE3A8}"/>
          </ac:spMkLst>
        </pc:spChg>
        <pc:spChg chg="add mod">
          <ac:chgData name="Judson Santiago" userId="ebb108da2f256286" providerId="LiveId" clId="{B04A4B9B-6F2F-4731-8BC0-C9FD1ACC455E}" dt="2021-07-21T05:12:23.760" v="811" actId="1076"/>
          <ac:spMkLst>
            <pc:docMk/>
            <pc:sldMk cId="3487262791" sldId="288"/>
            <ac:spMk id="64" creationId="{B7F41BC8-6485-4472-A168-35A361E6C760}"/>
          </ac:spMkLst>
        </pc:spChg>
        <pc:spChg chg="add mod">
          <ac:chgData name="Judson Santiago" userId="ebb108da2f256286" providerId="LiveId" clId="{B04A4B9B-6F2F-4731-8BC0-C9FD1ACC455E}" dt="2021-07-21T05:13:56.141" v="823" actId="20577"/>
          <ac:spMkLst>
            <pc:docMk/>
            <pc:sldMk cId="3487262791" sldId="288"/>
            <ac:spMk id="65" creationId="{B88A5AEB-8589-43E9-A8B3-7A5784E75A13}"/>
          </ac:spMkLst>
        </pc:spChg>
        <pc:spChg chg="add mod">
          <ac:chgData name="Judson Santiago" userId="ebb108da2f256286" providerId="LiveId" clId="{B04A4B9B-6F2F-4731-8BC0-C9FD1ACC455E}" dt="2021-07-21T05:16:26.244" v="843" actId="20577"/>
          <ac:spMkLst>
            <pc:docMk/>
            <pc:sldMk cId="3487262791" sldId="288"/>
            <ac:spMk id="71" creationId="{AE4A92C9-DA22-4C2A-BEC4-CE3D77B8B05C}"/>
          </ac:spMkLst>
        </pc:spChg>
        <pc:spChg chg="add mod">
          <ac:chgData name="Judson Santiago" userId="ebb108da2f256286" providerId="LiveId" clId="{B04A4B9B-6F2F-4731-8BC0-C9FD1ACC455E}" dt="2021-07-21T05:17:21.037" v="845" actId="1076"/>
          <ac:spMkLst>
            <pc:docMk/>
            <pc:sldMk cId="3487262791" sldId="288"/>
            <ac:spMk id="76" creationId="{B28ED369-7E68-42FC-A32A-E7D460BEA2CA}"/>
          </ac:spMkLst>
        </pc:spChg>
        <pc:cxnChg chg="mod">
          <ac:chgData name="Judson Santiago" userId="ebb108da2f256286" providerId="LiveId" clId="{B04A4B9B-6F2F-4731-8BC0-C9FD1ACC455E}" dt="2021-07-21T05:34:27.559" v="848" actId="208"/>
          <ac:cxnSpMkLst>
            <pc:docMk/>
            <pc:sldMk cId="3487262791" sldId="288"/>
            <ac:cxnSpMk id="9" creationId="{18802DFB-7483-47E4-99DC-765344CF8594}"/>
          </ac:cxnSpMkLst>
        </pc:cxnChg>
        <pc:cxnChg chg="mod">
          <ac:chgData name="Judson Santiago" userId="ebb108da2f256286" providerId="LiveId" clId="{B04A4B9B-6F2F-4731-8BC0-C9FD1ACC455E}" dt="2021-07-21T05:34:27.559" v="848" actId="208"/>
          <ac:cxnSpMkLst>
            <pc:docMk/>
            <pc:sldMk cId="3487262791" sldId="288"/>
            <ac:cxnSpMk id="10" creationId="{4DB595A2-A985-4C58-806A-9AE6AC48E4C9}"/>
          </ac:cxnSpMkLst>
        </pc:cxnChg>
        <pc:cxnChg chg="mod">
          <ac:chgData name="Judson Santiago" userId="ebb108da2f256286" providerId="LiveId" clId="{B04A4B9B-6F2F-4731-8BC0-C9FD1ACC455E}" dt="2021-07-21T05:34:27.559" v="848" actId="208"/>
          <ac:cxnSpMkLst>
            <pc:docMk/>
            <pc:sldMk cId="3487262791" sldId="288"/>
            <ac:cxnSpMk id="44" creationId="{EC3CEE06-312B-4DC8-A02C-7E9B9EDE7066}"/>
          </ac:cxnSpMkLst>
        </pc:cxnChg>
        <pc:cxnChg chg="mod">
          <ac:chgData name="Judson Santiago" userId="ebb108da2f256286" providerId="LiveId" clId="{B04A4B9B-6F2F-4731-8BC0-C9FD1ACC455E}" dt="2021-07-21T05:34:27.559" v="848" actId="208"/>
          <ac:cxnSpMkLst>
            <pc:docMk/>
            <pc:sldMk cId="3487262791" sldId="288"/>
            <ac:cxnSpMk id="45" creationId="{155B8250-C6BB-4D4E-BEC1-FE6A187584C8}"/>
          </ac:cxnSpMkLst>
        </pc:cxnChg>
        <pc:cxnChg chg="mod">
          <ac:chgData name="Judson Santiago" userId="ebb108da2f256286" providerId="LiveId" clId="{B04A4B9B-6F2F-4731-8BC0-C9FD1ACC455E}" dt="2021-07-21T05:34:18.978" v="847" actId="208"/>
          <ac:cxnSpMkLst>
            <pc:docMk/>
            <pc:sldMk cId="3487262791" sldId="288"/>
            <ac:cxnSpMk id="62" creationId="{BA6D2020-F54E-4A37-A9BF-9730B4D2AA4F}"/>
          </ac:cxnSpMkLst>
        </pc:cxnChg>
        <pc:cxnChg chg="mod">
          <ac:chgData name="Judson Santiago" userId="ebb108da2f256286" providerId="LiveId" clId="{B04A4B9B-6F2F-4731-8BC0-C9FD1ACC455E}" dt="2021-07-21T14:36:13.804" v="1818" actId="14100"/>
          <ac:cxnSpMkLst>
            <pc:docMk/>
            <pc:sldMk cId="3487262791" sldId="288"/>
            <ac:cxnSpMk id="63" creationId="{991F66C2-3402-4F57-913B-DCB203C8EC14}"/>
          </ac:cxnSpMkLst>
        </pc:cxnChg>
        <pc:cxnChg chg="add mod">
          <ac:chgData name="Judson Santiago" userId="ebb108da2f256286" providerId="LiveId" clId="{B04A4B9B-6F2F-4731-8BC0-C9FD1ACC455E}" dt="2021-07-21T05:14:40.526" v="829" actId="1076"/>
          <ac:cxnSpMkLst>
            <pc:docMk/>
            <pc:sldMk cId="3487262791" sldId="288"/>
            <ac:cxnSpMk id="72" creationId="{CA6F1F08-34D2-43AE-AAE2-9AC386A31418}"/>
          </ac:cxnSpMkLst>
        </pc:cxnChg>
        <pc:cxnChg chg="add del mod">
          <ac:chgData name="Judson Santiago" userId="ebb108da2f256286" providerId="LiveId" clId="{B04A4B9B-6F2F-4731-8BC0-C9FD1ACC455E}" dt="2021-07-21T05:14:44.676" v="831" actId="478"/>
          <ac:cxnSpMkLst>
            <pc:docMk/>
            <pc:sldMk cId="3487262791" sldId="288"/>
            <ac:cxnSpMk id="73" creationId="{103665B1-4683-4A85-99A6-E71C2D6D6821}"/>
          </ac:cxnSpMkLst>
        </pc:cxnChg>
        <pc:cxnChg chg="add del mod">
          <ac:chgData name="Judson Santiago" userId="ebb108da2f256286" providerId="LiveId" clId="{B04A4B9B-6F2F-4731-8BC0-C9FD1ACC455E}" dt="2021-07-21T05:15:09.756" v="837" actId="478"/>
          <ac:cxnSpMkLst>
            <pc:docMk/>
            <pc:sldMk cId="3487262791" sldId="288"/>
            <ac:cxnSpMk id="74" creationId="{26D33AE6-4156-44C8-9469-ABE7B303CCCF}"/>
          </ac:cxnSpMkLst>
        </pc:cxnChg>
        <pc:cxnChg chg="add mod">
          <ac:chgData name="Judson Santiago" userId="ebb108da2f256286" providerId="LiveId" clId="{B04A4B9B-6F2F-4731-8BC0-C9FD1ACC455E}" dt="2021-07-21T05:15:21.344" v="840" actId="14100"/>
          <ac:cxnSpMkLst>
            <pc:docMk/>
            <pc:sldMk cId="3487262791" sldId="288"/>
            <ac:cxnSpMk id="75" creationId="{B97DBEAA-438B-421C-B63C-2BF490DD3100}"/>
          </ac:cxnSpMkLst>
        </pc:cxnChg>
      </pc:sldChg>
      <pc:sldChg chg="modNotesTx">
        <pc:chgData name="Judson Santiago" userId="ebb108da2f256286" providerId="LiveId" clId="{B04A4B9B-6F2F-4731-8BC0-C9FD1ACC455E}" dt="2021-07-21T16:15:07.172" v="2293"/>
        <pc:sldMkLst>
          <pc:docMk/>
          <pc:sldMk cId="3629785291" sldId="289"/>
        </pc:sldMkLst>
      </pc:sldChg>
      <pc:sldChg chg="modNotesTx">
        <pc:chgData name="Judson Santiago" userId="ebb108da2f256286" providerId="LiveId" clId="{B04A4B9B-6F2F-4731-8BC0-C9FD1ACC455E}" dt="2021-07-21T03:39:31.422" v="619" actId="6549"/>
        <pc:sldMkLst>
          <pc:docMk/>
          <pc:sldMk cId="2897880082" sldId="294"/>
        </pc:sldMkLst>
      </pc:sldChg>
      <pc:sldChg chg="modSp mod">
        <pc:chgData name="Judson Santiago" userId="ebb108da2f256286" providerId="LiveId" clId="{B04A4B9B-6F2F-4731-8BC0-C9FD1ACC455E}" dt="2021-07-21T15:21:51.462" v="2278"/>
        <pc:sldMkLst>
          <pc:docMk/>
          <pc:sldMk cId="3014566047" sldId="295"/>
        </pc:sldMkLst>
        <pc:spChg chg="mod">
          <ac:chgData name="Judson Santiago" userId="ebb108da2f256286" providerId="LiveId" clId="{B04A4B9B-6F2F-4731-8BC0-C9FD1ACC455E}" dt="2021-07-21T15:21:51.462" v="2278"/>
          <ac:spMkLst>
            <pc:docMk/>
            <pc:sldMk cId="3014566047" sldId="295"/>
            <ac:spMk id="2" creationId="{87A15CD6-0604-4852-B638-AC5E9F4478A2}"/>
          </ac:spMkLst>
        </pc:spChg>
      </pc:sldChg>
      <pc:sldChg chg="modSp mod ord modNotesTx">
        <pc:chgData name="Judson Santiago" userId="ebb108da2f256286" providerId="LiveId" clId="{B04A4B9B-6F2F-4731-8BC0-C9FD1ACC455E}" dt="2021-07-21T05:54:13.174" v="966" actId="20577"/>
        <pc:sldMkLst>
          <pc:docMk/>
          <pc:sldMk cId="724303935" sldId="297"/>
        </pc:sldMkLst>
        <pc:spChg chg="mod">
          <ac:chgData name="Judson Santiago" userId="ebb108da2f256286" providerId="LiveId" clId="{B04A4B9B-6F2F-4731-8BC0-C9FD1ACC455E}" dt="2021-07-21T05:54:13.174" v="966" actId="20577"/>
          <ac:spMkLst>
            <pc:docMk/>
            <pc:sldMk cId="724303935" sldId="297"/>
            <ac:spMk id="3" creationId="{482CF15F-E1C1-4D9B-B3F6-F6B6FE5D2890}"/>
          </ac:spMkLst>
        </pc:spChg>
      </pc:sldChg>
      <pc:sldChg chg="modSp mod modNotesTx">
        <pc:chgData name="Judson Santiago" userId="ebb108da2f256286" providerId="LiveId" clId="{B04A4B9B-6F2F-4731-8BC0-C9FD1ACC455E}" dt="2021-07-21T16:26:16.062" v="2611" actId="948"/>
        <pc:sldMkLst>
          <pc:docMk/>
          <pc:sldMk cId="796792874" sldId="298"/>
        </pc:sldMkLst>
        <pc:spChg chg="mod">
          <ac:chgData name="Judson Santiago" userId="ebb108da2f256286" providerId="LiveId" clId="{B04A4B9B-6F2F-4731-8BC0-C9FD1ACC455E}" dt="2021-07-21T16:26:16.062" v="2611" actId="948"/>
          <ac:spMkLst>
            <pc:docMk/>
            <pc:sldMk cId="796792874" sldId="298"/>
            <ac:spMk id="3" creationId="{49A0D144-5413-4F5F-B702-BB83E3A3CC00}"/>
          </ac:spMkLst>
        </pc:spChg>
      </pc:sldChg>
      <pc:sldChg chg="ord">
        <pc:chgData name="Judson Santiago" userId="ebb108da2f256286" providerId="LiveId" clId="{B04A4B9B-6F2F-4731-8BC0-C9FD1ACC455E}" dt="2021-07-21T05:42:15.605" v="853"/>
        <pc:sldMkLst>
          <pc:docMk/>
          <pc:sldMk cId="3780174747" sldId="299"/>
        </pc:sldMkLst>
      </pc:sldChg>
      <pc:sldChg chg="modNotesTx">
        <pc:chgData name="Judson Santiago" userId="ebb108da2f256286" providerId="LiveId" clId="{B04A4B9B-6F2F-4731-8BC0-C9FD1ACC455E}" dt="2021-07-21T14:26:55.667" v="1740" actId="113"/>
        <pc:sldMkLst>
          <pc:docMk/>
          <pc:sldMk cId="1925047173" sldId="300"/>
        </pc:sldMkLst>
      </pc:sldChg>
      <pc:sldChg chg="addSp delSp modSp mod">
        <pc:chgData name="Judson Santiago" userId="ebb108da2f256286" providerId="LiveId" clId="{B04A4B9B-6F2F-4731-8BC0-C9FD1ACC455E}" dt="2021-07-21T15:57:27.703" v="2289" actId="1076"/>
        <pc:sldMkLst>
          <pc:docMk/>
          <pc:sldMk cId="1805584480" sldId="302"/>
        </pc:sldMkLst>
        <pc:spChg chg="mod">
          <ac:chgData name="Judson Santiago" userId="ebb108da2f256286" providerId="LiveId" clId="{B04A4B9B-6F2F-4731-8BC0-C9FD1ACC455E}" dt="2021-07-21T06:49:41.885" v="1464" actId="948"/>
          <ac:spMkLst>
            <pc:docMk/>
            <pc:sldMk cId="1805584480" sldId="302"/>
            <ac:spMk id="3" creationId="{04107390-56B7-4B72-9350-75B559DD623F}"/>
          </ac:spMkLst>
        </pc:spChg>
        <pc:spChg chg="add mod">
          <ac:chgData name="Judson Santiago" userId="ebb108da2f256286" providerId="LiveId" clId="{B04A4B9B-6F2F-4731-8BC0-C9FD1ACC455E}" dt="2021-07-21T15:57:18.312" v="2287" actId="6549"/>
          <ac:spMkLst>
            <pc:docMk/>
            <pc:sldMk cId="1805584480" sldId="302"/>
            <ac:spMk id="16" creationId="{A38545ED-F4E3-4587-AB22-EED6DCEB1E82}"/>
          </ac:spMkLst>
        </pc:spChg>
        <pc:spChg chg="mod topLvl">
          <ac:chgData name="Judson Santiago" userId="ebb108da2f256286" providerId="LiveId" clId="{B04A4B9B-6F2F-4731-8BC0-C9FD1ACC455E}" dt="2021-07-21T15:56:39.144" v="2279" actId="165"/>
          <ac:spMkLst>
            <pc:docMk/>
            <pc:sldMk cId="1805584480" sldId="302"/>
            <ac:spMk id="18" creationId="{B46D68A8-F000-4D94-9485-ECE718037A85}"/>
          </ac:spMkLst>
        </pc:spChg>
        <pc:spChg chg="mod topLvl">
          <ac:chgData name="Judson Santiago" userId="ebb108da2f256286" providerId="LiveId" clId="{B04A4B9B-6F2F-4731-8BC0-C9FD1ACC455E}" dt="2021-07-21T15:56:39.144" v="2279" actId="165"/>
          <ac:spMkLst>
            <pc:docMk/>
            <pc:sldMk cId="1805584480" sldId="302"/>
            <ac:spMk id="20" creationId="{D65BFC19-1583-4485-A20F-19FEEBB4A8F6}"/>
          </ac:spMkLst>
        </pc:spChg>
        <pc:spChg chg="mod topLvl">
          <ac:chgData name="Judson Santiago" userId="ebb108da2f256286" providerId="LiveId" clId="{B04A4B9B-6F2F-4731-8BC0-C9FD1ACC455E}" dt="2021-07-21T15:56:39.144" v="2279" actId="165"/>
          <ac:spMkLst>
            <pc:docMk/>
            <pc:sldMk cId="1805584480" sldId="302"/>
            <ac:spMk id="21" creationId="{F0FF1ADB-1B84-488E-A6D9-607BD1D36057}"/>
          </ac:spMkLst>
        </pc:spChg>
        <pc:spChg chg="mod topLvl">
          <ac:chgData name="Judson Santiago" userId="ebb108da2f256286" providerId="LiveId" clId="{B04A4B9B-6F2F-4731-8BC0-C9FD1ACC455E}" dt="2021-07-21T15:56:39.144" v="2279" actId="165"/>
          <ac:spMkLst>
            <pc:docMk/>
            <pc:sldMk cId="1805584480" sldId="302"/>
            <ac:spMk id="23" creationId="{07C68C71-F99A-46B3-AD24-7738DCCAD3B0}"/>
          </ac:spMkLst>
        </pc:spChg>
        <pc:spChg chg="mod topLvl">
          <ac:chgData name="Judson Santiago" userId="ebb108da2f256286" providerId="LiveId" clId="{B04A4B9B-6F2F-4731-8BC0-C9FD1ACC455E}" dt="2021-07-21T15:56:39.144" v="2279" actId="165"/>
          <ac:spMkLst>
            <pc:docMk/>
            <pc:sldMk cId="1805584480" sldId="302"/>
            <ac:spMk id="26" creationId="{A502A863-EDAD-4132-AF7D-2FFE6E6384FB}"/>
          </ac:spMkLst>
        </pc:spChg>
        <pc:spChg chg="mod topLvl">
          <ac:chgData name="Judson Santiago" userId="ebb108da2f256286" providerId="LiveId" clId="{B04A4B9B-6F2F-4731-8BC0-C9FD1ACC455E}" dt="2021-07-21T15:56:39.144" v="2279" actId="165"/>
          <ac:spMkLst>
            <pc:docMk/>
            <pc:sldMk cId="1805584480" sldId="302"/>
            <ac:spMk id="28" creationId="{E3C8AF5A-4637-4BFE-B327-40A224435C85}"/>
          </ac:spMkLst>
        </pc:spChg>
        <pc:grpChg chg="del">
          <ac:chgData name="Judson Santiago" userId="ebb108da2f256286" providerId="LiveId" clId="{B04A4B9B-6F2F-4731-8BC0-C9FD1ACC455E}" dt="2021-07-21T15:56:39.144" v="2279" actId="165"/>
          <ac:grpSpMkLst>
            <pc:docMk/>
            <pc:sldMk cId="1805584480" sldId="302"/>
            <ac:grpSpMk id="17" creationId="{76B1186F-C62A-4B30-9321-05F48F87B261}"/>
          </ac:grpSpMkLst>
        </pc:grpChg>
        <pc:cxnChg chg="mod topLvl">
          <ac:chgData name="Judson Santiago" userId="ebb108da2f256286" providerId="LiveId" clId="{B04A4B9B-6F2F-4731-8BC0-C9FD1ACC455E}" dt="2021-07-21T15:56:39.144" v="2279" actId="165"/>
          <ac:cxnSpMkLst>
            <pc:docMk/>
            <pc:sldMk cId="1805584480" sldId="302"/>
            <ac:cxnSpMk id="19" creationId="{CE8422A6-4164-4E05-AA8C-1225A0436E72}"/>
          </ac:cxnSpMkLst>
        </pc:cxnChg>
        <pc:cxnChg chg="mod topLvl">
          <ac:chgData name="Judson Santiago" userId="ebb108da2f256286" providerId="LiveId" clId="{B04A4B9B-6F2F-4731-8BC0-C9FD1ACC455E}" dt="2021-07-21T15:56:39.144" v="2279" actId="165"/>
          <ac:cxnSpMkLst>
            <pc:docMk/>
            <pc:sldMk cId="1805584480" sldId="302"/>
            <ac:cxnSpMk id="22" creationId="{183821E7-198C-47D6-8672-52D7D7D5A959}"/>
          </ac:cxnSpMkLst>
        </pc:cxnChg>
        <pc:cxnChg chg="mod topLvl">
          <ac:chgData name="Judson Santiago" userId="ebb108da2f256286" providerId="LiveId" clId="{B04A4B9B-6F2F-4731-8BC0-C9FD1ACC455E}" dt="2021-07-21T15:56:39.144" v="2279" actId="165"/>
          <ac:cxnSpMkLst>
            <pc:docMk/>
            <pc:sldMk cId="1805584480" sldId="302"/>
            <ac:cxnSpMk id="24" creationId="{4CDC5290-1585-441D-BAB8-1DC1A5B866B7}"/>
          </ac:cxnSpMkLst>
        </pc:cxnChg>
        <pc:cxnChg chg="mod topLvl">
          <ac:chgData name="Judson Santiago" userId="ebb108da2f256286" providerId="LiveId" clId="{B04A4B9B-6F2F-4731-8BC0-C9FD1ACC455E}" dt="2021-07-21T15:56:39.144" v="2279" actId="165"/>
          <ac:cxnSpMkLst>
            <pc:docMk/>
            <pc:sldMk cId="1805584480" sldId="302"/>
            <ac:cxnSpMk id="25" creationId="{4A4B9FE1-3590-49B6-899A-4B69435A2A0E}"/>
          </ac:cxnSpMkLst>
        </pc:cxnChg>
        <pc:cxnChg chg="mod topLvl">
          <ac:chgData name="Judson Santiago" userId="ebb108da2f256286" providerId="LiveId" clId="{B04A4B9B-6F2F-4731-8BC0-C9FD1ACC455E}" dt="2021-07-21T15:56:55.643" v="2283" actId="14100"/>
          <ac:cxnSpMkLst>
            <pc:docMk/>
            <pc:sldMk cId="1805584480" sldId="302"/>
            <ac:cxnSpMk id="27" creationId="{63E2BD1D-B648-4100-82FC-031C0E2EC7D3}"/>
          </ac:cxnSpMkLst>
        </pc:cxnChg>
        <pc:cxnChg chg="add mod">
          <ac:chgData name="Judson Santiago" userId="ebb108da2f256286" providerId="LiveId" clId="{B04A4B9B-6F2F-4731-8BC0-C9FD1ACC455E}" dt="2021-07-21T15:57:27.703" v="2289" actId="1076"/>
          <ac:cxnSpMkLst>
            <pc:docMk/>
            <pc:sldMk cId="1805584480" sldId="302"/>
            <ac:cxnSpMk id="29" creationId="{C55FBEFA-36FA-4124-BDD9-5DED9F0F2E84}"/>
          </ac:cxnSpMkLst>
        </pc:cxnChg>
      </pc:sldChg>
      <pc:sldChg chg="addSp delSp modSp mod">
        <pc:chgData name="Judson Santiago" userId="ebb108da2f256286" providerId="LiveId" clId="{B04A4B9B-6F2F-4731-8BC0-C9FD1ACC455E}" dt="2021-07-21T06:46:01.931" v="1461" actId="1037"/>
        <pc:sldMkLst>
          <pc:docMk/>
          <pc:sldMk cId="3223119427" sldId="303"/>
        </pc:sldMkLst>
        <pc:spChg chg="mod">
          <ac:chgData name="Judson Santiago" userId="ebb108da2f256286" providerId="LiveId" clId="{B04A4B9B-6F2F-4731-8BC0-C9FD1ACC455E}" dt="2021-07-21T06:45:04.590" v="1412" actId="1076"/>
          <ac:spMkLst>
            <pc:docMk/>
            <pc:sldMk cId="3223119427" sldId="303"/>
            <ac:spMk id="3" creationId="{04107390-56B7-4B72-9350-75B559DD623F}"/>
          </ac:spMkLst>
        </pc:spChg>
        <pc:spChg chg="add mod">
          <ac:chgData name="Judson Santiago" userId="ebb108da2f256286" providerId="LiveId" clId="{B04A4B9B-6F2F-4731-8BC0-C9FD1ACC455E}" dt="2021-07-21T06:45:23.668" v="1422" actId="164"/>
          <ac:spMkLst>
            <pc:docMk/>
            <pc:sldMk cId="3223119427" sldId="303"/>
            <ac:spMk id="4" creationId="{DE6A1959-AD7D-4264-B2C0-4FB280D6F1CA}"/>
          </ac:spMkLst>
        </pc:spChg>
        <pc:spChg chg="mod topLvl">
          <ac:chgData name="Judson Santiago" userId="ebb108da2f256286" providerId="LiveId" clId="{B04A4B9B-6F2F-4731-8BC0-C9FD1ACC455E}" dt="2021-07-21T06:45:23.668" v="1422" actId="164"/>
          <ac:spMkLst>
            <pc:docMk/>
            <pc:sldMk cId="3223119427" sldId="303"/>
            <ac:spMk id="23" creationId="{4F629F74-078A-4828-9F85-4F866DB0F7EB}"/>
          </ac:spMkLst>
        </pc:spChg>
        <pc:spChg chg="mod topLvl">
          <ac:chgData name="Judson Santiago" userId="ebb108da2f256286" providerId="LiveId" clId="{B04A4B9B-6F2F-4731-8BC0-C9FD1ACC455E}" dt="2021-07-21T06:45:23.668" v="1422" actId="164"/>
          <ac:spMkLst>
            <pc:docMk/>
            <pc:sldMk cId="3223119427" sldId="303"/>
            <ac:spMk id="24" creationId="{30D12FEE-95D7-422D-9B3B-02688222762C}"/>
          </ac:spMkLst>
        </pc:spChg>
        <pc:spChg chg="mod topLvl">
          <ac:chgData name="Judson Santiago" userId="ebb108da2f256286" providerId="LiveId" clId="{B04A4B9B-6F2F-4731-8BC0-C9FD1ACC455E}" dt="2021-07-21T06:45:23.668" v="1422" actId="164"/>
          <ac:spMkLst>
            <pc:docMk/>
            <pc:sldMk cId="3223119427" sldId="303"/>
            <ac:spMk id="67" creationId="{3E480801-EB13-4DDF-907A-62D545D0043E}"/>
          </ac:spMkLst>
        </pc:spChg>
        <pc:spChg chg="mod topLvl">
          <ac:chgData name="Judson Santiago" userId="ebb108da2f256286" providerId="LiveId" clId="{B04A4B9B-6F2F-4731-8BC0-C9FD1ACC455E}" dt="2021-07-21T06:45:23.668" v="1422" actId="164"/>
          <ac:spMkLst>
            <pc:docMk/>
            <pc:sldMk cId="3223119427" sldId="303"/>
            <ac:spMk id="71" creationId="{DC3F6B51-809F-40EB-BE66-7A38BAFE7109}"/>
          </ac:spMkLst>
        </pc:spChg>
        <pc:spChg chg="mod topLvl">
          <ac:chgData name="Judson Santiago" userId="ebb108da2f256286" providerId="LiveId" clId="{B04A4B9B-6F2F-4731-8BC0-C9FD1ACC455E}" dt="2021-07-21T06:45:23.668" v="1422" actId="164"/>
          <ac:spMkLst>
            <pc:docMk/>
            <pc:sldMk cId="3223119427" sldId="303"/>
            <ac:spMk id="73" creationId="{11343757-F4AA-4DC5-8AB2-FC853CCD1C13}"/>
          </ac:spMkLst>
        </pc:spChg>
        <pc:spChg chg="mod topLvl">
          <ac:chgData name="Judson Santiago" userId="ebb108da2f256286" providerId="LiveId" clId="{B04A4B9B-6F2F-4731-8BC0-C9FD1ACC455E}" dt="2021-07-21T06:45:23.668" v="1422" actId="164"/>
          <ac:spMkLst>
            <pc:docMk/>
            <pc:sldMk cId="3223119427" sldId="303"/>
            <ac:spMk id="76" creationId="{B1CE09F0-2E7E-4C5B-BF0D-128850F3E0B3}"/>
          </ac:spMkLst>
        </pc:spChg>
        <pc:spChg chg="mod topLvl">
          <ac:chgData name="Judson Santiago" userId="ebb108da2f256286" providerId="LiveId" clId="{B04A4B9B-6F2F-4731-8BC0-C9FD1ACC455E}" dt="2021-07-21T06:45:23.668" v="1422" actId="164"/>
          <ac:spMkLst>
            <pc:docMk/>
            <pc:sldMk cId="3223119427" sldId="303"/>
            <ac:spMk id="79" creationId="{E53E3D6B-ADDA-498D-8DAD-E8015A5F9011}"/>
          </ac:spMkLst>
        </pc:spChg>
        <pc:spChg chg="mod">
          <ac:chgData name="Judson Santiago" userId="ebb108da2f256286" providerId="LiveId" clId="{B04A4B9B-6F2F-4731-8BC0-C9FD1ACC455E}" dt="2021-07-21T06:46:01.931" v="1461" actId="1037"/>
          <ac:spMkLst>
            <pc:docMk/>
            <pc:sldMk cId="3223119427" sldId="303"/>
            <ac:spMk id="105" creationId="{FEA32471-4AD1-451E-8EA6-D2ECC1BBE484}"/>
          </ac:spMkLst>
        </pc:spChg>
        <pc:grpChg chg="add mod">
          <ac:chgData name="Judson Santiago" userId="ebb108da2f256286" providerId="LiveId" clId="{B04A4B9B-6F2F-4731-8BC0-C9FD1ACC455E}" dt="2021-07-21T06:45:23.668" v="1422" actId="164"/>
          <ac:grpSpMkLst>
            <pc:docMk/>
            <pc:sldMk cId="3223119427" sldId="303"/>
            <ac:grpSpMk id="5" creationId="{EA395FB9-EA74-4CFB-9087-660A6C07506F}"/>
          </ac:grpSpMkLst>
        </pc:grpChg>
        <pc:grpChg chg="del">
          <ac:chgData name="Judson Santiago" userId="ebb108da2f256286" providerId="LiveId" clId="{B04A4B9B-6F2F-4731-8BC0-C9FD1ACC455E}" dt="2021-07-21T06:44:22.528" v="1363" actId="165"/>
          <ac:grpSpMkLst>
            <pc:docMk/>
            <pc:sldMk cId="3223119427" sldId="303"/>
            <ac:grpSpMk id="104" creationId="{47CA0D98-33D3-4F2D-83D9-1C7F95B29236}"/>
          </ac:grpSpMkLst>
        </pc:grpChg>
        <pc:cxnChg chg="mod topLvl">
          <ac:chgData name="Judson Santiago" userId="ebb108da2f256286" providerId="LiveId" clId="{B04A4B9B-6F2F-4731-8BC0-C9FD1ACC455E}" dt="2021-07-21T06:45:23.668" v="1422" actId="164"/>
          <ac:cxnSpMkLst>
            <pc:docMk/>
            <pc:sldMk cId="3223119427" sldId="303"/>
            <ac:cxnSpMk id="69" creationId="{86E04A3B-02CC-48FE-8023-098CCFAFB141}"/>
          </ac:cxnSpMkLst>
        </pc:cxnChg>
        <pc:cxnChg chg="mod topLvl">
          <ac:chgData name="Judson Santiago" userId="ebb108da2f256286" providerId="LiveId" clId="{B04A4B9B-6F2F-4731-8BC0-C9FD1ACC455E}" dt="2021-07-21T06:45:23.668" v="1422" actId="164"/>
          <ac:cxnSpMkLst>
            <pc:docMk/>
            <pc:sldMk cId="3223119427" sldId="303"/>
            <ac:cxnSpMk id="75" creationId="{7368DBA5-4580-41F8-ACBC-67684E9D153F}"/>
          </ac:cxnSpMkLst>
        </pc:cxnChg>
        <pc:cxnChg chg="mod topLvl">
          <ac:chgData name="Judson Santiago" userId="ebb108da2f256286" providerId="LiveId" clId="{B04A4B9B-6F2F-4731-8BC0-C9FD1ACC455E}" dt="2021-07-21T06:45:23.668" v="1422" actId="164"/>
          <ac:cxnSpMkLst>
            <pc:docMk/>
            <pc:sldMk cId="3223119427" sldId="303"/>
            <ac:cxnSpMk id="77" creationId="{7259E6FB-7EFB-4F56-9D97-3596472BB254}"/>
          </ac:cxnSpMkLst>
        </pc:cxnChg>
        <pc:cxnChg chg="mod topLvl">
          <ac:chgData name="Judson Santiago" userId="ebb108da2f256286" providerId="LiveId" clId="{B04A4B9B-6F2F-4731-8BC0-C9FD1ACC455E}" dt="2021-07-21T06:45:23.668" v="1422" actId="164"/>
          <ac:cxnSpMkLst>
            <pc:docMk/>
            <pc:sldMk cId="3223119427" sldId="303"/>
            <ac:cxnSpMk id="78" creationId="{AA5F8D1D-0073-4FE1-ADFA-8F134C95FC44}"/>
          </ac:cxnSpMkLst>
        </pc:cxnChg>
        <pc:cxnChg chg="mod topLvl">
          <ac:chgData name="Judson Santiago" userId="ebb108da2f256286" providerId="LiveId" clId="{B04A4B9B-6F2F-4731-8BC0-C9FD1ACC455E}" dt="2021-07-21T06:45:23.668" v="1422" actId="164"/>
          <ac:cxnSpMkLst>
            <pc:docMk/>
            <pc:sldMk cId="3223119427" sldId="303"/>
            <ac:cxnSpMk id="80" creationId="{AA92419E-CDCE-4F33-81B3-138327AAEF94}"/>
          </ac:cxnSpMkLst>
        </pc:cxnChg>
      </pc:sldChg>
      <pc:sldChg chg="add del">
        <pc:chgData name="Judson Santiago" userId="ebb108da2f256286" providerId="LiveId" clId="{B04A4B9B-6F2F-4731-8BC0-C9FD1ACC455E}" dt="2021-07-21T03:43:43.872" v="620" actId="47"/>
        <pc:sldMkLst>
          <pc:docMk/>
          <pc:sldMk cId="767475396" sldId="304"/>
        </pc:sldMkLst>
      </pc:sldChg>
      <pc:sldChg chg="addSp delSp modSp new mod modNotesTx">
        <pc:chgData name="Judson Santiago" userId="ebb108da2f256286" providerId="LiveId" clId="{B04A4B9B-6F2F-4731-8BC0-C9FD1ACC455E}" dt="2021-07-21T15:03:38.534" v="2178" actId="20577"/>
        <pc:sldMkLst>
          <pc:docMk/>
          <pc:sldMk cId="956718357" sldId="304"/>
        </pc:sldMkLst>
        <pc:spChg chg="mod">
          <ac:chgData name="Judson Santiago" userId="ebb108da2f256286" providerId="LiveId" clId="{B04A4B9B-6F2F-4731-8BC0-C9FD1ACC455E}" dt="2021-07-21T14:43:49.879" v="1832" actId="20577"/>
          <ac:spMkLst>
            <pc:docMk/>
            <pc:sldMk cId="956718357" sldId="304"/>
            <ac:spMk id="2" creationId="{F79EDA32-14FC-47FD-93E3-1C035A1E1BBA}"/>
          </ac:spMkLst>
        </pc:spChg>
        <pc:spChg chg="mod">
          <ac:chgData name="Judson Santiago" userId="ebb108da2f256286" providerId="LiveId" clId="{B04A4B9B-6F2F-4731-8BC0-C9FD1ACC455E}" dt="2021-07-21T15:02:42.514" v="2137" actId="207"/>
          <ac:spMkLst>
            <pc:docMk/>
            <pc:sldMk cId="956718357" sldId="304"/>
            <ac:spMk id="3" creationId="{FC30F81A-4A31-4123-9D64-5028CAD77386}"/>
          </ac:spMkLst>
        </pc:spChg>
        <pc:spChg chg="mod topLvl">
          <ac:chgData name="Judson Santiago" userId="ebb108da2f256286" providerId="LiveId" clId="{B04A4B9B-6F2F-4731-8BC0-C9FD1ACC455E}" dt="2021-07-21T14:59:01.836" v="2095" actId="1076"/>
          <ac:spMkLst>
            <pc:docMk/>
            <pc:sldMk cId="956718357" sldId="304"/>
            <ac:spMk id="12" creationId="{F28936F7-DEDA-441E-BEFB-A90B48379DE8}"/>
          </ac:spMkLst>
        </pc:spChg>
        <pc:spChg chg="mod topLvl">
          <ac:chgData name="Judson Santiago" userId="ebb108da2f256286" providerId="LiveId" clId="{B04A4B9B-6F2F-4731-8BC0-C9FD1ACC455E}" dt="2021-07-21T14:59:01.836" v="2095" actId="1076"/>
          <ac:spMkLst>
            <pc:docMk/>
            <pc:sldMk cId="956718357" sldId="304"/>
            <ac:spMk id="13" creationId="{B97D5118-9ACA-4AC2-A06F-62E115D279DE}"/>
          </ac:spMkLst>
        </pc:spChg>
        <pc:spChg chg="del mod topLvl">
          <ac:chgData name="Judson Santiago" userId="ebb108da2f256286" providerId="LiveId" clId="{B04A4B9B-6F2F-4731-8BC0-C9FD1ACC455E}" dt="2021-07-21T14:55:44.013" v="2073" actId="478"/>
          <ac:spMkLst>
            <pc:docMk/>
            <pc:sldMk cId="956718357" sldId="304"/>
            <ac:spMk id="17" creationId="{48C72CD9-DDC8-455A-BF50-B58FF181215F}"/>
          </ac:spMkLst>
        </pc:spChg>
        <pc:spChg chg="del mod topLvl">
          <ac:chgData name="Judson Santiago" userId="ebb108da2f256286" providerId="LiveId" clId="{B04A4B9B-6F2F-4731-8BC0-C9FD1ACC455E}" dt="2021-07-21T14:55:41.374" v="2072" actId="478"/>
          <ac:spMkLst>
            <pc:docMk/>
            <pc:sldMk cId="956718357" sldId="304"/>
            <ac:spMk id="18" creationId="{4B796DF3-4414-48A6-A778-1C75489C751F}"/>
          </ac:spMkLst>
        </pc:spChg>
        <pc:spChg chg="mod">
          <ac:chgData name="Judson Santiago" userId="ebb108da2f256286" providerId="LiveId" clId="{B04A4B9B-6F2F-4731-8BC0-C9FD1ACC455E}" dt="2021-07-21T14:54:50.634" v="2063" actId="165"/>
          <ac:spMkLst>
            <pc:docMk/>
            <pc:sldMk cId="956718357" sldId="304"/>
            <ac:spMk id="19" creationId="{BB980A15-C4DF-4E3F-A93A-53FEE97619FF}"/>
          </ac:spMkLst>
        </pc:spChg>
        <pc:spChg chg="mod">
          <ac:chgData name="Judson Santiago" userId="ebb108da2f256286" providerId="LiveId" clId="{B04A4B9B-6F2F-4731-8BC0-C9FD1ACC455E}" dt="2021-07-21T14:54:50.634" v="2063" actId="165"/>
          <ac:spMkLst>
            <pc:docMk/>
            <pc:sldMk cId="956718357" sldId="304"/>
            <ac:spMk id="21" creationId="{573ECBE5-C9AB-498C-827B-495182F0CB42}"/>
          </ac:spMkLst>
        </pc:spChg>
        <pc:spChg chg="mod">
          <ac:chgData name="Judson Santiago" userId="ebb108da2f256286" providerId="LiveId" clId="{B04A4B9B-6F2F-4731-8BC0-C9FD1ACC455E}" dt="2021-07-21T14:54:50.634" v="2063" actId="165"/>
          <ac:spMkLst>
            <pc:docMk/>
            <pc:sldMk cId="956718357" sldId="304"/>
            <ac:spMk id="22" creationId="{F7C92316-073F-4D6D-AA6C-73FFA5E3A14D}"/>
          </ac:spMkLst>
        </pc:spChg>
        <pc:spChg chg="mod">
          <ac:chgData name="Judson Santiago" userId="ebb108da2f256286" providerId="LiveId" clId="{B04A4B9B-6F2F-4731-8BC0-C9FD1ACC455E}" dt="2021-07-21T14:54:50.634" v="2063" actId="165"/>
          <ac:spMkLst>
            <pc:docMk/>
            <pc:sldMk cId="956718357" sldId="304"/>
            <ac:spMk id="23" creationId="{2B152AAF-F1A6-4715-9E1C-8923BFCD8BC4}"/>
          </ac:spMkLst>
        </pc:spChg>
        <pc:spChg chg="mod">
          <ac:chgData name="Judson Santiago" userId="ebb108da2f256286" providerId="LiveId" clId="{B04A4B9B-6F2F-4731-8BC0-C9FD1ACC455E}" dt="2021-07-21T14:54:50.634" v="2063" actId="165"/>
          <ac:spMkLst>
            <pc:docMk/>
            <pc:sldMk cId="956718357" sldId="304"/>
            <ac:spMk id="24" creationId="{D594B2AA-A03E-4EB4-ADDA-1565F00345C1}"/>
          </ac:spMkLst>
        </pc:spChg>
        <pc:spChg chg="add mod">
          <ac:chgData name="Judson Santiago" userId="ebb108da2f256286" providerId="LiveId" clId="{B04A4B9B-6F2F-4731-8BC0-C9FD1ACC455E}" dt="2021-07-21T15:00:42.003" v="2129" actId="1076"/>
          <ac:spMkLst>
            <pc:docMk/>
            <pc:sldMk cId="956718357" sldId="304"/>
            <ac:spMk id="28" creationId="{3007D6EB-3FC4-41EE-808E-5CF89E25F56F}"/>
          </ac:spMkLst>
        </pc:spChg>
        <pc:spChg chg="mod">
          <ac:chgData name="Judson Santiago" userId="ebb108da2f256286" providerId="LiveId" clId="{B04A4B9B-6F2F-4731-8BC0-C9FD1ACC455E}" dt="2021-07-21T14:56:36.961" v="2075"/>
          <ac:spMkLst>
            <pc:docMk/>
            <pc:sldMk cId="956718357" sldId="304"/>
            <ac:spMk id="33" creationId="{1764C51A-DB5E-47B1-94F6-CE2D2C310C25}"/>
          </ac:spMkLst>
        </pc:spChg>
        <pc:spChg chg="mod">
          <ac:chgData name="Judson Santiago" userId="ebb108da2f256286" providerId="LiveId" clId="{B04A4B9B-6F2F-4731-8BC0-C9FD1ACC455E}" dt="2021-07-21T14:56:36.961" v="2075"/>
          <ac:spMkLst>
            <pc:docMk/>
            <pc:sldMk cId="956718357" sldId="304"/>
            <ac:spMk id="34" creationId="{8C49F774-971C-41B1-BEFC-6B07C27FC089}"/>
          </ac:spMkLst>
        </pc:spChg>
        <pc:spChg chg="mod">
          <ac:chgData name="Judson Santiago" userId="ebb108da2f256286" providerId="LiveId" clId="{B04A4B9B-6F2F-4731-8BC0-C9FD1ACC455E}" dt="2021-07-21T14:56:36.961" v="2075"/>
          <ac:spMkLst>
            <pc:docMk/>
            <pc:sldMk cId="956718357" sldId="304"/>
            <ac:spMk id="35" creationId="{BD2F4269-4B47-4631-9CCB-0CFF70CAB1AA}"/>
          </ac:spMkLst>
        </pc:spChg>
        <pc:spChg chg="mod">
          <ac:chgData name="Judson Santiago" userId="ebb108da2f256286" providerId="LiveId" clId="{B04A4B9B-6F2F-4731-8BC0-C9FD1ACC455E}" dt="2021-07-21T14:56:36.961" v="2075"/>
          <ac:spMkLst>
            <pc:docMk/>
            <pc:sldMk cId="956718357" sldId="304"/>
            <ac:spMk id="36" creationId="{111F0E57-F9DB-4B7C-9057-362C409A31BC}"/>
          </ac:spMkLst>
        </pc:spChg>
        <pc:spChg chg="add mod">
          <ac:chgData name="Judson Santiago" userId="ebb108da2f256286" providerId="LiveId" clId="{B04A4B9B-6F2F-4731-8BC0-C9FD1ACC455E}" dt="2021-07-21T14:59:08.508" v="2096" actId="1076"/>
          <ac:spMkLst>
            <pc:docMk/>
            <pc:sldMk cId="956718357" sldId="304"/>
            <ac:spMk id="37" creationId="{B4F5B16D-1A22-4606-8AE9-8902F7DD4575}"/>
          </ac:spMkLst>
        </pc:spChg>
        <pc:spChg chg="add mod">
          <ac:chgData name="Judson Santiago" userId="ebb108da2f256286" providerId="LiveId" clId="{B04A4B9B-6F2F-4731-8BC0-C9FD1ACC455E}" dt="2021-07-21T14:59:08.508" v="2096" actId="1076"/>
          <ac:spMkLst>
            <pc:docMk/>
            <pc:sldMk cId="956718357" sldId="304"/>
            <ac:spMk id="38" creationId="{22950A21-647C-4072-982C-AE70DF475965}"/>
          </ac:spMkLst>
        </pc:spChg>
        <pc:spChg chg="add mod">
          <ac:chgData name="Judson Santiago" userId="ebb108da2f256286" providerId="LiveId" clId="{B04A4B9B-6F2F-4731-8BC0-C9FD1ACC455E}" dt="2021-07-21T15:00:35.757" v="2128" actId="1076"/>
          <ac:spMkLst>
            <pc:docMk/>
            <pc:sldMk cId="956718357" sldId="304"/>
            <ac:spMk id="40" creationId="{893EC675-0A40-4AB2-889B-17F9B3A13DF4}"/>
          </ac:spMkLst>
        </pc:spChg>
        <pc:spChg chg="add del">
          <ac:chgData name="Judson Santiago" userId="ebb108da2f256286" providerId="LiveId" clId="{B04A4B9B-6F2F-4731-8BC0-C9FD1ACC455E}" dt="2021-07-21T14:58:50.341" v="2091" actId="478"/>
          <ac:spMkLst>
            <pc:docMk/>
            <pc:sldMk cId="956718357" sldId="304"/>
            <ac:spMk id="47" creationId="{03866E9C-FD0A-4A6B-9472-B2130B2B7596}"/>
          </ac:spMkLst>
        </pc:spChg>
        <pc:spChg chg="add mod">
          <ac:chgData name="Judson Santiago" userId="ebb108da2f256286" providerId="LiveId" clId="{B04A4B9B-6F2F-4731-8BC0-C9FD1ACC455E}" dt="2021-07-21T15:01:09.574" v="2132" actId="554"/>
          <ac:spMkLst>
            <pc:docMk/>
            <pc:sldMk cId="956718357" sldId="304"/>
            <ac:spMk id="48" creationId="{83AD0657-597B-435F-BAFF-F4FE60CB9B12}"/>
          </ac:spMkLst>
        </pc:spChg>
        <pc:spChg chg="add mod">
          <ac:chgData name="Judson Santiago" userId="ebb108da2f256286" providerId="LiveId" clId="{B04A4B9B-6F2F-4731-8BC0-C9FD1ACC455E}" dt="2021-07-21T15:01:09.574" v="2132" actId="554"/>
          <ac:spMkLst>
            <pc:docMk/>
            <pc:sldMk cId="956718357" sldId="304"/>
            <ac:spMk id="49" creationId="{82A38FB9-92C1-46BA-BA45-E2202F1C9D4E}"/>
          </ac:spMkLst>
        </pc:spChg>
        <pc:spChg chg="mod">
          <ac:chgData name="Judson Santiago" userId="ebb108da2f256286" providerId="LiveId" clId="{B04A4B9B-6F2F-4731-8BC0-C9FD1ACC455E}" dt="2021-07-21T15:03:19.317" v="2138"/>
          <ac:spMkLst>
            <pc:docMk/>
            <pc:sldMk cId="956718357" sldId="304"/>
            <ac:spMk id="52" creationId="{1289C1F8-ED24-406A-B9C9-557E8CFD0D61}"/>
          </ac:spMkLst>
        </pc:spChg>
        <pc:spChg chg="mod">
          <ac:chgData name="Judson Santiago" userId="ebb108da2f256286" providerId="LiveId" clId="{B04A4B9B-6F2F-4731-8BC0-C9FD1ACC455E}" dt="2021-07-21T15:03:19.317" v="2138"/>
          <ac:spMkLst>
            <pc:docMk/>
            <pc:sldMk cId="956718357" sldId="304"/>
            <ac:spMk id="53" creationId="{2D43FE36-8742-4113-A6EA-4BACDD4E427A}"/>
          </ac:spMkLst>
        </pc:spChg>
        <pc:grpChg chg="add del mod">
          <ac:chgData name="Judson Santiago" userId="ebb108da2f256286" providerId="LiveId" clId="{B04A4B9B-6F2F-4731-8BC0-C9FD1ACC455E}" dt="2021-07-21T14:54:50.634" v="2063" actId="165"/>
          <ac:grpSpMkLst>
            <pc:docMk/>
            <pc:sldMk cId="956718357" sldId="304"/>
            <ac:grpSpMk id="4" creationId="{B7776E13-DFD6-4F59-9601-085A3E3BCCA8}"/>
          </ac:grpSpMkLst>
        </pc:grpChg>
        <pc:grpChg chg="del mod topLvl">
          <ac:chgData name="Judson Santiago" userId="ebb108da2f256286" providerId="LiveId" clId="{B04A4B9B-6F2F-4731-8BC0-C9FD1ACC455E}" dt="2021-07-21T14:57:56.374" v="2086" actId="478"/>
          <ac:grpSpMkLst>
            <pc:docMk/>
            <pc:sldMk cId="956718357" sldId="304"/>
            <ac:grpSpMk id="11" creationId="{DE7A74CB-A168-4397-B7D8-DFF15E9B99F4}"/>
          </ac:grpSpMkLst>
        </pc:grpChg>
        <pc:grpChg chg="del mod topLvl">
          <ac:chgData name="Judson Santiago" userId="ebb108da2f256286" providerId="LiveId" clId="{B04A4B9B-6F2F-4731-8BC0-C9FD1ACC455E}" dt="2021-07-21T14:55:10.280" v="2067" actId="478"/>
          <ac:grpSpMkLst>
            <pc:docMk/>
            <pc:sldMk cId="956718357" sldId="304"/>
            <ac:grpSpMk id="16" creationId="{F8DCC021-FD2A-4785-9921-0E7881D7C96E}"/>
          </ac:grpSpMkLst>
        </pc:grpChg>
        <pc:grpChg chg="add del mod">
          <ac:chgData name="Judson Santiago" userId="ebb108da2f256286" providerId="LiveId" clId="{B04A4B9B-6F2F-4731-8BC0-C9FD1ACC455E}" dt="2021-07-21T14:57:55.009" v="2085" actId="478"/>
          <ac:grpSpMkLst>
            <pc:docMk/>
            <pc:sldMk cId="956718357" sldId="304"/>
            <ac:grpSpMk id="32" creationId="{63DFDA7E-DF7C-4A62-95B2-6CA8C8D49888}"/>
          </ac:grpSpMkLst>
        </pc:grpChg>
        <pc:grpChg chg="add mod">
          <ac:chgData name="Judson Santiago" userId="ebb108da2f256286" providerId="LiveId" clId="{B04A4B9B-6F2F-4731-8BC0-C9FD1ACC455E}" dt="2021-07-21T15:03:19.317" v="2138"/>
          <ac:grpSpMkLst>
            <pc:docMk/>
            <pc:sldMk cId="956718357" sldId="304"/>
            <ac:grpSpMk id="51" creationId="{BA5D92EB-4B56-4DB5-8901-B255370C929E}"/>
          </ac:grpSpMkLst>
        </pc:grpChg>
        <pc:cxnChg chg="mod topLvl">
          <ac:chgData name="Judson Santiago" userId="ebb108da2f256286" providerId="LiveId" clId="{B04A4B9B-6F2F-4731-8BC0-C9FD1ACC455E}" dt="2021-07-21T14:59:01.836" v="2095" actId="1076"/>
          <ac:cxnSpMkLst>
            <pc:docMk/>
            <pc:sldMk cId="956718357" sldId="304"/>
            <ac:cxnSpMk id="5" creationId="{37FABF1E-F03D-4738-81BA-86404962BCE2}"/>
          </ac:cxnSpMkLst>
        </pc:cxnChg>
        <pc:cxnChg chg="mod topLvl">
          <ac:chgData name="Judson Santiago" userId="ebb108da2f256286" providerId="LiveId" clId="{B04A4B9B-6F2F-4731-8BC0-C9FD1ACC455E}" dt="2021-07-21T14:59:01.836" v="2095" actId="1076"/>
          <ac:cxnSpMkLst>
            <pc:docMk/>
            <pc:sldMk cId="956718357" sldId="304"/>
            <ac:cxnSpMk id="6" creationId="{BF8B5686-7352-456A-9BC2-67461A8F3244}"/>
          </ac:cxnSpMkLst>
        </pc:cxnChg>
        <pc:cxnChg chg="del mod topLvl">
          <ac:chgData name="Judson Santiago" userId="ebb108da2f256286" providerId="LiveId" clId="{B04A4B9B-6F2F-4731-8BC0-C9FD1ACC455E}" dt="2021-07-21T14:55:48.890" v="2074" actId="478"/>
          <ac:cxnSpMkLst>
            <pc:docMk/>
            <pc:sldMk cId="956718357" sldId="304"/>
            <ac:cxnSpMk id="7" creationId="{2210827A-727B-42AB-88C3-137587D8ADEA}"/>
          </ac:cxnSpMkLst>
        </pc:cxnChg>
        <pc:cxnChg chg="del mod topLvl">
          <ac:chgData name="Judson Santiago" userId="ebb108da2f256286" providerId="LiveId" clId="{B04A4B9B-6F2F-4731-8BC0-C9FD1ACC455E}" dt="2021-07-21T14:55:48.890" v="2074" actId="478"/>
          <ac:cxnSpMkLst>
            <pc:docMk/>
            <pc:sldMk cId="956718357" sldId="304"/>
            <ac:cxnSpMk id="8" creationId="{80ABC347-B612-4E06-AC05-38A9C6A1D4A0}"/>
          </ac:cxnSpMkLst>
        </pc:cxnChg>
        <pc:cxnChg chg="del mod topLvl">
          <ac:chgData name="Judson Santiago" userId="ebb108da2f256286" providerId="LiveId" clId="{B04A4B9B-6F2F-4731-8BC0-C9FD1ACC455E}" dt="2021-07-21T14:55:48.890" v="2074" actId="478"/>
          <ac:cxnSpMkLst>
            <pc:docMk/>
            <pc:sldMk cId="956718357" sldId="304"/>
            <ac:cxnSpMk id="9" creationId="{2B16550E-E23D-42AD-ABF9-5984ED8969F8}"/>
          </ac:cxnSpMkLst>
        </pc:cxnChg>
        <pc:cxnChg chg="del mod topLvl">
          <ac:chgData name="Judson Santiago" userId="ebb108da2f256286" providerId="LiveId" clId="{B04A4B9B-6F2F-4731-8BC0-C9FD1ACC455E}" dt="2021-07-21T14:55:48.890" v="2074" actId="478"/>
          <ac:cxnSpMkLst>
            <pc:docMk/>
            <pc:sldMk cId="956718357" sldId="304"/>
            <ac:cxnSpMk id="10" creationId="{B96C0A86-D610-41E4-B3BD-8F16B0AA33B7}"/>
          </ac:cxnSpMkLst>
        </pc:cxnChg>
        <pc:cxnChg chg="del mod topLvl">
          <ac:chgData name="Judson Santiago" userId="ebb108da2f256286" providerId="LiveId" clId="{B04A4B9B-6F2F-4731-8BC0-C9FD1ACC455E}" dt="2021-07-21T14:55:48.890" v="2074" actId="478"/>
          <ac:cxnSpMkLst>
            <pc:docMk/>
            <pc:sldMk cId="956718357" sldId="304"/>
            <ac:cxnSpMk id="14" creationId="{70DF4046-9FB2-4DF1-AC8F-51BF17AAED1B}"/>
          </ac:cxnSpMkLst>
        </pc:cxnChg>
        <pc:cxnChg chg="del mod topLvl">
          <ac:chgData name="Judson Santiago" userId="ebb108da2f256286" providerId="LiveId" clId="{B04A4B9B-6F2F-4731-8BC0-C9FD1ACC455E}" dt="2021-07-21T14:55:48.890" v="2074" actId="478"/>
          <ac:cxnSpMkLst>
            <pc:docMk/>
            <pc:sldMk cId="956718357" sldId="304"/>
            <ac:cxnSpMk id="15" creationId="{9A2A8623-5624-4D1D-9E6D-89015724F3F8}"/>
          </ac:cxnSpMkLst>
        </pc:cxnChg>
        <pc:cxnChg chg="mod">
          <ac:chgData name="Judson Santiago" userId="ebb108da2f256286" providerId="LiveId" clId="{B04A4B9B-6F2F-4731-8BC0-C9FD1ACC455E}" dt="2021-07-21T14:55:10.280" v="2067" actId="478"/>
          <ac:cxnSpMkLst>
            <pc:docMk/>
            <pc:sldMk cId="956718357" sldId="304"/>
            <ac:cxnSpMk id="20" creationId="{27B1D2D5-88E4-4469-9AD8-5C0C318F9482}"/>
          </ac:cxnSpMkLst>
        </pc:cxnChg>
        <pc:cxnChg chg="add mod">
          <ac:chgData name="Judson Santiago" userId="ebb108da2f256286" providerId="LiveId" clId="{B04A4B9B-6F2F-4731-8BC0-C9FD1ACC455E}" dt="2021-07-21T14:59:01.836" v="2095" actId="1076"/>
          <ac:cxnSpMkLst>
            <pc:docMk/>
            <pc:sldMk cId="956718357" sldId="304"/>
            <ac:cxnSpMk id="25" creationId="{34DA5EBC-8852-4453-952A-6029A2089211}"/>
          </ac:cxnSpMkLst>
        </pc:cxnChg>
        <pc:cxnChg chg="add mod">
          <ac:chgData name="Judson Santiago" userId="ebb108da2f256286" providerId="LiveId" clId="{B04A4B9B-6F2F-4731-8BC0-C9FD1ACC455E}" dt="2021-07-21T14:59:08.508" v="2096" actId="1076"/>
          <ac:cxnSpMkLst>
            <pc:docMk/>
            <pc:sldMk cId="956718357" sldId="304"/>
            <ac:cxnSpMk id="30" creationId="{EA57FDC8-B575-442D-876B-680D5A4532E4}"/>
          </ac:cxnSpMkLst>
        </pc:cxnChg>
        <pc:cxnChg chg="add mod">
          <ac:chgData name="Judson Santiago" userId="ebb108da2f256286" providerId="LiveId" clId="{B04A4B9B-6F2F-4731-8BC0-C9FD1ACC455E}" dt="2021-07-21T14:59:08.508" v="2096" actId="1076"/>
          <ac:cxnSpMkLst>
            <pc:docMk/>
            <pc:sldMk cId="956718357" sldId="304"/>
            <ac:cxnSpMk id="31" creationId="{CB32EE2F-2838-4267-9E71-BD0BC0B83763}"/>
          </ac:cxnSpMkLst>
        </pc:cxnChg>
        <pc:cxnChg chg="add del mod">
          <ac:chgData name="Judson Santiago" userId="ebb108da2f256286" providerId="LiveId" clId="{B04A4B9B-6F2F-4731-8BC0-C9FD1ACC455E}" dt="2021-07-21T14:59:48.436" v="2117" actId="478"/>
          <ac:cxnSpMkLst>
            <pc:docMk/>
            <pc:sldMk cId="956718357" sldId="304"/>
            <ac:cxnSpMk id="39" creationId="{91AC6E0B-59DB-44BD-B3BF-743315A6E4EC}"/>
          </ac:cxnSpMkLst>
        </pc:cxnChg>
        <pc:cxnChg chg="add mod">
          <ac:chgData name="Judson Santiago" userId="ebb108da2f256286" providerId="LiveId" clId="{B04A4B9B-6F2F-4731-8BC0-C9FD1ACC455E}" dt="2021-07-21T15:00:26.822" v="2127" actId="1076"/>
          <ac:cxnSpMkLst>
            <pc:docMk/>
            <pc:sldMk cId="956718357" sldId="304"/>
            <ac:cxnSpMk id="50" creationId="{E0D05A98-88E8-4A61-9C54-5416B0C6BF74}"/>
          </ac:cxnSpMkLst>
        </pc:cxnChg>
      </pc:sldChg>
    </pc:docChg>
  </pc:docChgLst>
  <pc:docChgLst>
    <pc:chgData name="Judson Santiago" userId="ebb108da2f256286" providerId="LiveId" clId="{1D8C2054-FAC0-42B2-ABCF-D7A7059D2E28}"/>
    <pc:docChg chg="modSld">
      <pc:chgData name="Judson Santiago" userId="ebb108da2f256286" providerId="LiveId" clId="{1D8C2054-FAC0-42B2-ABCF-D7A7059D2E28}" dt="2020-09-16T06:15:43.707" v="0" actId="164"/>
      <pc:docMkLst>
        <pc:docMk/>
      </pc:docMkLst>
      <pc:sldChg chg="addSp modSp">
        <pc:chgData name="Judson Santiago" userId="ebb108da2f256286" providerId="LiveId" clId="{1D8C2054-FAC0-42B2-ABCF-D7A7059D2E28}" dt="2020-09-16T06:15:43.707" v="0" actId="164"/>
        <pc:sldMkLst>
          <pc:docMk/>
          <pc:sldMk cId="499037433" sldId="279"/>
        </pc:sldMkLst>
        <pc:spChg chg="mod">
          <ac:chgData name="Judson Santiago" userId="ebb108da2f256286" providerId="LiveId" clId="{1D8C2054-FAC0-42B2-ABCF-D7A7059D2E28}" dt="2020-09-16T06:15:43.707" v="0" actId="164"/>
          <ac:spMkLst>
            <pc:docMk/>
            <pc:sldMk cId="499037433" sldId="279"/>
            <ac:spMk id="6" creationId="{B48A09F7-D5EC-443B-A43A-7E157310125F}"/>
          </ac:spMkLst>
        </pc:spChg>
        <pc:spChg chg="mod">
          <ac:chgData name="Judson Santiago" userId="ebb108da2f256286" providerId="LiveId" clId="{1D8C2054-FAC0-42B2-ABCF-D7A7059D2E28}" dt="2020-09-16T06:15:43.707" v="0" actId="164"/>
          <ac:spMkLst>
            <pc:docMk/>
            <pc:sldMk cId="499037433" sldId="279"/>
            <ac:spMk id="12" creationId="{209CE2AC-5DBA-4251-AF51-8C9F2AAFA6D1}"/>
          </ac:spMkLst>
        </pc:spChg>
        <pc:spChg chg="mod">
          <ac:chgData name="Judson Santiago" userId="ebb108da2f256286" providerId="LiveId" clId="{1D8C2054-FAC0-42B2-ABCF-D7A7059D2E28}" dt="2020-09-16T06:15:43.707" v="0" actId="164"/>
          <ac:spMkLst>
            <pc:docMk/>
            <pc:sldMk cId="499037433" sldId="279"/>
            <ac:spMk id="13" creationId="{9E43DA6F-5C56-435C-B6C2-56B1B8242CD9}"/>
          </ac:spMkLst>
        </pc:spChg>
        <pc:spChg chg="mod">
          <ac:chgData name="Judson Santiago" userId="ebb108da2f256286" providerId="LiveId" clId="{1D8C2054-FAC0-42B2-ABCF-D7A7059D2E28}" dt="2020-09-16T06:15:43.707" v="0" actId="164"/>
          <ac:spMkLst>
            <pc:docMk/>
            <pc:sldMk cId="499037433" sldId="279"/>
            <ac:spMk id="17" creationId="{336747D7-476C-439C-B049-4F74764A086F}"/>
          </ac:spMkLst>
        </pc:spChg>
        <pc:spChg chg="mod">
          <ac:chgData name="Judson Santiago" userId="ebb108da2f256286" providerId="LiveId" clId="{1D8C2054-FAC0-42B2-ABCF-D7A7059D2E28}" dt="2020-09-16T06:15:43.707" v="0" actId="164"/>
          <ac:spMkLst>
            <pc:docMk/>
            <pc:sldMk cId="499037433" sldId="279"/>
            <ac:spMk id="18" creationId="{65375463-5D0A-43E8-A3C1-7E34EAF37548}"/>
          </ac:spMkLst>
        </pc:spChg>
        <pc:grpChg chg="add mod">
          <ac:chgData name="Judson Santiago" userId="ebb108da2f256286" providerId="LiveId" clId="{1D8C2054-FAC0-42B2-ABCF-D7A7059D2E28}" dt="2020-09-16T06:15:43.707" v="0" actId="164"/>
          <ac:grpSpMkLst>
            <pc:docMk/>
            <pc:sldMk cId="499037433" sldId="279"/>
            <ac:grpSpMk id="4" creationId="{63950C01-E972-4E72-AB94-9215A26F3E8D}"/>
          </ac:grpSpMkLst>
        </pc:grpChg>
        <pc:graphicFrameChg chg="mod">
          <ac:chgData name="Judson Santiago" userId="ebb108da2f256286" providerId="LiveId" clId="{1D8C2054-FAC0-42B2-ABCF-D7A7059D2E28}" dt="2020-09-16T06:15:43.707" v="0" actId="164"/>
          <ac:graphicFrameMkLst>
            <pc:docMk/>
            <pc:sldMk cId="499037433" sldId="279"/>
            <ac:graphicFrameMk id="5" creationId="{27216EF6-1B77-4CAE-8750-CB274AC124D0}"/>
          </ac:graphicFrameMkLst>
        </pc:graphicFrameChg>
        <pc:picChg chg="mod">
          <ac:chgData name="Judson Santiago" userId="ebb108da2f256286" providerId="LiveId" clId="{1D8C2054-FAC0-42B2-ABCF-D7A7059D2E28}" dt="2020-09-16T06:15:43.707" v="0" actId="164"/>
          <ac:picMkLst>
            <pc:docMk/>
            <pc:sldMk cId="499037433" sldId="279"/>
            <ac:picMk id="20" creationId="{FEDA766D-6492-472A-81CA-2A21BC62D56D}"/>
          </ac:picMkLst>
        </pc:picChg>
        <pc:cxnChg chg="mod">
          <ac:chgData name="Judson Santiago" userId="ebb108da2f256286" providerId="LiveId" clId="{1D8C2054-FAC0-42B2-ABCF-D7A7059D2E28}" dt="2020-09-16T06:15:43.707" v="0" actId="164"/>
          <ac:cxnSpMkLst>
            <pc:docMk/>
            <pc:sldMk cId="499037433" sldId="279"/>
            <ac:cxnSpMk id="7" creationId="{95B473E2-A82A-4441-BB36-AB534B80B6CE}"/>
          </ac:cxnSpMkLst>
        </pc:cxnChg>
        <pc:cxnChg chg="mod">
          <ac:chgData name="Judson Santiago" userId="ebb108da2f256286" providerId="LiveId" clId="{1D8C2054-FAC0-42B2-ABCF-D7A7059D2E28}" dt="2020-09-16T06:15:43.707" v="0" actId="164"/>
          <ac:cxnSpMkLst>
            <pc:docMk/>
            <pc:sldMk cId="499037433" sldId="279"/>
            <ac:cxnSpMk id="8" creationId="{893AEFB8-EA86-4E62-AB89-E5862E1194FB}"/>
          </ac:cxnSpMkLst>
        </pc:cxnChg>
        <pc:cxnChg chg="mod">
          <ac:chgData name="Judson Santiago" userId="ebb108da2f256286" providerId="LiveId" clId="{1D8C2054-FAC0-42B2-ABCF-D7A7059D2E28}" dt="2020-09-16T06:15:43.707" v="0" actId="164"/>
          <ac:cxnSpMkLst>
            <pc:docMk/>
            <pc:sldMk cId="499037433" sldId="279"/>
            <ac:cxnSpMk id="9" creationId="{3A93C2A9-F36C-4B2E-A8A0-59A4862E85C1}"/>
          </ac:cxnSpMkLst>
        </pc:cxnChg>
        <pc:cxnChg chg="mod">
          <ac:chgData name="Judson Santiago" userId="ebb108da2f256286" providerId="LiveId" clId="{1D8C2054-FAC0-42B2-ABCF-D7A7059D2E28}" dt="2020-09-16T06:15:43.707" v="0" actId="164"/>
          <ac:cxnSpMkLst>
            <pc:docMk/>
            <pc:sldMk cId="499037433" sldId="279"/>
            <ac:cxnSpMk id="10" creationId="{01350D8A-E1C7-4154-8391-B7A1CA397980}"/>
          </ac:cxnSpMkLst>
        </pc:cxnChg>
        <pc:cxnChg chg="mod">
          <ac:chgData name="Judson Santiago" userId="ebb108da2f256286" providerId="LiveId" clId="{1D8C2054-FAC0-42B2-ABCF-D7A7059D2E28}" dt="2020-09-16T06:15:43.707" v="0" actId="164"/>
          <ac:cxnSpMkLst>
            <pc:docMk/>
            <pc:sldMk cId="499037433" sldId="279"/>
            <ac:cxnSpMk id="11" creationId="{379460F6-3F34-4079-B71E-2C4B1C89C02F}"/>
          </ac:cxnSpMkLst>
        </pc:cxnChg>
        <pc:cxnChg chg="mod">
          <ac:chgData name="Judson Santiago" userId="ebb108da2f256286" providerId="LiveId" clId="{1D8C2054-FAC0-42B2-ABCF-D7A7059D2E28}" dt="2020-09-16T06:15:43.707" v="0" actId="164"/>
          <ac:cxnSpMkLst>
            <pc:docMk/>
            <pc:sldMk cId="499037433" sldId="279"/>
            <ac:cxnSpMk id="14" creationId="{939C5EA4-5DFC-4D03-8D08-4E69E677EA74}"/>
          </ac:cxnSpMkLst>
        </pc:cxnChg>
        <pc:cxnChg chg="mod">
          <ac:chgData name="Judson Santiago" userId="ebb108da2f256286" providerId="LiveId" clId="{1D8C2054-FAC0-42B2-ABCF-D7A7059D2E28}" dt="2020-09-16T06:15:43.707" v="0" actId="164"/>
          <ac:cxnSpMkLst>
            <pc:docMk/>
            <pc:sldMk cId="499037433" sldId="279"/>
            <ac:cxnSpMk id="15" creationId="{66165E97-3005-4F30-91EF-D92DE7CF507B}"/>
          </ac:cxnSpMkLst>
        </pc:cxnChg>
      </pc:sldChg>
    </pc:docChg>
  </pc:docChgLst>
  <pc:docChgLst>
    <pc:chgData name="Judson Santiago" userId="ebb108da2f256286" providerId="LiveId" clId="{589D3E40-676F-440E-898D-A5D6DB0E4D38}"/>
    <pc:docChg chg="undo custSel addSld modSld">
      <pc:chgData name="Judson Santiago" userId="ebb108da2f256286" providerId="LiveId" clId="{589D3E40-676F-440E-898D-A5D6DB0E4D38}" dt="2020-10-22T03:26:07.685" v="2308" actId="20577"/>
      <pc:docMkLst>
        <pc:docMk/>
      </pc:docMkLst>
      <pc:sldChg chg="modSp mod modNotesTx">
        <pc:chgData name="Judson Santiago" userId="ebb108da2f256286" providerId="LiveId" clId="{589D3E40-676F-440E-898D-A5D6DB0E4D38}" dt="2020-10-22T02:51:49.098" v="1850" actId="6549"/>
        <pc:sldMkLst>
          <pc:docMk/>
          <pc:sldMk cId="1190274580" sldId="275"/>
        </pc:sldMkLst>
        <pc:spChg chg="mod">
          <ac:chgData name="Judson Santiago" userId="ebb108da2f256286" providerId="LiveId" clId="{589D3E40-676F-440E-898D-A5D6DB0E4D38}" dt="2020-10-21T04:28:53.457" v="259" actId="20577"/>
          <ac:spMkLst>
            <pc:docMk/>
            <pc:sldMk cId="1190274580" sldId="275"/>
            <ac:spMk id="3" creationId="{E509C3DC-167F-4E93-9576-1E2262E1EB00}"/>
          </ac:spMkLst>
        </pc:spChg>
      </pc:sldChg>
      <pc:sldChg chg="modSp mod">
        <pc:chgData name="Judson Santiago" userId="ebb108da2f256286" providerId="LiveId" clId="{589D3E40-676F-440E-898D-A5D6DB0E4D38}" dt="2020-10-22T03:11:27.710" v="1897" actId="113"/>
        <pc:sldMkLst>
          <pc:docMk/>
          <pc:sldMk cId="1152016295" sldId="277"/>
        </pc:sldMkLst>
        <pc:spChg chg="mod">
          <ac:chgData name="Judson Santiago" userId="ebb108da2f256286" providerId="LiveId" clId="{589D3E40-676F-440E-898D-A5D6DB0E4D38}" dt="2020-10-22T03:11:27.710" v="1897" actId="113"/>
          <ac:spMkLst>
            <pc:docMk/>
            <pc:sldMk cId="1152016295" sldId="277"/>
            <ac:spMk id="3" creationId="{E72A3452-C83D-4782-979E-0B213E59F279}"/>
          </ac:spMkLst>
        </pc:spChg>
      </pc:sldChg>
      <pc:sldChg chg="modNotesTx">
        <pc:chgData name="Judson Santiago" userId="ebb108da2f256286" providerId="LiveId" clId="{589D3E40-676F-440E-898D-A5D6DB0E4D38}" dt="2020-10-22T03:15:02.964" v="1901" actId="20577"/>
        <pc:sldMkLst>
          <pc:docMk/>
          <pc:sldMk cId="499037433" sldId="279"/>
        </pc:sldMkLst>
      </pc:sldChg>
      <pc:sldChg chg="addSp delSp modSp mod modNotesTx">
        <pc:chgData name="Judson Santiago" userId="ebb108da2f256286" providerId="LiveId" clId="{589D3E40-676F-440E-898D-A5D6DB0E4D38}" dt="2020-10-21T06:53:37.353" v="1589" actId="20577"/>
        <pc:sldMkLst>
          <pc:docMk/>
          <pc:sldMk cId="848949753" sldId="281"/>
        </pc:sldMkLst>
        <pc:spChg chg="mod">
          <ac:chgData name="Judson Santiago" userId="ebb108da2f256286" providerId="LiveId" clId="{589D3E40-676F-440E-898D-A5D6DB0E4D38}" dt="2020-10-21T06:39:30.872" v="1406" actId="20577"/>
          <ac:spMkLst>
            <pc:docMk/>
            <pc:sldMk cId="848949753" sldId="281"/>
            <ac:spMk id="3" creationId="{04107390-56B7-4B72-9350-75B559DD623F}"/>
          </ac:spMkLst>
        </pc:spChg>
        <pc:spChg chg="add del mod topLvl">
          <ac:chgData name="Judson Santiago" userId="ebb108da2f256286" providerId="LiveId" clId="{589D3E40-676F-440E-898D-A5D6DB0E4D38}" dt="2020-10-21T05:09:53.031" v="418" actId="478"/>
          <ac:spMkLst>
            <pc:docMk/>
            <pc:sldMk cId="848949753" sldId="281"/>
            <ac:spMk id="4" creationId="{6D8BE510-C45D-43D3-A618-CFD50B4DD15A}"/>
          </ac:spMkLst>
        </pc:spChg>
        <pc:spChg chg="add del mod topLvl">
          <ac:chgData name="Judson Santiago" userId="ebb108da2f256286" providerId="LiveId" clId="{589D3E40-676F-440E-898D-A5D6DB0E4D38}" dt="2020-10-21T05:06:31.545" v="370" actId="478"/>
          <ac:spMkLst>
            <pc:docMk/>
            <pc:sldMk cId="848949753" sldId="281"/>
            <ac:spMk id="5" creationId="{F22E2AE7-C29D-4E4C-B688-9A11DCB4404B}"/>
          </ac:spMkLst>
        </pc:spChg>
        <pc:spChg chg="del mod topLvl">
          <ac:chgData name="Judson Santiago" userId="ebb108da2f256286" providerId="LiveId" clId="{589D3E40-676F-440E-898D-A5D6DB0E4D38}" dt="2020-10-21T05:06:31.545" v="370" actId="478"/>
          <ac:spMkLst>
            <pc:docMk/>
            <pc:sldMk cId="848949753" sldId="281"/>
            <ac:spMk id="6" creationId="{4C03221B-9129-4F1F-997B-DB70BFCD1FB0}"/>
          </ac:spMkLst>
        </pc:spChg>
        <pc:spChg chg="add mod">
          <ac:chgData name="Judson Santiago" userId="ebb108da2f256286" providerId="LiveId" clId="{589D3E40-676F-440E-898D-A5D6DB0E4D38}" dt="2020-10-21T05:43:28.580" v="826" actId="164"/>
          <ac:spMkLst>
            <pc:docMk/>
            <pc:sldMk cId="848949753" sldId="281"/>
            <ac:spMk id="10" creationId="{C44C0680-7F42-4583-A67A-AA5F11AA8255}"/>
          </ac:spMkLst>
        </pc:spChg>
        <pc:spChg chg="add del mod">
          <ac:chgData name="Judson Santiago" userId="ebb108da2f256286" providerId="LiveId" clId="{589D3E40-676F-440E-898D-A5D6DB0E4D38}" dt="2020-10-21T05:06:31.545" v="370" actId="478"/>
          <ac:spMkLst>
            <pc:docMk/>
            <pc:sldMk cId="848949753" sldId="281"/>
            <ac:spMk id="11" creationId="{A260F0C0-499D-4906-9AC5-9BA8B7399421}"/>
          </ac:spMkLst>
        </pc:spChg>
        <pc:spChg chg="add mod">
          <ac:chgData name="Judson Santiago" userId="ebb108da2f256286" providerId="LiveId" clId="{589D3E40-676F-440E-898D-A5D6DB0E4D38}" dt="2020-10-21T05:43:28.580" v="826" actId="164"/>
          <ac:spMkLst>
            <pc:docMk/>
            <pc:sldMk cId="848949753" sldId="281"/>
            <ac:spMk id="13" creationId="{807AE075-639F-4201-B12C-2975282BB086}"/>
          </ac:spMkLst>
        </pc:spChg>
        <pc:spChg chg="add mod">
          <ac:chgData name="Judson Santiago" userId="ebb108da2f256286" providerId="LiveId" clId="{589D3E40-676F-440E-898D-A5D6DB0E4D38}" dt="2020-10-21T06:42:54.479" v="1464" actId="58"/>
          <ac:spMkLst>
            <pc:docMk/>
            <pc:sldMk cId="848949753" sldId="281"/>
            <ac:spMk id="14" creationId="{2C9E7B6F-3438-450F-977F-3A75438035D7}"/>
          </ac:spMkLst>
        </pc:spChg>
        <pc:spChg chg="add mod">
          <ac:chgData name="Judson Santiago" userId="ebb108da2f256286" providerId="LiveId" clId="{589D3E40-676F-440E-898D-A5D6DB0E4D38}" dt="2020-10-21T06:42:58.574" v="1465" actId="58"/>
          <ac:spMkLst>
            <pc:docMk/>
            <pc:sldMk cId="848949753" sldId="281"/>
            <ac:spMk id="15" creationId="{9D4672E3-7973-47AA-8957-422F5F500F53}"/>
          </ac:spMkLst>
        </pc:spChg>
        <pc:spChg chg="del mod topLvl">
          <ac:chgData name="Judson Santiago" userId="ebb108da2f256286" providerId="LiveId" clId="{589D3E40-676F-440E-898D-A5D6DB0E4D38}" dt="2020-10-21T05:06:31.545" v="370" actId="478"/>
          <ac:spMkLst>
            <pc:docMk/>
            <pc:sldMk cId="848949753" sldId="281"/>
            <ac:spMk id="16" creationId="{B83D831E-107F-4DEE-BB39-B24C042470D3}"/>
          </ac:spMkLst>
        </pc:spChg>
        <pc:spChg chg="del mod topLvl">
          <ac:chgData name="Judson Santiago" userId="ebb108da2f256286" providerId="LiveId" clId="{589D3E40-676F-440E-898D-A5D6DB0E4D38}" dt="2020-10-21T05:10:00.646" v="420" actId="478"/>
          <ac:spMkLst>
            <pc:docMk/>
            <pc:sldMk cId="848949753" sldId="281"/>
            <ac:spMk id="18" creationId="{A097606D-C25E-4394-81DF-32CEB3258F20}"/>
          </ac:spMkLst>
        </pc:spChg>
        <pc:spChg chg="del mod topLvl">
          <ac:chgData name="Judson Santiago" userId="ebb108da2f256286" providerId="LiveId" clId="{589D3E40-676F-440E-898D-A5D6DB0E4D38}" dt="2020-10-21T05:09:46.592" v="414" actId="478"/>
          <ac:spMkLst>
            <pc:docMk/>
            <pc:sldMk cId="848949753" sldId="281"/>
            <ac:spMk id="20" creationId="{6AFCCF24-ED92-49A4-8877-F6E6AAE91B92}"/>
          </ac:spMkLst>
        </pc:spChg>
        <pc:spChg chg="del mod">
          <ac:chgData name="Judson Santiago" userId="ebb108da2f256286" providerId="LiveId" clId="{589D3E40-676F-440E-898D-A5D6DB0E4D38}" dt="2020-10-21T04:52:24.490" v="267" actId="478"/>
          <ac:spMkLst>
            <pc:docMk/>
            <pc:sldMk cId="848949753" sldId="281"/>
            <ac:spMk id="21" creationId="{EEC82351-BA5D-4401-8A06-27F105C76AE4}"/>
          </ac:spMkLst>
        </pc:spChg>
        <pc:spChg chg="del mod topLvl">
          <ac:chgData name="Judson Santiago" userId="ebb108da2f256286" providerId="LiveId" clId="{589D3E40-676F-440E-898D-A5D6DB0E4D38}" dt="2020-10-21T05:09:46.593" v="416"/>
          <ac:spMkLst>
            <pc:docMk/>
            <pc:sldMk cId="848949753" sldId="281"/>
            <ac:spMk id="23" creationId="{DEC13F38-1C7D-455A-95E8-E1CA4AD14BED}"/>
          </ac:spMkLst>
        </pc:spChg>
        <pc:spChg chg="del mod">
          <ac:chgData name="Judson Santiago" userId="ebb108da2f256286" providerId="LiveId" clId="{589D3E40-676F-440E-898D-A5D6DB0E4D38}" dt="2020-10-21T04:52:33.551" v="269" actId="478"/>
          <ac:spMkLst>
            <pc:docMk/>
            <pc:sldMk cId="848949753" sldId="281"/>
            <ac:spMk id="26" creationId="{169AAD23-D622-4F2B-8464-05C98919C290}"/>
          </ac:spMkLst>
        </pc:spChg>
        <pc:spChg chg="add del mod topLvl">
          <ac:chgData name="Judson Santiago" userId="ebb108da2f256286" providerId="LiveId" clId="{589D3E40-676F-440E-898D-A5D6DB0E4D38}" dt="2020-10-21T05:09:54.791" v="419" actId="478"/>
          <ac:spMkLst>
            <pc:docMk/>
            <pc:sldMk cId="848949753" sldId="281"/>
            <ac:spMk id="29" creationId="{7A72B75E-B7CB-4097-8329-06393416E1E7}"/>
          </ac:spMkLst>
        </pc:spChg>
        <pc:spChg chg="add del mod topLvl">
          <ac:chgData name="Judson Santiago" userId="ebb108da2f256286" providerId="LiveId" clId="{589D3E40-676F-440E-898D-A5D6DB0E4D38}" dt="2020-10-21T05:09:50.574" v="417" actId="478"/>
          <ac:spMkLst>
            <pc:docMk/>
            <pc:sldMk cId="848949753" sldId="281"/>
            <ac:spMk id="31" creationId="{6AAFF88A-91DA-4AAF-9C9A-E5D0B1EF433E}"/>
          </ac:spMkLst>
        </pc:spChg>
        <pc:spChg chg="add del mod topLvl">
          <ac:chgData name="Judson Santiago" userId="ebb108da2f256286" providerId="LiveId" clId="{589D3E40-676F-440E-898D-A5D6DB0E4D38}" dt="2020-10-21T05:09:50.574" v="417" actId="478"/>
          <ac:spMkLst>
            <pc:docMk/>
            <pc:sldMk cId="848949753" sldId="281"/>
            <ac:spMk id="33" creationId="{B53535C8-884C-4C30-9D4F-38A0A7C9E418}"/>
          </ac:spMkLst>
        </pc:spChg>
        <pc:spChg chg="add del mod topLvl">
          <ac:chgData name="Judson Santiago" userId="ebb108da2f256286" providerId="LiveId" clId="{589D3E40-676F-440E-898D-A5D6DB0E4D38}" dt="2020-10-21T05:09:53.031" v="418" actId="478"/>
          <ac:spMkLst>
            <pc:docMk/>
            <pc:sldMk cId="848949753" sldId="281"/>
            <ac:spMk id="35" creationId="{210C87E4-3687-4E4A-B8EF-5F995B39F5E5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37" creationId="{0BFAF7F3-2467-4089-8A7A-1BEA70462911}"/>
          </ac:spMkLst>
        </pc:spChg>
        <pc:spChg chg="add mod">
          <ac:chgData name="Judson Santiago" userId="ebb108da2f256286" providerId="LiveId" clId="{589D3E40-676F-440E-898D-A5D6DB0E4D38}" dt="2020-10-21T05:52:10.439" v="909" actId="2711"/>
          <ac:spMkLst>
            <pc:docMk/>
            <pc:sldMk cId="848949753" sldId="281"/>
            <ac:spMk id="38" creationId="{9DB1D4EE-9D0B-4849-90C2-24A8D0AD769F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39" creationId="{4A08E841-5248-42F5-8659-CCAB98FFA226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40" creationId="{83D19580-AAB5-43BF-AA1B-AA3DE033D66E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42" creationId="{59CA1C02-0F19-4950-A777-DDB80FD1FD81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43" creationId="{90D5DD38-A1EF-4BE2-A348-F0CE03D21D28}"/>
          </ac:spMkLst>
        </pc:spChg>
        <pc:spChg chg="add mod">
          <ac:chgData name="Judson Santiago" userId="ebb108da2f256286" providerId="LiveId" clId="{589D3E40-676F-440E-898D-A5D6DB0E4D38}" dt="2020-10-21T05:43:28.580" v="826" actId="164"/>
          <ac:spMkLst>
            <pc:docMk/>
            <pc:sldMk cId="848949753" sldId="281"/>
            <ac:spMk id="44" creationId="{1B630F9E-5E07-4D1F-8A6D-76736749B6C1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49" creationId="{F69B34F1-0E12-46C8-99A4-B5A2FCFD9E83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51" creationId="{E7F06FA7-FC1E-4E60-A7A4-A2CACDA6ECEA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53" creationId="{0FCE602C-EA15-480F-A5C0-0981C964A6B7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54" creationId="{4A0E4082-E6D6-4787-B27D-58B8AC3A59C7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55" creationId="{4C06EB32-9B42-4B6D-8425-702584A17856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57" creationId="{A06AAEDF-3EB8-4F86-97EF-7E813E0DE15A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58" creationId="{5EB74F86-4283-4D5B-8BA0-1DE14DA74733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60" creationId="{8A0FC23A-AFA7-4BC8-9767-17847571E189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62" creationId="{C366A97D-78B5-4511-87AE-92B4527078CA}"/>
          </ac:spMkLst>
        </pc:spChg>
        <pc:spChg chg="add mod">
          <ac:chgData name="Judson Santiago" userId="ebb108da2f256286" providerId="LiveId" clId="{589D3E40-676F-440E-898D-A5D6DB0E4D38}" dt="2020-10-21T05:40:47.575" v="822" actId="164"/>
          <ac:spMkLst>
            <pc:docMk/>
            <pc:sldMk cId="848949753" sldId="281"/>
            <ac:spMk id="64" creationId="{AC98A4D4-75D2-4B40-A6AA-0D6EA1FBD37E}"/>
          </ac:spMkLst>
        </pc:spChg>
        <pc:spChg chg="add mod">
          <ac:chgData name="Judson Santiago" userId="ebb108da2f256286" providerId="LiveId" clId="{589D3E40-676F-440E-898D-A5D6DB0E4D38}" dt="2020-10-21T06:42:10.925" v="1463" actId="1076"/>
          <ac:spMkLst>
            <pc:docMk/>
            <pc:sldMk cId="848949753" sldId="281"/>
            <ac:spMk id="78" creationId="{FE53140F-3BAE-4A26-890E-BBBB021B4F5B}"/>
          </ac:spMkLst>
        </pc:spChg>
        <pc:spChg chg="del mod topLvl">
          <ac:chgData name="Judson Santiago" userId="ebb108da2f256286" providerId="LiveId" clId="{589D3E40-676F-440E-898D-A5D6DB0E4D38}" dt="2020-10-21T05:06:31.545" v="370" actId="478"/>
          <ac:spMkLst>
            <pc:docMk/>
            <pc:sldMk cId="848949753" sldId="281"/>
            <ac:spMk id="99" creationId="{0A88C9A4-0499-4DA9-84F7-BB240708D454}"/>
          </ac:spMkLst>
        </pc:spChg>
        <pc:spChg chg="del mod topLvl">
          <ac:chgData name="Judson Santiago" userId="ebb108da2f256286" providerId="LiveId" clId="{589D3E40-676F-440E-898D-A5D6DB0E4D38}" dt="2020-10-21T05:06:31.545" v="370" actId="478"/>
          <ac:spMkLst>
            <pc:docMk/>
            <pc:sldMk cId="848949753" sldId="281"/>
            <ac:spMk id="101" creationId="{E4813308-CA80-4A98-81D5-A882AB332829}"/>
          </ac:spMkLst>
        </pc:spChg>
        <pc:spChg chg="del mod topLvl">
          <ac:chgData name="Judson Santiago" userId="ebb108da2f256286" providerId="LiveId" clId="{589D3E40-676F-440E-898D-A5D6DB0E4D38}" dt="2020-10-21T05:06:31.545" v="370" actId="478"/>
          <ac:spMkLst>
            <pc:docMk/>
            <pc:sldMk cId="848949753" sldId="281"/>
            <ac:spMk id="107" creationId="{48D46DD6-4AAF-4400-ACD6-521C0BF81E63}"/>
          </ac:spMkLst>
        </pc:spChg>
        <pc:spChg chg="del mod">
          <ac:chgData name="Judson Santiago" userId="ebb108da2f256286" providerId="LiveId" clId="{589D3E40-676F-440E-898D-A5D6DB0E4D38}" dt="2020-10-21T06:39:27.376" v="1404" actId="478"/>
          <ac:spMkLst>
            <pc:docMk/>
            <pc:sldMk cId="848949753" sldId="281"/>
            <ac:spMk id="110" creationId="{CEB7F603-CDB3-4402-8D5C-C2C0602DE9EB}"/>
          </ac:spMkLst>
        </pc:spChg>
        <pc:grpChg chg="add del mod">
          <ac:chgData name="Judson Santiago" userId="ebb108da2f256286" providerId="LiveId" clId="{589D3E40-676F-440E-898D-A5D6DB0E4D38}" dt="2020-10-21T04:59:57.310" v="319" actId="165"/>
          <ac:grpSpMkLst>
            <pc:docMk/>
            <pc:sldMk cId="848949753" sldId="281"/>
            <ac:grpSpMk id="7" creationId="{6D3AB656-FDF4-4A8C-9840-30E4DA70F2B2}"/>
          </ac:grpSpMkLst>
        </pc:grpChg>
        <pc:grpChg chg="add del mod">
          <ac:chgData name="Judson Santiago" userId="ebb108da2f256286" providerId="LiveId" clId="{589D3E40-676F-440E-898D-A5D6DB0E4D38}" dt="2020-10-21T04:58:30.629" v="306" actId="165"/>
          <ac:grpSpMkLst>
            <pc:docMk/>
            <pc:sldMk cId="848949753" sldId="281"/>
            <ac:grpSpMk id="9" creationId="{376F7E1C-E682-406E-B48E-83E427D23DB8}"/>
          </ac:grpSpMkLst>
        </pc:grpChg>
        <pc:grpChg chg="add del mod">
          <ac:chgData name="Judson Santiago" userId="ebb108da2f256286" providerId="LiveId" clId="{589D3E40-676F-440E-898D-A5D6DB0E4D38}" dt="2020-10-21T04:54:43.405" v="275" actId="165"/>
          <ac:grpSpMkLst>
            <pc:docMk/>
            <pc:sldMk cId="848949753" sldId="281"/>
            <ac:grpSpMk id="17" creationId="{B6E31D31-35B0-4B09-97DA-90D751BC94AB}"/>
          </ac:grpSpMkLst>
        </pc:grpChg>
        <pc:grpChg chg="add mod">
          <ac:chgData name="Judson Santiago" userId="ebb108da2f256286" providerId="LiveId" clId="{589D3E40-676F-440E-898D-A5D6DB0E4D38}" dt="2020-10-21T06:39:53.661" v="1407" actId="1076"/>
          <ac:grpSpMkLst>
            <pc:docMk/>
            <pc:sldMk cId="848949753" sldId="281"/>
            <ac:grpSpMk id="74" creationId="{590687D0-71E3-47BD-83EA-5621B7ED963F}"/>
          </ac:grpSpMkLst>
        </pc:grpChg>
        <pc:grpChg chg="add mod">
          <ac:chgData name="Judson Santiago" userId="ebb108da2f256286" providerId="LiveId" clId="{589D3E40-676F-440E-898D-A5D6DB0E4D38}" dt="2020-10-21T06:39:53.661" v="1407" actId="1076"/>
          <ac:grpSpMkLst>
            <pc:docMk/>
            <pc:sldMk cId="848949753" sldId="281"/>
            <ac:grpSpMk id="76" creationId="{1189BA0E-FD1B-4E5F-9E3C-2D478287BEE8}"/>
          </ac:grpSpMkLst>
        </pc:grpChg>
        <pc:grpChg chg="del">
          <ac:chgData name="Judson Santiago" userId="ebb108da2f256286" providerId="LiveId" clId="{589D3E40-676F-440E-898D-A5D6DB0E4D38}" dt="2020-10-21T04:56:39.190" v="294" actId="165"/>
          <ac:grpSpMkLst>
            <pc:docMk/>
            <pc:sldMk cId="848949753" sldId="281"/>
            <ac:grpSpMk id="109" creationId="{F70DAC72-4C5F-4DC1-A7B5-26B68E6D236E}"/>
          </ac:grpSpMkLst>
        </pc:grpChg>
        <pc:graphicFrameChg chg="add mod modGraphic">
          <ac:chgData name="Judson Santiago" userId="ebb108da2f256286" providerId="LiveId" clId="{589D3E40-676F-440E-898D-A5D6DB0E4D38}" dt="2020-10-21T06:43:05.454" v="1467" actId="58"/>
          <ac:graphicFrameMkLst>
            <pc:docMk/>
            <pc:sldMk cId="848949753" sldId="281"/>
            <ac:graphicFrameMk id="12" creationId="{EDF222CA-D64E-4044-9CD2-1AA510AA30F2}"/>
          </ac:graphicFrameMkLst>
        </pc:graphicFrameChg>
        <pc:picChg chg="add mod">
          <ac:chgData name="Judson Santiago" userId="ebb108da2f256286" providerId="LiveId" clId="{589D3E40-676F-440E-898D-A5D6DB0E4D38}" dt="2020-10-21T05:40:47.575" v="822" actId="164"/>
          <ac:picMkLst>
            <pc:docMk/>
            <pc:sldMk cId="848949753" sldId="281"/>
            <ac:picMk id="68" creationId="{EB92CDFA-1B8A-4A8D-AC3E-3D1717E92258}"/>
          </ac:picMkLst>
        </pc:picChg>
        <pc:picChg chg="add mod">
          <ac:chgData name="Judson Santiago" userId="ebb108da2f256286" providerId="LiveId" clId="{589D3E40-676F-440E-898D-A5D6DB0E4D38}" dt="2020-10-21T05:40:47.575" v="822" actId="164"/>
          <ac:picMkLst>
            <pc:docMk/>
            <pc:sldMk cId="848949753" sldId="281"/>
            <ac:picMk id="70" creationId="{9329896E-5DCE-449D-BCAB-3C6D1E19D6D2}"/>
          </ac:picMkLst>
        </pc:picChg>
        <pc:picChg chg="add mod">
          <ac:chgData name="Judson Santiago" userId="ebb108da2f256286" providerId="LiveId" clId="{589D3E40-676F-440E-898D-A5D6DB0E4D38}" dt="2020-10-21T05:40:47.575" v="822" actId="164"/>
          <ac:picMkLst>
            <pc:docMk/>
            <pc:sldMk cId="848949753" sldId="281"/>
            <ac:picMk id="72" creationId="{85916BFC-7F73-4F16-9BBA-AD3B087D41BF}"/>
          </ac:picMkLst>
        </pc:picChg>
        <pc:cxnChg chg="del mod topLvl">
          <ac:chgData name="Judson Santiago" userId="ebb108da2f256286" providerId="LiveId" clId="{589D3E40-676F-440E-898D-A5D6DB0E4D38}" dt="2020-10-21T05:06:31.545" v="370" actId="478"/>
          <ac:cxnSpMkLst>
            <pc:docMk/>
            <pc:sldMk cId="848949753" sldId="281"/>
            <ac:cxnSpMk id="8" creationId="{3624CCE9-56CA-4579-935E-17334CEFD4BD}"/>
          </ac:cxnSpMkLst>
        </pc:cxnChg>
        <pc:cxnChg chg="del mod topLvl">
          <ac:chgData name="Judson Santiago" userId="ebb108da2f256286" providerId="LiveId" clId="{589D3E40-676F-440E-898D-A5D6DB0E4D38}" dt="2020-10-21T05:10:00.646" v="420" actId="478"/>
          <ac:cxnSpMkLst>
            <pc:docMk/>
            <pc:sldMk cId="848949753" sldId="281"/>
            <ac:cxnSpMk id="19" creationId="{1192B1D7-90B8-467D-B992-90B5927ED666}"/>
          </ac:cxnSpMkLst>
        </pc:cxnChg>
        <pc:cxnChg chg="del mod topLvl">
          <ac:chgData name="Judson Santiago" userId="ebb108da2f256286" providerId="LiveId" clId="{589D3E40-676F-440E-898D-A5D6DB0E4D38}" dt="2020-10-21T05:10:00.646" v="420" actId="478"/>
          <ac:cxnSpMkLst>
            <pc:docMk/>
            <pc:sldMk cId="848949753" sldId="281"/>
            <ac:cxnSpMk id="22" creationId="{9107E6A3-AD25-4CE1-B414-583747D11048}"/>
          </ac:cxnSpMkLst>
        </pc:cxnChg>
        <pc:cxnChg chg="del mod topLvl">
          <ac:chgData name="Judson Santiago" userId="ebb108da2f256286" providerId="LiveId" clId="{589D3E40-676F-440E-898D-A5D6DB0E4D38}" dt="2020-10-21T05:10:00.646" v="420" actId="478"/>
          <ac:cxnSpMkLst>
            <pc:docMk/>
            <pc:sldMk cId="848949753" sldId="281"/>
            <ac:cxnSpMk id="24" creationId="{7A5F65EA-4299-4465-B749-2753A2D8C0D0}"/>
          </ac:cxnSpMkLst>
        </pc:cxnChg>
        <pc:cxnChg chg="del mod">
          <ac:chgData name="Judson Santiago" userId="ebb108da2f256286" providerId="LiveId" clId="{589D3E40-676F-440E-898D-A5D6DB0E4D38}" dt="2020-10-21T04:52:31.526" v="268" actId="478"/>
          <ac:cxnSpMkLst>
            <pc:docMk/>
            <pc:sldMk cId="848949753" sldId="281"/>
            <ac:cxnSpMk id="25" creationId="{9AA4A3E6-A017-4D1C-861E-755A2C937038}"/>
          </ac:cxnSpMkLst>
        </pc:cxnChg>
        <pc:cxnChg chg="add del mod">
          <ac:chgData name="Judson Santiago" userId="ebb108da2f256286" providerId="LiveId" clId="{589D3E40-676F-440E-898D-A5D6DB0E4D38}" dt="2020-10-21T04:54:39.894" v="274" actId="478"/>
          <ac:cxnSpMkLst>
            <pc:docMk/>
            <pc:sldMk cId="848949753" sldId="281"/>
            <ac:cxnSpMk id="27" creationId="{BADDF6BF-9CFF-4AE5-96B4-820AE1467247}"/>
          </ac:cxnSpMkLst>
        </pc:cxnChg>
        <pc:cxnChg chg="add del mod topLvl">
          <ac:chgData name="Judson Santiago" userId="ebb108da2f256286" providerId="LiveId" clId="{589D3E40-676F-440E-898D-A5D6DB0E4D38}" dt="2020-10-21T05:09:54.791" v="419" actId="478"/>
          <ac:cxnSpMkLst>
            <pc:docMk/>
            <pc:sldMk cId="848949753" sldId="281"/>
            <ac:cxnSpMk id="30" creationId="{3362F099-47DF-4156-A739-049C48250C5E}"/>
          </ac:cxnSpMkLst>
        </pc:cxnChg>
        <pc:cxnChg chg="add del mod topLvl">
          <ac:chgData name="Judson Santiago" userId="ebb108da2f256286" providerId="LiveId" clId="{589D3E40-676F-440E-898D-A5D6DB0E4D38}" dt="2020-10-21T05:09:54.791" v="419" actId="478"/>
          <ac:cxnSpMkLst>
            <pc:docMk/>
            <pc:sldMk cId="848949753" sldId="281"/>
            <ac:cxnSpMk id="32" creationId="{784CCF98-A992-44A1-B3FF-20C27563FE5B}"/>
          </ac:cxnSpMkLst>
        </pc:cxnChg>
        <pc:cxnChg chg="add del mod topLvl">
          <ac:chgData name="Judson Santiago" userId="ebb108da2f256286" providerId="LiveId" clId="{589D3E40-676F-440E-898D-A5D6DB0E4D38}" dt="2020-10-21T05:09:54.791" v="419" actId="478"/>
          <ac:cxnSpMkLst>
            <pc:docMk/>
            <pc:sldMk cId="848949753" sldId="281"/>
            <ac:cxnSpMk id="34" creationId="{031AECC4-E888-4700-95E0-73C5E757062C}"/>
          </ac:cxnSpMkLst>
        </pc:cxnChg>
        <pc:cxnChg chg="add mod">
          <ac:chgData name="Judson Santiago" userId="ebb108da2f256286" providerId="LiveId" clId="{589D3E40-676F-440E-898D-A5D6DB0E4D38}" dt="2020-10-21T05:43:28.580" v="826" actId="164"/>
          <ac:cxnSpMkLst>
            <pc:docMk/>
            <pc:sldMk cId="848949753" sldId="281"/>
            <ac:cxnSpMk id="45" creationId="{92A7D43D-169A-4688-82DF-4142BBD12BCC}"/>
          </ac:cxnSpMkLst>
        </pc:cxnChg>
        <pc:cxnChg chg="add mod">
          <ac:chgData name="Judson Santiago" userId="ebb108da2f256286" providerId="LiveId" clId="{589D3E40-676F-440E-898D-A5D6DB0E4D38}" dt="2020-10-21T05:43:28.580" v="826" actId="164"/>
          <ac:cxnSpMkLst>
            <pc:docMk/>
            <pc:sldMk cId="848949753" sldId="281"/>
            <ac:cxnSpMk id="46" creationId="{A76A48E4-5C46-4539-B41C-3F1AC5DDE1B3}"/>
          </ac:cxnSpMkLst>
        </pc:cxnChg>
        <pc:cxnChg chg="add mod">
          <ac:chgData name="Judson Santiago" userId="ebb108da2f256286" providerId="LiveId" clId="{589D3E40-676F-440E-898D-A5D6DB0E4D38}" dt="2020-10-21T05:43:28.580" v="826" actId="164"/>
          <ac:cxnSpMkLst>
            <pc:docMk/>
            <pc:sldMk cId="848949753" sldId="281"/>
            <ac:cxnSpMk id="47" creationId="{1F6E73A8-BED2-49AB-8066-432F24DC3976}"/>
          </ac:cxnSpMkLst>
        </pc:cxnChg>
        <pc:cxnChg chg="del mod topLvl">
          <ac:chgData name="Judson Santiago" userId="ebb108da2f256286" providerId="LiveId" clId="{589D3E40-676F-440E-898D-A5D6DB0E4D38}" dt="2020-10-21T05:06:31.545" v="370" actId="478"/>
          <ac:cxnSpMkLst>
            <pc:docMk/>
            <pc:sldMk cId="848949753" sldId="281"/>
            <ac:cxnSpMk id="100" creationId="{E876C847-D047-44CB-9800-73228FE5B595}"/>
          </ac:cxnSpMkLst>
        </pc:cxnChg>
        <pc:cxnChg chg="del mod topLvl">
          <ac:chgData name="Judson Santiago" userId="ebb108da2f256286" providerId="LiveId" clId="{589D3E40-676F-440E-898D-A5D6DB0E4D38}" dt="2020-10-21T05:06:31.545" v="370" actId="478"/>
          <ac:cxnSpMkLst>
            <pc:docMk/>
            <pc:sldMk cId="848949753" sldId="281"/>
            <ac:cxnSpMk id="103" creationId="{71834AFE-944E-4FE6-9ED7-663585B3AC96}"/>
          </ac:cxnSpMkLst>
        </pc:cxnChg>
        <pc:cxnChg chg="del mod topLvl">
          <ac:chgData name="Judson Santiago" userId="ebb108da2f256286" providerId="LiveId" clId="{589D3E40-676F-440E-898D-A5D6DB0E4D38}" dt="2020-10-21T05:06:31.545" v="370" actId="478"/>
          <ac:cxnSpMkLst>
            <pc:docMk/>
            <pc:sldMk cId="848949753" sldId="281"/>
            <ac:cxnSpMk id="104" creationId="{06CC1A7C-680C-427C-A484-069A7F00CBAC}"/>
          </ac:cxnSpMkLst>
        </pc:cxnChg>
        <pc:cxnChg chg="del mod topLvl">
          <ac:chgData name="Judson Santiago" userId="ebb108da2f256286" providerId="LiveId" clId="{589D3E40-676F-440E-898D-A5D6DB0E4D38}" dt="2020-10-21T05:06:31.545" v="370" actId="478"/>
          <ac:cxnSpMkLst>
            <pc:docMk/>
            <pc:sldMk cId="848949753" sldId="281"/>
            <ac:cxnSpMk id="108" creationId="{3C917F77-7388-47AE-8F6C-1BAABBBC9426}"/>
          </ac:cxnSpMkLst>
        </pc:cxnChg>
      </pc:sldChg>
      <pc:sldChg chg="modNotesTx">
        <pc:chgData name="Judson Santiago" userId="ebb108da2f256286" providerId="LiveId" clId="{589D3E40-676F-440E-898D-A5D6DB0E4D38}" dt="2020-10-21T07:15:02.960" v="1787" actId="20577"/>
        <pc:sldMkLst>
          <pc:docMk/>
          <pc:sldMk cId="1555228781" sldId="282"/>
        </pc:sldMkLst>
      </pc:sldChg>
      <pc:sldChg chg="modSp mod">
        <pc:chgData name="Judson Santiago" userId="ebb108da2f256286" providerId="LiveId" clId="{589D3E40-676F-440E-898D-A5D6DB0E4D38}" dt="2020-10-22T02:41:18.500" v="1788" actId="207"/>
        <pc:sldMkLst>
          <pc:docMk/>
          <pc:sldMk cId="3729222873" sldId="287"/>
        </pc:sldMkLst>
        <pc:spChg chg="mod">
          <ac:chgData name="Judson Santiago" userId="ebb108da2f256286" providerId="LiveId" clId="{589D3E40-676F-440E-898D-A5D6DB0E4D38}" dt="2020-10-22T02:41:18.500" v="1788" actId="207"/>
          <ac:spMkLst>
            <pc:docMk/>
            <pc:sldMk cId="3729222873" sldId="287"/>
            <ac:spMk id="6" creationId="{43ED122A-CAC9-485B-A249-FA32A7083878}"/>
          </ac:spMkLst>
        </pc:spChg>
      </pc:sldChg>
      <pc:sldChg chg="modNotesTx">
        <pc:chgData name="Judson Santiago" userId="ebb108da2f256286" providerId="LiveId" clId="{589D3E40-676F-440E-898D-A5D6DB0E4D38}" dt="2020-10-22T03:26:07.685" v="2308" actId="20577"/>
        <pc:sldMkLst>
          <pc:docMk/>
          <pc:sldMk cId="2897880082" sldId="294"/>
        </pc:sldMkLst>
      </pc:sldChg>
      <pc:sldChg chg="modNotesTx">
        <pc:chgData name="Judson Santiago" userId="ebb108da2f256286" providerId="LiveId" clId="{589D3E40-676F-440E-898D-A5D6DB0E4D38}" dt="2020-10-21T07:02:37.077" v="1626" actId="20577"/>
        <pc:sldMkLst>
          <pc:docMk/>
          <pc:sldMk cId="2356777242" sldId="296"/>
        </pc:sldMkLst>
      </pc:sldChg>
      <pc:sldChg chg="modNotesTx">
        <pc:chgData name="Judson Santiago" userId="ebb108da2f256286" providerId="LiveId" clId="{589D3E40-676F-440E-898D-A5D6DB0E4D38}" dt="2020-10-21T03:26:39.220" v="258" actId="20577"/>
        <pc:sldMkLst>
          <pc:docMk/>
          <pc:sldMk cId="4115429946" sldId="301"/>
        </pc:sldMkLst>
      </pc:sldChg>
      <pc:sldChg chg="addSp delSp modSp add mod modNotesTx">
        <pc:chgData name="Judson Santiago" userId="ebb108da2f256286" providerId="LiveId" clId="{589D3E40-676F-440E-898D-A5D6DB0E4D38}" dt="2020-10-22T02:57:33.371" v="1891" actId="1037"/>
        <pc:sldMkLst>
          <pc:docMk/>
          <pc:sldMk cId="1805584480" sldId="302"/>
        </pc:sldMkLst>
        <pc:spChg chg="mod">
          <ac:chgData name="Judson Santiago" userId="ebb108da2f256286" providerId="LiveId" clId="{589D3E40-676F-440E-898D-A5D6DB0E4D38}" dt="2020-10-21T06:50:32.067" v="1472" actId="6549"/>
          <ac:spMkLst>
            <pc:docMk/>
            <pc:sldMk cId="1805584480" sldId="302"/>
            <ac:spMk id="3" creationId="{04107390-56B7-4B72-9350-75B559DD623F}"/>
          </ac:spMkLst>
        </pc:spChg>
        <pc:spChg chg="mod">
          <ac:chgData name="Judson Santiago" userId="ebb108da2f256286" providerId="LiveId" clId="{589D3E40-676F-440E-898D-A5D6DB0E4D38}" dt="2020-10-21T06:36:23.374" v="1349"/>
          <ac:spMkLst>
            <pc:docMk/>
            <pc:sldMk cId="1805584480" sldId="302"/>
            <ac:spMk id="18" creationId="{B46D68A8-F000-4D94-9485-ECE718037A85}"/>
          </ac:spMkLst>
        </pc:spChg>
        <pc:spChg chg="mod">
          <ac:chgData name="Judson Santiago" userId="ebb108da2f256286" providerId="LiveId" clId="{589D3E40-676F-440E-898D-A5D6DB0E4D38}" dt="2020-10-22T02:57:33.371" v="1891" actId="1037"/>
          <ac:spMkLst>
            <pc:docMk/>
            <pc:sldMk cId="1805584480" sldId="302"/>
            <ac:spMk id="20" creationId="{D65BFC19-1583-4485-A20F-19FEEBB4A8F6}"/>
          </ac:spMkLst>
        </pc:spChg>
        <pc:spChg chg="mod">
          <ac:chgData name="Judson Santiago" userId="ebb108da2f256286" providerId="LiveId" clId="{589D3E40-676F-440E-898D-A5D6DB0E4D38}" dt="2020-10-21T06:36:23.374" v="1349"/>
          <ac:spMkLst>
            <pc:docMk/>
            <pc:sldMk cId="1805584480" sldId="302"/>
            <ac:spMk id="21" creationId="{F0FF1ADB-1B84-488E-A6D9-607BD1D36057}"/>
          </ac:spMkLst>
        </pc:spChg>
        <pc:spChg chg="mod">
          <ac:chgData name="Judson Santiago" userId="ebb108da2f256286" providerId="LiveId" clId="{589D3E40-676F-440E-898D-A5D6DB0E4D38}" dt="2020-10-21T06:36:23.374" v="1349"/>
          <ac:spMkLst>
            <pc:docMk/>
            <pc:sldMk cId="1805584480" sldId="302"/>
            <ac:spMk id="23" creationId="{07C68C71-F99A-46B3-AD24-7738DCCAD3B0}"/>
          </ac:spMkLst>
        </pc:spChg>
        <pc:spChg chg="mod">
          <ac:chgData name="Judson Santiago" userId="ebb108da2f256286" providerId="LiveId" clId="{589D3E40-676F-440E-898D-A5D6DB0E4D38}" dt="2020-10-21T06:36:23.374" v="1349"/>
          <ac:spMkLst>
            <pc:docMk/>
            <pc:sldMk cId="1805584480" sldId="302"/>
            <ac:spMk id="26" creationId="{A502A863-EDAD-4132-AF7D-2FFE6E6384FB}"/>
          </ac:spMkLst>
        </pc:spChg>
        <pc:spChg chg="mod">
          <ac:chgData name="Judson Santiago" userId="ebb108da2f256286" providerId="LiveId" clId="{589D3E40-676F-440E-898D-A5D6DB0E4D38}" dt="2020-10-21T06:37:22.842" v="1389" actId="1076"/>
          <ac:spMkLst>
            <pc:docMk/>
            <pc:sldMk cId="1805584480" sldId="302"/>
            <ac:spMk id="28" creationId="{E3C8AF5A-4637-4BFE-B327-40A224435C85}"/>
          </ac:spMkLst>
        </pc:spChg>
        <pc:spChg chg="del mod">
          <ac:chgData name="Judson Santiago" userId="ebb108da2f256286" providerId="LiveId" clId="{589D3E40-676F-440E-898D-A5D6DB0E4D38}" dt="2020-10-21T06:36:33.569" v="1351" actId="478"/>
          <ac:spMkLst>
            <pc:docMk/>
            <pc:sldMk cId="1805584480" sldId="302"/>
            <ac:spMk id="29" creationId="{43C485CF-92BE-4F9A-910C-149F1A4FBD6E}"/>
          </ac:spMkLst>
        </pc:spChg>
        <pc:spChg chg="del">
          <ac:chgData name="Judson Santiago" userId="ebb108da2f256286" providerId="LiveId" clId="{589D3E40-676F-440E-898D-A5D6DB0E4D38}" dt="2020-10-21T06:36:14.161" v="1347" actId="478"/>
          <ac:spMkLst>
            <pc:docMk/>
            <pc:sldMk cId="1805584480" sldId="302"/>
            <ac:spMk id="110" creationId="{CEB7F603-CDB3-4402-8D5C-C2C0602DE9EB}"/>
          </ac:spMkLst>
        </pc:spChg>
        <pc:grpChg chg="add mod">
          <ac:chgData name="Judson Santiago" userId="ebb108da2f256286" providerId="LiveId" clId="{589D3E40-676F-440E-898D-A5D6DB0E4D38}" dt="2020-10-21T06:36:28.062" v="1350" actId="1076"/>
          <ac:grpSpMkLst>
            <pc:docMk/>
            <pc:sldMk cId="1805584480" sldId="302"/>
            <ac:grpSpMk id="17" creationId="{76B1186F-C62A-4B30-9321-05F48F87B261}"/>
          </ac:grpSpMkLst>
        </pc:grpChg>
        <pc:grpChg chg="del">
          <ac:chgData name="Judson Santiago" userId="ebb108da2f256286" providerId="LiveId" clId="{589D3E40-676F-440E-898D-A5D6DB0E4D38}" dt="2020-10-21T06:36:22.673" v="1348" actId="478"/>
          <ac:grpSpMkLst>
            <pc:docMk/>
            <pc:sldMk cId="1805584480" sldId="302"/>
            <ac:grpSpMk id="109" creationId="{F70DAC72-4C5F-4DC1-A7B5-26B68E6D236E}"/>
          </ac:grpSpMkLst>
        </pc:grpChg>
        <pc:cxnChg chg="mod">
          <ac:chgData name="Judson Santiago" userId="ebb108da2f256286" providerId="LiveId" clId="{589D3E40-676F-440E-898D-A5D6DB0E4D38}" dt="2020-10-22T02:57:33.371" v="1891" actId="1037"/>
          <ac:cxnSpMkLst>
            <pc:docMk/>
            <pc:sldMk cId="1805584480" sldId="302"/>
            <ac:cxnSpMk id="19" creationId="{CE8422A6-4164-4E05-AA8C-1225A0436E72}"/>
          </ac:cxnSpMkLst>
        </pc:cxnChg>
        <pc:cxnChg chg="mod">
          <ac:chgData name="Judson Santiago" userId="ebb108da2f256286" providerId="LiveId" clId="{589D3E40-676F-440E-898D-A5D6DB0E4D38}" dt="2020-10-21T06:36:23.374" v="1349"/>
          <ac:cxnSpMkLst>
            <pc:docMk/>
            <pc:sldMk cId="1805584480" sldId="302"/>
            <ac:cxnSpMk id="22" creationId="{183821E7-198C-47D6-8672-52D7D7D5A959}"/>
          </ac:cxnSpMkLst>
        </pc:cxnChg>
        <pc:cxnChg chg="mod">
          <ac:chgData name="Judson Santiago" userId="ebb108da2f256286" providerId="LiveId" clId="{589D3E40-676F-440E-898D-A5D6DB0E4D38}" dt="2020-10-21T06:36:23.374" v="1349"/>
          <ac:cxnSpMkLst>
            <pc:docMk/>
            <pc:sldMk cId="1805584480" sldId="302"/>
            <ac:cxnSpMk id="24" creationId="{4CDC5290-1585-441D-BAB8-1DC1A5B866B7}"/>
          </ac:cxnSpMkLst>
        </pc:cxnChg>
        <pc:cxnChg chg="mod">
          <ac:chgData name="Judson Santiago" userId="ebb108da2f256286" providerId="LiveId" clId="{589D3E40-676F-440E-898D-A5D6DB0E4D38}" dt="2020-10-21T06:36:23.374" v="1349"/>
          <ac:cxnSpMkLst>
            <pc:docMk/>
            <pc:sldMk cId="1805584480" sldId="302"/>
            <ac:cxnSpMk id="25" creationId="{4A4B9FE1-3590-49B6-899A-4B69435A2A0E}"/>
          </ac:cxnSpMkLst>
        </pc:cxnChg>
        <pc:cxnChg chg="mod">
          <ac:chgData name="Judson Santiago" userId="ebb108da2f256286" providerId="LiveId" clId="{589D3E40-676F-440E-898D-A5D6DB0E4D38}" dt="2020-10-21T06:36:33.569" v="1351" actId="478"/>
          <ac:cxnSpMkLst>
            <pc:docMk/>
            <pc:sldMk cId="1805584480" sldId="302"/>
            <ac:cxnSpMk id="27" creationId="{63E2BD1D-B648-4100-82FC-031C0E2EC7D3}"/>
          </ac:cxnSpMkLst>
        </pc:cxnChg>
        <pc:cxnChg chg="mod">
          <ac:chgData name="Judson Santiago" userId="ebb108da2f256286" providerId="LiveId" clId="{589D3E40-676F-440E-898D-A5D6DB0E4D38}" dt="2020-10-21T06:36:22.673" v="1348" actId="478"/>
          <ac:cxnSpMkLst>
            <pc:docMk/>
            <pc:sldMk cId="1805584480" sldId="302"/>
            <ac:cxnSpMk id="104" creationId="{06CC1A7C-680C-427C-A484-069A7F00CBAC}"/>
          </ac:cxnSpMkLst>
        </pc:cxnChg>
      </pc:sldChg>
      <pc:sldChg chg="addSp delSp modSp add mod modNotesTx">
        <pc:chgData name="Judson Santiago" userId="ebb108da2f256286" providerId="LiveId" clId="{589D3E40-676F-440E-898D-A5D6DB0E4D38}" dt="2020-10-22T02:57:45.907" v="1896" actId="1037"/>
        <pc:sldMkLst>
          <pc:docMk/>
          <pc:sldMk cId="3223119427" sldId="303"/>
        </pc:sldMkLst>
        <pc:spChg chg="mod">
          <ac:chgData name="Judson Santiago" userId="ebb108da2f256286" providerId="LiveId" clId="{589D3E40-676F-440E-898D-A5D6DB0E4D38}" dt="2020-10-21T06:40:40.990" v="1419"/>
          <ac:spMkLst>
            <pc:docMk/>
            <pc:sldMk cId="3223119427" sldId="303"/>
            <ac:spMk id="3" creationId="{04107390-56B7-4B72-9350-75B559DD623F}"/>
          </ac:spMkLst>
        </pc:spChg>
        <pc:spChg chg="add del mod">
          <ac:chgData name="Judson Santiago" userId="ebb108da2f256286" providerId="LiveId" clId="{589D3E40-676F-440E-898D-A5D6DB0E4D38}" dt="2020-10-21T05:50:53.589" v="894" actId="478"/>
          <ac:spMkLst>
            <pc:docMk/>
            <pc:sldMk cId="3223119427" sldId="303"/>
            <ac:spMk id="7" creationId="{75E4B208-5E11-4593-89E1-8F7654CDD892}"/>
          </ac:spMkLst>
        </pc:spChg>
        <pc:spChg chg="del">
          <ac:chgData name="Judson Santiago" userId="ebb108da2f256286" providerId="LiveId" clId="{589D3E40-676F-440E-898D-A5D6DB0E4D38}" dt="2020-10-21T05:43:35.248" v="828" actId="478"/>
          <ac:spMkLst>
            <pc:docMk/>
            <pc:sldMk cId="3223119427" sldId="303"/>
            <ac:spMk id="10" creationId="{C44C0680-7F42-4583-A67A-AA5F11AA8255}"/>
          </ac:spMkLst>
        </pc:spChg>
        <pc:spChg chg="del">
          <ac:chgData name="Judson Santiago" userId="ebb108da2f256286" providerId="LiveId" clId="{589D3E40-676F-440E-898D-A5D6DB0E4D38}" dt="2020-10-21T05:43:35.248" v="828" actId="478"/>
          <ac:spMkLst>
            <pc:docMk/>
            <pc:sldMk cId="3223119427" sldId="303"/>
            <ac:spMk id="13" creationId="{807AE075-639F-4201-B12C-2975282BB086}"/>
          </ac:spMkLst>
        </pc:spChg>
        <pc:spChg chg="del">
          <ac:chgData name="Judson Santiago" userId="ebb108da2f256286" providerId="LiveId" clId="{589D3E40-676F-440E-898D-A5D6DB0E4D38}" dt="2020-10-21T05:43:35.248" v="828" actId="478"/>
          <ac:spMkLst>
            <pc:docMk/>
            <pc:sldMk cId="3223119427" sldId="303"/>
            <ac:spMk id="14" creationId="{2C9E7B6F-3438-450F-977F-3A75438035D7}"/>
          </ac:spMkLst>
        </pc:spChg>
        <pc:spChg chg="del">
          <ac:chgData name="Judson Santiago" userId="ebb108da2f256286" providerId="LiveId" clId="{589D3E40-676F-440E-898D-A5D6DB0E4D38}" dt="2020-10-21T05:43:35.248" v="828" actId="478"/>
          <ac:spMkLst>
            <pc:docMk/>
            <pc:sldMk cId="3223119427" sldId="303"/>
            <ac:spMk id="15" creationId="{9D4672E3-7973-47AA-8957-422F5F500F53}"/>
          </ac:spMkLst>
        </pc:spChg>
        <pc:spChg chg="add mod topLvl">
          <ac:chgData name="Judson Santiago" userId="ebb108da2f256286" providerId="LiveId" clId="{589D3E40-676F-440E-898D-A5D6DB0E4D38}" dt="2020-10-21T06:36:09.411" v="1346" actId="164"/>
          <ac:spMkLst>
            <pc:docMk/>
            <pc:sldMk cId="3223119427" sldId="303"/>
            <ac:spMk id="23" creationId="{4F629F74-078A-4828-9F85-4F866DB0F7EB}"/>
          </ac:spMkLst>
        </pc:spChg>
        <pc:spChg chg="add mod topLvl">
          <ac:chgData name="Judson Santiago" userId="ebb108da2f256286" providerId="LiveId" clId="{589D3E40-676F-440E-898D-A5D6DB0E4D38}" dt="2020-10-21T06:36:09.411" v="1346" actId="164"/>
          <ac:spMkLst>
            <pc:docMk/>
            <pc:sldMk cId="3223119427" sldId="303"/>
            <ac:spMk id="24" creationId="{30D12FEE-95D7-422D-9B3B-02688222762C}"/>
          </ac:spMkLst>
        </pc:spChg>
        <pc:spChg chg="add del mod">
          <ac:chgData name="Judson Santiago" userId="ebb108da2f256286" providerId="LiveId" clId="{589D3E40-676F-440E-898D-A5D6DB0E4D38}" dt="2020-10-21T06:21:16.400" v="1291" actId="478"/>
          <ac:spMkLst>
            <pc:docMk/>
            <pc:sldMk cId="3223119427" sldId="303"/>
            <ac:spMk id="32" creationId="{342C8A49-BE31-4AD8-99FA-92C523D6B70C}"/>
          </ac:spMkLst>
        </pc:spChg>
        <pc:spChg chg="add del">
          <ac:chgData name="Judson Santiago" userId="ebb108da2f256286" providerId="LiveId" clId="{589D3E40-676F-440E-898D-A5D6DB0E4D38}" dt="2020-10-21T06:08:40.313" v="1214" actId="22"/>
          <ac:spMkLst>
            <pc:docMk/>
            <pc:sldMk cId="3223119427" sldId="303"/>
            <ac:spMk id="33" creationId="{5DC7FCCE-C127-42CD-A325-00067BA3DE81}"/>
          </ac:spMkLst>
        </pc:spChg>
        <pc:spChg chg="del mod topLvl">
          <ac:chgData name="Judson Santiago" userId="ebb108da2f256286" providerId="LiveId" clId="{589D3E40-676F-440E-898D-A5D6DB0E4D38}" dt="2020-10-21T05:50:53.589" v="894" actId="478"/>
          <ac:spMkLst>
            <pc:docMk/>
            <pc:sldMk cId="3223119427" sldId="303"/>
            <ac:spMk id="35" creationId="{F96D6EF9-4DC3-4443-9025-F870F279ADCF}"/>
          </ac:spMkLst>
        </pc:spChg>
        <pc:spChg chg="mod topLvl">
          <ac:chgData name="Judson Santiago" userId="ebb108da2f256286" providerId="LiveId" clId="{589D3E40-676F-440E-898D-A5D6DB0E4D38}" dt="2020-10-21T05:57:07.369" v="1001" actId="1076"/>
          <ac:spMkLst>
            <pc:docMk/>
            <pc:sldMk cId="3223119427" sldId="303"/>
            <ac:spMk id="37" creationId="{0BFAF7F3-2467-4089-8A7A-1BEA70462911}"/>
          </ac:spMkLst>
        </pc:spChg>
        <pc:spChg chg="mod topLvl">
          <ac:chgData name="Judson Santiago" userId="ebb108da2f256286" providerId="LiveId" clId="{589D3E40-676F-440E-898D-A5D6DB0E4D38}" dt="2020-10-21T05:57:07.369" v="1001" actId="1076"/>
          <ac:spMkLst>
            <pc:docMk/>
            <pc:sldMk cId="3223119427" sldId="303"/>
            <ac:spMk id="38" creationId="{9DB1D4EE-9D0B-4849-90C2-24A8D0AD769F}"/>
          </ac:spMkLst>
        </pc:spChg>
        <pc:spChg chg="mod topLvl">
          <ac:chgData name="Judson Santiago" userId="ebb108da2f256286" providerId="LiveId" clId="{589D3E40-676F-440E-898D-A5D6DB0E4D38}" dt="2020-10-21T06:06:06.582" v="1209" actId="1076"/>
          <ac:spMkLst>
            <pc:docMk/>
            <pc:sldMk cId="3223119427" sldId="303"/>
            <ac:spMk id="39" creationId="{4A08E841-5248-42F5-8659-CCAB98FFA226}"/>
          </ac:spMkLst>
        </pc:spChg>
        <pc:spChg chg="mod topLvl">
          <ac:chgData name="Judson Santiago" userId="ebb108da2f256286" providerId="LiveId" clId="{589D3E40-676F-440E-898D-A5D6DB0E4D38}" dt="2020-10-21T06:01:46.609" v="1038" actId="1076"/>
          <ac:spMkLst>
            <pc:docMk/>
            <pc:sldMk cId="3223119427" sldId="303"/>
            <ac:spMk id="40" creationId="{83D19580-AAB5-43BF-AA1B-AA3DE033D66E}"/>
          </ac:spMkLst>
        </pc:spChg>
        <pc:spChg chg="del mod topLvl">
          <ac:chgData name="Judson Santiago" userId="ebb108da2f256286" providerId="LiveId" clId="{589D3E40-676F-440E-898D-A5D6DB0E4D38}" dt="2020-10-21T05:50:53.589" v="894" actId="478"/>
          <ac:spMkLst>
            <pc:docMk/>
            <pc:sldMk cId="3223119427" sldId="303"/>
            <ac:spMk id="41" creationId="{2624D8CA-AC92-49A0-AE03-D43F01D3BDF6}"/>
          </ac:spMkLst>
        </pc:spChg>
        <pc:spChg chg="mod topLvl">
          <ac:chgData name="Judson Santiago" userId="ebb108da2f256286" providerId="LiveId" clId="{589D3E40-676F-440E-898D-A5D6DB0E4D38}" dt="2020-10-21T06:08:57.602" v="1217" actId="1076"/>
          <ac:spMkLst>
            <pc:docMk/>
            <pc:sldMk cId="3223119427" sldId="303"/>
            <ac:spMk id="42" creationId="{59CA1C02-0F19-4950-A777-DDB80FD1FD81}"/>
          </ac:spMkLst>
        </pc:spChg>
        <pc:spChg chg="del mod topLvl">
          <ac:chgData name="Judson Santiago" userId="ebb108da2f256286" providerId="LiveId" clId="{589D3E40-676F-440E-898D-A5D6DB0E4D38}" dt="2020-10-21T06:08:25.430" v="1211" actId="478"/>
          <ac:spMkLst>
            <pc:docMk/>
            <pc:sldMk cId="3223119427" sldId="303"/>
            <ac:spMk id="43" creationId="{90D5DD38-A1EF-4BE2-A348-F0CE03D21D28}"/>
          </ac:spMkLst>
        </pc:spChg>
        <pc:spChg chg="del">
          <ac:chgData name="Judson Santiago" userId="ebb108da2f256286" providerId="LiveId" clId="{589D3E40-676F-440E-898D-A5D6DB0E4D38}" dt="2020-10-21T05:43:32.361" v="827" actId="478"/>
          <ac:spMkLst>
            <pc:docMk/>
            <pc:sldMk cId="3223119427" sldId="303"/>
            <ac:spMk id="44" creationId="{1B630F9E-5E07-4D1F-8A6D-76736749B6C1}"/>
          </ac:spMkLst>
        </pc:spChg>
        <pc:spChg chg="del mod topLvl">
          <ac:chgData name="Judson Santiago" userId="ebb108da2f256286" providerId="LiveId" clId="{589D3E40-676F-440E-898D-A5D6DB0E4D38}" dt="2020-10-21T05:50:53.589" v="894" actId="478"/>
          <ac:spMkLst>
            <pc:docMk/>
            <pc:sldMk cId="3223119427" sldId="303"/>
            <ac:spMk id="48" creationId="{53EE1826-FACF-4B62-9F8B-0CA6FF6128D0}"/>
          </ac:spMkLst>
        </pc:spChg>
        <pc:spChg chg="mod topLvl">
          <ac:chgData name="Judson Santiago" userId="ebb108da2f256286" providerId="LiveId" clId="{589D3E40-676F-440E-898D-A5D6DB0E4D38}" dt="2020-10-21T06:13:43.836" v="1266" actId="1038"/>
          <ac:spMkLst>
            <pc:docMk/>
            <pc:sldMk cId="3223119427" sldId="303"/>
            <ac:spMk id="49" creationId="{F69B34F1-0E12-46C8-99A4-B5A2FCFD9E83}"/>
          </ac:spMkLst>
        </pc:spChg>
        <pc:spChg chg="del mod topLvl">
          <ac:chgData name="Judson Santiago" userId="ebb108da2f256286" providerId="LiveId" clId="{589D3E40-676F-440E-898D-A5D6DB0E4D38}" dt="2020-10-21T06:25:56.342" v="1294" actId="478"/>
          <ac:spMkLst>
            <pc:docMk/>
            <pc:sldMk cId="3223119427" sldId="303"/>
            <ac:spMk id="51" creationId="{E7F06FA7-FC1E-4E60-A7A4-A2CACDA6ECEA}"/>
          </ac:spMkLst>
        </pc:spChg>
        <pc:spChg chg="del mod topLvl">
          <ac:chgData name="Judson Santiago" userId="ebb108da2f256286" providerId="LiveId" clId="{589D3E40-676F-440E-898D-A5D6DB0E4D38}" dt="2020-10-21T05:50:53.589" v="894" actId="478"/>
          <ac:spMkLst>
            <pc:docMk/>
            <pc:sldMk cId="3223119427" sldId="303"/>
            <ac:spMk id="52" creationId="{89734182-92FD-4EAF-9C8A-9D18240DD915}"/>
          </ac:spMkLst>
        </pc:spChg>
        <pc:spChg chg="mod topLvl">
          <ac:chgData name="Judson Santiago" userId="ebb108da2f256286" providerId="LiveId" clId="{589D3E40-676F-440E-898D-A5D6DB0E4D38}" dt="2020-10-21T06:15:00.115" v="1271" actId="1076"/>
          <ac:spMkLst>
            <pc:docMk/>
            <pc:sldMk cId="3223119427" sldId="303"/>
            <ac:spMk id="53" creationId="{0FCE602C-EA15-480F-A5C0-0981C964A6B7}"/>
          </ac:spMkLst>
        </pc:spChg>
        <pc:spChg chg="mod topLvl">
          <ac:chgData name="Judson Santiago" userId="ebb108da2f256286" providerId="LiveId" clId="{589D3E40-676F-440E-898D-A5D6DB0E4D38}" dt="2020-10-21T06:13:43.836" v="1266" actId="1038"/>
          <ac:spMkLst>
            <pc:docMk/>
            <pc:sldMk cId="3223119427" sldId="303"/>
            <ac:spMk id="54" creationId="{4A0E4082-E6D6-4787-B27D-58B8AC3A59C7}"/>
          </ac:spMkLst>
        </pc:spChg>
        <pc:spChg chg="mod topLvl">
          <ac:chgData name="Judson Santiago" userId="ebb108da2f256286" providerId="LiveId" clId="{589D3E40-676F-440E-898D-A5D6DB0E4D38}" dt="2020-10-21T06:13:43.836" v="1266" actId="1038"/>
          <ac:spMkLst>
            <pc:docMk/>
            <pc:sldMk cId="3223119427" sldId="303"/>
            <ac:spMk id="55" creationId="{4C06EB32-9B42-4B6D-8425-702584A17856}"/>
          </ac:spMkLst>
        </pc:spChg>
        <pc:spChg chg="del mod topLvl">
          <ac:chgData name="Judson Santiago" userId="ebb108da2f256286" providerId="LiveId" clId="{589D3E40-676F-440E-898D-A5D6DB0E4D38}" dt="2020-10-21T06:14:52.322" v="1270" actId="478"/>
          <ac:spMkLst>
            <pc:docMk/>
            <pc:sldMk cId="3223119427" sldId="303"/>
            <ac:spMk id="57" creationId="{A06AAEDF-3EB8-4F86-97EF-7E813E0DE15A}"/>
          </ac:spMkLst>
        </pc:spChg>
        <pc:spChg chg="mod topLvl">
          <ac:chgData name="Judson Santiago" userId="ebb108da2f256286" providerId="LiveId" clId="{589D3E40-676F-440E-898D-A5D6DB0E4D38}" dt="2020-10-21T06:15:05.103" v="1272" actId="1076"/>
          <ac:spMkLst>
            <pc:docMk/>
            <pc:sldMk cId="3223119427" sldId="303"/>
            <ac:spMk id="58" creationId="{5EB74F86-4283-4D5B-8BA0-1DE14DA74733}"/>
          </ac:spMkLst>
        </pc:spChg>
        <pc:spChg chg="del mod topLvl">
          <ac:chgData name="Judson Santiago" userId="ebb108da2f256286" providerId="LiveId" clId="{589D3E40-676F-440E-898D-A5D6DB0E4D38}" dt="2020-10-21T06:17:28.769" v="1289" actId="478"/>
          <ac:spMkLst>
            <pc:docMk/>
            <pc:sldMk cId="3223119427" sldId="303"/>
            <ac:spMk id="60" creationId="{8A0FC23A-AFA7-4BC8-9767-17847571E189}"/>
          </ac:spMkLst>
        </pc:spChg>
        <pc:spChg chg="del mod topLvl">
          <ac:chgData name="Judson Santiago" userId="ebb108da2f256286" providerId="LiveId" clId="{589D3E40-676F-440E-898D-A5D6DB0E4D38}" dt="2020-10-21T05:50:53.589" v="894" actId="478"/>
          <ac:spMkLst>
            <pc:docMk/>
            <pc:sldMk cId="3223119427" sldId="303"/>
            <ac:spMk id="61" creationId="{A9CD7003-B203-414E-8133-58B9377399BB}"/>
          </ac:spMkLst>
        </pc:spChg>
        <pc:spChg chg="del mod topLvl">
          <ac:chgData name="Judson Santiago" userId="ebb108da2f256286" providerId="LiveId" clId="{589D3E40-676F-440E-898D-A5D6DB0E4D38}" dt="2020-10-21T06:17:27.201" v="1288" actId="478"/>
          <ac:spMkLst>
            <pc:docMk/>
            <pc:sldMk cId="3223119427" sldId="303"/>
            <ac:spMk id="62" creationId="{C366A97D-78B5-4511-87AE-92B4527078CA}"/>
          </ac:spMkLst>
        </pc:spChg>
        <pc:spChg chg="mod topLvl">
          <ac:chgData name="Judson Santiago" userId="ebb108da2f256286" providerId="LiveId" clId="{589D3E40-676F-440E-898D-A5D6DB0E4D38}" dt="2020-10-21T06:10:52.453" v="1225" actId="1076"/>
          <ac:spMkLst>
            <pc:docMk/>
            <pc:sldMk cId="3223119427" sldId="303"/>
            <ac:spMk id="64" creationId="{AC98A4D4-75D2-4B40-A6AA-0D6EA1FBD37E}"/>
          </ac:spMkLst>
        </pc:spChg>
        <pc:spChg chg="mod topLvl">
          <ac:chgData name="Judson Santiago" userId="ebb108da2f256286" providerId="LiveId" clId="{589D3E40-676F-440E-898D-A5D6DB0E4D38}" dt="2020-10-21T06:36:09.411" v="1346" actId="164"/>
          <ac:spMkLst>
            <pc:docMk/>
            <pc:sldMk cId="3223119427" sldId="303"/>
            <ac:spMk id="67" creationId="{3E480801-EB13-4DDF-907A-62D545D0043E}"/>
          </ac:spMkLst>
        </pc:spChg>
        <pc:spChg chg="mod topLvl">
          <ac:chgData name="Judson Santiago" userId="ebb108da2f256286" providerId="LiveId" clId="{589D3E40-676F-440E-898D-A5D6DB0E4D38}" dt="2020-10-22T02:57:45.907" v="1896" actId="1037"/>
          <ac:spMkLst>
            <pc:docMk/>
            <pc:sldMk cId="3223119427" sldId="303"/>
            <ac:spMk id="71" creationId="{DC3F6B51-809F-40EB-BE66-7A38BAFE7109}"/>
          </ac:spMkLst>
        </pc:spChg>
        <pc:spChg chg="mod topLvl">
          <ac:chgData name="Judson Santiago" userId="ebb108da2f256286" providerId="LiveId" clId="{589D3E40-676F-440E-898D-A5D6DB0E4D38}" dt="2020-10-21T06:36:09.411" v="1346" actId="164"/>
          <ac:spMkLst>
            <pc:docMk/>
            <pc:sldMk cId="3223119427" sldId="303"/>
            <ac:spMk id="73" creationId="{11343757-F4AA-4DC5-8AB2-FC853CCD1C13}"/>
          </ac:spMkLst>
        </pc:spChg>
        <pc:spChg chg="mod topLvl">
          <ac:chgData name="Judson Santiago" userId="ebb108da2f256286" providerId="LiveId" clId="{589D3E40-676F-440E-898D-A5D6DB0E4D38}" dt="2020-10-21T06:36:09.411" v="1346" actId="164"/>
          <ac:spMkLst>
            <pc:docMk/>
            <pc:sldMk cId="3223119427" sldId="303"/>
            <ac:spMk id="76" creationId="{B1CE09F0-2E7E-4C5B-BF0D-128850F3E0B3}"/>
          </ac:spMkLst>
        </pc:spChg>
        <pc:spChg chg="mod topLvl">
          <ac:chgData name="Judson Santiago" userId="ebb108da2f256286" providerId="LiveId" clId="{589D3E40-676F-440E-898D-A5D6DB0E4D38}" dt="2020-10-21T06:36:09.411" v="1346" actId="164"/>
          <ac:spMkLst>
            <pc:docMk/>
            <pc:sldMk cId="3223119427" sldId="303"/>
            <ac:spMk id="79" creationId="{E53E3D6B-ADDA-498D-8DAD-E8015A5F9011}"/>
          </ac:spMkLst>
        </pc:spChg>
        <pc:spChg chg="add mod">
          <ac:chgData name="Judson Santiago" userId="ebb108da2f256286" providerId="LiveId" clId="{589D3E40-676F-440E-898D-A5D6DB0E4D38}" dt="2020-10-21T06:08:46.218" v="1216" actId="1076"/>
          <ac:spMkLst>
            <pc:docMk/>
            <pc:sldMk cId="3223119427" sldId="303"/>
            <ac:spMk id="85" creationId="{6AB52E52-DCA5-4C1E-9DF2-5EB439ADBBF2}"/>
          </ac:spMkLst>
        </pc:spChg>
        <pc:spChg chg="add mod">
          <ac:chgData name="Judson Santiago" userId="ebb108da2f256286" providerId="LiveId" clId="{589D3E40-676F-440E-898D-A5D6DB0E4D38}" dt="2020-10-21T06:32:50.719" v="1340" actId="1076"/>
          <ac:spMkLst>
            <pc:docMk/>
            <pc:sldMk cId="3223119427" sldId="303"/>
            <ac:spMk id="87" creationId="{2243B905-9954-4295-9F8B-4FFEF652D263}"/>
          </ac:spMkLst>
        </pc:spChg>
        <pc:spChg chg="add del mod">
          <ac:chgData name="Judson Santiago" userId="ebb108da2f256286" providerId="LiveId" clId="{589D3E40-676F-440E-898D-A5D6DB0E4D38}" dt="2020-10-21T06:32:03.828" v="1331" actId="478"/>
          <ac:spMkLst>
            <pc:docMk/>
            <pc:sldMk cId="3223119427" sldId="303"/>
            <ac:spMk id="89" creationId="{EC31446C-416A-416C-9C68-A0EE7F602CF0}"/>
          </ac:spMkLst>
        </pc:spChg>
        <pc:spChg chg="add del mod">
          <ac:chgData name="Judson Santiago" userId="ebb108da2f256286" providerId="LiveId" clId="{589D3E40-676F-440E-898D-A5D6DB0E4D38}" dt="2020-10-21T06:32:03.828" v="1331" actId="478"/>
          <ac:spMkLst>
            <pc:docMk/>
            <pc:sldMk cId="3223119427" sldId="303"/>
            <ac:spMk id="90" creationId="{61DC4637-F91C-45D7-9719-45D0F489C882}"/>
          </ac:spMkLst>
        </pc:spChg>
        <pc:spChg chg="add del">
          <ac:chgData name="Judson Santiago" userId="ebb108da2f256286" providerId="LiveId" clId="{589D3E40-676F-440E-898D-A5D6DB0E4D38}" dt="2020-10-21T06:15:22.750" v="1274" actId="22"/>
          <ac:spMkLst>
            <pc:docMk/>
            <pc:sldMk cId="3223119427" sldId="303"/>
            <ac:spMk id="92" creationId="{A693BED7-1E38-4516-BE47-4C634E0C3696}"/>
          </ac:spMkLst>
        </pc:spChg>
        <pc:spChg chg="add del">
          <ac:chgData name="Judson Santiago" userId="ebb108da2f256286" providerId="LiveId" clId="{589D3E40-676F-440E-898D-A5D6DB0E4D38}" dt="2020-10-21T06:15:22.750" v="1274" actId="22"/>
          <ac:spMkLst>
            <pc:docMk/>
            <pc:sldMk cId="3223119427" sldId="303"/>
            <ac:spMk id="94" creationId="{29D9AAA2-F25F-4FC6-82A5-F4599B97835D}"/>
          </ac:spMkLst>
        </pc:spChg>
        <pc:spChg chg="add del mod">
          <ac:chgData name="Judson Santiago" userId="ebb108da2f256286" providerId="LiveId" clId="{589D3E40-676F-440E-898D-A5D6DB0E4D38}" dt="2020-10-21T06:32:22.371" v="1334" actId="478"/>
          <ac:spMkLst>
            <pc:docMk/>
            <pc:sldMk cId="3223119427" sldId="303"/>
            <ac:spMk id="96" creationId="{8F531A8D-0EFA-4201-8426-43B2A99CCCC0}"/>
          </ac:spMkLst>
        </pc:spChg>
        <pc:spChg chg="add del mod">
          <ac:chgData name="Judson Santiago" userId="ebb108da2f256286" providerId="LiveId" clId="{589D3E40-676F-440E-898D-A5D6DB0E4D38}" dt="2020-10-21T06:32:23.723" v="1335" actId="478"/>
          <ac:spMkLst>
            <pc:docMk/>
            <pc:sldMk cId="3223119427" sldId="303"/>
            <ac:spMk id="98" creationId="{815CCB29-27CD-4B5A-8D5A-7F07D9081A46}"/>
          </ac:spMkLst>
        </pc:spChg>
        <pc:spChg chg="add del mod">
          <ac:chgData name="Judson Santiago" userId="ebb108da2f256286" providerId="LiveId" clId="{589D3E40-676F-440E-898D-A5D6DB0E4D38}" dt="2020-10-21T06:32:47.843" v="1338" actId="478"/>
          <ac:spMkLst>
            <pc:docMk/>
            <pc:sldMk cId="3223119427" sldId="303"/>
            <ac:spMk id="100" creationId="{B92F2B0A-2E3D-43FB-A844-DA0BF98F369E}"/>
          </ac:spMkLst>
        </pc:spChg>
        <pc:spChg chg="add del mod">
          <ac:chgData name="Judson Santiago" userId="ebb108da2f256286" providerId="LiveId" clId="{589D3E40-676F-440E-898D-A5D6DB0E4D38}" dt="2020-10-21T06:32:49.594" v="1339" actId="478"/>
          <ac:spMkLst>
            <pc:docMk/>
            <pc:sldMk cId="3223119427" sldId="303"/>
            <ac:spMk id="102" creationId="{C5A58EA0-E321-4AD8-858E-9DFA94424893}"/>
          </ac:spMkLst>
        </pc:spChg>
        <pc:spChg chg="add mod">
          <ac:chgData name="Judson Santiago" userId="ebb108da2f256286" providerId="LiveId" clId="{589D3E40-676F-440E-898D-A5D6DB0E4D38}" dt="2020-10-21T06:40:56.780" v="1423" actId="20577"/>
          <ac:spMkLst>
            <pc:docMk/>
            <pc:sldMk cId="3223119427" sldId="303"/>
            <ac:spMk id="105" creationId="{FEA32471-4AD1-451E-8EA6-D2ECC1BBE484}"/>
          </ac:spMkLst>
        </pc:spChg>
        <pc:spChg chg="del">
          <ac:chgData name="Judson Santiago" userId="ebb108da2f256286" providerId="LiveId" clId="{589D3E40-676F-440E-898D-A5D6DB0E4D38}" dt="2020-10-21T06:40:44.271" v="1420" actId="478"/>
          <ac:spMkLst>
            <pc:docMk/>
            <pc:sldMk cId="3223119427" sldId="303"/>
            <ac:spMk id="110" creationId="{CEB7F603-CDB3-4402-8D5C-C2C0602DE9EB}"/>
          </ac:spMkLst>
        </pc:spChg>
        <pc:grpChg chg="add del mod">
          <ac:chgData name="Judson Santiago" userId="ebb108da2f256286" providerId="LiveId" clId="{589D3E40-676F-440E-898D-A5D6DB0E4D38}" dt="2020-10-21T06:05:08.770" v="1181" actId="165"/>
          <ac:grpSpMkLst>
            <pc:docMk/>
            <pc:sldMk cId="3223119427" sldId="303"/>
            <ac:grpSpMk id="31" creationId="{934C3499-B268-42AB-B095-83BE02D1D487}"/>
          </ac:grpSpMkLst>
        </pc:grpChg>
        <pc:grpChg chg="add del mod">
          <ac:chgData name="Judson Santiago" userId="ebb108da2f256286" providerId="LiveId" clId="{589D3E40-676F-440E-898D-A5D6DB0E4D38}" dt="2020-10-21T05:44:07.448" v="831" actId="165"/>
          <ac:grpSpMkLst>
            <pc:docMk/>
            <pc:sldMk cId="3223119427" sldId="303"/>
            <ac:grpSpMk id="34" creationId="{856209CF-5EF7-4EF1-95E6-308DECA1300C}"/>
          </ac:grpSpMkLst>
        </pc:grpChg>
        <pc:grpChg chg="add del mod">
          <ac:chgData name="Judson Santiago" userId="ebb108da2f256286" providerId="LiveId" clId="{589D3E40-676F-440E-898D-A5D6DB0E4D38}" dt="2020-10-21T05:51:17.397" v="897" actId="165"/>
          <ac:grpSpMkLst>
            <pc:docMk/>
            <pc:sldMk cId="3223119427" sldId="303"/>
            <ac:grpSpMk id="66" creationId="{14119CF3-D79A-4DE2-914F-C493BDB28689}"/>
          </ac:grpSpMkLst>
        </pc:grpChg>
        <pc:grpChg chg="del mod">
          <ac:chgData name="Judson Santiago" userId="ebb108da2f256286" providerId="LiveId" clId="{589D3E40-676F-440E-898D-A5D6DB0E4D38}" dt="2020-10-21T05:49:55.206" v="891" actId="165"/>
          <ac:grpSpMkLst>
            <pc:docMk/>
            <pc:sldMk cId="3223119427" sldId="303"/>
            <ac:grpSpMk id="74" creationId="{590687D0-71E3-47BD-83EA-5621B7ED963F}"/>
          </ac:grpSpMkLst>
        </pc:grpChg>
        <pc:grpChg chg="add mod">
          <ac:chgData name="Judson Santiago" userId="ebb108da2f256286" providerId="LiveId" clId="{589D3E40-676F-440E-898D-A5D6DB0E4D38}" dt="2020-10-21T06:36:09.411" v="1346" actId="164"/>
          <ac:grpSpMkLst>
            <pc:docMk/>
            <pc:sldMk cId="3223119427" sldId="303"/>
            <ac:grpSpMk id="104" creationId="{47CA0D98-33D3-4F2D-83D9-1C7F95B29236}"/>
          </ac:grpSpMkLst>
        </pc:grpChg>
        <pc:graphicFrameChg chg="mod modGraphic">
          <ac:chgData name="Judson Santiago" userId="ebb108da2f256286" providerId="LiveId" clId="{589D3E40-676F-440E-898D-A5D6DB0E4D38}" dt="2020-10-21T06:50:08.910" v="1471" actId="207"/>
          <ac:graphicFrameMkLst>
            <pc:docMk/>
            <pc:sldMk cId="3223119427" sldId="303"/>
            <ac:graphicFrameMk id="12" creationId="{EDF222CA-D64E-4044-9CD2-1AA510AA30F2}"/>
          </ac:graphicFrameMkLst>
        </pc:graphicFrameChg>
        <pc:picChg chg="mod topLvl">
          <ac:chgData name="Judson Santiago" userId="ebb108da2f256286" providerId="LiveId" clId="{589D3E40-676F-440E-898D-A5D6DB0E4D38}" dt="2020-10-21T06:09:29.356" v="1221" actId="1076"/>
          <ac:picMkLst>
            <pc:docMk/>
            <pc:sldMk cId="3223119427" sldId="303"/>
            <ac:picMk id="68" creationId="{EB92CDFA-1B8A-4A8D-AC3E-3D1717E92258}"/>
          </ac:picMkLst>
        </pc:picChg>
        <pc:picChg chg="mod topLvl">
          <ac:chgData name="Judson Santiago" userId="ebb108da2f256286" providerId="LiveId" clId="{589D3E40-676F-440E-898D-A5D6DB0E4D38}" dt="2020-10-21T06:17:00.415" v="1286" actId="1076"/>
          <ac:picMkLst>
            <pc:docMk/>
            <pc:sldMk cId="3223119427" sldId="303"/>
            <ac:picMk id="70" creationId="{9329896E-5DCE-449D-BCAB-3C6D1E19D6D2}"/>
          </ac:picMkLst>
        </pc:picChg>
        <pc:picChg chg="mod topLvl">
          <ac:chgData name="Judson Santiago" userId="ebb108da2f256286" providerId="LiveId" clId="{589D3E40-676F-440E-898D-A5D6DB0E4D38}" dt="2020-10-21T06:17:35.594" v="1290" actId="1076"/>
          <ac:picMkLst>
            <pc:docMk/>
            <pc:sldMk cId="3223119427" sldId="303"/>
            <ac:picMk id="72" creationId="{85916BFC-7F73-4F16-9BBA-AD3B087D41BF}"/>
          </ac:picMkLst>
        </pc:picChg>
        <pc:cxnChg chg="del mod topLvl">
          <ac:chgData name="Judson Santiago" userId="ebb108da2f256286" providerId="LiveId" clId="{589D3E40-676F-440E-898D-A5D6DB0E4D38}" dt="2020-10-21T05:50:53.589" v="894" actId="478"/>
          <ac:cxnSpMkLst>
            <pc:docMk/>
            <pc:sldMk cId="3223119427" sldId="303"/>
            <ac:cxnSpMk id="36" creationId="{0682EC3C-201E-4C53-AEDF-565A58608B1A}"/>
          </ac:cxnSpMkLst>
        </pc:cxnChg>
        <pc:cxnChg chg="del">
          <ac:chgData name="Judson Santiago" userId="ebb108da2f256286" providerId="LiveId" clId="{589D3E40-676F-440E-898D-A5D6DB0E4D38}" dt="2020-10-21T05:43:35.248" v="828" actId="478"/>
          <ac:cxnSpMkLst>
            <pc:docMk/>
            <pc:sldMk cId="3223119427" sldId="303"/>
            <ac:cxnSpMk id="45" creationId="{92A7D43D-169A-4688-82DF-4142BBD12BCC}"/>
          </ac:cxnSpMkLst>
        </pc:cxnChg>
        <pc:cxnChg chg="del">
          <ac:chgData name="Judson Santiago" userId="ebb108da2f256286" providerId="LiveId" clId="{589D3E40-676F-440E-898D-A5D6DB0E4D38}" dt="2020-10-21T05:43:35.248" v="828" actId="478"/>
          <ac:cxnSpMkLst>
            <pc:docMk/>
            <pc:sldMk cId="3223119427" sldId="303"/>
            <ac:cxnSpMk id="46" creationId="{A76A48E4-5C46-4539-B41C-3F1AC5DDE1B3}"/>
          </ac:cxnSpMkLst>
        </pc:cxnChg>
        <pc:cxnChg chg="del">
          <ac:chgData name="Judson Santiago" userId="ebb108da2f256286" providerId="LiveId" clId="{589D3E40-676F-440E-898D-A5D6DB0E4D38}" dt="2020-10-21T05:43:35.248" v="828" actId="478"/>
          <ac:cxnSpMkLst>
            <pc:docMk/>
            <pc:sldMk cId="3223119427" sldId="303"/>
            <ac:cxnSpMk id="47" creationId="{1F6E73A8-BED2-49AB-8066-432F24DC3976}"/>
          </ac:cxnSpMkLst>
        </pc:cxnChg>
        <pc:cxnChg chg="del mod topLvl">
          <ac:chgData name="Judson Santiago" userId="ebb108da2f256286" providerId="LiveId" clId="{589D3E40-676F-440E-898D-A5D6DB0E4D38}" dt="2020-10-21T05:50:53.589" v="894" actId="478"/>
          <ac:cxnSpMkLst>
            <pc:docMk/>
            <pc:sldMk cId="3223119427" sldId="303"/>
            <ac:cxnSpMk id="50" creationId="{7DA7BB66-9C15-4A4A-AB8C-7305EA0E089F}"/>
          </ac:cxnSpMkLst>
        </pc:cxnChg>
        <pc:cxnChg chg="del mod topLvl">
          <ac:chgData name="Judson Santiago" userId="ebb108da2f256286" providerId="LiveId" clId="{589D3E40-676F-440E-898D-A5D6DB0E4D38}" dt="2020-10-21T05:50:53.589" v="894" actId="478"/>
          <ac:cxnSpMkLst>
            <pc:docMk/>
            <pc:sldMk cId="3223119427" sldId="303"/>
            <ac:cxnSpMk id="56" creationId="{9B194917-6F59-4F2E-80F9-9262D179C429}"/>
          </ac:cxnSpMkLst>
        </pc:cxnChg>
        <pc:cxnChg chg="del mod topLvl">
          <ac:chgData name="Judson Santiago" userId="ebb108da2f256286" providerId="LiveId" clId="{589D3E40-676F-440E-898D-A5D6DB0E4D38}" dt="2020-10-21T05:50:53.589" v="894" actId="478"/>
          <ac:cxnSpMkLst>
            <pc:docMk/>
            <pc:sldMk cId="3223119427" sldId="303"/>
            <ac:cxnSpMk id="59" creationId="{076DB93B-E0DD-451A-AFFB-E4E5286CD064}"/>
          </ac:cxnSpMkLst>
        </pc:cxnChg>
        <pc:cxnChg chg="del mod topLvl">
          <ac:chgData name="Judson Santiago" userId="ebb108da2f256286" providerId="LiveId" clId="{589D3E40-676F-440E-898D-A5D6DB0E4D38}" dt="2020-10-21T05:50:53.589" v="894" actId="478"/>
          <ac:cxnSpMkLst>
            <pc:docMk/>
            <pc:sldMk cId="3223119427" sldId="303"/>
            <ac:cxnSpMk id="63" creationId="{62BE9659-C66E-4BC7-AD82-63F8EFF1A9B6}"/>
          </ac:cxnSpMkLst>
        </pc:cxnChg>
        <pc:cxnChg chg="mod topLvl">
          <ac:chgData name="Judson Santiago" userId="ebb108da2f256286" providerId="LiveId" clId="{589D3E40-676F-440E-898D-A5D6DB0E4D38}" dt="2020-10-22T02:57:45.907" v="1896" actId="1037"/>
          <ac:cxnSpMkLst>
            <pc:docMk/>
            <pc:sldMk cId="3223119427" sldId="303"/>
            <ac:cxnSpMk id="69" creationId="{86E04A3B-02CC-48FE-8023-098CCFAFB141}"/>
          </ac:cxnSpMkLst>
        </pc:cxnChg>
        <pc:cxnChg chg="mod topLvl">
          <ac:chgData name="Judson Santiago" userId="ebb108da2f256286" providerId="LiveId" clId="{589D3E40-676F-440E-898D-A5D6DB0E4D38}" dt="2020-10-21T06:36:09.411" v="1346" actId="164"/>
          <ac:cxnSpMkLst>
            <pc:docMk/>
            <pc:sldMk cId="3223119427" sldId="303"/>
            <ac:cxnSpMk id="75" creationId="{7368DBA5-4580-41F8-ACBC-67684E9D153F}"/>
          </ac:cxnSpMkLst>
        </pc:cxnChg>
        <pc:cxnChg chg="mod topLvl">
          <ac:chgData name="Judson Santiago" userId="ebb108da2f256286" providerId="LiveId" clId="{589D3E40-676F-440E-898D-A5D6DB0E4D38}" dt="2020-10-21T06:36:09.411" v="1346" actId="164"/>
          <ac:cxnSpMkLst>
            <pc:docMk/>
            <pc:sldMk cId="3223119427" sldId="303"/>
            <ac:cxnSpMk id="77" creationId="{7259E6FB-7EFB-4F56-9D97-3596472BB254}"/>
          </ac:cxnSpMkLst>
        </pc:cxnChg>
        <pc:cxnChg chg="mod topLvl">
          <ac:chgData name="Judson Santiago" userId="ebb108da2f256286" providerId="LiveId" clId="{589D3E40-676F-440E-898D-A5D6DB0E4D38}" dt="2020-10-21T06:36:09.411" v="1346" actId="164"/>
          <ac:cxnSpMkLst>
            <pc:docMk/>
            <pc:sldMk cId="3223119427" sldId="303"/>
            <ac:cxnSpMk id="78" creationId="{AA5F8D1D-0073-4FE1-ADFA-8F134C95FC44}"/>
          </ac:cxnSpMkLst>
        </pc:cxnChg>
        <pc:cxnChg chg="mod topLvl">
          <ac:chgData name="Judson Santiago" userId="ebb108da2f256286" providerId="LiveId" clId="{589D3E40-676F-440E-898D-A5D6DB0E4D38}" dt="2020-10-21T06:36:09.411" v="1346" actId="164"/>
          <ac:cxnSpMkLst>
            <pc:docMk/>
            <pc:sldMk cId="3223119427" sldId="303"/>
            <ac:cxnSpMk id="80" creationId="{AA92419E-CDCE-4F33-81B3-138327AAEF94}"/>
          </ac:cxnSpMkLst>
        </pc:cxnChg>
      </pc:sldChg>
    </pc:docChg>
  </pc:docChgLst>
  <pc:docChgLst>
    <pc:chgData name="Judson Santiago" userId="ebb108da2f256286" providerId="LiveId" clId="{10C56977-281E-4D81-88E3-0A691593C704}"/>
    <pc:docChg chg="undo custSel addSld modSld">
      <pc:chgData name="Judson Santiago" userId="ebb108da2f256286" providerId="LiveId" clId="{10C56977-281E-4D81-88E3-0A691593C704}" dt="2020-02-05T00:09:37.974" v="723" actId="164"/>
      <pc:docMkLst>
        <pc:docMk/>
      </pc:docMkLst>
      <pc:sldChg chg="modSp modNotesTx">
        <pc:chgData name="Judson Santiago" userId="ebb108da2f256286" providerId="LiveId" clId="{10C56977-281E-4D81-88E3-0A691593C704}" dt="2020-02-04T22:49:37.664" v="722" actId="14838"/>
        <pc:sldMkLst>
          <pc:docMk/>
          <pc:sldMk cId="2360574367" sldId="276"/>
        </pc:sldMkLst>
        <pc:spChg chg="mod">
          <ac:chgData name="Judson Santiago" userId="ebb108da2f256286" providerId="LiveId" clId="{10C56977-281E-4D81-88E3-0A691593C704}" dt="2020-02-04T22:49:37.664" v="722" actId="14838"/>
          <ac:spMkLst>
            <pc:docMk/>
            <pc:sldMk cId="2360574367" sldId="276"/>
            <ac:spMk id="6" creationId="{95CF73A6-EAD5-475C-8EF0-EFC4F62246B4}"/>
          </ac:spMkLst>
        </pc:spChg>
      </pc:sldChg>
      <pc:sldChg chg="modSp">
        <pc:chgData name="Judson Santiago" userId="ebb108da2f256286" providerId="LiveId" clId="{10C56977-281E-4D81-88E3-0A691593C704}" dt="2020-02-04T22:19:16.250" v="74" actId="790"/>
        <pc:sldMkLst>
          <pc:docMk/>
          <pc:sldMk cId="21771721" sldId="286"/>
        </pc:sldMkLst>
        <pc:spChg chg="mod">
          <ac:chgData name="Judson Santiago" userId="ebb108da2f256286" providerId="LiveId" clId="{10C56977-281E-4D81-88E3-0A691593C704}" dt="2020-02-04T22:19:16.250" v="74" actId="790"/>
          <ac:spMkLst>
            <pc:docMk/>
            <pc:sldMk cId="21771721" sldId="286"/>
            <ac:spMk id="174" creationId="{7868793E-E850-46AA-AE01-362A34516FAC}"/>
          </ac:spMkLst>
        </pc:spChg>
      </pc:sldChg>
      <pc:sldChg chg="addSp modSp">
        <pc:chgData name="Judson Santiago" userId="ebb108da2f256286" providerId="LiveId" clId="{10C56977-281E-4D81-88E3-0A691593C704}" dt="2020-02-05T00:09:37.974" v="723" actId="164"/>
        <pc:sldMkLst>
          <pc:docMk/>
          <pc:sldMk cId="3487262791" sldId="288"/>
        </pc:sldMkLst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18" creationId="{DAFB23ED-9E41-45AE-A13C-2CFA5A71018C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19" creationId="{9EBD4346-12CD-4655-BF5C-98BF77F580D4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57" creationId="{6D46DAC5-DE89-4CFE-8821-20C53BFC4F3D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58" creationId="{9AE1352B-2699-4B85-9D23-8F992EB15561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59" creationId="{0901A008-A9A9-4B2A-A501-D6BB52918B90}"/>
          </ac:spMkLst>
        </pc:spChg>
        <pc:spChg chg="mod">
          <ac:chgData name="Judson Santiago" userId="ebb108da2f256286" providerId="LiveId" clId="{10C56977-281E-4D81-88E3-0A691593C704}" dt="2020-02-05T00:09:37.974" v="723" actId="164"/>
          <ac:spMkLst>
            <pc:docMk/>
            <pc:sldMk cId="3487262791" sldId="288"/>
            <ac:spMk id="67" creationId="{797B5225-6BF7-4166-8704-DDD396C49764}"/>
          </ac:spMkLst>
        </pc:spChg>
        <pc:grpChg chg="add mod">
          <ac:chgData name="Judson Santiago" userId="ebb108da2f256286" providerId="LiveId" clId="{10C56977-281E-4D81-88E3-0A691593C704}" dt="2020-02-05T00:09:37.974" v="723" actId="164"/>
          <ac:grpSpMkLst>
            <pc:docMk/>
            <pc:sldMk cId="3487262791" sldId="288"/>
            <ac:grpSpMk id="4" creationId="{DB8B437F-20C3-4B15-873F-8FD49E946F6B}"/>
          </ac:grpSpMkLst>
        </pc:grpChg>
        <pc:grpChg chg="mod">
          <ac:chgData name="Judson Santiago" userId="ebb108da2f256286" providerId="LiveId" clId="{10C56977-281E-4D81-88E3-0A691593C704}" dt="2020-02-05T00:09:37.974" v="723" actId="164"/>
          <ac:grpSpMkLst>
            <pc:docMk/>
            <pc:sldMk cId="3487262791" sldId="288"/>
            <ac:grpSpMk id="24" creationId="{782083F3-982C-4B06-8EE2-4A095E668833}"/>
          </ac:grpSpMkLst>
        </pc:grpChg>
        <pc:grpChg chg="mod">
          <ac:chgData name="Judson Santiago" userId="ebb108da2f256286" providerId="LiveId" clId="{10C56977-281E-4D81-88E3-0A691593C704}" dt="2020-02-05T00:09:37.974" v="723" actId="164"/>
          <ac:grpSpMkLst>
            <pc:docMk/>
            <pc:sldMk cId="3487262791" sldId="288"/>
            <ac:grpSpMk id="43" creationId="{B2C88AB6-22F4-4062-BFF5-F54C7074FA9C}"/>
          </ac:grpSpMkLst>
        </pc:grpChg>
        <pc:grpChg chg="mod">
          <ac:chgData name="Judson Santiago" userId="ebb108da2f256286" providerId="LiveId" clId="{10C56977-281E-4D81-88E3-0A691593C704}" dt="2020-02-05T00:09:37.974" v="723" actId="164"/>
          <ac:grpSpMkLst>
            <pc:docMk/>
            <pc:sldMk cId="3487262791" sldId="288"/>
            <ac:grpSpMk id="66" creationId="{E7BB5345-B303-4C81-8499-9E66F4FCC3C2}"/>
          </ac:grpSpMkLst>
        </pc:grpChg>
        <pc:cxnChg chg="mod">
          <ac:chgData name="Judson Santiago" userId="ebb108da2f256286" providerId="LiveId" clId="{10C56977-281E-4D81-88E3-0A691593C704}" dt="2020-02-05T00:09:37.974" v="723" actId="164"/>
          <ac:cxnSpMkLst>
            <pc:docMk/>
            <pc:sldMk cId="3487262791" sldId="288"/>
            <ac:cxnSpMk id="25" creationId="{8F104BB6-37D8-4647-884A-AAF43CDA46FC}"/>
          </ac:cxnSpMkLst>
        </pc:cxnChg>
        <pc:cxnChg chg="mod">
          <ac:chgData name="Judson Santiago" userId="ebb108da2f256286" providerId="LiveId" clId="{10C56977-281E-4D81-88E3-0A691593C704}" dt="2020-02-05T00:09:37.974" v="723" actId="164"/>
          <ac:cxnSpMkLst>
            <pc:docMk/>
            <pc:sldMk cId="3487262791" sldId="288"/>
            <ac:cxnSpMk id="26" creationId="{167E511C-5445-4E5B-B31C-9C6D0996DAC5}"/>
          </ac:cxnSpMkLst>
        </pc:cxnChg>
      </pc:sldChg>
      <pc:sldChg chg="modSp">
        <pc:chgData name="Judson Santiago" userId="ebb108da2f256286" providerId="LiveId" clId="{10C56977-281E-4D81-88E3-0A691593C704}" dt="2020-02-04T22:17:06.409" v="73" actId="14100"/>
        <pc:sldMkLst>
          <pc:docMk/>
          <pc:sldMk cId="3014566047" sldId="295"/>
        </pc:sldMkLst>
        <pc:spChg chg="mod">
          <ac:chgData name="Judson Santiago" userId="ebb108da2f256286" providerId="LiveId" clId="{10C56977-281E-4D81-88E3-0A691593C704}" dt="2020-02-04T22:16:05.012" v="69" actId="14100"/>
          <ac:spMkLst>
            <pc:docMk/>
            <pc:sldMk cId="3014566047" sldId="295"/>
            <ac:spMk id="8" creationId="{028A10B2-9ADF-4002-A50A-756ED067C07A}"/>
          </ac:spMkLst>
        </pc:spChg>
        <pc:spChg chg="mod">
          <ac:chgData name="Judson Santiago" userId="ebb108da2f256286" providerId="LiveId" clId="{10C56977-281E-4D81-88E3-0A691593C704}" dt="2020-02-04T22:16:05.012" v="69" actId="14100"/>
          <ac:spMkLst>
            <pc:docMk/>
            <pc:sldMk cId="3014566047" sldId="295"/>
            <ac:spMk id="9" creationId="{A1D24328-8034-41B0-A9CD-CB081AEECBB3}"/>
          </ac:spMkLst>
        </pc:spChg>
        <pc:spChg chg="mod">
          <ac:chgData name="Judson Santiago" userId="ebb108da2f256286" providerId="LiveId" clId="{10C56977-281E-4D81-88E3-0A691593C704}" dt="2020-02-04T22:17:06.409" v="73" actId="14100"/>
          <ac:spMkLst>
            <pc:docMk/>
            <pc:sldMk cId="3014566047" sldId="295"/>
            <ac:spMk id="99" creationId="{F616E03D-E10F-4255-BC56-72FD7287D4BC}"/>
          </ac:spMkLst>
        </pc:spChg>
        <pc:cxnChg chg="mod">
          <ac:chgData name="Judson Santiago" userId="ebb108da2f256286" providerId="LiveId" clId="{10C56977-281E-4D81-88E3-0A691593C704}" dt="2020-02-04T22:16:10.262" v="70" actId="14100"/>
          <ac:cxnSpMkLst>
            <pc:docMk/>
            <pc:sldMk cId="3014566047" sldId="295"/>
            <ac:cxnSpMk id="183" creationId="{DB730CCF-F184-413C-AB95-031C37D9406A}"/>
          </ac:cxnSpMkLst>
        </pc:cxnChg>
      </pc:sldChg>
      <pc:sldChg chg="addSp modSp">
        <pc:chgData name="Judson Santiago" userId="ebb108da2f256286" providerId="LiveId" clId="{10C56977-281E-4D81-88E3-0A691593C704}" dt="2020-02-04T22:45:45.886" v="719" actId="164"/>
        <pc:sldMkLst>
          <pc:docMk/>
          <pc:sldMk cId="724303935" sldId="297"/>
        </pc:sldMkLst>
        <pc:spChg chg="mod">
          <ac:chgData name="Judson Santiago" userId="ebb108da2f256286" providerId="LiveId" clId="{10C56977-281E-4D81-88E3-0A691593C704}" dt="2020-02-04T22:08:58.651" v="67" actId="20577"/>
          <ac:spMkLst>
            <pc:docMk/>
            <pc:sldMk cId="724303935" sldId="297"/>
            <ac:spMk id="3" creationId="{482CF15F-E1C1-4D9B-B3F6-F6B6FE5D2890}"/>
          </ac:spMkLst>
        </pc:spChg>
        <pc:spChg chg="mod">
          <ac:chgData name="Judson Santiago" userId="ebb108da2f256286" providerId="LiveId" clId="{10C56977-281E-4D81-88E3-0A691593C704}" dt="2020-02-04T22:09:12.304" v="68" actId="1076"/>
          <ac:spMkLst>
            <pc:docMk/>
            <pc:sldMk cId="724303935" sldId="297"/>
            <ac:spMk id="4" creationId="{4A391CC7-CCB9-40B2-BA83-F7BC00FC872A}"/>
          </ac:spMkLst>
        </pc:spChg>
        <pc:spChg chg="add mod">
          <ac:chgData name="Judson Santiago" userId="ebb108da2f256286" providerId="LiveId" clId="{10C56977-281E-4D81-88E3-0A691593C704}" dt="2020-02-04T22:45:45.886" v="719" actId="164"/>
          <ac:spMkLst>
            <pc:docMk/>
            <pc:sldMk cId="724303935" sldId="297"/>
            <ac:spMk id="5" creationId="{7C174BFB-7307-473B-AD7F-F12C9410810B}"/>
          </ac:spMkLst>
        </pc:spChg>
        <pc:grpChg chg="add mod">
          <ac:chgData name="Judson Santiago" userId="ebb108da2f256286" providerId="LiveId" clId="{10C56977-281E-4D81-88E3-0A691593C704}" dt="2020-02-04T22:45:45.886" v="719" actId="164"/>
          <ac:grpSpMkLst>
            <pc:docMk/>
            <pc:sldMk cId="724303935" sldId="297"/>
            <ac:grpSpMk id="6" creationId="{AC3186C9-4ED0-490D-AAE5-26FB60AC309B}"/>
          </ac:grpSpMkLst>
        </pc:grpChg>
        <pc:grpChg chg="mod">
          <ac:chgData name="Judson Santiago" userId="ebb108da2f256286" providerId="LiveId" clId="{10C56977-281E-4D81-88E3-0A691593C704}" dt="2020-02-04T22:09:12.304" v="68" actId="1076"/>
          <ac:grpSpMkLst>
            <pc:docMk/>
            <pc:sldMk cId="724303935" sldId="297"/>
            <ac:grpSpMk id="10" creationId="{FB970EA5-1D15-474F-8D1F-5053E2269330}"/>
          </ac:grpSpMkLst>
        </pc:grpChg>
        <pc:picChg chg="mod">
          <ac:chgData name="Judson Santiago" userId="ebb108da2f256286" providerId="LiveId" clId="{10C56977-281E-4D81-88E3-0A691593C704}" dt="2020-02-04T22:45:45.886" v="719" actId="164"/>
          <ac:picMkLst>
            <pc:docMk/>
            <pc:sldMk cId="724303935" sldId="297"/>
            <ac:picMk id="3084" creationId="{CCCC2364-26C9-4427-8F54-AC98F260A809}"/>
          </ac:picMkLst>
        </pc:picChg>
      </pc:sldChg>
      <pc:sldChg chg="addSp modSp add">
        <pc:chgData name="Judson Santiago" userId="ebb108da2f256286" providerId="LiveId" clId="{10C56977-281E-4D81-88E3-0A691593C704}" dt="2020-02-04T22:45:56.724" v="721" actId="313"/>
        <pc:sldMkLst>
          <pc:docMk/>
          <pc:sldMk cId="3780174747" sldId="299"/>
        </pc:sldMkLst>
        <pc:spChg chg="mod">
          <ac:chgData name="Judson Santiago" userId="ebb108da2f256286" providerId="LiveId" clId="{10C56977-281E-4D81-88E3-0A691593C704}" dt="2020-02-04T22:45:56.724" v="721" actId="313"/>
          <ac:spMkLst>
            <pc:docMk/>
            <pc:sldMk cId="3780174747" sldId="299"/>
            <ac:spMk id="2" creationId="{DE3A8C0B-EB12-4C1A-A74C-B6D72F8D0520}"/>
          </ac:spMkLst>
        </pc:spChg>
        <pc:spChg chg="mod">
          <ac:chgData name="Judson Santiago" userId="ebb108da2f256286" providerId="LiveId" clId="{10C56977-281E-4D81-88E3-0A691593C704}" dt="2020-02-04T22:45:09.837" v="718" actId="207"/>
          <ac:spMkLst>
            <pc:docMk/>
            <pc:sldMk cId="3780174747" sldId="299"/>
            <ac:spMk id="3" creationId="{9A8AAF03-370E-4A55-B2FC-5062A9AF7797}"/>
          </ac:spMkLst>
        </pc:spChg>
        <pc:spChg chg="add mod">
          <ac:chgData name="Judson Santiago" userId="ebb108da2f256286" providerId="LiveId" clId="{10C56977-281E-4D81-88E3-0A691593C704}" dt="2020-02-04T22:44:40.212" v="715" actId="1076"/>
          <ac:spMkLst>
            <pc:docMk/>
            <pc:sldMk cId="3780174747" sldId="299"/>
            <ac:spMk id="4" creationId="{5372120B-BED3-4FCD-AAF5-070F5B430D5E}"/>
          </ac:spMkLst>
        </pc:spChg>
        <pc:grpChg chg="add">
          <ac:chgData name="Judson Santiago" userId="ebb108da2f256286" providerId="LiveId" clId="{10C56977-281E-4D81-88E3-0A691593C704}" dt="2020-02-04T22:45:48.919" v="720"/>
          <ac:grpSpMkLst>
            <pc:docMk/>
            <pc:sldMk cId="3780174747" sldId="299"/>
            <ac:grpSpMk id="5" creationId="{1B3AA25C-1913-4561-98EE-6FBAFAD0C2D5}"/>
          </ac:grpSpMkLst>
        </pc:grpChg>
      </pc:sldChg>
    </pc:docChg>
  </pc:docChgLst>
  <pc:docChgLst>
    <pc:chgData name="Judson Santiago" userId="ebb108da2f256286" providerId="LiveId" clId="{926C7176-3362-A244-9BE4-C6A9CB3B35E0}"/>
    <pc:docChg chg="undo custSel modSld modMainMaster">
      <pc:chgData name="Judson Santiago" userId="ebb108da2f256286" providerId="LiveId" clId="{926C7176-3362-A244-9BE4-C6A9CB3B35E0}" dt="2021-07-12T23:14:30.798" v="24" actId="27636"/>
      <pc:docMkLst>
        <pc:docMk/>
      </pc:docMkLst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712608003" sldId="273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61756451" sldId="274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1190274580" sldId="275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2360574367" sldId="276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1152016295" sldId="277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2481564543" sldId="278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499037433" sldId="279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1755326507" sldId="280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848949753" sldId="281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1555228781" sldId="282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1447291868" sldId="283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2105036121" sldId="284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372463613" sldId="285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21771721" sldId="286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3729222873" sldId="287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3487262791" sldId="288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3629785291" sldId="289"/>
        </pc:sldMkLst>
      </pc:sldChg>
      <pc:sldChg chg="modSp mod">
        <pc:chgData name="Judson Santiago" userId="ebb108da2f256286" providerId="LiveId" clId="{926C7176-3362-A244-9BE4-C6A9CB3B35E0}" dt="2021-07-12T23:14:30.798" v="24" actId="27636"/>
        <pc:sldMkLst>
          <pc:docMk/>
          <pc:sldMk cId="2897880082" sldId="294"/>
        </pc:sldMkLst>
        <pc:spChg chg="mod">
          <ac:chgData name="Judson Santiago" userId="ebb108da2f256286" providerId="LiveId" clId="{926C7176-3362-A244-9BE4-C6A9CB3B35E0}" dt="2021-07-12T23:14:30.798" v="24" actId="27636"/>
          <ac:spMkLst>
            <pc:docMk/>
            <pc:sldMk cId="2897880082" sldId="294"/>
            <ac:spMk id="2" creationId="{42240783-4A8F-4D9D-B608-B0B8C8DE6435}"/>
          </ac:spMkLst>
        </pc:spChg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3014566047" sldId="295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2356777242" sldId="296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724303935" sldId="297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796792874" sldId="298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3780174747" sldId="299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1925047173" sldId="300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4115429946" sldId="301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1805584480" sldId="302"/>
        </pc:sldMkLst>
      </pc:sldChg>
      <pc:sldChg chg="modTransition">
        <pc:chgData name="Judson Santiago" userId="ebb108da2f256286" providerId="LiveId" clId="{926C7176-3362-A244-9BE4-C6A9CB3B35E0}" dt="2021-07-12T23:05:05.909" v="4"/>
        <pc:sldMkLst>
          <pc:docMk/>
          <pc:sldMk cId="3223119427" sldId="303"/>
        </pc:sldMkLst>
      </pc:sldChg>
      <pc:sldMasterChg chg="addSp delSp modSp mod modSldLayout">
        <pc:chgData name="Judson Santiago" userId="ebb108da2f256286" providerId="LiveId" clId="{926C7176-3362-A244-9BE4-C6A9CB3B35E0}" dt="2021-07-12T23:13:33.089" v="19" actId="403"/>
        <pc:sldMasterMkLst>
          <pc:docMk/>
          <pc:sldMasterMk cId="3191364939" sldId="2147483687"/>
        </pc:sldMasterMkLst>
        <pc:spChg chg="mod">
          <ac:chgData name="Judson Santiago" userId="ebb108da2f256286" providerId="LiveId" clId="{926C7176-3362-A244-9BE4-C6A9CB3B35E0}" dt="2021-07-12T22:51:35.260" v="0"/>
          <ac:spMkLst>
            <pc:docMk/>
            <pc:sldMasterMk cId="3191364939" sldId="2147483687"/>
            <ac:spMk id="11" creationId="{41ACF44B-478A-684E-85AB-5ED28A41423A}"/>
          </ac:spMkLst>
        </pc:spChg>
        <pc:grpChg chg="add del mod">
          <ac:chgData name="Judson Santiago" userId="ebb108da2f256286" providerId="LiveId" clId="{926C7176-3362-A244-9BE4-C6A9CB3B35E0}" dt="2021-07-12T22:56:16.559" v="3" actId="21"/>
          <ac:grpSpMkLst>
            <pc:docMk/>
            <pc:sldMasterMk cId="3191364939" sldId="2147483687"/>
            <ac:grpSpMk id="8" creationId="{C462CDB5-EFFC-A840-BA83-A26C24B7C247}"/>
          </ac:grpSpMkLst>
        </pc:grpChg>
        <pc:picChg chg="del">
          <ac:chgData name="Judson Santiago" userId="ebb108da2f256286" providerId="LiveId" clId="{926C7176-3362-A244-9BE4-C6A9CB3B35E0}" dt="2021-07-12T23:13:09.229" v="15" actId="478"/>
          <ac:picMkLst>
            <pc:docMk/>
            <pc:sldMasterMk cId="3191364939" sldId="2147483687"/>
            <ac:picMk id="9" creationId="{D490CE8B-CDEE-4FD0-BB4F-02DA29DE4D5C}"/>
          </ac:picMkLst>
        </pc:picChg>
        <pc:picChg chg="mod">
          <ac:chgData name="Judson Santiago" userId="ebb108da2f256286" providerId="LiveId" clId="{926C7176-3362-A244-9BE4-C6A9CB3B35E0}" dt="2021-07-12T22:51:35.260" v="0"/>
          <ac:picMkLst>
            <pc:docMk/>
            <pc:sldMasterMk cId="3191364939" sldId="2147483687"/>
            <ac:picMk id="10" creationId="{4104BE6E-8222-2C46-AFBF-34E46971AEE5}"/>
          </ac:picMkLst>
        </pc:picChg>
        <pc:picChg chg="add mod">
          <ac:chgData name="Judson Santiago" userId="ebb108da2f256286" providerId="LiveId" clId="{926C7176-3362-A244-9BE4-C6A9CB3B35E0}" dt="2021-07-12T23:13:19.154" v="17" actId="167"/>
          <ac:picMkLst>
            <pc:docMk/>
            <pc:sldMasterMk cId="3191364939" sldId="2147483687"/>
            <ac:picMk id="12" creationId="{85F106D9-9C94-C74E-8306-5F55A47FFC57}"/>
          </ac:picMkLst>
        </pc:picChg>
        <pc:sldLayoutChg chg="addSp delSp modSp mod">
          <pc:chgData name="Judson Santiago" userId="ebb108da2f256286" providerId="LiveId" clId="{926C7176-3362-A244-9BE4-C6A9CB3B35E0}" dt="2021-07-12T23:13:33.089" v="19" actId="403"/>
          <pc:sldLayoutMkLst>
            <pc:docMk/>
            <pc:sldMasterMk cId="3191364939" sldId="2147483687"/>
            <pc:sldLayoutMk cId="294128816" sldId="2147483688"/>
          </pc:sldLayoutMkLst>
          <pc:spChg chg="add del mod">
            <ac:chgData name="Judson Santiago" userId="ebb108da2f256286" providerId="LiveId" clId="{926C7176-3362-A244-9BE4-C6A9CB3B35E0}" dt="2021-07-12T23:12:15.794" v="11" actId="478"/>
            <ac:spMkLst>
              <pc:docMk/>
              <pc:sldMasterMk cId="3191364939" sldId="2147483687"/>
              <pc:sldLayoutMk cId="294128816" sldId="2147483688"/>
              <ac:spMk id="6" creationId="{A4AB5AD5-CB50-4B04-91BE-C50A71D781E9}"/>
            </ac:spMkLst>
          </pc:spChg>
          <pc:spChg chg="add del mod">
            <ac:chgData name="Judson Santiago" userId="ebb108da2f256286" providerId="LiveId" clId="{926C7176-3362-A244-9BE4-C6A9CB3B35E0}" dt="2021-07-12T23:11:27.475" v="7"/>
            <ac:spMkLst>
              <pc:docMk/>
              <pc:sldMasterMk cId="3191364939" sldId="2147483687"/>
              <pc:sldLayoutMk cId="294128816" sldId="2147483688"/>
              <ac:spMk id="9" creationId="{A8EA8B1B-AF4F-BA4E-AE25-64D0D1B16A20}"/>
            </ac:spMkLst>
          </pc:spChg>
          <pc:spChg chg="add mod">
            <ac:chgData name="Judson Santiago" userId="ebb108da2f256286" providerId="LiveId" clId="{926C7176-3362-A244-9BE4-C6A9CB3B35E0}" dt="2021-07-12T23:12:12.037" v="10"/>
            <ac:spMkLst>
              <pc:docMk/>
              <pc:sldMasterMk cId="3191364939" sldId="2147483687"/>
              <pc:sldLayoutMk cId="294128816" sldId="2147483688"/>
              <ac:spMk id="10" creationId="{C67A1F6E-712C-5440-B623-91B64D21FAEA}"/>
            </ac:spMkLst>
          </pc:spChg>
          <pc:spChg chg="mod">
            <ac:chgData name="Judson Santiago" userId="ebb108da2f256286" providerId="LiveId" clId="{926C7176-3362-A244-9BE4-C6A9CB3B35E0}" dt="2021-07-12T23:13:33.089" v="19" actId="403"/>
            <ac:spMkLst>
              <pc:docMk/>
              <pc:sldMasterMk cId="3191364939" sldId="2147483687"/>
              <pc:sldLayoutMk cId="294128816" sldId="2147483688"/>
              <ac:spMk id="11" creationId="{8241E014-546D-43D0-9923-44166546B435}"/>
            </ac:spMkLst>
          </pc:spChg>
          <pc:picChg chg="del">
            <ac:chgData name="Judson Santiago" userId="ebb108da2f256286" providerId="LiveId" clId="{926C7176-3362-A244-9BE4-C6A9CB3B35E0}" dt="2021-07-12T23:12:21.744" v="12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  <pc:picChg chg="add mod">
            <ac:chgData name="Judson Santiago" userId="ebb108da2f256286" providerId="LiveId" clId="{926C7176-3362-A244-9BE4-C6A9CB3B35E0}" dt="2021-07-12T23:12:38.086" v="14" actId="167"/>
            <ac:picMkLst>
              <pc:docMk/>
              <pc:sldMasterMk cId="3191364939" sldId="2147483687"/>
              <pc:sldLayoutMk cId="294128816" sldId="2147483688"/>
              <ac:picMk id="12" creationId="{5B0BF536-23E6-934A-8890-9E075F6273A8}"/>
            </ac:picMkLst>
          </pc:picChg>
        </pc:sldLayoutChg>
      </pc:sldMasterChg>
    </pc:docChg>
  </pc:docChgLst>
  <pc:docChgLst>
    <pc:chgData name="Judson Santiago" userId="ebb108da2f256286" providerId="LiveId" clId="{47642A15-90FA-4B32-BCF7-D17E410561D0}"/>
    <pc:docChg chg="undo custSel modSld">
      <pc:chgData name="Judson Santiago" userId="ebb108da2f256286" providerId="LiveId" clId="{47642A15-90FA-4B32-BCF7-D17E410561D0}" dt="2020-03-13T22:36:06.859" v="136" actId="20577"/>
      <pc:docMkLst>
        <pc:docMk/>
      </pc:docMkLst>
      <pc:sldChg chg="modNotesTx">
        <pc:chgData name="Judson Santiago" userId="ebb108da2f256286" providerId="LiveId" clId="{47642A15-90FA-4B32-BCF7-D17E410561D0}" dt="2020-03-10T19:27:31.956" v="69" actId="6549"/>
        <pc:sldMkLst>
          <pc:docMk/>
          <pc:sldMk cId="1190274580" sldId="275"/>
        </pc:sldMkLst>
      </pc:sldChg>
      <pc:sldChg chg="modSp">
        <pc:chgData name="Judson Santiago" userId="ebb108da2f256286" providerId="LiveId" clId="{47642A15-90FA-4B32-BCF7-D17E410561D0}" dt="2020-03-10T19:57:52.186" v="86" actId="6549"/>
        <pc:sldMkLst>
          <pc:docMk/>
          <pc:sldMk cId="3629785291" sldId="289"/>
        </pc:sldMkLst>
        <pc:spChg chg="mod">
          <ac:chgData name="Judson Santiago" userId="ebb108da2f256286" providerId="LiveId" clId="{47642A15-90FA-4B32-BCF7-D17E410561D0}" dt="2020-03-10T19:57:52.186" v="86" actId="6549"/>
          <ac:spMkLst>
            <pc:docMk/>
            <pc:sldMk cId="3629785291" sldId="289"/>
            <ac:spMk id="3" creationId="{99AFE2DF-9041-4123-86B5-0C287BB950CB}"/>
          </ac:spMkLst>
        </pc:spChg>
      </pc:sldChg>
      <pc:sldChg chg="modSp">
        <pc:chgData name="Judson Santiago" userId="ebb108da2f256286" providerId="LiveId" clId="{47642A15-90FA-4B32-BCF7-D17E410561D0}" dt="2020-03-10T21:40:19.799" v="134" actId="1036"/>
        <pc:sldMkLst>
          <pc:docMk/>
          <pc:sldMk cId="2897880082" sldId="294"/>
        </pc:sldMkLst>
        <pc:spChg chg="mod">
          <ac:chgData name="Judson Santiago" userId="ebb108da2f256286" providerId="LiveId" clId="{47642A15-90FA-4B32-BCF7-D17E410561D0}" dt="2020-03-10T21:40:19.799" v="134" actId="1036"/>
          <ac:spMkLst>
            <pc:docMk/>
            <pc:sldMk cId="2897880082" sldId="294"/>
            <ac:spMk id="2" creationId="{42240783-4A8F-4D9D-B608-B0B8C8DE6435}"/>
          </ac:spMkLst>
        </pc:spChg>
      </pc:sldChg>
      <pc:sldChg chg="modSp">
        <pc:chgData name="Judson Santiago" userId="ebb108da2f256286" providerId="LiveId" clId="{47642A15-90FA-4B32-BCF7-D17E410561D0}" dt="2020-03-10T21:30:22.919" v="87"/>
        <pc:sldMkLst>
          <pc:docMk/>
          <pc:sldMk cId="2356777242" sldId="296"/>
        </pc:sldMkLst>
        <pc:picChg chg="mod">
          <ac:chgData name="Judson Santiago" userId="ebb108da2f256286" providerId="LiveId" clId="{47642A15-90FA-4B32-BCF7-D17E410561D0}" dt="2020-03-10T21:30:22.919" v="87"/>
          <ac:picMkLst>
            <pc:docMk/>
            <pc:sldMk cId="2356777242" sldId="296"/>
            <ac:picMk id="1028" creationId="{30C7E491-F673-41A0-978A-2C1D731FDA0C}"/>
          </ac:picMkLst>
        </pc:picChg>
      </pc:sldChg>
      <pc:sldChg chg="addSp modNotesTx">
        <pc:chgData name="Judson Santiago" userId="ebb108da2f256286" providerId="LiveId" clId="{47642A15-90FA-4B32-BCF7-D17E410561D0}" dt="2020-03-10T19:18:44.940" v="68" actId="20577"/>
        <pc:sldMkLst>
          <pc:docMk/>
          <pc:sldMk cId="724303935" sldId="297"/>
        </pc:sldMkLst>
        <pc:grpChg chg="add">
          <ac:chgData name="Judson Santiago" userId="ebb108da2f256286" providerId="LiveId" clId="{47642A15-90FA-4B32-BCF7-D17E410561D0}" dt="2020-03-10T19:17:46.189" v="0"/>
          <ac:grpSpMkLst>
            <pc:docMk/>
            <pc:sldMk cId="724303935" sldId="297"/>
            <ac:grpSpMk id="75" creationId="{600DF4C9-8CDF-4DD6-9850-798A4EE6BB00}"/>
          </ac:grpSpMkLst>
        </pc:grpChg>
      </pc:sldChg>
      <pc:sldChg chg="modSp">
        <pc:chgData name="Judson Santiago" userId="ebb108da2f256286" providerId="LiveId" clId="{47642A15-90FA-4B32-BCF7-D17E410561D0}" dt="2020-03-13T22:36:06.859" v="136" actId="20577"/>
        <pc:sldMkLst>
          <pc:docMk/>
          <pc:sldMk cId="4115429946" sldId="301"/>
        </pc:sldMkLst>
        <pc:spChg chg="mod">
          <ac:chgData name="Judson Santiago" userId="ebb108da2f256286" providerId="LiveId" clId="{47642A15-90FA-4B32-BCF7-D17E410561D0}" dt="2020-03-13T22:36:06.859" v="136" actId="20577"/>
          <ac:spMkLst>
            <pc:docMk/>
            <pc:sldMk cId="4115429946" sldId="301"/>
            <ac:spMk id="3" creationId="{DBE1A760-BB1D-4CC8-BDD6-DD7A4B2BFD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como é feita a representação de objetos 3D: malhas, vértices, arestas, faces. Conhecer o sistema gráfico e o sistema de cores. A GPU e o seu pipeline gráfico. A ilusão tridimensional e o funcionamento da  luz.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24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frame buffer possui algumas características importantes que agente precisa conhecer.</a:t>
            </a:r>
            <a:br>
              <a:rPr lang="pt-BR" dirty="0"/>
            </a:br>
            <a:endParaRPr lang="pt-BR" dirty="0"/>
          </a:p>
          <a:p>
            <a:r>
              <a:rPr lang="pt-BR" dirty="0"/>
              <a:t>HDR10 usa 10 bits por cor</a:t>
            </a:r>
          </a:p>
          <a:p>
            <a:r>
              <a:rPr lang="pt-BR" dirty="0"/>
              <a:t>Dolby Vision usa 12 bits por cor (4096 níveis para cada cor) = aproximadamente 68 bilhões de cores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738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valores acima são de um monitor LCD típico.</a:t>
            </a:r>
          </a:p>
          <a:p>
            <a:r>
              <a:rPr lang="pt-BR" dirty="0" err="1"/>
              <a:t>Nit</a:t>
            </a:r>
            <a:r>
              <a:rPr lang="pt-BR" dirty="0"/>
              <a:t> = </a:t>
            </a:r>
            <a:r>
              <a:rPr lang="pt-BR" dirty="0" err="1"/>
              <a:t>cd</a:t>
            </a:r>
            <a:r>
              <a:rPr lang="pt-BR" dirty="0"/>
              <a:t>/m</a:t>
            </a:r>
            <a:r>
              <a:rPr lang="pt-BR" baseline="30000" dirty="0"/>
              <a:t>2</a:t>
            </a:r>
            <a:r>
              <a:rPr lang="pt-BR" dirty="0"/>
              <a:t>, que significa a diferença de luminosidade entre o branco e o preto.</a:t>
            </a:r>
          </a:p>
          <a:p>
            <a:r>
              <a:rPr lang="pt-BR" dirty="0"/>
              <a:t>GTG = Gray </a:t>
            </a:r>
            <a:r>
              <a:rPr lang="pt-BR" dirty="0" err="1"/>
              <a:t>To</a:t>
            </a:r>
            <a:r>
              <a:rPr lang="pt-BR" dirty="0"/>
              <a:t> Gray, que significa o tempo que um pixel leva para ir de um nível de cinza para o próximo nível. O tempo de resposta limita a frequência máxima de atualização da tela.</a:t>
            </a:r>
          </a:p>
          <a:p>
            <a:r>
              <a:rPr lang="pt-BR" dirty="0"/>
              <a:t>DPI = </a:t>
            </a:r>
            <a:r>
              <a:rPr lang="pt-BR" dirty="0" err="1"/>
              <a:t>Dots</a:t>
            </a:r>
            <a:r>
              <a:rPr lang="pt-BR" dirty="0"/>
              <a:t> (Pixels) Per </a:t>
            </a:r>
            <a:r>
              <a:rPr lang="pt-BR" dirty="0" err="1"/>
              <a:t>Inch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83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GPU implementa um Pipeline Gráfico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4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Aplicar um efeito de escurecimento da imagem exige multiplicar um valor pela cor de cada pixel. Isso pode ser feito em paralelo. </a:t>
            </a:r>
          </a:p>
          <a:p>
            <a:endParaRPr lang="pt-BR" dirty="0"/>
          </a:p>
          <a:p>
            <a:r>
              <a:rPr lang="pt-BR" dirty="0"/>
              <a:t>MMIO =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Mapped</a:t>
            </a:r>
            <a:r>
              <a:rPr lang="pt-BR" dirty="0"/>
              <a:t> I/O</a:t>
            </a:r>
          </a:p>
          <a:p>
            <a:r>
              <a:rPr lang="pt-BR" dirty="0"/>
              <a:t>ALU = </a:t>
            </a:r>
            <a:r>
              <a:rPr lang="pt-BR" dirty="0" err="1"/>
              <a:t>Arithmetic</a:t>
            </a:r>
            <a:r>
              <a:rPr lang="pt-BR" dirty="0"/>
              <a:t> </a:t>
            </a:r>
            <a:r>
              <a:rPr lang="pt-BR" dirty="0" err="1"/>
              <a:t>Logic</a:t>
            </a:r>
            <a:r>
              <a:rPr lang="pt-BR" dirty="0"/>
              <a:t> Unit</a:t>
            </a:r>
          </a:p>
          <a:p>
            <a:r>
              <a:rPr lang="pt-BR" dirty="0"/>
              <a:t>GPR = General </a:t>
            </a:r>
            <a:r>
              <a:rPr lang="pt-BR" dirty="0" err="1"/>
              <a:t>Purpose</a:t>
            </a:r>
            <a:r>
              <a:rPr lang="pt-BR" dirty="0"/>
              <a:t> </a:t>
            </a:r>
            <a:r>
              <a:rPr lang="pt-BR" dirty="0" err="1"/>
              <a:t>Register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3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conhecer o conceito de pipeline através de um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34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multiplicação e a soma são feitas ao mesmo tempo, em paralelo.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886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latência = número de ciclos para obter o primeiro resultado.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515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Hoje, esse pipeline não é mais fixo, existem </a:t>
            </a:r>
            <a:r>
              <a:rPr lang="pt-BR" dirty="0" err="1"/>
              <a:t>vertex</a:t>
            </a:r>
            <a:r>
              <a:rPr lang="pt-BR" dirty="0"/>
              <a:t> e pixel (</a:t>
            </a:r>
            <a:r>
              <a:rPr lang="pt-BR" dirty="0" err="1"/>
              <a:t>fragments</a:t>
            </a:r>
            <a:r>
              <a:rPr lang="pt-BR" dirty="0"/>
              <a:t>) </a:t>
            </a:r>
            <a:r>
              <a:rPr lang="pt-BR" dirty="0" err="1"/>
              <a:t>shaders</a:t>
            </a:r>
            <a:r>
              <a:rPr lang="pt-BR" dirty="0"/>
              <a:t> que são programáveis.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7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Vulkan</a:t>
            </a:r>
            <a:r>
              <a:rPr lang="pt-BR" dirty="0"/>
              <a:t> e DirectX 12 são baseados nas ideias trazidas pela biblioteca </a:t>
            </a:r>
            <a:r>
              <a:rPr lang="pt-BR" dirty="0" err="1"/>
              <a:t>Mantle</a:t>
            </a:r>
            <a:r>
              <a:rPr lang="pt-BR" dirty="0"/>
              <a:t> da AMD, que foi descontinuada em 2015.</a:t>
            </a:r>
          </a:p>
          <a:p>
            <a:r>
              <a:rPr lang="pt-BR" dirty="0"/>
              <a:t>Oficialmente as placas suportam apenas Windows e Linux, mas a maioria funciona com Metal no </a:t>
            </a:r>
            <a:r>
              <a:rPr lang="pt-BR" dirty="0" err="1"/>
              <a:t>MacOS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Não existe suporte oficial para </a:t>
            </a:r>
            <a:r>
              <a:rPr lang="pt-BR" dirty="0" err="1"/>
              <a:t>Vulkan</a:t>
            </a:r>
            <a:r>
              <a:rPr lang="pt-BR" dirty="0"/>
              <a:t> no </a:t>
            </a:r>
            <a:r>
              <a:rPr lang="pt-BR" dirty="0" err="1"/>
              <a:t>MacOS</a:t>
            </a:r>
            <a:r>
              <a:rPr lang="pt-BR" dirty="0"/>
              <a:t> e a última versão de OpenGL suportada é a 4.1 (lançada em 2010). </a:t>
            </a:r>
          </a:p>
          <a:p>
            <a:r>
              <a:rPr lang="pt-BR" dirty="0"/>
              <a:t>APIs antigas: DirectX 11 (Windows), OpenGL 4.1 (</a:t>
            </a:r>
            <a:r>
              <a:rPr lang="pt-BR" dirty="0" err="1"/>
              <a:t>MacOs</a:t>
            </a:r>
            <a:r>
              <a:rPr lang="pt-BR" dirty="0"/>
              <a:t>), OpenGL 4.6 (Windows e Linux)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284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visão produz essas ilusões que caracterizam os objetos 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4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1" dirty="0">
                <a:solidFill>
                  <a:schemeClr val="bg1"/>
                </a:solidFill>
              </a:rPr>
              <a:t>Blender</a:t>
            </a:r>
            <a:r>
              <a:rPr lang="pt-BR" sz="1200" dirty="0">
                <a:solidFill>
                  <a:schemeClr val="bg1"/>
                </a:solidFill>
              </a:rPr>
              <a:t>: Mostrar uma cena com objetos, câmera e luz. </a:t>
            </a:r>
            <a:r>
              <a:rPr lang="pt-BR" dirty="0"/>
              <a:t>Para entendermos todo esse processo, é preciso primeiro conhecer alguns </a:t>
            </a:r>
            <a:r>
              <a:rPr lang="pt-BR" b="1" dirty="0"/>
              <a:t>conceitos básicos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4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ilusão 3D depende fortemente da </a:t>
            </a:r>
            <a:r>
              <a:rPr lang="pt-BR" b="1" dirty="0"/>
              <a:t>iluminação. </a:t>
            </a:r>
            <a:r>
              <a:rPr lang="pt-BR" dirty="0"/>
              <a:t>Por isso muitas técnicas se apoiam no comportamento da luz.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453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Se a iluminação de uma cena é fundamental para a ilusão tridimensional, precisamos conhecer mais sobre a luz e a nossa visão.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870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brilho, ou intensidade da luz, é a quantidade de fótons emitidos por segundo. O olho humano consegue processar uma grande faixa de luminosidade.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53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Ex.: a parte de trás dos objetos não são processadas. As frequências de luz representadas são aquelas capturadas pelos nossos olhos (infravermelho e raios x ficam de fora),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978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computação gráfica estamos normalmente interessados em obter a cena visível por uma câmera posicionada na cena.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363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Próxima aula vamos começar a explorar a parte prática do curso, com a programação de janelas.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ferramentas de modelagem normalmente trabalham com </a:t>
            </a:r>
            <a:r>
              <a:rPr lang="pt-BR" b="1" dirty="0"/>
              <a:t>quadriláteros</a:t>
            </a:r>
            <a:r>
              <a:rPr lang="pt-BR" dirty="0"/>
              <a:t> (</a:t>
            </a:r>
            <a:r>
              <a:rPr lang="pt-BR" dirty="0" err="1"/>
              <a:t>quads</a:t>
            </a:r>
            <a:r>
              <a:rPr lang="pt-BR" dirty="0"/>
              <a:t>), mas para o desenho final, eles são convertidos em triângulos. Os cálculos para renderização de triângulos são mais simples e eficientes.</a:t>
            </a:r>
          </a:p>
          <a:p>
            <a:r>
              <a:rPr lang="pt-BR" dirty="0"/>
              <a:t>No </a:t>
            </a:r>
            <a:r>
              <a:rPr lang="pt-BR" b="1" dirty="0"/>
              <a:t>Blender</a:t>
            </a:r>
            <a:r>
              <a:rPr lang="pt-BR" dirty="0"/>
              <a:t>, é possível visualizar os triângulos selecionando todas as faces e pressionando </a:t>
            </a:r>
            <a:r>
              <a:rPr lang="pt-BR" dirty="0" err="1"/>
              <a:t>Ctrl+T</a:t>
            </a:r>
            <a:r>
              <a:rPr lang="pt-BR" dirty="0"/>
              <a:t> (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&gt; Faces &gt; </a:t>
            </a:r>
            <a:r>
              <a:rPr lang="pt-BR" dirty="0" err="1"/>
              <a:t>Triangulate</a:t>
            </a:r>
            <a:r>
              <a:rPr lang="pt-BR" dirty="0"/>
              <a:t> Faces).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06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muito comum utilizar um modelo mais simplificado para aplicações interativas e de tempo real (ex.: jogos) e modelos mais detalhados para as demais aplicações (ex.: filmes).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6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1" dirty="0">
                <a:solidFill>
                  <a:schemeClr val="bg1"/>
                </a:solidFill>
              </a:rPr>
              <a:t>Blender</a:t>
            </a:r>
            <a:r>
              <a:rPr lang="pt-BR" sz="1200" dirty="0">
                <a:solidFill>
                  <a:schemeClr val="bg1"/>
                </a:solidFill>
              </a:rPr>
              <a:t>: mostrar vértices, arestas e faces de um objeto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50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1" dirty="0">
                <a:solidFill>
                  <a:schemeClr val="bg1"/>
                </a:solidFill>
              </a:rPr>
              <a:t>Blender</a:t>
            </a:r>
            <a:r>
              <a:rPr lang="pt-BR" sz="1200" dirty="0">
                <a:solidFill>
                  <a:schemeClr val="bg1"/>
                </a:solidFill>
              </a:rPr>
              <a:t>: mostrar coordenadas locais, globais e da câmera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4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1" dirty="0">
                <a:solidFill>
                  <a:schemeClr val="bg1"/>
                </a:solidFill>
              </a:rPr>
              <a:t>Blender</a:t>
            </a:r>
            <a:r>
              <a:rPr lang="pt-BR" sz="1200" dirty="0">
                <a:solidFill>
                  <a:schemeClr val="bg1"/>
                </a:solidFill>
              </a:rPr>
              <a:t>: mostrar que ele usa um sistema </a:t>
            </a:r>
            <a:r>
              <a:rPr lang="pt-BR" sz="1200" dirty="0" err="1">
                <a:solidFill>
                  <a:schemeClr val="bg1"/>
                </a:solidFill>
              </a:rPr>
              <a:t>right-handed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77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1" dirty="0" err="1">
                <a:solidFill>
                  <a:schemeClr val="bg1"/>
                </a:solidFill>
              </a:rPr>
              <a:t>Paint</a:t>
            </a:r>
            <a:r>
              <a:rPr lang="pt-BR" sz="1200" b="1" dirty="0">
                <a:solidFill>
                  <a:schemeClr val="bg1"/>
                </a:solidFill>
              </a:rPr>
              <a:t> Shop Pro</a:t>
            </a:r>
            <a:r>
              <a:rPr lang="pt-BR" sz="1200" dirty="0">
                <a:solidFill>
                  <a:schemeClr val="bg1"/>
                </a:solidFill>
              </a:rPr>
              <a:t>: mostrar como a mistura de cores funciona em um </a:t>
            </a:r>
            <a:r>
              <a:rPr lang="pt-BR" sz="1200" dirty="0" err="1">
                <a:solidFill>
                  <a:schemeClr val="bg1"/>
                </a:solidFill>
              </a:rPr>
              <a:t>slider</a:t>
            </a:r>
            <a:r>
              <a:rPr lang="pt-BR" sz="1200" dirty="0">
                <a:solidFill>
                  <a:schemeClr val="bg1"/>
                </a:solidFill>
              </a:rPr>
              <a:t> RGB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32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monitor faz parte (é o elemento final) de um sistema gráfico.</a:t>
            </a:r>
          </a:p>
          <a:p>
            <a:r>
              <a:rPr lang="pt-BR" dirty="0"/>
              <a:t>A imagem que vemos na tela é uma matriz de pixels produzida pelo sistema gráfico. </a:t>
            </a:r>
          </a:p>
          <a:p>
            <a:r>
              <a:rPr lang="pt-BR" dirty="0"/>
              <a:t>A palavra </a:t>
            </a:r>
            <a:r>
              <a:rPr lang="pt-BR" b="1" dirty="0"/>
              <a:t>pixel</a:t>
            </a:r>
            <a:r>
              <a:rPr lang="pt-BR" dirty="0"/>
              <a:t> vem de </a:t>
            </a:r>
            <a:r>
              <a:rPr lang="pt-BR" b="1" dirty="0" err="1"/>
              <a:t>picture</a:t>
            </a:r>
            <a:r>
              <a:rPr lang="pt-BR" b="1" dirty="0"/>
              <a:t> </a:t>
            </a:r>
            <a:r>
              <a:rPr lang="pt-BR" b="1" dirty="0" err="1"/>
              <a:t>element</a:t>
            </a:r>
            <a:r>
              <a:rPr lang="pt-BR" dirty="0"/>
              <a:t> em inglês. Em português é possível usar </a:t>
            </a:r>
            <a:r>
              <a:rPr lang="pt-BR" dirty="0" err="1"/>
              <a:t>píxel</a:t>
            </a:r>
            <a:r>
              <a:rPr lang="pt-BR" dirty="0"/>
              <a:t> e </a:t>
            </a:r>
            <a:r>
              <a:rPr lang="pt-BR" dirty="0" err="1"/>
              <a:t>píxeis</a:t>
            </a:r>
            <a:r>
              <a:rPr lang="pt-BR" dirty="0"/>
              <a:t> como aportuguesamento do termo.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3-HD-BTM.png">
            <a:extLst>
              <a:ext uri="{FF2B5EF4-FFF2-40B4-BE49-F238E27FC236}">
                <a16:creationId xmlns:a16="http://schemas.microsoft.com/office/drawing/2014/main" id="{5B0BF536-23E6-934A-8890-9E075F6273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22F66E-FBDA-45CC-9EAB-44927C15D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41E014-546D-43D0-9923-44166546B435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7A1F6E-712C-5440-B623-91B64D21FAEA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3-HD-TOP.png">
            <a:extLst>
              <a:ext uri="{FF2B5EF4-FFF2-40B4-BE49-F238E27FC236}">
                <a16:creationId xmlns:a16="http://schemas.microsoft.com/office/drawing/2014/main" id="{85F106D9-9C94-C74E-8306-5F55A47FFC5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40783-4A8F-4D9D-B608-B0B8C8DE6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7" y="2688818"/>
            <a:ext cx="10114203" cy="1825096"/>
          </a:xfrm>
        </p:spPr>
        <p:txBody>
          <a:bodyPr>
            <a:normAutofit/>
          </a:bodyPr>
          <a:lstStyle/>
          <a:p>
            <a:r>
              <a:rPr lang="pt-BR" sz="7200" dirty="0"/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289788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2E764-1B91-4625-8FEC-FBB9DD8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2CEC1-1F3F-4208-9DCE-62E26D8B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/>
                </a:solidFill>
              </a:rPr>
              <a:t>sistema gráfico </a:t>
            </a:r>
            <a:r>
              <a:rPr lang="pt-BR" dirty="0"/>
              <a:t>faz parte de um </a:t>
            </a:r>
            <a:r>
              <a:rPr lang="pt-BR" dirty="0">
                <a:solidFill>
                  <a:schemeClr val="accent1"/>
                </a:solidFill>
              </a:rPr>
              <a:t>sistema computacional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52FD020-43AB-4034-B7B2-D6CCB7386F36}"/>
              </a:ext>
            </a:extLst>
          </p:cNvPr>
          <p:cNvGrpSpPr/>
          <p:nvPr/>
        </p:nvGrpSpPr>
        <p:grpSpPr>
          <a:xfrm>
            <a:off x="1075855" y="2900810"/>
            <a:ext cx="9786936" cy="3281940"/>
            <a:chOff x="1075855" y="2900810"/>
            <a:chExt cx="9786936" cy="328194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F4EDAC3-DF28-4643-98C1-FF02BDDF410A}"/>
                </a:ext>
              </a:extLst>
            </p:cNvPr>
            <p:cNvSpPr txBox="1"/>
            <p:nvPr/>
          </p:nvSpPr>
          <p:spPr>
            <a:xfrm>
              <a:off x="6283557" y="2900810"/>
              <a:ext cx="18199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Eles são baseados na varredura de uma matriz de pixels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52F54AA-50A8-4553-BB1A-7526A666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91" y="4085736"/>
              <a:ext cx="653317" cy="596753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196D75A-7C4C-4443-A7CB-3AE35C5B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55" y="3102240"/>
              <a:ext cx="1537791" cy="691619"/>
            </a:xfrm>
            <a:prstGeom prst="rect">
              <a:avLst/>
            </a:prstGeom>
          </p:spPr>
        </p:pic>
        <p:pic>
          <p:nvPicPr>
            <p:cNvPr id="6" name="Picture 2" descr="http://upload.wikimedia.org/wikipedia/commons/thumb/7/76/Multitouch_screen.svg/250px-Multitouch_screen.svg.png">
              <a:extLst>
                <a:ext uri="{FF2B5EF4-FFF2-40B4-BE49-F238E27FC236}">
                  <a16:creationId xmlns:a16="http://schemas.microsoft.com/office/drawing/2014/main" id="{8E45F230-E8B3-4801-AD72-717AD5931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504" y="5046531"/>
              <a:ext cx="1142489" cy="82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41D6EFB-87FE-4670-BA9A-35475EE1729F}"/>
                </a:ext>
              </a:extLst>
            </p:cNvPr>
            <p:cNvSpPr/>
            <p:nvPr/>
          </p:nvSpPr>
          <p:spPr>
            <a:xfrm>
              <a:off x="3403747" y="3981450"/>
              <a:ext cx="1120628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ECC69F8-E06D-456D-BEA0-B28C744420BC}"/>
                </a:ext>
              </a:extLst>
            </p:cNvPr>
            <p:cNvSpPr/>
            <p:nvPr/>
          </p:nvSpPr>
          <p:spPr>
            <a:xfrm>
              <a:off x="4947707" y="3981450"/>
              <a:ext cx="1120628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D9DF01C2-7157-41E6-9C94-CFFD19D45A76}"/>
                </a:ext>
              </a:extLst>
            </p:cNvPr>
            <p:cNvSpPr/>
            <p:nvPr/>
          </p:nvSpPr>
          <p:spPr>
            <a:xfrm>
              <a:off x="6633239" y="3981450"/>
              <a:ext cx="1120628" cy="838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Frame Buffer</a:t>
              </a:r>
            </a:p>
          </p:txBody>
        </p: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153FBAB3-1C2F-4379-8FCA-F54A539B9B5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2613646" y="3448050"/>
              <a:ext cx="790101" cy="952500"/>
            </a:xfrm>
            <a:prstGeom prst="bentConnector3">
              <a:avLst>
                <a:gd name="adj1" fmla="val 48898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B1E8BF8E-DDB0-446C-8E65-9311051B815E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2415993" y="4400550"/>
              <a:ext cx="987754" cy="1059562"/>
            </a:xfrm>
            <a:prstGeom prst="bentConnector3">
              <a:avLst>
                <a:gd name="adj1" fmla="val 5935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9382D13C-441C-405F-B391-9AC3A6EAC54D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93" y="4400550"/>
              <a:ext cx="59506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7055349-DB86-47FC-9900-6F4533612CB2}"/>
                </a:ext>
              </a:extLst>
            </p:cNvPr>
            <p:cNvSpPr/>
            <p:nvPr/>
          </p:nvSpPr>
          <p:spPr>
            <a:xfrm>
              <a:off x="3501249" y="3310891"/>
              <a:ext cx="913839" cy="381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RAM</a:t>
              </a:r>
              <a:endParaRPr lang="pt-BR" dirty="0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7FCC2957-EFA7-4B7D-B3C3-93766E015F89}"/>
                </a:ext>
              </a:extLst>
            </p:cNvPr>
            <p:cNvSpPr/>
            <p:nvPr/>
          </p:nvSpPr>
          <p:spPr>
            <a:xfrm>
              <a:off x="5051101" y="3310532"/>
              <a:ext cx="913839" cy="38134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VRAM</a:t>
              </a:r>
              <a:endParaRPr lang="pt-BR" sz="1000" dirty="0"/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5A4EC5AA-6CC4-4FBF-9C3B-ABC4EAFC574C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>
            <a:xfrm>
              <a:off x="3958169" y="3692234"/>
              <a:ext cx="5892" cy="289216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39B4C703-8324-4058-9EFE-4FC99EC42AF5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524375" y="4400550"/>
              <a:ext cx="42333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E0FEAE2A-B7DB-4D10-B3DB-D95A66DAE2C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068335" y="4400550"/>
              <a:ext cx="564904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6FC5663A-2664-4962-BFF4-8C3CE977CC81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7753867" y="4390533"/>
              <a:ext cx="762509" cy="1001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06738D29-FD33-4DC1-8574-4617D2ACB8D4}"/>
                </a:ext>
              </a:extLst>
            </p:cNvPr>
            <p:cNvCxnSpPr>
              <a:cxnSpLocks/>
              <a:stCxn id="32" idx="2"/>
              <a:endCxn id="9" idx="0"/>
            </p:cNvCxnSpPr>
            <p:nvPr/>
          </p:nvCxnSpPr>
          <p:spPr>
            <a:xfrm>
              <a:off x="5508021" y="3691876"/>
              <a:ext cx="0" cy="289574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75DE6CFA-9631-4BAF-947C-FDA30BAF9F4E}"/>
                </a:ext>
              </a:extLst>
            </p:cNvPr>
            <p:cNvGrpSpPr/>
            <p:nvPr/>
          </p:nvGrpSpPr>
          <p:grpSpPr>
            <a:xfrm>
              <a:off x="8460918" y="3551558"/>
              <a:ext cx="2401873" cy="2631192"/>
              <a:chOff x="8460918" y="3551558"/>
              <a:chExt cx="2401873" cy="2631192"/>
            </a:xfrm>
          </p:grpSpPr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5BFB8016-01DB-4987-9328-1BB7BF699FC3}"/>
                  </a:ext>
                </a:extLst>
              </p:cNvPr>
              <p:cNvGrpSpPr/>
              <p:nvPr/>
            </p:nvGrpSpPr>
            <p:grpSpPr>
              <a:xfrm>
                <a:off x="8516376" y="3551558"/>
                <a:ext cx="2346415" cy="1838548"/>
                <a:chOff x="8405865" y="2348666"/>
                <a:chExt cx="3419103" cy="2492249"/>
              </a:xfrm>
            </p:grpSpPr>
            <p:sp>
              <p:nvSpPr>
                <p:cNvPr id="13" name="Triângulo isósceles 12">
                  <a:extLst>
                    <a:ext uri="{FF2B5EF4-FFF2-40B4-BE49-F238E27FC236}">
                      <a16:creationId xmlns:a16="http://schemas.microsoft.com/office/drawing/2014/main" id="{C7FE0A0A-0A61-4E87-BFEC-A846397211CF}"/>
                    </a:ext>
                  </a:extLst>
                </p:cNvPr>
                <p:cNvSpPr/>
                <p:nvPr/>
              </p:nvSpPr>
              <p:spPr>
                <a:xfrm>
                  <a:off x="9702010" y="4480875"/>
                  <a:ext cx="792088" cy="360040"/>
                </a:xfrm>
                <a:prstGeom prst="triangle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BAA10D4F-F128-42FC-A8F7-97A86321DC71}"/>
                    </a:ext>
                  </a:extLst>
                </p:cNvPr>
                <p:cNvSpPr/>
                <p:nvPr/>
              </p:nvSpPr>
              <p:spPr>
                <a:xfrm>
                  <a:off x="8405865" y="2348666"/>
                  <a:ext cx="3419103" cy="2274549"/>
                </a:xfrm>
                <a:prstGeom prst="rect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36A15105-B15B-4964-9F15-5C8BDF65E19B}"/>
                    </a:ext>
                  </a:extLst>
                </p:cNvPr>
                <p:cNvSpPr/>
                <p:nvPr/>
              </p:nvSpPr>
              <p:spPr>
                <a:xfrm>
                  <a:off x="8567246" y="2507750"/>
                  <a:ext cx="3096344" cy="191450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convex"/>
                </a:sp3d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487D3A2B-0B40-4086-9962-8B76B221ED5B}"/>
                    </a:ext>
                  </a:extLst>
                </p:cNvPr>
                <p:cNvSpPr/>
                <p:nvPr/>
              </p:nvSpPr>
              <p:spPr>
                <a:xfrm>
                  <a:off x="8639254" y="2579758"/>
                  <a:ext cx="2958009" cy="17528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Triângulo isósceles 16">
                  <a:extLst>
                    <a:ext uri="{FF2B5EF4-FFF2-40B4-BE49-F238E27FC236}">
                      <a16:creationId xmlns:a16="http://schemas.microsoft.com/office/drawing/2014/main" id="{CAB512A2-8601-4E86-8264-855AA627C875}"/>
                    </a:ext>
                  </a:extLst>
                </p:cNvPr>
                <p:cNvSpPr/>
                <p:nvPr/>
              </p:nvSpPr>
              <p:spPr>
                <a:xfrm>
                  <a:off x="9641685" y="3630635"/>
                  <a:ext cx="437729" cy="431583"/>
                </a:xfrm>
                <a:prstGeom prst="triangle">
                  <a:avLst/>
                </a:prstGeom>
                <a:solidFill>
                  <a:srgbClr val="0070C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8" name="Conector reto 17">
                  <a:extLst>
                    <a:ext uri="{FF2B5EF4-FFF2-40B4-BE49-F238E27FC236}">
                      <a16:creationId xmlns:a16="http://schemas.microsoft.com/office/drawing/2014/main" id="{DFB5B21B-49F0-4D8B-9FBC-C1BA2B5E869A}"/>
                    </a:ext>
                  </a:extLst>
                </p:cNvPr>
                <p:cNvCxnSpPr/>
                <p:nvPr/>
              </p:nvCxnSpPr>
              <p:spPr>
                <a:xfrm>
                  <a:off x="9144121" y="2867790"/>
                  <a:ext cx="1367341" cy="105041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strela de 5 pontas 7">
                  <a:extLst>
                    <a:ext uri="{FF2B5EF4-FFF2-40B4-BE49-F238E27FC236}">
                      <a16:creationId xmlns:a16="http://schemas.microsoft.com/office/drawing/2014/main" id="{FB995C46-B4BB-4E62-AB91-86AE8F0BE19F}"/>
                    </a:ext>
                  </a:extLst>
                </p:cNvPr>
                <p:cNvSpPr/>
                <p:nvPr/>
              </p:nvSpPr>
              <p:spPr>
                <a:xfrm>
                  <a:off x="10359484" y="2973936"/>
                  <a:ext cx="582556" cy="546356"/>
                </a:xfrm>
                <a:prstGeom prst="star5">
                  <a:avLst/>
                </a:prstGeom>
                <a:solidFill>
                  <a:srgbClr val="7030A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F749AAE5-085E-4ECC-AA14-C32E0DA48DB0}"/>
                    </a:ext>
                  </a:extLst>
                </p:cNvPr>
                <p:cNvSpPr txBox="1"/>
                <p:nvPr/>
              </p:nvSpPr>
              <p:spPr>
                <a:xfrm>
                  <a:off x="9835790" y="4349447"/>
                  <a:ext cx="523695" cy="271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dirty="0"/>
                    <a:t>Tela</a:t>
                  </a:r>
                  <a:endParaRPr lang="pt-BR" sz="900" dirty="0"/>
                </a:p>
              </p:txBody>
            </p:sp>
          </p:grp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E5D78D8B-C87C-476C-BD43-DFBE48CAB0CF}"/>
                  </a:ext>
                </a:extLst>
              </p:cNvPr>
              <p:cNvGrpSpPr/>
              <p:nvPr/>
            </p:nvGrpSpPr>
            <p:grpSpPr>
              <a:xfrm>
                <a:off x="8460918" y="4686807"/>
                <a:ext cx="1021081" cy="1495943"/>
                <a:chOff x="8460918" y="4686807"/>
                <a:chExt cx="1021081" cy="1495943"/>
              </a:xfrm>
            </p:grpSpPr>
            <p:grpSp>
              <p:nvGrpSpPr>
                <p:cNvPr id="34" name="Agrupar 33">
                  <a:extLst>
                    <a:ext uri="{FF2B5EF4-FFF2-40B4-BE49-F238E27FC236}">
                      <a16:creationId xmlns:a16="http://schemas.microsoft.com/office/drawing/2014/main" id="{484B1E29-9C2E-42A3-B4E5-E00FD8C9BE78}"/>
                    </a:ext>
                  </a:extLst>
                </p:cNvPr>
                <p:cNvGrpSpPr/>
                <p:nvPr/>
              </p:nvGrpSpPr>
              <p:grpSpPr>
                <a:xfrm>
                  <a:off x="8460918" y="4686807"/>
                  <a:ext cx="1021081" cy="1170728"/>
                  <a:chOff x="8435340" y="4597612"/>
                  <a:chExt cx="1021081" cy="1170728"/>
                </a:xfrm>
              </p:grpSpPr>
              <p:sp>
                <p:nvSpPr>
                  <p:cNvPr id="36" name="Retângulo 35">
                    <a:extLst>
                      <a:ext uri="{FF2B5EF4-FFF2-40B4-BE49-F238E27FC236}">
                        <a16:creationId xmlns:a16="http://schemas.microsoft.com/office/drawing/2014/main" id="{D69A88FF-BD76-4B24-8194-E72925596B15}"/>
                      </a:ext>
                    </a:extLst>
                  </p:cNvPr>
                  <p:cNvSpPr/>
                  <p:nvPr/>
                </p:nvSpPr>
                <p:spPr>
                  <a:xfrm>
                    <a:off x="9152709" y="4597612"/>
                    <a:ext cx="300399" cy="212483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37" name="Conector reto 36">
                    <a:extLst>
                      <a:ext uri="{FF2B5EF4-FFF2-40B4-BE49-F238E27FC236}">
                        <a16:creationId xmlns:a16="http://schemas.microsoft.com/office/drawing/2014/main" id="{0CB79C1B-6B8B-40E2-A9D3-1E738D4B4F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597612"/>
                    <a:ext cx="717369" cy="667907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>
                    <a:extLst>
                      <a:ext uri="{FF2B5EF4-FFF2-40B4-BE49-F238E27FC236}">
                        <a16:creationId xmlns:a16="http://schemas.microsoft.com/office/drawing/2014/main" id="{B63857FE-EC68-4467-9EF4-C60D1A0FB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610100"/>
                    <a:ext cx="316230" cy="659229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74B49EE9-17FB-4606-B2B1-D831A3E58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808220"/>
                    <a:ext cx="327661" cy="95685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91E5CBA5-C49C-4D2A-80A7-AE94A055A1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812030"/>
                    <a:ext cx="720091" cy="95304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Retângulo 42">
                    <a:extLst>
                      <a:ext uri="{FF2B5EF4-FFF2-40B4-BE49-F238E27FC236}">
                        <a16:creationId xmlns:a16="http://schemas.microsoft.com/office/drawing/2014/main" id="{73B01501-8CFC-4571-8188-E66343B821CF}"/>
                      </a:ext>
                    </a:extLst>
                  </p:cNvPr>
                  <p:cNvSpPr/>
                  <p:nvPr/>
                </p:nvSpPr>
                <p:spPr>
                  <a:xfrm>
                    <a:off x="8435340" y="5261610"/>
                    <a:ext cx="693420" cy="50673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tângulo 43">
                    <a:extLst>
                      <a:ext uri="{FF2B5EF4-FFF2-40B4-BE49-F238E27FC236}">
                        <a16:creationId xmlns:a16="http://schemas.microsoft.com/office/drawing/2014/main" id="{E225E7D7-5DF8-4C31-9B75-E9407DEF01B2}"/>
                      </a:ext>
                    </a:extLst>
                  </p:cNvPr>
                  <p:cNvSpPr/>
                  <p:nvPr/>
                </p:nvSpPr>
                <p:spPr>
                  <a:xfrm>
                    <a:off x="8454390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35D6BBAE-A8A5-408E-9347-ECC1808E42E0}"/>
                      </a:ext>
                    </a:extLst>
                  </p:cNvPr>
                  <p:cNvSpPr/>
                  <p:nvPr/>
                </p:nvSpPr>
                <p:spPr>
                  <a:xfrm>
                    <a:off x="8530644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40B700C-2FBE-43DB-9183-CA2AA6A30113}"/>
                      </a:ext>
                    </a:extLst>
                  </p:cNvPr>
                  <p:cNvSpPr/>
                  <p:nvPr/>
                </p:nvSpPr>
                <p:spPr>
                  <a:xfrm>
                    <a:off x="8606898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844AD9A5-934B-4953-9468-2EBC977FF3E4}"/>
                      </a:ext>
                    </a:extLst>
                  </p:cNvPr>
                  <p:cNvSpPr/>
                  <p:nvPr/>
                </p:nvSpPr>
                <p:spPr>
                  <a:xfrm>
                    <a:off x="8682259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A74AEC10-CDEA-4083-AF2E-A0197580F479}"/>
                      </a:ext>
                    </a:extLst>
                  </p:cNvPr>
                  <p:cNvSpPr/>
                  <p:nvPr/>
                </p:nvSpPr>
                <p:spPr>
                  <a:xfrm>
                    <a:off x="8758513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A36A107A-84EF-44CB-AE5E-98C5171E01A0}"/>
                      </a:ext>
                    </a:extLst>
                  </p:cNvPr>
                  <p:cNvSpPr/>
                  <p:nvPr/>
                </p:nvSpPr>
                <p:spPr>
                  <a:xfrm>
                    <a:off x="8834767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7DFC0802-B004-43B1-9DB3-4BF4EC076885}"/>
                      </a:ext>
                    </a:extLst>
                  </p:cNvPr>
                  <p:cNvSpPr/>
                  <p:nvPr/>
                </p:nvSpPr>
                <p:spPr>
                  <a:xfrm>
                    <a:off x="8906712" y="5284470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 50">
                    <a:extLst>
                      <a:ext uri="{FF2B5EF4-FFF2-40B4-BE49-F238E27FC236}">
                        <a16:creationId xmlns:a16="http://schemas.microsoft.com/office/drawing/2014/main" id="{2B942310-99B5-4E38-9937-D245739F4137}"/>
                      </a:ext>
                    </a:extLst>
                  </p:cNvPr>
                  <p:cNvSpPr/>
                  <p:nvPr/>
                </p:nvSpPr>
                <p:spPr>
                  <a:xfrm>
                    <a:off x="8982966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980D3DF6-4255-441D-B3AB-BE5ED92781C9}"/>
                      </a:ext>
                    </a:extLst>
                  </p:cNvPr>
                  <p:cNvSpPr/>
                  <p:nvPr/>
                </p:nvSpPr>
                <p:spPr>
                  <a:xfrm>
                    <a:off x="9059220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D80AA705-D342-4A03-AE86-9E702CFD06A0}"/>
                      </a:ext>
                    </a:extLst>
                  </p:cNvPr>
                  <p:cNvSpPr/>
                  <p:nvPr/>
                </p:nvSpPr>
                <p:spPr>
                  <a:xfrm>
                    <a:off x="8454390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4D0C92EE-9B00-4226-B252-ADB1442F9A6D}"/>
                      </a:ext>
                    </a:extLst>
                  </p:cNvPr>
                  <p:cNvSpPr/>
                  <p:nvPr/>
                </p:nvSpPr>
                <p:spPr>
                  <a:xfrm>
                    <a:off x="8530644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5EC8FD39-12BF-4CC4-BFC5-0A34D3FE757B}"/>
                      </a:ext>
                    </a:extLst>
                  </p:cNvPr>
                  <p:cNvSpPr/>
                  <p:nvPr/>
                </p:nvSpPr>
                <p:spPr>
                  <a:xfrm>
                    <a:off x="8606898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505E0019-5CD0-451D-9135-A7F6A0859780}"/>
                      </a:ext>
                    </a:extLst>
                  </p:cNvPr>
                  <p:cNvSpPr/>
                  <p:nvPr/>
                </p:nvSpPr>
                <p:spPr>
                  <a:xfrm>
                    <a:off x="8682259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Retângulo 58">
                    <a:extLst>
                      <a:ext uri="{FF2B5EF4-FFF2-40B4-BE49-F238E27FC236}">
                        <a16:creationId xmlns:a16="http://schemas.microsoft.com/office/drawing/2014/main" id="{A17C3857-4D1D-4033-AED1-22471780E570}"/>
                      </a:ext>
                    </a:extLst>
                  </p:cNvPr>
                  <p:cNvSpPr/>
                  <p:nvPr/>
                </p:nvSpPr>
                <p:spPr>
                  <a:xfrm>
                    <a:off x="8758513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 59">
                    <a:extLst>
                      <a:ext uri="{FF2B5EF4-FFF2-40B4-BE49-F238E27FC236}">
                        <a16:creationId xmlns:a16="http://schemas.microsoft.com/office/drawing/2014/main" id="{32B0D9EE-381D-44D8-89B4-C66F444CC5A4}"/>
                      </a:ext>
                    </a:extLst>
                  </p:cNvPr>
                  <p:cNvSpPr/>
                  <p:nvPr/>
                </p:nvSpPr>
                <p:spPr>
                  <a:xfrm>
                    <a:off x="8834767" y="535522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60">
                    <a:extLst>
                      <a:ext uri="{FF2B5EF4-FFF2-40B4-BE49-F238E27FC236}">
                        <a16:creationId xmlns:a16="http://schemas.microsoft.com/office/drawing/2014/main" id="{8E32E085-7489-488A-A53C-E4592097F839}"/>
                      </a:ext>
                    </a:extLst>
                  </p:cNvPr>
                  <p:cNvSpPr/>
                  <p:nvPr/>
                </p:nvSpPr>
                <p:spPr>
                  <a:xfrm>
                    <a:off x="8906712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id="{5EF6F878-51DA-4D5B-9299-4167012D6A75}"/>
                      </a:ext>
                    </a:extLst>
                  </p:cNvPr>
                  <p:cNvSpPr/>
                  <p:nvPr/>
                </p:nvSpPr>
                <p:spPr>
                  <a:xfrm>
                    <a:off x="8982966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Retângulo 62">
                    <a:extLst>
                      <a:ext uri="{FF2B5EF4-FFF2-40B4-BE49-F238E27FC236}">
                        <a16:creationId xmlns:a16="http://schemas.microsoft.com/office/drawing/2014/main" id="{73DDE951-26E1-486C-BC6C-A85F4F710EEE}"/>
                      </a:ext>
                    </a:extLst>
                  </p:cNvPr>
                  <p:cNvSpPr/>
                  <p:nvPr/>
                </p:nvSpPr>
                <p:spPr>
                  <a:xfrm>
                    <a:off x="9059220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D4D225BC-6282-466B-84BF-20937C9A4E3E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4">
                    <a:extLst>
                      <a:ext uri="{FF2B5EF4-FFF2-40B4-BE49-F238E27FC236}">
                        <a16:creationId xmlns:a16="http://schemas.microsoft.com/office/drawing/2014/main" id="{16317117-9EAD-45F0-98C0-58F2FCB725C7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id="{AAFCBF2E-C6EB-4B3F-99DB-AF646A8734D8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92BA3656-50E0-4448-8863-57854C427059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id="{F22F54BA-D079-42B1-911E-078238499EB2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B76D1F97-F458-4BEA-B310-F031071C4CB3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25977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6E9760E5-5620-474B-9119-34D7A26A6DF1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Retângulo 70">
                    <a:extLst>
                      <a:ext uri="{FF2B5EF4-FFF2-40B4-BE49-F238E27FC236}">
                        <a16:creationId xmlns:a16="http://schemas.microsoft.com/office/drawing/2014/main" id="{5EBD68C7-D7EB-4E52-A4F8-2D559A2B0E88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71">
                    <a:extLst>
                      <a:ext uri="{FF2B5EF4-FFF2-40B4-BE49-F238E27FC236}">
                        <a16:creationId xmlns:a16="http://schemas.microsoft.com/office/drawing/2014/main" id="{13D48377-3769-411A-9895-FFC03FEC3167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id="{C98AD535-AE99-4B5F-B0A3-0F3DD0D76735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id="{60F8273F-C1BF-445D-AEA0-8A9950C16443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id="{170FF5A1-0F77-45BA-9754-B188FA134430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6DC201AB-902F-405F-88BD-ABC6771F6BD0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id="{25FDDA22-9262-46A6-B662-B81118C99D5A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9224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005D4A56-55C6-4110-94D4-7F02ACB9172E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id="{945714BD-912E-4BC8-970C-52AD225ABCD1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FE99225D-B3FE-47B8-9F94-CA9055BF605A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0D3B7D9F-863E-4544-9BA2-E05809D8201E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81">
                    <a:extLst>
                      <a:ext uri="{FF2B5EF4-FFF2-40B4-BE49-F238E27FC236}">
                        <a16:creationId xmlns:a16="http://schemas.microsoft.com/office/drawing/2014/main" id="{0C405846-0ED4-4644-81EA-2C8855BD2123}"/>
                      </a:ext>
                    </a:extLst>
                  </p:cNvPr>
                  <p:cNvSpPr/>
                  <p:nvPr/>
                </p:nvSpPr>
                <p:spPr>
                  <a:xfrm>
                    <a:off x="8454390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82">
                    <a:extLst>
                      <a:ext uri="{FF2B5EF4-FFF2-40B4-BE49-F238E27FC236}">
                        <a16:creationId xmlns:a16="http://schemas.microsoft.com/office/drawing/2014/main" id="{C7032F66-5698-4A31-9A62-F760E390DACC}"/>
                      </a:ext>
                    </a:extLst>
                  </p:cNvPr>
                  <p:cNvSpPr/>
                  <p:nvPr/>
                </p:nvSpPr>
                <p:spPr>
                  <a:xfrm>
                    <a:off x="8530644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id="{F7DC9B4C-CEC3-471B-B1C3-DABA92494256}"/>
                      </a:ext>
                    </a:extLst>
                  </p:cNvPr>
                  <p:cNvSpPr/>
                  <p:nvPr/>
                </p:nvSpPr>
                <p:spPr>
                  <a:xfrm>
                    <a:off x="8606898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id="{F211BA1D-43B1-4A9C-9747-F73BC80F544F}"/>
                      </a:ext>
                    </a:extLst>
                  </p:cNvPr>
                  <p:cNvSpPr/>
                  <p:nvPr/>
                </p:nvSpPr>
                <p:spPr>
                  <a:xfrm>
                    <a:off x="8682259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>
                    <a:extLst>
                      <a:ext uri="{FF2B5EF4-FFF2-40B4-BE49-F238E27FC236}">
                        <a16:creationId xmlns:a16="http://schemas.microsoft.com/office/drawing/2014/main" id="{A2BC0904-5ADF-4E50-9AC0-A248BD5D7C2B}"/>
                      </a:ext>
                    </a:extLst>
                  </p:cNvPr>
                  <p:cNvSpPr/>
                  <p:nvPr/>
                </p:nvSpPr>
                <p:spPr>
                  <a:xfrm>
                    <a:off x="8758513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7AA10415-F0EA-4232-8CED-BE2775B689C8}"/>
                      </a:ext>
                    </a:extLst>
                  </p:cNvPr>
                  <p:cNvSpPr/>
                  <p:nvPr/>
                </p:nvSpPr>
                <p:spPr>
                  <a:xfrm>
                    <a:off x="8834767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38F16FAD-A60E-4FD4-BC73-EA3D4C726291}"/>
                      </a:ext>
                    </a:extLst>
                  </p:cNvPr>
                  <p:cNvSpPr/>
                  <p:nvPr/>
                </p:nvSpPr>
                <p:spPr>
                  <a:xfrm>
                    <a:off x="8906712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596E5B89-6839-4A40-9F98-9E8C98F1928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438A60C0-F050-4B46-B82B-4018EE34585D}"/>
                      </a:ext>
                    </a:extLst>
                  </p:cNvPr>
                  <p:cNvSpPr/>
                  <p:nvPr/>
                </p:nvSpPr>
                <p:spPr>
                  <a:xfrm>
                    <a:off x="9059220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E98B64A6-5F93-4064-AE8D-0F8A97364E86}"/>
                      </a:ext>
                    </a:extLst>
                  </p:cNvPr>
                  <p:cNvSpPr/>
                  <p:nvPr/>
                </p:nvSpPr>
                <p:spPr>
                  <a:xfrm>
                    <a:off x="845439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Retângulo 91">
                    <a:extLst>
                      <a:ext uri="{FF2B5EF4-FFF2-40B4-BE49-F238E27FC236}">
                        <a16:creationId xmlns:a16="http://schemas.microsoft.com/office/drawing/2014/main" id="{77DF9F77-A728-438B-B57C-0689C2889B18}"/>
                      </a:ext>
                    </a:extLst>
                  </p:cNvPr>
                  <p:cNvSpPr/>
                  <p:nvPr/>
                </p:nvSpPr>
                <p:spPr>
                  <a:xfrm>
                    <a:off x="8530644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Retângulo 92">
                    <a:extLst>
                      <a:ext uri="{FF2B5EF4-FFF2-40B4-BE49-F238E27FC236}">
                        <a16:creationId xmlns:a16="http://schemas.microsoft.com/office/drawing/2014/main" id="{A7475D05-ECE0-4394-990A-7DACEB005E29}"/>
                      </a:ext>
                    </a:extLst>
                  </p:cNvPr>
                  <p:cNvSpPr/>
                  <p:nvPr/>
                </p:nvSpPr>
                <p:spPr>
                  <a:xfrm>
                    <a:off x="8606898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3693AFA6-0F4E-4EC2-9983-C3BA10433AE4}"/>
                      </a:ext>
                    </a:extLst>
                  </p:cNvPr>
                  <p:cNvSpPr/>
                  <p:nvPr/>
                </p:nvSpPr>
                <p:spPr>
                  <a:xfrm>
                    <a:off x="8682259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28314BCA-6400-47FB-9045-DABD667AC7F2}"/>
                      </a:ext>
                    </a:extLst>
                  </p:cNvPr>
                  <p:cNvSpPr/>
                  <p:nvPr/>
                </p:nvSpPr>
                <p:spPr>
                  <a:xfrm>
                    <a:off x="8758513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62EBB20E-B7E6-4D2A-AED2-A5604E6B0430}"/>
                      </a:ext>
                    </a:extLst>
                  </p:cNvPr>
                  <p:cNvSpPr/>
                  <p:nvPr/>
                </p:nvSpPr>
                <p:spPr>
                  <a:xfrm>
                    <a:off x="8834767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96">
                    <a:extLst>
                      <a:ext uri="{FF2B5EF4-FFF2-40B4-BE49-F238E27FC236}">
                        <a16:creationId xmlns:a16="http://schemas.microsoft.com/office/drawing/2014/main" id="{BBE36251-9544-4B9D-9480-9A0D3BF8F95E}"/>
                      </a:ext>
                    </a:extLst>
                  </p:cNvPr>
                  <p:cNvSpPr/>
                  <p:nvPr/>
                </p:nvSpPr>
                <p:spPr>
                  <a:xfrm>
                    <a:off x="8906712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0234DD22-8848-4736-B5A2-6B377CC3B065}"/>
                      </a:ext>
                    </a:extLst>
                  </p:cNvPr>
                  <p:cNvSpPr/>
                  <p:nvPr/>
                </p:nvSpPr>
                <p:spPr>
                  <a:xfrm>
                    <a:off x="8982966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E15E84D5-38D7-455D-81C8-200C9321E6B9}"/>
                      </a:ext>
                    </a:extLst>
                  </p:cNvPr>
                  <p:cNvSpPr/>
                  <p:nvPr/>
                </p:nvSpPr>
                <p:spPr>
                  <a:xfrm>
                    <a:off x="905922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193499C3-67E4-4F07-ADF7-A715BF79C258}"/>
                      </a:ext>
                    </a:extLst>
                  </p:cNvPr>
                  <p:cNvSpPr/>
                  <p:nvPr/>
                </p:nvSpPr>
                <p:spPr>
                  <a:xfrm>
                    <a:off x="845439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Retângulo 100">
                    <a:extLst>
                      <a:ext uri="{FF2B5EF4-FFF2-40B4-BE49-F238E27FC236}">
                        <a16:creationId xmlns:a16="http://schemas.microsoft.com/office/drawing/2014/main" id="{C2D8D3E3-F9EA-448F-8159-AEDC54E48E93}"/>
                      </a:ext>
                    </a:extLst>
                  </p:cNvPr>
                  <p:cNvSpPr/>
                  <p:nvPr/>
                </p:nvSpPr>
                <p:spPr>
                  <a:xfrm>
                    <a:off x="8530644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 101">
                    <a:extLst>
                      <a:ext uri="{FF2B5EF4-FFF2-40B4-BE49-F238E27FC236}">
                        <a16:creationId xmlns:a16="http://schemas.microsoft.com/office/drawing/2014/main" id="{85C01FCA-B099-4028-A241-FFC83AB50BB2}"/>
                      </a:ext>
                    </a:extLst>
                  </p:cNvPr>
                  <p:cNvSpPr/>
                  <p:nvPr/>
                </p:nvSpPr>
                <p:spPr>
                  <a:xfrm>
                    <a:off x="8606898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102">
                    <a:extLst>
                      <a:ext uri="{FF2B5EF4-FFF2-40B4-BE49-F238E27FC236}">
                        <a16:creationId xmlns:a16="http://schemas.microsoft.com/office/drawing/2014/main" id="{BC28C237-92C3-432B-A97D-EDF73056E279}"/>
                      </a:ext>
                    </a:extLst>
                  </p:cNvPr>
                  <p:cNvSpPr/>
                  <p:nvPr/>
                </p:nvSpPr>
                <p:spPr>
                  <a:xfrm>
                    <a:off x="8682259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id="{F15A4928-2098-41F5-9F23-17A401F255D4}"/>
                      </a:ext>
                    </a:extLst>
                  </p:cNvPr>
                  <p:cNvSpPr/>
                  <p:nvPr/>
                </p:nvSpPr>
                <p:spPr>
                  <a:xfrm>
                    <a:off x="8758513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626159F9-C522-49B1-B698-537F30CCE6F6}"/>
                      </a:ext>
                    </a:extLst>
                  </p:cNvPr>
                  <p:cNvSpPr/>
                  <p:nvPr/>
                </p:nvSpPr>
                <p:spPr>
                  <a:xfrm>
                    <a:off x="8834767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Retângulo 105">
                    <a:extLst>
                      <a:ext uri="{FF2B5EF4-FFF2-40B4-BE49-F238E27FC236}">
                        <a16:creationId xmlns:a16="http://schemas.microsoft.com/office/drawing/2014/main" id="{43B9C43A-1CC9-489C-9B40-C678F9DA31FC}"/>
                      </a:ext>
                    </a:extLst>
                  </p:cNvPr>
                  <p:cNvSpPr/>
                  <p:nvPr/>
                </p:nvSpPr>
                <p:spPr>
                  <a:xfrm>
                    <a:off x="8906712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>
                    <a:extLst>
                      <a:ext uri="{FF2B5EF4-FFF2-40B4-BE49-F238E27FC236}">
                        <a16:creationId xmlns:a16="http://schemas.microsoft.com/office/drawing/2014/main" id="{97E483C9-8A93-4061-9831-F5E3A414FBB5}"/>
                      </a:ext>
                    </a:extLst>
                  </p:cNvPr>
                  <p:cNvSpPr/>
                  <p:nvPr/>
                </p:nvSpPr>
                <p:spPr>
                  <a:xfrm>
                    <a:off x="8982966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>
                    <a:extLst>
                      <a:ext uri="{FF2B5EF4-FFF2-40B4-BE49-F238E27FC236}">
                        <a16:creationId xmlns:a16="http://schemas.microsoft.com/office/drawing/2014/main" id="{F2B3B96A-3886-4579-8EF5-6D7205A5E061}"/>
                      </a:ext>
                    </a:extLst>
                  </p:cNvPr>
                  <p:cNvSpPr/>
                  <p:nvPr/>
                </p:nvSpPr>
                <p:spPr>
                  <a:xfrm>
                    <a:off x="905922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8327F6B-79EB-4D9B-BB8C-65FC34E64439}"/>
                    </a:ext>
                  </a:extLst>
                </p:cNvPr>
                <p:cNvSpPr txBox="1"/>
                <p:nvPr/>
              </p:nvSpPr>
              <p:spPr>
                <a:xfrm>
                  <a:off x="8485970" y="587497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/>
                    <a:t>pixels</a:t>
                  </a:r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2608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E69F9-6807-4DAD-95CA-5C785B1F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9C3DC-167F-4E93-9576-1E2262E1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frame buffer </a:t>
            </a:r>
            <a:r>
              <a:rPr lang="pt-BR" dirty="0"/>
              <a:t>é um </a:t>
            </a:r>
            <a:r>
              <a:rPr lang="pt-BR" dirty="0">
                <a:solidFill>
                  <a:schemeClr val="accent1"/>
                </a:solidFill>
              </a:rPr>
              <a:t>elemento chave </a:t>
            </a:r>
            <a:r>
              <a:rPr lang="pt-BR" dirty="0"/>
              <a:t>de um sistema gráfico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2"/>
                </a:solidFill>
              </a:rPr>
              <a:t>Resolução</a:t>
            </a:r>
            <a:r>
              <a:rPr lang="pt-BR" dirty="0"/>
              <a:t>: número de pixels (horizontal x vertical)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Profundidade</a:t>
            </a:r>
            <a:r>
              <a:rPr lang="pt-BR" dirty="0"/>
              <a:t>: número de bits para cada pixel</a:t>
            </a:r>
          </a:p>
          <a:p>
            <a:pPr lvl="2"/>
            <a:r>
              <a:rPr lang="pt-BR" dirty="0"/>
              <a:t>1 bit = preto e branco</a:t>
            </a:r>
          </a:p>
          <a:p>
            <a:pPr lvl="2"/>
            <a:r>
              <a:rPr lang="pt-BR" dirty="0"/>
              <a:t>4 bits = 16 cores</a:t>
            </a:r>
          </a:p>
          <a:p>
            <a:pPr lvl="2"/>
            <a:r>
              <a:rPr lang="pt-BR" dirty="0"/>
              <a:t>8 bits = 256 cores</a:t>
            </a:r>
          </a:p>
          <a:p>
            <a:pPr lvl="2"/>
            <a:r>
              <a:rPr lang="pt-BR" dirty="0"/>
              <a:t>24 bits = </a:t>
            </a:r>
            <a:r>
              <a:rPr lang="pt-BR" dirty="0" err="1">
                <a:solidFill>
                  <a:schemeClr val="accent3"/>
                </a:solidFill>
              </a:rPr>
              <a:t>true</a:t>
            </a:r>
            <a:r>
              <a:rPr lang="pt-BR" dirty="0">
                <a:solidFill>
                  <a:schemeClr val="accent3"/>
                </a:solidFill>
              </a:rPr>
              <a:t>-color</a:t>
            </a:r>
            <a:r>
              <a:rPr lang="pt-BR" dirty="0"/>
              <a:t> = </a:t>
            </a:r>
            <a:r>
              <a:rPr lang="pt-BR" dirty="0">
                <a:solidFill>
                  <a:schemeClr val="accent1"/>
                </a:solidFill>
              </a:rPr>
              <a:t>RGB-color</a:t>
            </a:r>
            <a:r>
              <a:rPr lang="pt-BR" dirty="0"/>
              <a:t> = 16,7 milhões de cores</a:t>
            </a:r>
          </a:p>
          <a:p>
            <a:pPr lvl="2"/>
            <a:r>
              <a:rPr lang="pt-BR" dirty="0"/>
              <a:t>36 bits = HDR (High </a:t>
            </a:r>
            <a:r>
              <a:rPr lang="pt-BR" dirty="0" err="1"/>
              <a:t>Dynamic</a:t>
            </a:r>
            <a:r>
              <a:rPr lang="pt-BR" dirty="0"/>
              <a:t> Range) = 12 bits por cor</a:t>
            </a:r>
          </a:p>
          <a:p>
            <a:pPr lvl="2"/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2A70B01-0D40-479B-9FBC-2C7E488E213A}"/>
              </a:ext>
            </a:extLst>
          </p:cNvPr>
          <p:cNvGrpSpPr/>
          <p:nvPr/>
        </p:nvGrpSpPr>
        <p:grpSpPr>
          <a:xfrm>
            <a:off x="8606519" y="3429000"/>
            <a:ext cx="2649983" cy="1892328"/>
            <a:chOff x="8804366" y="3253420"/>
            <a:chExt cx="2649983" cy="189232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C6E64ED-3706-4635-A714-FE0CDA806356}"/>
                </a:ext>
              </a:extLst>
            </p:cNvPr>
            <p:cNvSpPr/>
            <p:nvPr/>
          </p:nvSpPr>
          <p:spPr>
            <a:xfrm>
              <a:off x="8842006" y="3852665"/>
              <a:ext cx="2029982" cy="129308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9A4CFA95-9057-40A7-9793-1DC60A4492BB}"/>
                </a:ext>
              </a:extLst>
            </p:cNvPr>
            <p:cNvSpPr/>
            <p:nvPr/>
          </p:nvSpPr>
          <p:spPr>
            <a:xfrm>
              <a:off x="9529941" y="4627904"/>
              <a:ext cx="300399" cy="318382"/>
            </a:xfrm>
            <a:prstGeom prst="triangle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D3BB453A-3FF8-46CE-B5FE-3900804C319E}"/>
                </a:ext>
              </a:extLst>
            </p:cNvPr>
            <p:cNvCxnSpPr/>
            <p:nvPr/>
          </p:nvCxnSpPr>
          <p:spPr>
            <a:xfrm>
              <a:off x="9188479" y="4065148"/>
              <a:ext cx="938360" cy="77489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strela de 5 pontas 7">
              <a:extLst>
                <a:ext uri="{FF2B5EF4-FFF2-40B4-BE49-F238E27FC236}">
                  <a16:creationId xmlns:a16="http://schemas.microsoft.com/office/drawing/2014/main" id="{B229E1EE-6F49-4588-949E-8281BD8B6E23}"/>
                </a:ext>
              </a:extLst>
            </p:cNvPr>
            <p:cNvSpPr/>
            <p:nvPr/>
          </p:nvSpPr>
          <p:spPr>
            <a:xfrm>
              <a:off x="10022542" y="4143453"/>
              <a:ext cx="399789" cy="403050"/>
            </a:xfrm>
            <a:prstGeom prst="star5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D53DE33-C4D5-48B9-BABA-5FF69D154FCB}"/>
                </a:ext>
              </a:extLst>
            </p:cNvPr>
            <p:cNvCxnSpPr/>
            <p:nvPr/>
          </p:nvCxnSpPr>
          <p:spPr>
            <a:xfrm>
              <a:off x="8804366" y="3587931"/>
              <a:ext cx="2037805" cy="0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342E9F8B-7B11-4562-B536-E57125265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4720" y="3852666"/>
              <a:ext cx="0" cy="1293082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3BD95F5-D8DC-402D-9A7C-6A752BC1A8EC}"/>
                </a:ext>
              </a:extLst>
            </p:cNvPr>
            <p:cNvSpPr txBox="1"/>
            <p:nvPr/>
          </p:nvSpPr>
          <p:spPr>
            <a:xfrm>
              <a:off x="9565891" y="3253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1920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BB64995-FC49-43FD-A71E-40390A047D7F}"/>
                </a:ext>
              </a:extLst>
            </p:cNvPr>
            <p:cNvSpPr txBox="1"/>
            <p:nvPr/>
          </p:nvSpPr>
          <p:spPr>
            <a:xfrm rot="5400000">
              <a:off x="11009355" y="4298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1080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9AC3AA-7CCA-4CFF-85E9-41A877A0544A}"/>
              </a:ext>
            </a:extLst>
          </p:cNvPr>
          <p:cNvSpPr txBox="1"/>
          <p:nvPr/>
        </p:nvSpPr>
        <p:spPr>
          <a:xfrm>
            <a:off x="8911989" y="5467062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2.073.600 pixels</a:t>
            </a:r>
          </a:p>
        </p:txBody>
      </p:sp>
    </p:spTree>
    <p:extLst>
      <p:ext uri="{BB962C8B-B14F-4D97-AF65-F5344CB8AC3E}">
        <p14:creationId xmlns:p14="http://schemas.microsoft.com/office/powerpoint/2010/main" val="61756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E69F9-6807-4DAD-95CA-5C785B1F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9C3DC-167F-4E93-9576-1E2262E1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frame buffer </a:t>
            </a:r>
            <a:r>
              <a:rPr lang="pt-BR" dirty="0"/>
              <a:t>é exibido na </a:t>
            </a:r>
            <a:r>
              <a:rPr lang="pt-BR" dirty="0">
                <a:solidFill>
                  <a:schemeClr val="accent1"/>
                </a:solidFill>
              </a:rPr>
              <a:t>tela </a:t>
            </a:r>
            <a:r>
              <a:rPr lang="pt-BR" dirty="0"/>
              <a:t>a um certa frequência</a:t>
            </a:r>
          </a:p>
          <a:p>
            <a:pPr lvl="1"/>
            <a:r>
              <a:rPr lang="pt-BR" dirty="0"/>
              <a:t>Tipicamente 60Hz, 120Hz, 144Hz, 240Hz</a:t>
            </a:r>
            <a:br>
              <a:rPr lang="pt-BR" dirty="0"/>
            </a:br>
            <a:endParaRPr lang="pt-BR" dirty="0"/>
          </a:p>
          <a:p>
            <a:r>
              <a:rPr lang="pt-BR" dirty="0"/>
              <a:t>Cada tela possui suas características: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Resolução</a:t>
            </a:r>
            <a:r>
              <a:rPr lang="pt-BR" dirty="0"/>
              <a:t>: 1920x1080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Profundidade</a:t>
            </a:r>
            <a:r>
              <a:rPr lang="pt-BR" dirty="0"/>
              <a:t>: 16,7 milhões de cores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Densidade</a:t>
            </a:r>
            <a:r>
              <a:rPr lang="pt-BR" dirty="0"/>
              <a:t>: 0,2745mm entre pixels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Brilho</a:t>
            </a:r>
            <a:r>
              <a:rPr lang="pt-BR" dirty="0"/>
              <a:t>: 250 </a:t>
            </a:r>
            <a:r>
              <a:rPr lang="pt-BR" dirty="0" err="1"/>
              <a:t>cd</a:t>
            </a:r>
            <a:r>
              <a:rPr lang="pt-BR" dirty="0"/>
              <a:t>/m</a:t>
            </a:r>
            <a:r>
              <a:rPr lang="pt-BR" baseline="30000" dirty="0"/>
              <a:t>2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Ângulo de visão</a:t>
            </a:r>
            <a:r>
              <a:rPr lang="pt-BR" dirty="0"/>
              <a:t>: 178/178 graus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Tempo de resposta</a:t>
            </a:r>
            <a:r>
              <a:rPr lang="pt-BR" dirty="0"/>
              <a:t>: 5 </a:t>
            </a:r>
            <a:r>
              <a:rPr lang="pt-BR" dirty="0" err="1"/>
              <a:t>ms</a:t>
            </a:r>
            <a:r>
              <a:rPr lang="pt-BR" dirty="0"/>
              <a:t> GTG</a:t>
            </a:r>
          </a:p>
          <a:p>
            <a:pPr lvl="2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BA9C48-1A47-4678-A7B9-4D030D860695}"/>
              </a:ext>
            </a:extLst>
          </p:cNvPr>
          <p:cNvGrpSpPr/>
          <p:nvPr/>
        </p:nvGrpSpPr>
        <p:grpSpPr>
          <a:xfrm>
            <a:off x="7996901" y="2879346"/>
            <a:ext cx="2830687" cy="3116369"/>
            <a:chOff x="7987665" y="2648437"/>
            <a:chExt cx="2830687" cy="3116369"/>
          </a:xfrm>
        </p:grpSpPr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60D6D2BD-B344-4ED1-959E-9C4C9BC61B65}"/>
                </a:ext>
              </a:extLst>
            </p:cNvPr>
            <p:cNvGrpSpPr/>
            <p:nvPr/>
          </p:nvGrpSpPr>
          <p:grpSpPr>
            <a:xfrm>
              <a:off x="7987665" y="3095024"/>
              <a:ext cx="2346415" cy="1880553"/>
              <a:chOff x="8388503" y="2291726"/>
              <a:chExt cx="3419103" cy="2549189"/>
            </a:xfrm>
          </p:grpSpPr>
          <p:sp>
            <p:nvSpPr>
              <p:cNvPr id="100" name="Triângulo isósceles 99">
                <a:extLst>
                  <a:ext uri="{FF2B5EF4-FFF2-40B4-BE49-F238E27FC236}">
                    <a16:creationId xmlns:a16="http://schemas.microsoft.com/office/drawing/2014/main" id="{9B88F710-63B4-4735-BA06-4047D24E6335}"/>
                  </a:ext>
                </a:extLst>
              </p:cNvPr>
              <p:cNvSpPr/>
              <p:nvPr/>
            </p:nvSpPr>
            <p:spPr>
              <a:xfrm>
                <a:off x="9702010" y="4480875"/>
                <a:ext cx="792088" cy="360040"/>
              </a:xfrm>
              <a:prstGeom prst="triangle">
                <a:avLst/>
              </a:prstGeom>
              <a:solidFill>
                <a:schemeClr val="tx2">
                  <a:lumMod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A5EB8A6C-993D-4E55-A0F4-4CF2610B50AD}"/>
                  </a:ext>
                </a:extLst>
              </p:cNvPr>
              <p:cNvSpPr/>
              <p:nvPr/>
            </p:nvSpPr>
            <p:spPr>
              <a:xfrm>
                <a:off x="8388503" y="2291726"/>
                <a:ext cx="3419103" cy="2274548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6EC83003-66DC-42E3-B4DE-4939F3853BE1}"/>
                  </a:ext>
                </a:extLst>
              </p:cNvPr>
              <p:cNvSpPr/>
              <p:nvPr/>
            </p:nvSpPr>
            <p:spPr>
              <a:xfrm>
                <a:off x="8567246" y="2507750"/>
                <a:ext cx="3096344" cy="19145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convex"/>
              </a:sp3d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155A54DA-4B85-437B-8D6B-DA81B71E12C7}"/>
                  </a:ext>
                </a:extLst>
              </p:cNvPr>
              <p:cNvSpPr/>
              <p:nvPr/>
            </p:nvSpPr>
            <p:spPr>
              <a:xfrm>
                <a:off x="8639254" y="2579758"/>
                <a:ext cx="2958009" cy="17528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>
                <a:extLst>
                  <a:ext uri="{FF2B5EF4-FFF2-40B4-BE49-F238E27FC236}">
                    <a16:creationId xmlns:a16="http://schemas.microsoft.com/office/drawing/2014/main" id="{51D23ACB-4D38-46EC-BE47-3A68E862F1EE}"/>
                  </a:ext>
                </a:extLst>
              </p:cNvPr>
              <p:cNvSpPr/>
              <p:nvPr/>
            </p:nvSpPr>
            <p:spPr>
              <a:xfrm>
                <a:off x="9641685" y="3630635"/>
                <a:ext cx="437729" cy="431583"/>
              </a:xfrm>
              <a:prstGeom prst="triangle">
                <a:avLst/>
              </a:pr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EFDA948E-2A1E-47CB-ADAA-BBBB37F17815}"/>
                  </a:ext>
                </a:extLst>
              </p:cNvPr>
              <p:cNvCxnSpPr/>
              <p:nvPr/>
            </p:nvCxnSpPr>
            <p:spPr>
              <a:xfrm>
                <a:off x="9144121" y="2867790"/>
                <a:ext cx="1367341" cy="105041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Estrela de 5 pontas 7">
                <a:extLst>
                  <a:ext uri="{FF2B5EF4-FFF2-40B4-BE49-F238E27FC236}">
                    <a16:creationId xmlns:a16="http://schemas.microsoft.com/office/drawing/2014/main" id="{AC6D1A17-A611-4F1C-8B81-A21CF6BED0B4}"/>
                  </a:ext>
                </a:extLst>
              </p:cNvPr>
              <p:cNvSpPr/>
              <p:nvPr/>
            </p:nvSpPr>
            <p:spPr>
              <a:xfrm>
                <a:off x="10359484" y="2973936"/>
                <a:ext cx="582556" cy="546356"/>
              </a:xfrm>
              <a:prstGeom prst="star5">
                <a:avLst/>
              </a:prstGeom>
              <a:solidFill>
                <a:srgbClr val="7030A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39A8C306-19B4-4D18-9318-C161A739964B}"/>
                  </a:ext>
                </a:extLst>
              </p:cNvPr>
              <p:cNvSpPr txBox="1"/>
              <p:nvPr/>
            </p:nvSpPr>
            <p:spPr>
              <a:xfrm>
                <a:off x="9835790" y="4349447"/>
                <a:ext cx="523695" cy="27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/>
                  <a:t>Tela</a:t>
                </a:r>
                <a:endParaRPr lang="pt-BR" sz="900" dirty="0"/>
              </a:p>
            </p:txBody>
          </p:sp>
        </p:grp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D53DE33-C4D5-48B9-BABA-5FF69D154FCB}"/>
                </a:ext>
              </a:extLst>
            </p:cNvPr>
            <p:cNvCxnSpPr/>
            <p:nvPr/>
          </p:nvCxnSpPr>
          <p:spPr>
            <a:xfrm>
              <a:off x="8130269" y="2982948"/>
              <a:ext cx="2037805" cy="0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342E9F8B-7B11-4562-B536-E57125265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8723" y="3276258"/>
              <a:ext cx="0" cy="1293082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3BD95F5-D8DC-402D-9A7C-6A752BC1A8EC}"/>
                </a:ext>
              </a:extLst>
            </p:cNvPr>
            <p:cNvSpPr txBox="1"/>
            <p:nvPr/>
          </p:nvSpPr>
          <p:spPr>
            <a:xfrm>
              <a:off x="8891794" y="264843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1920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BB64995-FC49-43FD-A71E-40390A047D7F}"/>
                </a:ext>
              </a:extLst>
            </p:cNvPr>
            <p:cNvSpPr txBox="1"/>
            <p:nvPr/>
          </p:nvSpPr>
          <p:spPr>
            <a:xfrm rot="5400000">
              <a:off x="10373358" y="37222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1080</a:t>
              </a:r>
            </a:p>
          </p:txBody>
        </p: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EAABDBCC-2BDF-41F7-B301-2822588AA78E}"/>
                </a:ext>
              </a:extLst>
            </p:cNvPr>
            <p:cNvGrpSpPr/>
            <p:nvPr/>
          </p:nvGrpSpPr>
          <p:grpSpPr>
            <a:xfrm>
              <a:off x="7987665" y="4263636"/>
              <a:ext cx="1021081" cy="1170728"/>
              <a:chOff x="8435340" y="4597612"/>
              <a:chExt cx="1021081" cy="1170728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193D6EB-8802-4856-A98E-2399B75BD494}"/>
                  </a:ext>
                </a:extLst>
              </p:cNvPr>
              <p:cNvSpPr/>
              <p:nvPr/>
            </p:nvSpPr>
            <p:spPr>
              <a:xfrm>
                <a:off x="9152709" y="4597612"/>
                <a:ext cx="300399" cy="212483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7EE52884-DAAF-49A7-81C0-C2719E4C5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35340" y="4597612"/>
                <a:ext cx="717369" cy="667907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C54990AA-1C4E-42A5-A9D3-BF8539EB09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8760" y="4610100"/>
                <a:ext cx="316230" cy="659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97869D0C-B9EB-496F-9A7B-83F9BE31F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8760" y="4808220"/>
                <a:ext cx="327661" cy="956854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FC74AF20-D7A8-45B7-85AC-F830A6E554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35340" y="4812030"/>
                <a:ext cx="720091" cy="953044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6D528B4-A9A2-4228-A49E-ABE471CF663C}"/>
                  </a:ext>
                </a:extLst>
              </p:cNvPr>
              <p:cNvSpPr/>
              <p:nvPr/>
            </p:nvSpPr>
            <p:spPr>
              <a:xfrm>
                <a:off x="8435340" y="5261610"/>
                <a:ext cx="693420" cy="506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53BDF590-4A13-4CC2-99ED-D160D37ADC16}"/>
                  </a:ext>
                </a:extLst>
              </p:cNvPr>
              <p:cNvSpPr/>
              <p:nvPr/>
            </p:nvSpPr>
            <p:spPr>
              <a:xfrm>
                <a:off x="8454390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707A9305-F3AD-48E8-B2CA-309CF2E9BF33}"/>
                  </a:ext>
                </a:extLst>
              </p:cNvPr>
              <p:cNvSpPr/>
              <p:nvPr/>
            </p:nvSpPr>
            <p:spPr>
              <a:xfrm>
                <a:off x="8530644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9C4328D-E6B7-45F7-9323-39ED8D772D2C}"/>
                  </a:ext>
                </a:extLst>
              </p:cNvPr>
              <p:cNvSpPr/>
              <p:nvPr/>
            </p:nvSpPr>
            <p:spPr>
              <a:xfrm>
                <a:off x="8606898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AF459C5E-CA57-4804-8ACA-F644EF904D19}"/>
                  </a:ext>
                </a:extLst>
              </p:cNvPr>
              <p:cNvSpPr/>
              <p:nvPr/>
            </p:nvSpPr>
            <p:spPr>
              <a:xfrm>
                <a:off x="8682259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0F63DC3D-364D-416B-B96D-706E1D2C4C1C}"/>
                  </a:ext>
                </a:extLst>
              </p:cNvPr>
              <p:cNvSpPr/>
              <p:nvPr/>
            </p:nvSpPr>
            <p:spPr>
              <a:xfrm>
                <a:off x="8758513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D7A22E0D-8D77-4CA0-83D8-1BADA6801ADD}"/>
                  </a:ext>
                </a:extLst>
              </p:cNvPr>
              <p:cNvSpPr/>
              <p:nvPr/>
            </p:nvSpPr>
            <p:spPr>
              <a:xfrm>
                <a:off x="8834767" y="5284470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81CC258-4E10-4564-B60F-160BDE26F5DC}"/>
                  </a:ext>
                </a:extLst>
              </p:cNvPr>
              <p:cNvSpPr/>
              <p:nvPr/>
            </p:nvSpPr>
            <p:spPr>
              <a:xfrm>
                <a:off x="8906712" y="5284470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95BAD4DA-26CF-4200-862A-38B759B3FE19}"/>
                  </a:ext>
                </a:extLst>
              </p:cNvPr>
              <p:cNvSpPr/>
              <p:nvPr/>
            </p:nvSpPr>
            <p:spPr>
              <a:xfrm>
                <a:off x="8982966" y="5284470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5BD5E249-FECA-4B29-BE04-493C860A0627}"/>
                  </a:ext>
                </a:extLst>
              </p:cNvPr>
              <p:cNvSpPr/>
              <p:nvPr/>
            </p:nvSpPr>
            <p:spPr>
              <a:xfrm>
                <a:off x="9059220" y="5284470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53E368B-21B7-433E-80C2-70C8B0154AE9}"/>
                  </a:ext>
                </a:extLst>
              </p:cNvPr>
              <p:cNvSpPr/>
              <p:nvPr/>
            </p:nvSpPr>
            <p:spPr>
              <a:xfrm>
                <a:off x="8454390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62F7DD81-D535-4D61-9DC7-06F9DE36D0AF}"/>
                  </a:ext>
                </a:extLst>
              </p:cNvPr>
              <p:cNvSpPr/>
              <p:nvPr/>
            </p:nvSpPr>
            <p:spPr>
              <a:xfrm>
                <a:off x="8530644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8B27F90B-1487-4764-ACBD-14F9A4FD2C0E}"/>
                  </a:ext>
                </a:extLst>
              </p:cNvPr>
              <p:cNvSpPr/>
              <p:nvPr/>
            </p:nvSpPr>
            <p:spPr>
              <a:xfrm>
                <a:off x="8606898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D24F6AEA-CB7A-4B88-863A-41CBD50602DC}"/>
                  </a:ext>
                </a:extLst>
              </p:cNvPr>
              <p:cNvSpPr/>
              <p:nvPr/>
            </p:nvSpPr>
            <p:spPr>
              <a:xfrm>
                <a:off x="8682259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CD8AFBED-3C83-48F8-815D-D11D01382114}"/>
                  </a:ext>
                </a:extLst>
              </p:cNvPr>
              <p:cNvSpPr/>
              <p:nvPr/>
            </p:nvSpPr>
            <p:spPr>
              <a:xfrm>
                <a:off x="8758513" y="535522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D9B4AE0-3671-4F05-B4D6-987186735F67}"/>
                  </a:ext>
                </a:extLst>
              </p:cNvPr>
              <p:cNvSpPr/>
              <p:nvPr/>
            </p:nvSpPr>
            <p:spPr>
              <a:xfrm>
                <a:off x="8834767" y="5355224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2E832A41-127D-470C-AC7B-E8D37D05CC42}"/>
                  </a:ext>
                </a:extLst>
              </p:cNvPr>
              <p:cNvSpPr/>
              <p:nvPr/>
            </p:nvSpPr>
            <p:spPr>
              <a:xfrm>
                <a:off x="8906712" y="535522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8A5C3309-E027-47FD-BC36-C5ED30AF7350}"/>
                  </a:ext>
                </a:extLst>
              </p:cNvPr>
              <p:cNvSpPr/>
              <p:nvPr/>
            </p:nvSpPr>
            <p:spPr>
              <a:xfrm>
                <a:off x="8982966" y="535522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3E8C2396-1E92-4B83-A069-3B02F20CA898}"/>
                  </a:ext>
                </a:extLst>
              </p:cNvPr>
              <p:cNvSpPr/>
              <p:nvPr/>
            </p:nvSpPr>
            <p:spPr>
              <a:xfrm>
                <a:off x="9059220" y="535522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A29EA2-19C6-4020-8007-532692918C12}"/>
                  </a:ext>
                </a:extLst>
              </p:cNvPr>
              <p:cNvSpPr/>
              <p:nvPr/>
            </p:nvSpPr>
            <p:spPr>
              <a:xfrm>
                <a:off x="8454390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D8254067-1957-4BD1-9B7D-915397217772}"/>
                  </a:ext>
                </a:extLst>
              </p:cNvPr>
              <p:cNvSpPr/>
              <p:nvPr/>
            </p:nvSpPr>
            <p:spPr>
              <a:xfrm>
                <a:off x="8530644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C689B443-B490-423A-93CC-8DF6CE7F2F36}"/>
                  </a:ext>
                </a:extLst>
              </p:cNvPr>
              <p:cNvSpPr/>
              <p:nvPr/>
            </p:nvSpPr>
            <p:spPr>
              <a:xfrm>
                <a:off x="8606898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E5C296BE-785F-4868-8D25-7217B06ECCA6}"/>
                  </a:ext>
                </a:extLst>
              </p:cNvPr>
              <p:cNvSpPr/>
              <p:nvPr/>
            </p:nvSpPr>
            <p:spPr>
              <a:xfrm>
                <a:off x="8682259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7E5D0791-43BB-441C-BB82-965ADAB8D663}"/>
                  </a:ext>
                </a:extLst>
              </p:cNvPr>
              <p:cNvSpPr/>
              <p:nvPr/>
            </p:nvSpPr>
            <p:spPr>
              <a:xfrm>
                <a:off x="8758513" y="5425977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2959F315-031F-48F0-98A6-789BF40248C5}"/>
                  </a:ext>
                </a:extLst>
              </p:cNvPr>
              <p:cNvSpPr/>
              <p:nvPr/>
            </p:nvSpPr>
            <p:spPr>
              <a:xfrm>
                <a:off x="8834767" y="5425977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57145ADC-2020-4F5E-875F-AECD42521049}"/>
                  </a:ext>
                </a:extLst>
              </p:cNvPr>
              <p:cNvSpPr/>
              <p:nvPr/>
            </p:nvSpPr>
            <p:spPr>
              <a:xfrm>
                <a:off x="8906712" y="5425977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3389188-CB49-4719-80FF-23C68E4908EA}"/>
                  </a:ext>
                </a:extLst>
              </p:cNvPr>
              <p:cNvSpPr/>
              <p:nvPr/>
            </p:nvSpPr>
            <p:spPr>
              <a:xfrm>
                <a:off x="8982966" y="5425977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B0D52459-F702-44C5-A790-52C55C94DE7D}"/>
                  </a:ext>
                </a:extLst>
              </p:cNvPr>
              <p:cNvSpPr/>
              <p:nvPr/>
            </p:nvSpPr>
            <p:spPr>
              <a:xfrm>
                <a:off x="9059220" y="5425977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EBD7FA6-6534-435D-8ACD-42103DD888A2}"/>
                  </a:ext>
                </a:extLst>
              </p:cNvPr>
              <p:cNvSpPr/>
              <p:nvPr/>
            </p:nvSpPr>
            <p:spPr>
              <a:xfrm>
                <a:off x="8454390" y="549224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16B2CD-64D4-4B10-BD7E-9D2F506D3031}"/>
                  </a:ext>
                </a:extLst>
              </p:cNvPr>
              <p:cNvSpPr/>
              <p:nvPr/>
            </p:nvSpPr>
            <p:spPr>
              <a:xfrm>
                <a:off x="8530644" y="549224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5BCB2D4D-71E2-4ABA-B8E1-83F197CC3D34}"/>
                  </a:ext>
                </a:extLst>
              </p:cNvPr>
              <p:cNvSpPr/>
              <p:nvPr/>
            </p:nvSpPr>
            <p:spPr>
              <a:xfrm>
                <a:off x="8606898" y="549224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AAAFD617-E935-41F8-BA19-5B985071FF09}"/>
                  </a:ext>
                </a:extLst>
              </p:cNvPr>
              <p:cNvSpPr/>
              <p:nvPr/>
            </p:nvSpPr>
            <p:spPr>
              <a:xfrm>
                <a:off x="8682259" y="5492244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9F4566CA-6D54-43C0-9FBD-5754C35BBF3E}"/>
                  </a:ext>
                </a:extLst>
              </p:cNvPr>
              <p:cNvSpPr/>
              <p:nvPr/>
            </p:nvSpPr>
            <p:spPr>
              <a:xfrm>
                <a:off x="8758513" y="5492244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10218F6E-B1FB-4181-B786-740E56E9334E}"/>
                  </a:ext>
                </a:extLst>
              </p:cNvPr>
              <p:cNvSpPr/>
              <p:nvPr/>
            </p:nvSpPr>
            <p:spPr>
              <a:xfrm>
                <a:off x="8834767" y="549224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81CD065C-B39D-4D07-BC1C-06F859E9D302}"/>
                  </a:ext>
                </a:extLst>
              </p:cNvPr>
              <p:cNvSpPr/>
              <p:nvPr/>
            </p:nvSpPr>
            <p:spPr>
              <a:xfrm>
                <a:off x="8906712" y="549224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E916E25B-D1A4-42A5-810B-F11E975692B3}"/>
                  </a:ext>
                </a:extLst>
              </p:cNvPr>
              <p:cNvSpPr/>
              <p:nvPr/>
            </p:nvSpPr>
            <p:spPr>
              <a:xfrm>
                <a:off x="8982966" y="549224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4266C28B-D465-4DDF-9267-66BAE72D1AE3}"/>
                  </a:ext>
                </a:extLst>
              </p:cNvPr>
              <p:cNvSpPr/>
              <p:nvPr/>
            </p:nvSpPr>
            <p:spPr>
              <a:xfrm>
                <a:off x="9059220" y="5492244"/>
                <a:ext cx="45719" cy="45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5E0CC29D-08B5-43E8-85D5-5BC5103322F6}"/>
                  </a:ext>
                </a:extLst>
              </p:cNvPr>
              <p:cNvSpPr/>
              <p:nvPr/>
            </p:nvSpPr>
            <p:spPr>
              <a:xfrm>
                <a:off x="8454390" y="5562131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9ACF93-376D-48C8-93DF-66EB98BB83EB}"/>
                  </a:ext>
                </a:extLst>
              </p:cNvPr>
              <p:cNvSpPr/>
              <p:nvPr/>
            </p:nvSpPr>
            <p:spPr>
              <a:xfrm>
                <a:off x="8530644" y="5562131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3355375-00CF-44B6-A185-729A19BB96B3}"/>
                  </a:ext>
                </a:extLst>
              </p:cNvPr>
              <p:cNvSpPr/>
              <p:nvPr/>
            </p:nvSpPr>
            <p:spPr>
              <a:xfrm>
                <a:off x="8606898" y="5562131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7560ED3F-5791-468A-9753-14B2618793DF}"/>
                  </a:ext>
                </a:extLst>
              </p:cNvPr>
              <p:cNvSpPr/>
              <p:nvPr/>
            </p:nvSpPr>
            <p:spPr>
              <a:xfrm>
                <a:off x="8682259" y="5562131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27ABBC5D-BEE2-4ABA-B819-747033FF2EDB}"/>
                  </a:ext>
                </a:extLst>
              </p:cNvPr>
              <p:cNvSpPr/>
              <p:nvPr/>
            </p:nvSpPr>
            <p:spPr>
              <a:xfrm>
                <a:off x="8758513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4C6D9C2B-1576-485B-88D5-5BFC419D945A}"/>
                  </a:ext>
                </a:extLst>
              </p:cNvPr>
              <p:cNvSpPr/>
              <p:nvPr/>
            </p:nvSpPr>
            <p:spPr>
              <a:xfrm>
                <a:off x="8834767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9AED6DC5-8514-470E-AE41-0119119982CA}"/>
                  </a:ext>
                </a:extLst>
              </p:cNvPr>
              <p:cNvSpPr/>
              <p:nvPr/>
            </p:nvSpPr>
            <p:spPr>
              <a:xfrm>
                <a:off x="8906712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DAE391B-63F1-4F89-84BE-2E668DF578FC}"/>
                  </a:ext>
                </a:extLst>
              </p:cNvPr>
              <p:cNvSpPr/>
              <p:nvPr/>
            </p:nvSpPr>
            <p:spPr>
              <a:xfrm>
                <a:off x="8982966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D5223CB-C1A0-45C6-B5A8-E44ACA32DF9A}"/>
                  </a:ext>
                </a:extLst>
              </p:cNvPr>
              <p:cNvSpPr/>
              <p:nvPr/>
            </p:nvSpPr>
            <p:spPr>
              <a:xfrm>
                <a:off x="9059220" y="5562131"/>
                <a:ext cx="45719" cy="4572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63852586-A766-47DD-BFD8-9D87ED8D796D}"/>
                  </a:ext>
                </a:extLst>
              </p:cNvPr>
              <p:cNvSpPr/>
              <p:nvPr/>
            </p:nvSpPr>
            <p:spPr>
              <a:xfrm>
                <a:off x="8454390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7988C49F-E38F-47C7-8011-10F363C10F8E}"/>
                  </a:ext>
                </a:extLst>
              </p:cNvPr>
              <p:cNvSpPr/>
              <p:nvPr/>
            </p:nvSpPr>
            <p:spPr>
              <a:xfrm>
                <a:off x="8530644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650483E1-1536-44F9-94A9-F02EB20D9551}"/>
                  </a:ext>
                </a:extLst>
              </p:cNvPr>
              <p:cNvSpPr/>
              <p:nvPr/>
            </p:nvSpPr>
            <p:spPr>
              <a:xfrm>
                <a:off x="8606898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55E17C70-670D-4E1B-B165-B92EF4E3157F}"/>
                  </a:ext>
                </a:extLst>
              </p:cNvPr>
              <p:cNvSpPr/>
              <p:nvPr/>
            </p:nvSpPr>
            <p:spPr>
              <a:xfrm>
                <a:off x="8682259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E4B0CF09-3642-440D-93E1-77C13068C56D}"/>
                  </a:ext>
                </a:extLst>
              </p:cNvPr>
              <p:cNvSpPr/>
              <p:nvPr/>
            </p:nvSpPr>
            <p:spPr>
              <a:xfrm>
                <a:off x="8758513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5C35F0D4-6A3D-4B83-ADD5-B3B2A02712ED}"/>
                  </a:ext>
                </a:extLst>
              </p:cNvPr>
              <p:cNvSpPr/>
              <p:nvPr/>
            </p:nvSpPr>
            <p:spPr>
              <a:xfrm>
                <a:off x="8834767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6BC734AE-01DD-4EA1-8767-DDECA0AA166D}"/>
                  </a:ext>
                </a:extLst>
              </p:cNvPr>
              <p:cNvSpPr/>
              <p:nvPr/>
            </p:nvSpPr>
            <p:spPr>
              <a:xfrm>
                <a:off x="8906712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EDAAF66C-5291-4E56-8018-286D239F762B}"/>
                  </a:ext>
                </a:extLst>
              </p:cNvPr>
              <p:cNvSpPr/>
              <p:nvPr/>
            </p:nvSpPr>
            <p:spPr>
              <a:xfrm>
                <a:off x="8982966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1FECACD9-696A-43CE-8E29-10E51009F107}"/>
                  </a:ext>
                </a:extLst>
              </p:cNvPr>
              <p:cNvSpPr/>
              <p:nvPr/>
            </p:nvSpPr>
            <p:spPr>
              <a:xfrm>
                <a:off x="9059220" y="5632018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87CDE2C7-5A41-4A74-B245-051158E5DCA6}"/>
                  </a:ext>
                </a:extLst>
              </p:cNvPr>
              <p:cNvSpPr/>
              <p:nvPr/>
            </p:nvSpPr>
            <p:spPr>
              <a:xfrm>
                <a:off x="8454390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C642A649-F246-4A83-B6CA-9415D9C3F043}"/>
                  </a:ext>
                </a:extLst>
              </p:cNvPr>
              <p:cNvSpPr/>
              <p:nvPr/>
            </p:nvSpPr>
            <p:spPr>
              <a:xfrm>
                <a:off x="8530644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CEDDE529-346F-424E-A823-A0BA33E91D17}"/>
                  </a:ext>
                </a:extLst>
              </p:cNvPr>
              <p:cNvSpPr/>
              <p:nvPr/>
            </p:nvSpPr>
            <p:spPr>
              <a:xfrm>
                <a:off x="8606898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B3C078C3-C7F2-4ACA-81B0-04EA9F3485DE}"/>
                  </a:ext>
                </a:extLst>
              </p:cNvPr>
              <p:cNvSpPr/>
              <p:nvPr/>
            </p:nvSpPr>
            <p:spPr>
              <a:xfrm>
                <a:off x="8682259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EFFDC74F-37EE-42A5-93A8-0D68B847641D}"/>
                  </a:ext>
                </a:extLst>
              </p:cNvPr>
              <p:cNvSpPr/>
              <p:nvPr/>
            </p:nvSpPr>
            <p:spPr>
              <a:xfrm>
                <a:off x="8758513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F51EAA60-9F43-43E9-8DD2-F64341D80895}"/>
                  </a:ext>
                </a:extLst>
              </p:cNvPr>
              <p:cNvSpPr/>
              <p:nvPr/>
            </p:nvSpPr>
            <p:spPr>
              <a:xfrm>
                <a:off x="8834767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8F7942A5-EF9E-41EF-874B-75ABCB9AB7A5}"/>
                  </a:ext>
                </a:extLst>
              </p:cNvPr>
              <p:cNvSpPr/>
              <p:nvPr/>
            </p:nvSpPr>
            <p:spPr>
              <a:xfrm>
                <a:off x="8906712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5CF70AFA-1CF3-4A65-893E-0A268A4EF429}"/>
                  </a:ext>
                </a:extLst>
              </p:cNvPr>
              <p:cNvSpPr/>
              <p:nvPr/>
            </p:nvSpPr>
            <p:spPr>
              <a:xfrm>
                <a:off x="8982966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DA3A1FC6-509A-4583-92BA-60EE995B7F04}"/>
                  </a:ext>
                </a:extLst>
              </p:cNvPr>
              <p:cNvSpPr/>
              <p:nvPr/>
            </p:nvSpPr>
            <p:spPr>
              <a:xfrm>
                <a:off x="9059220" y="5700403"/>
                <a:ext cx="45719" cy="4572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57CCBAE6-AF96-4FE2-9B5B-58489609ADCA}"/>
                </a:ext>
              </a:extLst>
            </p:cNvPr>
            <p:cNvSpPr txBox="1"/>
            <p:nvPr/>
          </p:nvSpPr>
          <p:spPr>
            <a:xfrm>
              <a:off x="8000530" y="5457029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96 DPI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274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5DB8-B64D-4487-A255-A2E3F145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F4129-3DE3-4B59-92E0-D667F0CF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sistemas gráficos iniciais se </a:t>
            </a:r>
            <a:r>
              <a:rPr lang="pt-BR" dirty="0">
                <a:solidFill>
                  <a:schemeClr val="accent3"/>
                </a:solidFill>
              </a:rPr>
              <a:t>limitavam</a:t>
            </a:r>
            <a:r>
              <a:rPr lang="pt-BR" dirty="0"/>
              <a:t> a um </a:t>
            </a:r>
            <a:r>
              <a:rPr lang="pt-BR" dirty="0">
                <a:solidFill>
                  <a:schemeClr val="accent1"/>
                </a:solidFill>
              </a:rPr>
              <a:t>controlador de vídeo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16ABE5E4-B399-4CF6-B808-4A01DAE49B64}"/>
              </a:ext>
            </a:extLst>
          </p:cNvPr>
          <p:cNvGrpSpPr/>
          <p:nvPr/>
        </p:nvGrpSpPr>
        <p:grpSpPr>
          <a:xfrm>
            <a:off x="1075855" y="3102240"/>
            <a:ext cx="9775021" cy="3080510"/>
            <a:chOff x="1075855" y="3102240"/>
            <a:chExt cx="9775021" cy="308051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063638F-684D-49C7-BE2D-D5DCCCD9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91" y="4085736"/>
              <a:ext cx="653317" cy="596753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01088F5-DFF0-4881-9F7F-401564F1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55" y="3102240"/>
              <a:ext cx="1537791" cy="691619"/>
            </a:xfrm>
            <a:prstGeom prst="rect">
              <a:avLst/>
            </a:prstGeom>
          </p:spPr>
        </p:pic>
        <p:pic>
          <p:nvPicPr>
            <p:cNvPr id="8" name="Picture 2" descr="http://upload.wikimedia.org/wikipedia/commons/thumb/7/76/Multitouch_screen.svg/250px-Multitouch_screen.svg.png">
              <a:extLst>
                <a:ext uri="{FF2B5EF4-FFF2-40B4-BE49-F238E27FC236}">
                  <a16:creationId xmlns:a16="http://schemas.microsoft.com/office/drawing/2014/main" id="{289FE198-DA17-42C3-922F-D876EF359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504" y="5046531"/>
              <a:ext cx="1142489" cy="82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CCC83A5-9221-4752-A2DA-7BE17251B847}"/>
                </a:ext>
              </a:extLst>
            </p:cNvPr>
            <p:cNvSpPr/>
            <p:nvPr/>
          </p:nvSpPr>
          <p:spPr>
            <a:xfrm>
              <a:off x="3403747" y="3981450"/>
              <a:ext cx="1120628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27CC37F-4D4F-4002-87D0-5F5F0110A5D8}"/>
                </a:ext>
              </a:extLst>
            </p:cNvPr>
            <p:cNvSpPr/>
            <p:nvPr/>
          </p:nvSpPr>
          <p:spPr>
            <a:xfrm>
              <a:off x="5123190" y="3981450"/>
              <a:ext cx="1120628" cy="838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Frame Buffer</a:t>
              </a:r>
            </a:p>
          </p:txBody>
        </p: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4F6D7750-3E98-4D28-A170-B55DD382E095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2613646" y="3448050"/>
              <a:ext cx="790101" cy="952500"/>
            </a:xfrm>
            <a:prstGeom prst="bentConnector3">
              <a:avLst>
                <a:gd name="adj1" fmla="val 48898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FBADC33B-CC56-4FDB-B470-98C3B2FD86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415993" y="4400550"/>
              <a:ext cx="987754" cy="1059562"/>
            </a:xfrm>
            <a:prstGeom prst="bentConnector3">
              <a:avLst>
                <a:gd name="adj1" fmla="val 5935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2972E89-1080-446E-A37C-BBEB79BC2801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93" y="4400550"/>
              <a:ext cx="595062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074D3A71-2E14-4252-81D5-B3BFEB9F7B10}"/>
                </a:ext>
              </a:extLst>
            </p:cNvPr>
            <p:cNvSpPr/>
            <p:nvPr/>
          </p:nvSpPr>
          <p:spPr>
            <a:xfrm>
              <a:off x="3501249" y="3310891"/>
              <a:ext cx="913839" cy="381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RAM</a:t>
              </a:r>
              <a:endParaRPr lang="pt-BR" dirty="0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DF17395A-D1AE-4527-B36C-B2DDADF5AA42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>
              <a:off x="3958169" y="3692234"/>
              <a:ext cx="5892" cy="289216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9DCB93F6-6010-431A-8B57-74043287BDDC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4524375" y="4400550"/>
              <a:ext cx="598815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B8BD40F-93E5-4B37-94C9-F346A8D7655A}"/>
                </a:ext>
              </a:extLst>
            </p:cNvPr>
            <p:cNvCxnSpPr>
              <a:cxnSpLocks/>
              <a:stCxn id="11" idx="3"/>
              <a:endCxn id="104" idx="1"/>
            </p:cNvCxnSpPr>
            <p:nvPr/>
          </p:nvCxnSpPr>
          <p:spPr>
            <a:xfrm>
              <a:off x="6243818" y="4400550"/>
              <a:ext cx="550926" cy="6663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549C9646-82BA-4882-A0B3-66F4EC73F2BC}"/>
                </a:ext>
              </a:extLst>
            </p:cNvPr>
            <p:cNvGrpSpPr/>
            <p:nvPr/>
          </p:nvGrpSpPr>
          <p:grpSpPr>
            <a:xfrm>
              <a:off x="8460918" y="3509553"/>
              <a:ext cx="2389958" cy="2673197"/>
              <a:chOff x="8460918" y="3509553"/>
              <a:chExt cx="2389958" cy="2673197"/>
            </a:xfrm>
          </p:grpSpPr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9C1DE24A-46CF-40E4-B93A-0B43246C4A37}"/>
                  </a:ext>
                </a:extLst>
              </p:cNvPr>
              <p:cNvGrpSpPr/>
              <p:nvPr/>
            </p:nvGrpSpPr>
            <p:grpSpPr>
              <a:xfrm>
                <a:off x="8504461" y="3509553"/>
                <a:ext cx="2346415" cy="1880553"/>
                <a:chOff x="8388503" y="2291726"/>
                <a:chExt cx="3419103" cy="2549189"/>
              </a:xfrm>
            </p:grpSpPr>
            <p:sp>
              <p:nvSpPr>
                <p:cNvPr id="96" name="Triângulo isósceles 95">
                  <a:extLst>
                    <a:ext uri="{FF2B5EF4-FFF2-40B4-BE49-F238E27FC236}">
                      <a16:creationId xmlns:a16="http://schemas.microsoft.com/office/drawing/2014/main" id="{68F93C16-D337-49FA-BF4D-16EAC7373E67}"/>
                    </a:ext>
                  </a:extLst>
                </p:cNvPr>
                <p:cNvSpPr/>
                <p:nvPr/>
              </p:nvSpPr>
              <p:spPr>
                <a:xfrm>
                  <a:off x="9702010" y="4480875"/>
                  <a:ext cx="792088" cy="360040"/>
                </a:xfrm>
                <a:prstGeom prst="triangle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>
                  <a:extLst>
                    <a:ext uri="{FF2B5EF4-FFF2-40B4-BE49-F238E27FC236}">
                      <a16:creationId xmlns:a16="http://schemas.microsoft.com/office/drawing/2014/main" id="{2A29E4F1-5567-4323-A878-ABFF3784B47D}"/>
                    </a:ext>
                  </a:extLst>
                </p:cNvPr>
                <p:cNvSpPr/>
                <p:nvPr/>
              </p:nvSpPr>
              <p:spPr>
                <a:xfrm>
                  <a:off x="8388503" y="2291726"/>
                  <a:ext cx="3419103" cy="2274548"/>
                </a:xfrm>
                <a:prstGeom prst="rect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97">
                  <a:extLst>
                    <a:ext uri="{FF2B5EF4-FFF2-40B4-BE49-F238E27FC236}">
                      <a16:creationId xmlns:a16="http://schemas.microsoft.com/office/drawing/2014/main" id="{322C3E46-2A11-4269-8DE3-5708A38BA139}"/>
                    </a:ext>
                  </a:extLst>
                </p:cNvPr>
                <p:cNvSpPr/>
                <p:nvPr/>
              </p:nvSpPr>
              <p:spPr>
                <a:xfrm>
                  <a:off x="8567246" y="2507750"/>
                  <a:ext cx="3096344" cy="191450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convex"/>
                </a:sp3d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>
                  <a:extLst>
                    <a:ext uri="{FF2B5EF4-FFF2-40B4-BE49-F238E27FC236}">
                      <a16:creationId xmlns:a16="http://schemas.microsoft.com/office/drawing/2014/main" id="{5DBC0870-1188-4AD2-A084-7426E8BAE0A6}"/>
                    </a:ext>
                  </a:extLst>
                </p:cNvPr>
                <p:cNvSpPr/>
                <p:nvPr/>
              </p:nvSpPr>
              <p:spPr>
                <a:xfrm>
                  <a:off x="8639254" y="2579758"/>
                  <a:ext cx="2958009" cy="17528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>
                  <a:extLst>
                    <a:ext uri="{FF2B5EF4-FFF2-40B4-BE49-F238E27FC236}">
                      <a16:creationId xmlns:a16="http://schemas.microsoft.com/office/drawing/2014/main" id="{958E483E-DC41-48A8-8D3D-372C64F72395}"/>
                    </a:ext>
                  </a:extLst>
                </p:cNvPr>
                <p:cNvSpPr/>
                <p:nvPr/>
              </p:nvSpPr>
              <p:spPr>
                <a:xfrm>
                  <a:off x="9641685" y="3630635"/>
                  <a:ext cx="437729" cy="431583"/>
                </a:xfrm>
                <a:prstGeom prst="triangle">
                  <a:avLst/>
                </a:prstGeom>
                <a:solidFill>
                  <a:srgbClr val="0070C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01" name="Conector reto 100">
                  <a:extLst>
                    <a:ext uri="{FF2B5EF4-FFF2-40B4-BE49-F238E27FC236}">
                      <a16:creationId xmlns:a16="http://schemas.microsoft.com/office/drawing/2014/main" id="{E61D632F-72F8-4ACC-A70C-9583D60751C0}"/>
                    </a:ext>
                  </a:extLst>
                </p:cNvPr>
                <p:cNvCxnSpPr/>
                <p:nvPr/>
              </p:nvCxnSpPr>
              <p:spPr>
                <a:xfrm>
                  <a:off x="9144121" y="2867790"/>
                  <a:ext cx="1367341" cy="105041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Estrela de 5 pontas 7">
                  <a:extLst>
                    <a:ext uri="{FF2B5EF4-FFF2-40B4-BE49-F238E27FC236}">
                      <a16:creationId xmlns:a16="http://schemas.microsoft.com/office/drawing/2014/main" id="{AAC12F5F-DB3F-4CE7-84A8-FC8CAF49AFD1}"/>
                    </a:ext>
                  </a:extLst>
                </p:cNvPr>
                <p:cNvSpPr/>
                <p:nvPr/>
              </p:nvSpPr>
              <p:spPr>
                <a:xfrm>
                  <a:off x="10359484" y="2973936"/>
                  <a:ext cx="582556" cy="546356"/>
                </a:xfrm>
                <a:prstGeom prst="star5">
                  <a:avLst/>
                </a:prstGeom>
                <a:solidFill>
                  <a:srgbClr val="7030A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CaixaDeTexto 102">
                  <a:extLst>
                    <a:ext uri="{FF2B5EF4-FFF2-40B4-BE49-F238E27FC236}">
                      <a16:creationId xmlns:a16="http://schemas.microsoft.com/office/drawing/2014/main" id="{7DAF2247-2765-40EE-AE18-27A27911A056}"/>
                    </a:ext>
                  </a:extLst>
                </p:cNvPr>
                <p:cNvSpPr txBox="1"/>
                <p:nvPr/>
              </p:nvSpPr>
              <p:spPr>
                <a:xfrm>
                  <a:off x="9835790" y="4349447"/>
                  <a:ext cx="523695" cy="271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dirty="0"/>
                    <a:t>Tela</a:t>
                  </a:r>
                  <a:endParaRPr lang="pt-BR" sz="900" dirty="0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A188C3D7-611C-4659-AA6D-91806CCB49C1}"/>
                  </a:ext>
                </a:extLst>
              </p:cNvPr>
              <p:cNvGrpSpPr/>
              <p:nvPr/>
            </p:nvGrpSpPr>
            <p:grpSpPr>
              <a:xfrm>
                <a:off x="8460918" y="4686807"/>
                <a:ext cx="1021081" cy="1495943"/>
                <a:chOff x="8460918" y="4686807"/>
                <a:chExt cx="1021081" cy="1495943"/>
              </a:xfrm>
            </p:grpSpPr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E2E90682-A9E3-45A0-91D3-85451994DE65}"/>
                    </a:ext>
                  </a:extLst>
                </p:cNvPr>
                <p:cNvGrpSpPr/>
                <p:nvPr/>
              </p:nvGrpSpPr>
              <p:grpSpPr>
                <a:xfrm>
                  <a:off x="8460918" y="4686807"/>
                  <a:ext cx="1021081" cy="1170728"/>
                  <a:chOff x="8435340" y="4597612"/>
                  <a:chExt cx="1021081" cy="1170728"/>
                </a:xfrm>
              </p:grpSpPr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F1926FC3-B0F2-4C22-8301-507479326220}"/>
                      </a:ext>
                    </a:extLst>
                  </p:cNvPr>
                  <p:cNvSpPr/>
                  <p:nvPr/>
                </p:nvSpPr>
                <p:spPr>
                  <a:xfrm>
                    <a:off x="9152709" y="4597612"/>
                    <a:ext cx="300399" cy="212483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28" name="Conector reto 27">
                    <a:extLst>
                      <a:ext uri="{FF2B5EF4-FFF2-40B4-BE49-F238E27FC236}">
                        <a16:creationId xmlns:a16="http://schemas.microsoft.com/office/drawing/2014/main" id="{A5C35085-DE29-4DA7-9A38-FA19B5A6A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597612"/>
                    <a:ext cx="717369" cy="667907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 reto 28">
                    <a:extLst>
                      <a:ext uri="{FF2B5EF4-FFF2-40B4-BE49-F238E27FC236}">
                        <a16:creationId xmlns:a16="http://schemas.microsoft.com/office/drawing/2014/main" id="{D1D6447C-D5DD-4296-9EC7-62318EA71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610100"/>
                    <a:ext cx="316230" cy="659229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ector reto 29">
                    <a:extLst>
                      <a:ext uri="{FF2B5EF4-FFF2-40B4-BE49-F238E27FC236}">
                        <a16:creationId xmlns:a16="http://schemas.microsoft.com/office/drawing/2014/main" id="{662FF207-EECC-4AFA-97AC-F4D729C10A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808220"/>
                    <a:ext cx="327661" cy="95685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 reto 30">
                    <a:extLst>
                      <a:ext uri="{FF2B5EF4-FFF2-40B4-BE49-F238E27FC236}">
                        <a16:creationId xmlns:a16="http://schemas.microsoft.com/office/drawing/2014/main" id="{67FBA77D-2A5B-409F-A7B7-17F6F037FA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812030"/>
                    <a:ext cx="720091" cy="95304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tângulo 31">
                    <a:extLst>
                      <a:ext uri="{FF2B5EF4-FFF2-40B4-BE49-F238E27FC236}">
                        <a16:creationId xmlns:a16="http://schemas.microsoft.com/office/drawing/2014/main" id="{71827935-A7A8-4EA3-901E-75FB206F93C1}"/>
                      </a:ext>
                    </a:extLst>
                  </p:cNvPr>
                  <p:cNvSpPr/>
                  <p:nvPr/>
                </p:nvSpPr>
                <p:spPr>
                  <a:xfrm>
                    <a:off x="8435340" y="5261610"/>
                    <a:ext cx="693420" cy="50673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Retângulo 32">
                    <a:extLst>
                      <a:ext uri="{FF2B5EF4-FFF2-40B4-BE49-F238E27FC236}">
                        <a16:creationId xmlns:a16="http://schemas.microsoft.com/office/drawing/2014/main" id="{71DD592F-17B3-4760-A6F3-7F23C324FCC0}"/>
                      </a:ext>
                    </a:extLst>
                  </p:cNvPr>
                  <p:cNvSpPr/>
                  <p:nvPr/>
                </p:nvSpPr>
                <p:spPr>
                  <a:xfrm>
                    <a:off x="8454390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Retângulo 33">
                    <a:extLst>
                      <a:ext uri="{FF2B5EF4-FFF2-40B4-BE49-F238E27FC236}">
                        <a16:creationId xmlns:a16="http://schemas.microsoft.com/office/drawing/2014/main" id="{3BCF5822-8944-45F8-BDD6-680E15CE76B7}"/>
                      </a:ext>
                    </a:extLst>
                  </p:cNvPr>
                  <p:cNvSpPr/>
                  <p:nvPr/>
                </p:nvSpPr>
                <p:spPr>
                  <a:xfrm>
                    <a:off x="8530644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 34">
                    <a:extLst>
                      <a:ext uri="{FF2B5EF4-FFF2-40B4-BE49-F238E27FC236}">
                        <a16:creationId xmlns:a16="http://schemas.microsoft.com/office/drawing/2014/main" id="{BF6E80A8-1F80-4351-8C02-BA80FB21B69C}"/>
                      </a:ext>
                    </a:extLst>
                  </p:cNvPr>
                  <p:cNvSpPr/>
                  <p:nvPr/>
                </p:nvSpPr>
                <p:spPr>
                  <a:xfrm>
                    <a:off x="8606898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Retângulo 35">
                    <a:extLst>
                      <a:ext uri="{FF2B5EF4-FFF2-40B4-BE49-F238E27FC236}">
                        <a16:creationId xmlns:a16="http://schemas.microsoft.com/office/drawing/2014/main" id="{3DFCF889-946B-4E04-8808-09EA777B163D}"/>
                      </a:ext>
                    </a:extLst>
                  </p:cNvPr>
                  <p:cNvSpPr/>
                  <p:nvPr/>
                </p:nvSpPr>
                <p:spPr>
                  <a:xfrm>
                    <a:off x="8682259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 36">
                    <a:extLst>
                      <a:ext uri="{FF2B5EF4-FFF2-40B4-BE49-F238E27FC236}">
                        <a16:creationId xmlns:a16="http://schemas.microsoft.com/office/drawing/2014/main" id="{76AB30E8-7308-4268-A675-AC80186BA1EB}"/>
                      </a:ext>
                    </a:extLst>
                  </p:cNvPr>
                  <p:cNvSpPr/>
                  <p:nvPr/>
                </p:nvSpPr>
                <p:spPr>
                  <a:xfrm>
                    <a:off x="8758513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 37">
                    <a:extLst>
                      <a:ext uri="{FF2B5EF4-FFF2-40B4-BE49-F238E27FC236}">
                        <a16:creationId xmlns:a16="http://schemas.microsoft.com/office/drawing/2014/main" id="{8F009D37-ADF5-49C6-9A92-5B86009A7EFA}"/>
                      </a:ext>
                    </a:extLst>
                  </p:cNvPr>
                  <p:cNvSpPr/>
                  <p:nvPr/>
                </p:nvSpPr>
                <p:spPr>
                  <a:xfrm>
                    <a:off x="8834767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 38">
                    <a:extLst>
                      <a:ext uri="{FF2B5EF4-FFF2-40B4-BE49-F238E27FC236}">
                        <a16:creationId xmlns:a16="http://schemas.microsoft.com/office/drawing/2014/main" id="{5528D9AA-80A2-431B-9A14-16646E5BDFA7}"/>
                      </a:ext>
                    </a:extLst>
                  </p:cNvPr>
                  <p:cNvSpPr/>
                  <p:nvPr/>
                </p:nvSpPr>
                <p:spPr>
                  <a:xfrm>
                    <a:off x="8906712" y="5284470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2788584C-FBFE-4C38-9A03-0418BC42A7B6}"/>
                      </a:ext>
                    </a:extLst>
                  </p:cNvPr>
                  <p:cNvSpPr/>
                  <p:nvPr/>
                </p:nvSpPr>
                <p:spPr>
                  <a:xfrm>
                    <a:off x="8982966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AA427CF0-564B-4F83-AC1A-16BB7EB33F9F}"/>
                      </a:ext>
                    </a:extLst>
                  </p:cNvPr>
                  <p:cNvSpPr/>
                  <p:nvPr/>
                </p:nvSpPr>
                <p:spPr>
                  <a:xfrm>
                    <a:off x="9059220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F6272CAB-1612-4255-86E5-28283AE57402}"/>
                      </a:ext>
                    </a:extLst>
                  </p:cNvPr>
                  <p:cNvSpPr/>
                  <p:nvPr/>
                </p:nvSpPr>
                <p:spPr>
                  <a:xfrm>
                    <a:off x="8454390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 42">
                    <a:extLst>
                      <a:ext uri="{FF2B5EF4-FFF2-40B4-BE49-F238E27FC236}">
                        <a16:creationId xmlns:a16="http://schemas.microsoft.com/office/drawing/2014/main" id="{092F5ADA-5129-4ADE-8171-DC386ABA7E2E}"/>
                      </a:ext>
                    </a:extLst>
                  </p:cNvPr>
                  <p:cNvSpPr/>
                  <p:nvPr/>
                </p:nvSpPr>
                <p:spPr>
                  <a:xfrm>
                    <a:off x="8530644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tângulo 43">
                    <a:extLst>
                      <a:ext uri="{FF2B5EF4-FFF2-40B4-BE49-F238E27FC236}">
                        <a16:creationId xmlns:a16="http://schemas.microsoft.com/office/drawing/2014/main" id="{CEAEF8F9-CD2E-45F7-87CA-FF7BAF25BB31}"/>
                      </a:ext>
                    </a:extLst>
                  </p:cNvPr>
                  <p:cNvSpPr/>
                  <p:nvPr/>
                </p:nvSpPr>
                <p:spPr>
                  <a:xfrm>
                    <a:off x="8606898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24800D56-660F-481E-B74A-D886D9DFBEEA}"/>
                      </a:ext>
                    </a:extLst>
                  </p:cNvPr>
                  <p:cNvSpPr/>
                  <p:nvPr/>
                </p:nvSpPr>
                <p:spPr>
                  <a:xfrm>
                    <a:off x="8682259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AC885091-9127-405B-A824-307CFBF4875F}"/>
                      </a:ext>
                    </a:extLst>
                  </p:cNvPr>
                  <p:cNvSpPr/>
                  <p:nvPr/>
                </p:nvSpPr>
                <p:spPr>
                  <a:xfrm>
                    <a:off x="8758513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DF5FDDE4-2713-409F-B61D-1A5EB9DF7060}"/>
                      </a:ext>
                    </a:extLst>
                  </p:cNvPr>
                  <p:cNvSpPr/>
                  <p:nvPr/>
                </p:nvSpPr>
                <p:spPr>
                  <a:xfrm>
                    <a:off x="8834767" y="535522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FA5DBB22-FB2D-462D-AE59-F024B1C5D425}"/>
                      </a:ext>
                    </a:extLst>
                  </p:cNvPr>
                  <p:cNvSpPr/>
                  <p:nvPr/>
                </p:nvSpPr>
                <p:spPr>
                  <a:xfrm>
                    <a:off x="8906712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5F258215-CA36-4BDC-B8F9-23BE2D4836FA}"/>
                      </a:ext>
                    </a:extLst>
                  </p:cNvPr>
                  <p:cNvSpPr/>
                  <p:nvPr/>
                </p:nvSpPr>
                <p:spPr>
                  <a:xfrm>
                    <a:off x="8982966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0CADA8A1-46BE-4AE0-A687-E485D797688E}"/>
                      </a:ext>
                    </a:extLst>
                  </p:cNvPr>
                  <p:cNvSpPr/>
                  <p:nvPr/>
                </p:nvSpPr>
                <p:spPr>
                  <a:xfrm>
                    <a:off x="9059220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 50">
                    <a:extLst>
                      <a:ext uri="{FF2B5EF4-FFF2-40B4-BE49-F238E27FC236}">
                        <a16:creationId xmlns:a16="http://schemas.microsoft.com/office/drawing/2014/main" id="{A94F3454-A0A9-4026-BD19-D294B019DE7D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0E91997F-4A04-47BE-BE87-687BDD71CE33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F13361-A581-4DC6-8E03-95DE2B30F4D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9DCDE830-42D4-47D9-B793-CF1DD41CB304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8333DA03-F8C0-4E1F-9373-35604682B285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D9ED1226-2EA7-4D4F-A01D-826D0A8EEC8E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25977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851B836B-36BF-4DC2-BAFE-C83FCEAA966C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>
                    <a:extLst>
                      <a:ext uri="{FF2B5EF4-FFF2-40B4-BE49-F238E27FC236}">
                        <a16:creationId xmlns:a16="http://schemas.microsoft.com/office/drawing/2014/main" id="{54E5B1CC-5A9D-442C-BD63-DB83B8D0D00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Retângulo 58">
                    <a:extLst>
                      <a:ext uri="{FF2B5EF4-FFF2-40B4-BE49-F238E27FC236}">
                        <a16:creationId xmlns:a16="http://schemas.microsoft.com/office/drawing/2014/main" id="{BC124F64-C20B-4BAE-BF54-098FE49216D6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 59">
                    <a:extLst>
                      <a:ext uri="{FF2B5EF4-FFF2-40B4-BE49-F238E27FC236}">
                        <a16:creationId xmlns:a16="http://schemas.microsoft.com/office/drawing/2014/main" id="{856E77FC-B008-46C6-84C3-5721B2BE25ED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60">
                    <a:extLst>
                      <a:ext uri="{FF2B5EF4-FFF2-40B4-BE49-F238E27FC236}">
                        <a16:creationId xmlns:a16="http://schemas.microsoft.com/office/drawing/2014/main" id="{BFEAEE8D-4588-416E-AD5C-33D37A719E25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id="{429CBFBE-097E-4421-97CB-2EEFCEBD687D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Retângulo 62">
                    <a:extLst>
                      <a:ext uri="{FF2B5EF4-FFF2-40B4-BE49-F238E27FC236}">
                        <a16:creationId xmlns:a16="http://schemas.microsoft.com/office/drawing/2014/main" id="{42F6A8F1-0A02-4864-865B-209BD41A4111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EEDE4A18-2187-446B-BC15-6C1A5AAA5528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9224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4">
                    <a:extLst>
                      <a:ext uri="{FF2B5EF4-FFF2-40B4-BE49-F238E27FC236}">
                        <a16:creationId xmlns:a16="http://schemas.microsoft.com/office/drawing/2014/main" id="{B4FB06F9-7A89-4CE4-86DD-B19E2E50F2A4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id="{5D910D25-0D0A-42A0-928B-954FFD25B2B4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11892C66-E082-449E-BB4C-006073898E8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id="{4AFD69AC-AFF1-4498-A1AC-FE4C00467C91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09239185-EA15-45F6-AB80-4C342E000A90}"/>
                      </a:ext>
                    </a:extLst>
                  </p:cNvPr>
                  <p:cNvSpPr/>
                  <p:nvPr/>
                </p:nvSpPr>
                <p:spPr>
                  <a:xfrm>
                    <a:off x="8454390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94B4DC77-0057-4E47-8520-125397EB567D}"/>
                      </a:ext>
                    </a:extLst>
                  </p:cNvPr>
                  <p:cNvSpPr/>
                  <p:nvPr/>
                </p:nvSpPr>
                <p:spPr>
                  <a:xfrm>
                    <a:off x="8530644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Retângulo 70">
                    <a:extLst>
                      <a:ext uri="{FF2B5EF4-FFF2-40B4-BE49-F238E27FC236}">
                        <a16:creationId xmlns:a16="http://schemas.microsoft.com/office/drawing/2014/main" id="{B9B023FA-325A-4DC4-9D22-B10A3F262721}"/>
                      </a:ext>
                    </a:extLst>
                  </p:cNvPr>
                  <p:cNvSpPr/>
                  <p:nvPr/>
                </p:nvSpPr>
                <p:spPr>
                  <a:xfrm>
                    <a:off x="8606898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71">
                    <a:extLst>
                      <a:ext uri="{FF2B5EF4-FFF2-40B4-BE49-F238E27FC236}">
                        <a16:creationId xmlns:a16="http://schemas.microsoft.com/office/drawing/2014/main" id="{DBB47511-08C9-436C-A38B-0ADF823491AC}"/>
                      </a:ext>
                    </a:extLst>
                  </p:cNvPr>
                  <p:cNvSpPr/>
                  <p:nvPr/>
                </p:nvSpPr>
                <p:spPr>
                  <a:xfrm>
                    <a:off x="8682259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id="{1C20F383-D499-4379-B3F3-E9597E77AE8B}"/>
                      </a:ext>
                    </a:extLst>
                  </p:cNvPr>
                  <p:cNvSpPr/>
                  <p:nvPr/>
                </p:nvSpPr>
                <p:spPr>
                  <a:xfrm>
                    <a:off x="8758513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id="{42ECC31E-0892-4E6F-8CC8-2495BAF38091}"/>
                      </a:ext>
                    </a:extLst>
                  </p:cNvPr>
                  <p:cNvSpPr/>
                  <p:nvPr/>
                </p:nvSpPr>
                <p:spPr>
                  <a:xfrm>
                    <a:off x="8834767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id="{799A037D-2E71-4326-AD20-D1781088D9D8}"/>
                      </a:ext>
                    </a:extLst>
                  </p:cNvPr>
                  <p:cNvSpPr/>
                  <p:nvPr/>
                </p:nvSpPr>
                <p:spPr>
                  <a:xfrm>
                    <a:off x="8906712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1D4225D7-8BC7-4774-AA32-4C133DC83769}"/>
                      </a:ext>
                    </a:extLst>
                  </p:cNvPr>
                  <p:cNvSpPr/>
                  <p:nvPr/>
                </p:nvSpPr>
                <p:spPr>
                  <a:xfrm>
                    <a:off x="8982966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id="{2ED1AD53-3C68-4203-80DF-A0B7CE98683A}"/>
                      </a:ext>
                    </a:extLst>
                  </p:cNvPr>
                  <p:cNvSpPr/>
                  <p:nvPr/>
                </p:nvSpPr>
                <p:spPr>
                  <a:xfrm>
                    <a:off x="9059220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745EE582-F36F-488D-B3E6-BEFDC0D2A79B}"/>
                      </a:ext>
                    </a:extLst>
                  </p:cNvPr>
                  <p:cNvSpPr/>
                  <p:nvPr/>
                </p:nvSpPr>
                <p:spPr>
                  <a:xfrm>
                    <a:off x="845439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id="{4AE54279-4D8E-4C91-8106-1CC7AF9873EF}"/>
                      </a:ext>
                    </a:extLst>
                  </p:cNvPr>
                  <p:cNvSpPr/>
                  <p:nvPr/>
                </p:nvSpPr>
                <p:spPr>
                  <a:xfrm>
                    <a:off x="8530644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73CF9E97-66A8-414C-98B4-9F05DFF9DA37}"/>
                      </a:ext>
                    </a:extLst>
                  </p:cNvPr>
                  <p:cNvSpPr/>
                  <p:nvPr/>
                </p:nvSpPr>
                <p:spPr>
                  <a:xfrm>
                    <a:off x="8606898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1B22A675-2B62-4E09-BD07-8A3D69B6AD83}"/>
                      </a:ext>
                    </a:extLst>
                  </p:cNvPr>
                  <p:cNvSpPr/>
                  <p:nvPr/>
                </p:nvSpPr>
                <p:spPr>
                  <a:xfrm>
                    <a:off x="8682259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81">
                    <a:extLst>
                      <a:ext uri="{FF2B5EF4-FFF2-40B4-BE49-F238E27FC236}">
                        <a16:creationId xmlns:a16="http://schemas.microsoft.com/office/drawing/2014/main" id="{596D0B7D-2660-4BFB-A3D6-A71A0A906436}"/>
                      </a:ext>
                    </a:extLst>
                  </p:cNvPr>
                  <p:cNvSpPr/>
                  <p:nvPr/>
                </p:nvSpPr>
                <p:spPr>
                  <a:xfrm>
                    <a:off x="8758513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82">
                    <a:extLst>
                      <a:ext uri="{FF2B5EF4-FFF2-40B4-BE49-F238E27FC236}">
                        <a16:creationId xmlns:a16="http://schemas.microsoft.com/office/drawing/2014/main" id="{6A0DF3FF-C255-47A5-A4CF-1F73B5A6C9BD}"/>
                      </a:ext>
                    </a:extLst>
                  </p:cNvPr>
                  <p:cNvSpPr/>
                  <p:nvPr/>
                </p:nvSpPr>
                <p:spPr>
                  <a:xfrm>
                    <a:off x="8834767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id="{2E00F607-6811-4265-AD72-67783F24072A}"/>
                      </a:ext>
                    </a:extLst>
                  </p:cNvPr>
                  <p:cNvSpPr/>
                  <p:nvPr/>
                </p:nvSpPr>
                <p:spPr>
                  <a:xfrm>
                    <a:off x="8906712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id="{E5C8AED0-6B46-4A58-AA42-55E461A37F2C}"/>
                      </a:ext>
                    </a:extLst>
                  </p:cNvPr>
                  <p:cNvSpPr/>
                  <p:nvPr/>
                </p:nvSpPr>
                <p:spPr>
                  <a:xfrm>
                    <a:off x="8982966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>
                    <a:extLst>
                      <a:ext uri="{FF2B5EF4-FFF2-40B4-BE49-F238E27FC236}">
                        <a16:creationId xmlns:a16="http://schemas.microsoft.com/office/drawing/2014/main" id="{B0F0A4F8-019E-4343-9743-D3A4C0E93F5B}"/>
                      </a:ext>
                    </a:extLst>
                  </p:cNvPr>
                  <p:cNvSpPr/>
                  <p:nvPr/>
                </p:nvSpPr>
                <p:spPr>
                  <a:xfrm>
                    <a:off x="905922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0C926D67-30C7-40B7-8E9A-F6143C21B21A}"/>
                      </a:ext>
                    </a:extLst>
                  </p:cNvPr>
                  <p:cNvSpPr/>
                  <p:nvPr/>
                </p:nvSpPr>
                <p:spPr>
                  <a:xfrm>
                    <a:off x="845439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FC230587-8E39-430D-B293-7C83F79EA443}"/>
                      </a:ext>
                    </a:extLst>
                  </p:cNvPr>
                  <p:cNvSpPr/>
                  <p:nvPr/>
                </p:nvSpPr>
                <p:spPr>
                  <a:xfrm>
                    <a:off x="8530644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CE78B28A-CB78-4103-A24F-BD6EDD81A140}"/>
                      </a:ext>
                    </a:extLst>
                  </p:cNvPr>
                  <p:cNvSpPr/>
                  <p:nvPr/>
                </p:nvSpPr>
                <p:spPr>
                  <a:xfrm>
                    <a:off x="8606898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D94735E8-9077-48DC-BAC7-0A3E7FBFB34C}"/>
                      </a:ext>
                    </a:extLst>
                  </p:cNvPr>
                  <p:cNvSpPr/>
                  <p:nvPr/>
                </p:nvSpPr>
                <p:spPr>
                  <a:xfrm>
                    <a:off x="8682259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94F453D4-1A32-4558-B5C5-9861EA8246FE}"/>
                      </a:ext>
                    </a:extLst>
                  </p:cNvPr>
                  <p:cNvSpPr/>
                  <p:nvPr/>
                </p:nvSpPr>
                <p:spPr>
                  <a:xfrm>
                    <a:off x="8758513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Retângulo 91">
                    <a:extLst>
                      <a:ext uri="{FF2B5EF4-FFF2-40B4-BE49-F238E27FC236}">
                        <a16:creationId xmlns:a16="http://schemas.microsoft.com/office/drawing/2014/main" id="{90889B4E-C040-4376-A423-38346FE65CCA}"/>
                      </a:ext>
                    </a:extLst>
                  </p:cNvPr>
                  <p:cNvSpPr/>
                  <p:nvPr/>
                </p:nvSpPr>
                <p:spPr>
                  <a:xfrm>
                    <a:off x="8834767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Retângulo 92">
                    <a:extLst>
                      <a:ext uri="{FF2B5EF4-FFF2-40B4-BE49-F238E27FC236}">
                        <a16:creationId xmlns:a16="http://schemas.microsoft.com/office/drawing/2014/main" id="{D9247543-D275-4497-BCE7-80DEE2236A28}"/>
                      </a:ext>
                    </a:extLst>
                  </p:cNvPr>
                  <p:cNvSpPr/>
                  <p:nvPr/>
                </p:nvSpPr>
                <p:spPr>
                  <a:xfrm>
                    <a:off x="8906712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AF86C0D8-E529-4C31-9460-4FEA641C8277}"/>
                      </a:ext>
                    </a:extLst>
                  </p:cNvPr>
                  <p:cNvSpPr/>
                  <p:nvPr/>
                </p:nvSpPr>
                <p:spPr>
                  <a:xfrm>
                    <a:off x="8982966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793B6DB3-670C-4A11-85E7-C1A33070DC90}"/>
                      </a:ext>
                    </a:extLst>
                  </p:cNvPr>
                  <p:cNvSpPr/>
                  <p:nvPr/>
                </p:nvSpPr>
                <p:spPr>
                  <a:xfrm>
                    <a:off x="905922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987D0A85-42C0-43B5-9CB7-99A9B00B2AD4}"/>
                    </a:ext>
                  </a:extLst>
                </p:cNvPr>
                <p:cNvSpPr txBox="1"/>
                <p:nvPr/>
              </p:nvSpPr>
              <p:spPr>
                <a:xfrm>
                  <a:off x="8485970" y="587497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/>
                    <a:t>pixels</a:t>
                  </a:r>
                  <a:endParaRPr lang="pt-BR" dirty="0"/>
                </a:p>
              </p:txBody>
            </p:sp>
          </p:grpSp>
        </p:grp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A7A47F81-0BB1-4B24-8ECD-71A00ADED5B9}"/>
                </a:ext>
              </a:extLst>
            </p:cNvPr>
            <p:cNvSpPr/>
            <p:nvPr/>
          </p:nvSpPr>
          <p:spPr>
            <a:xfrm>
              <a:off x="6794744" y="4146312"/>
              <a:ext cx="980656" cy="52180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Video</a:t>
              </a:r>
            </a:p>
            <a:p>
              <a:pPr algn="ctr"/>
              <a:r>
                <a:rPr lang="pt-BR" sz="1100" dirty="0"/>
                <a:t>Controller</a:t>
              </a:r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01310524-9FBE-4287-AFF9-465C17BF67D9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7775400" y="4407213"/>
              <a:ext cx="738397" cy="333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BC4F1915-B84E-4D96-B932-07DE491CCAD5}"/>
                </a:ext>
              </a:extLst>
            </p:cNvPr>
            <p:cNvSpPr txBox="1"/>
            <p:nvPr/>
          </p:nvSpPr>
          <p:spPr>
            <a:xfrm>
              <a:off x="6376397" y="3280529"/>
              <a:ext cx="18199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Libera a CPU da tarefa de atualizar a tela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036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53B06-2793-4407-93F6-770C1932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0CCAB-C5AE-40D5-9BEB-EE247B7B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Hoje, uma </a:t>
            </a:r>
            <a:r>
              <a:rPr lang="pt-BR" dirty="0">
                <a:solidFill>
                  <a:schemeClr val="accent3"/>
                </a:solidFill>
              </a:rPr>
              <a:t>GPU</a:t>
            </a:r>
            <a:r>
              <a:rPr lang="pt-BR" dirty="0"/>
              <a:t> está presente </a:t>
            </a:r>
            <a:r>
              <a:rPr lang="pt-BR" dirty="0">
                <a:solidFill>
                  <a:schemeClr val="accent1"/>
                </a:solidFill>
              </a:rPr>
              <a:t>na maioria dos sistemas</a:t>
            </a:r>
            <a:r>
              <a:rPr lang="pt-BR" dirty="0"/>
              <a:t> gráficos</a:t>
            </a:r>
          </a:p>
        </p:txBody>
      </p:sp>
      <p:grpSp>
        <p:nvGrpSpPr>
          <p:cNvPr id="208" name="Agrupar 207">
            <a:extLst>
              <a:ext uri="{FF2B5EF4-FFF2-40B4-BE49-F238E27FC236}">
                <a16:creationId xmlns:a16="http://schemas.microsoft.com/office/drawing/2014/main" id="{D3CA19C4-3535-4935-9A0A-34EE9207710F}"/>
              </a:ext>
            </a:extLst>
          </p:cNvPr>
          <p:cNvGrpSpPr/>
          <p:nvPr/>
        </p:nvGrpSpPr>
        <p:grpSpPr>
          <a:xfrm>
            <a:off x="1968598" y="3038764"/>
            <a:ext cx="8882278" cy="3179921"/>
            <a:chOff x="1968598" y="3038764"/>
            <a:chExt cx="8882278" cy="3179921"/>
          </a:xfrm>
        </p:grpSpPr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E5A58231-EEC0-48C8-A088-BB9B3D1697A4}"/>
                </a:ext>
              </a:extLst>
            </p:cNvPr>
            <p:cNvSpPr txBox="1"/>
            <p:nvPr/>
          </p:nvSpPr>
          <p:spPr>
            <a:xfrm>
              <a:off x="1968598" y="413730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...</a:t>
              </a: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AC7FD728-EB21-4C9F-A917-4D7A9E07D968}"/>
                </a:ext>
              </a:extLst>
            </p:cNvPr>
            <p:cNvSpPr/>
            <p:nvPr/>
          </p:nvSpPr>
          <p:spPr>
            <a:xfrm>
              <a:off x="3403747" y="3981450"/>
              <a:ext cx="1120628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9CDFADD6-7007-4BA3-BA55-715FACB1DDF4}"/>
                </a:ext>
              </a:extLst>
            </p:cNvPr>
            <p:cNvSpPr/>
            <p:nvPr/>
          </p:nvSpPr>
          <p:spPr>
            <a:xfrm>
              <a:off x="5123185" y="3981450"/>
              <a:ext cx="1120628" cy="838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Frame Buffer</a:t>
              </a:r>
            </a:p>
          </p:txBody>
        </p: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8D82D99B-DDAF-4E6E-9A94-7F505FD3E7F8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4396246"/>
              <a:ext cx="1056465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C1A41013-4BE2-4EE4-B762-2C16714CD771}"/>
                </a:ext>
              </a:extLst>
            </p:cNvPr>
            <p:cNvSpPr/>
            <p:nvPr/>
          </p:nvSpPr>
          <p:spPr>
            <a:xfrm>
              <a:off x="3501249" y="3310891"/>
              <a:ext cx="913839" cy="381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VRAM</a:t>
              </a:r>
              <a:endParaRPr lang="pt-BR" dirty="0"/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90209694-3E11-4702-BBF3-C18A4AF2E8EB}"/>
                </a:ext>
              </a:extLst>
            </p:cNvPr>
            <p:cNvCxnSpPr>
              <a:cxnSpLocks/>
              <a:stCxn id="113" idx="2"/>
              <a:endCxn id="108" idx="0"/>
            </p:cNvCxnSpPr>
            <p:nvPr/>
          </p:nvCxnSpPr>
          <p:spPr>
            <a:xfrm>
              <a:off x="3958169" y="3692234"/>
              <a:ext cx="5892" cy="289216"/>
            </a:xfrm>
            <a:prstGeom prst="straightConnector1">
              <a:avLst/>
            </a:prstGeom>
            <a:ln w="190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6E262A8A-4381-44C1-A809-44797E326C0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524375" y="4400550"/>
              <a:ext cx="598810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A2F4AB56-984D-496B-B8F7-B194FDA0674A}"/>
                </a:ext>
              </a:extLst>
            </p:cNvPr>
            <p:cNvCxnSpPr>
              <a:cxnSpLocks/>
              <a:stCxn id="109" idx="3"/>
              <a:endCxn id="118" idx="1"/>
            </p:cNvCxnSpPr>
            <p:nvPr/>
          </p:nvCxnSpPr>
          <p:spPr>
            <a:xfrm>
              <a:off x="6243813" y="4400550"/>
              <a:ext cx="550931" cy="6663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60E32E74-6294-4DF3-9F5E-D933885C38C8}"/>
                </a:ext>
              </a:extLst>
            </p:cNvPr>
            <p:cNvGrpSpPr/>
            <p:nvPr/>
          </p:nvGrpSpPr>
          <p:grpSpPr>
            <a:xfrm>
              <a:off x="8460918" y="3509553"/>
              <a:ext cx="2389958" cy="2673197"/>
              <a:chOff x="8460918" y="3509553"/>
              <a:chExt cx="2389958" cy="2673197"/>
            </a:xfrm>
          </p:grpSpPr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656F053B-7E17-4ED4-8007-9D5814ECFF47}"/>
                  </a:ext>
                </a:extLst>
              </p:cNvPr>
              <p:cNvGrpSpPr/>
              <p:nvPr/>
            </p:nvGrpSpPr>
            <p:grpSpPr>
              <a:xfrm>
                <a:off x="8504461" y="3509553"/>
                <a:ext cx="2346415" cy="1880553"/>
                <a:chOff x="8388503" y="2291726"/>
                <a:chExt cx="3419103" cy="2549189"/>
              </a:xfrm>
            </p:grpSpPr>
            <p:sp>
              <p:nvSpPr>
                <p:cNvPr id="194" name="Triângulo isósceles 193">
                  <a:extLst>
                    <a:ext uri="{FF2B5EF4-FFF2-40B4-BE49-F238E27FC236}">
                      <a16:creationId xmlns:a16="http://schemas.microsoft.com/office/drawing/2014/main" id="{2FEF489E-1474-4908-9160-2129BF13F647}"/>
                    </a:ext>
                  </a:extLst>
                </p:cNvPr>
                <p:cNvSpPr/>
                <p:nvPr/>
              </p:nvSpPr>
              <p:spPr>
                <a:xfrm>
                  <a:off x="9702010" y="4480875"/>
                  <a:ext cx="792088" cy="360040"/>
                </a:xfrm>
                <a:prstGeom prst="triangle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Retângulo 194">
                  <a:extLst>
                    <a:ext uri="{FF2B5EF4-FFF2-40B4-BE49-F238E27FC236}">
                      <a16:creationId xmlns:a16="http://schemas.microsoft.com/office/drawing/2014/main" id="{AD435ABB-BE25-48BE-AA6A-ABA1380D401E}"/>
                    </a:ext>
                  </a:extLst>
                </p:cNvPr>
                <p:cNvSpPr/>
                <p:nvPr/>
              </p:nvSpPr>
              <p:spPr>
                <a:xfrm>
                  <a:off x="8388503" y="2291726"/>
                  <a:ext cx="3419103" cy="2274548"/>
                </a:xfrm>
                <a:prstGeom prst="rect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195">
                  <a:extLst>
                    <a:ext uri="{FF2B5EF4-FFF2-40B4-BE49-F238E27FC236}">
                      <a16:creationId xmlns:a16="http://schemas.microsoft.com/office/drawing/2014/main" id="{3FE0C5E3-8903-4124-B0FA-DFB9233D3EFC}"/>
                    </a:ext>
                  </a:extLst>
                </p:cNvPr>
                <p:cNvSpPr/>
                <p:nvPr/>
              </p:nvSpPr>
              <p:spPr>
                <a:xfrm>
                  <a:off x="8567246" y="2507750"/>
                  <a:ext cx="3096344" cy="191450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convex"/>
                </a:sp3d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 196">
                  <a:extLst>
                    <a:ext uri="{FF2B5EF4-FFF2-40B4-BE49-F238E27FC236}">
                      <a16:creationId xmlns:a16="http://schemas.microsoft.com/office/drawing/2014/main" id="{91EB0707-BC7D-460A-ABD8-62AC21E9A5B5}"/>
                    </a:ext>
                  </a:extLst>
                </p:cNvPr>
                <p:cNvSpPr/>
                <p:nvPr/>
              </p:nvSpPr>
              <p:spPr>
                <a:xfrm>
                  <a:off x="8639254" y="2579758"/>
                  <a:ext cx="2958009" cy="17528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Triângulo isósceles 197">
                  <a:extLst>
                    <a:ext uri="{FF2B5EF4-FFF2-40B4-BE49-F238E27FC236}">
                      <a16:creationId xmlns:a16="http://schemas.microsoft.com/office/drawing/2014/main" id="{2B9FA4B9-8C7A-4C91-82F4-A84F8D3A35EE}"/>
                    </a:ext>
                  </a:extLst>
                </p:cNvPr>
                <p:cNvSpPr/>
                <p:nvPr/>
              </p:nvSpPr>
              <p:spPr>
                <a:xfrm>
                  <a:off x="9641685" y="3630635"/>
                  <a:ext cx="437729" cy="431583"/>
                </a:xfrm>
                <a:prstGeom prst="triangle">
                  <a:avLst/>
                </a:prstGeom>
                <a:solidFill>
                  <a:srgbClr val="0070C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811B27E8-E544-4A18-82A5-84A6ED5762F1}"/>
                    </a:ext>
                  </a:extLst>
                </p:cNvPr>
                <p:cNvCxnSpPr/>
                <p:nvPr/>
              </p:nvCxnSpPr>
              <p:spPr>
                <a:xfrm>
                  <a:off x="9144121" y="2867790"/>
                  <a:ext cx="1367341" cy="105041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Estrela de 5 pontas 7">
                  <a:extLst>
                    <a:ext uri="{FF2B5EF4-FFF2-40B4-BE49-F238E27FC236}">
                      <a16:creationId xmlns:a16="http://schemas.microsoft.com/office/drawing/2014/main" id="{36B6B81D-5C7F-41E6-85A9-A570EDFEC9E7}"/>
                    </a:ext>
                  </a:extLst>
                </p:cNvPr>
                <p:cNvSpPr/>
                <p:nvPr/>
              </p:nvSpPr>
              <p:spPr>
                <a:xfrm>
                  <a:off x="10359484" y="2973936"/>
                  <a:ext cx="582556" cy="546356"/>
                </a:xfrm>
                <a:prstGeom prst="star5">
                  <a:avLst/>
                </a:prstGeom>
                <a:solidFill>
                  <a:srgbClr val="7030A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CaixaDeTexto 200">
                  <a:extLst>
                    <a:ext uri="{FF2B5EF4-FFF2-40B4-BE49-F238E27FC236}">
                      <a16:creationId xmlns:a16="http://schemas.microsoft.com/office/drawing/2014/main" id="{3A4504AA-A7A7-4FCA-9DC9-26474B7A5C32}"/>
                    </a:ext>
                  </a:extLst>
                </p:cNvPr>
                <p:cNvSpPr txBox="1"/>
                <p:nvPr/>
              </p:nvSpPr>
              <p:spPr>
                <a:xfrm>
                  <a:off x="9835790" y="4349447"/>
                  <a:ext cx="523695" cy="271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dirty="0"/>
                    <a:t>Tela</a:t>
                  </a:r>
                  <a:endParaRPr lang="pt-BR" sz="900" dirty="0"/>
                </a:p>
              </p:txBody>
            </p:sp>
          </p:grpSp>
          <p:grpSp>
            <p:nvGrpSpPr>
              <p:cNvPr id="122" name="Agrupar 121">
                <a:extLst>
                  <a:ext uri="{FF2B5EF4-FFF2-40B4-BE49-F238E27FC236}">
                    <a16:creationId xmlns:a16="http://schemas.microsoft.com/office/drawing/2014/main" id="{386FE0B4-AA4B-4E71-A182-76DFEF9E10F2}"/>
                  </a:ext>
                </a:extLst>
              </p:cNvPr>
              <p:cNvGrpSpPr/>
              <p:nvPr/>
            </p:nvGrpSpPr>
            <p:grpSpPr>
              <a:xfrm>
                <a:off x="8460918" y="4686807"/>
                <a:ext cx="1021081" cy="1495943"/>
                <a:chOff x="8460918" y="4686807"/>
                <a:chExt cx="1021081" cy="1495943"/>
              </a:xfrm>
            </p:grpSpPr>
            <p:grpSp>
              <p:nvGrpSpPr>
                <p:cNvPr id="123" name="Agrupar 122">
                  <a:extLst>
                    <a:ext uri="{FF2B5EF4-FFF2-40B4-BE49-F238E27FC236}">
                      <a16:creationId xmlns:a16="http://schemas.microsoft.com/office/drawing/2014/main" id="{E9120B98-B3D0-4811-8D3D-79E1D5937F66}"/>
                    </a:ext>
                  </a:extLst>
                </p:cNvPr>
                <p:cNvGrpSpPr/>
                <p:nvPr/>
              </p:nvGrpSpPr>
              <p:grpSpPr>
                <a:xfrm>
                  <a:off x="8460918" y="4686807"/>
                  <a:ext cx="1021081" cy="1170728"/>
                  <a:chOff x="8435340" y="4597612"/>
                  <a:chExt cx="1021081" cy="1170728"/>
                </a:xfrm>
              </p:grpSpPr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id="{D1690D22-DD41-4C32-BAF3-C7DD1C71347A}"/>
                      </a:ext>
                    </a:extLst>
                  </p:cNvPr>
                  <p:cNvSpPr/>
                  <p:nvPr/>
                </p:nvSpPr>
                <p:spPr>
                  <a:xfrm>
                    <a:off x="9152709" y="4597612"/>
                    <a:ext cx="300399" cy="212483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26" name="Conector reto 125">
                    <a:extLst>
                      <a:ext uri="{FF2B5EF4-FFF2-40B4-BE49-F238E27FC236}">
                        <a16:creationId xmlns:a16="http://schemas.microsoft.com/office/drawing/2014/main" id="{92E32D14-66AC-4FDD-BC6C-31EEDFD16F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597612"/>
                    <a:ext cx="717369" cy="667907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ector reto 126">
                    <a:extLst>
                      <a:ext uri="{FF2B5EF4-FFF2-40B4-BE49-F238E27FC236}">
                        <a16:creationId xmlns:a16="http://schemas.microsoft.com/office/drawing/2014/main" id="{D15332CF-547E-475A-B8B7-8093831FEF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610100"/>
                    <a:ext cx="316230" cy="659229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ector reto 127">
                    <a:extLst>
                      <a:ext uri="{FF2B5EF4-FFF2-40B4-BE49-F238E27FC236}">
                        <a16:creationId xmlns:a16="http://schemas.microsoft.com/office/drawing/2014/main" id="{B3F10DD8-5FD3-410F-A1F6-3D8E7CEB8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8760" y="4808220"/>
                    <a:ext cx="327661" cy="95685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Conector reto 128">
                    <a:extLst>
                      <a:ext uri="{FF2B5EF4-FFF2-40B4-BE49-F238E27FC236}">
                        <a16:creationId xmlns:a16="http://schemas.microsoft.com/office/drawing/2014/main" id="{9015DDDA-3699-4693-BA68-D20F51C260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5340" y="4812030"/>
                    <a:ext cx="720091" cy="953044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0AE32BD4-F3C4-4D6C-9E30-C9A9969159CC}"/>
                      </a:ext>
                    </a:extLst>
                  </p:cNvPr>
                  <p:cNvSpPr/>
                  <p:nvPr/>
                </p:nvSpPr>
                <p:spPr>
                  <a:xfrm>
                    <a:off x="8435340" y="5261610"/>
                    <a:ext cx="693420" cy="50673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D04ADD29-A91B-47C0-8BCE-5440BF8BC99B}"/>
                      </a:ext>
                    </a:extLst>
                  </p:cNvPr>
                  <p:cNvSpPr/>
                  <p:nvPr/>
                </p:nvSpPr>
                <p:spPr>
                  <a:xfrm>
                    <a:off x="8454390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23F9C81C-17FE-4D12-8765-4237409E7431}"/>
                      </a:ext>
                    </a:extLst>
                  </p:cNvPr>
                  <p:cNvSpPr/>
                  <p:nvPr/>
                </p:nvSpPr>
                <p:spPr>
                  <a:xfrm>
                    <a:off x="8530644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id="{06876D93-EEE2-4B3D-B15C-C3056BC51CBF}"/>
                      </a:ext>
                    </a:extLst>
                  </p:cNvPr>
                  <p:cNvSpPr/>
                  <p:nvPr/>
                </p:nvSpPr>
                <p:spPr>
                  <a:xfrm>
                    <a:off x="8606898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772EDDFC-3382-46EA-A588-308807F1840A}"/>
                      </a:ext>
                    </a:extLst>
                  </p:cNvPr>
                  <p:cNvSpPr/>
                  <p:nvPr/>
                </p:nvSpPr>
                <p:spPr>
                  <a:xfrm>
                    <a:off x="8682259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id="{A6651D76-BBAC-470C-BDD1-F2C7058F0E8D}"/>
                      </a:ext>
                    </a:extLst>
                  </p:cNvPr>
                  <p:cNvSpPr/>
                  <p:nvPr/>
                </p:nvSpPr>
                <p:spPr>
                  <a:xfrm>
                    <a:off x="8758513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 135">
                    <a:extLst>
                      <a:ext uri="{FF2B5EF4-FFF2-40B4-BE49-F238E27FC236}">
                        <a16:creationId xmlns:a16="http://schemas.microsoft.com/office/drawing/2014/main" id="{3322F4CE-A2C9-483E-AE3F-402432032EE7}"/>
                      </a:ext>
                    </a:extLst>
                  </p:cNvPr>
                  <p:cNvSpPr/>
                  <p:nvPr/>
                </p:nvSpPr>
                <p:spPr>
                  <a:xfrm>
                    <a:off x="8834767" y="5284470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7" name="Retângulo 136">
                    <a:extLst>
                      <a:ext uri="{FF2B5EF4-FFF2-40B4-BE49-F238E27FC236}">
                        <a16:creationId xmlns:a16="http://schemas.microsoft.com/office/drawing/2014/main" id="{92103960-46AC-4BA3-A072-6761CDD580C2}"/>
                      </a:ext>
                    </a:extLst>
                  </p:cNvPr>
                  <p:cNvSpPr/>
                  <p:nvPr/>
                </p:nvSpPr>
                <p:spPr>
                  <a:xfrm>
                    <a:off x="8906712" y="5284470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 137">
                    <a:extLst>
                      <a:ext uri="{FF2B5EF4-FFF2-40B4-BE49-F238E27FC236}">
                        <a16:creationId xmlns:a16="http://schemas.microsoft.com/office/drawing/2014/main" id="{0E101294-E21F-4E4A-BDAB-72A09A89DC5B}"/>
                      </a:ext>
                    </a:extLst>
                  </p:cNvPr>
                  <p:cNvSpPr/>
                  <p:nvPr/>
                </p:nvSpPr>
                <p:spPr>
                  <a:xfrm>
                    <a:off x="8982966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9" name="Retângulo 138">
                    <a:extLst>
                      <a:ext uri="{FF2B5EF4-FFF2-40B4-BE49-F238E27FC236}">
                        <a16:creationId xmlns:a16="http://schemas.microsoft.com/office/drawing/2014/main" id="{E62DFEAD-F8EB-41F7-A8E3-7337753A95F5}"/>
                      </a:ext>
                    </a:extLst>
                  </p:cNvPr>
                  <p:cNvSpPr/>
                  <p:nvPr/>
                </p:nvSpPr>
                <p:spPr>
                  <a:xfrm>
                    <a:off x="9059220" y="5284470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 139">
                    <a:extLst>
                      <a:ext uri="{FF2B5EF4-FFF2-40B4-BE49-F238E27FC236}">
                        <a16:creationId xmlns:a16="http://schemas.microsoft.com/office/drawing/2014/main" id="{1C8A914D-F14A-434B-8652-04EEECE61839}"/>
                      </a:ext>
                    </a:extLst>
                  </p:cNvPr>
                  <p:cNvSpPr/>
                  <p:nvPr/>
                </p:nvSpPr>
                <p:spPr>
                  <a:xfrm>
                    <a:off x="8454390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1" name="Retângulo 140">
                    <a:extLst>
                      <a:ext uri="{FF2B5EF4-FFF2-40B4-BE49-F238E27FC236}">
                        <a16:creationId xmlns:a16="http://schemas.microsoft.com/office/drawing/2014/main" id="{EFE21619-E59E-4545-AD1C-32C5A31F0446}"/>
                      </a:ext>
                    </a:extLst>
                  </p:cNvPr>
                  <p:cNvSpPr/>
                  <p:nvPr/>
                </p:nvSpPr>
                <p:spPr>
                  <a:xfrm>
                    <a:off x="8530644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>
                    <a:extLst>
                      <a:ext uri="{FF2B5EF4-FFF2-40B4-BE49-F238E27FC236}">
                        <a16:creationId xmlns:a16="http://schemas.microsoft.com/office/drawing/2014/main" id="{33212CED-C860-456A-AF8C-06270CE6A65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>
                    <a:extLst>
                      <a:ext uri="{FF2B5EF4-FFF2-40B4-BE49-F238E27FC236}">
                        <a16:creationId xmlns:a16="http://schemas.microsoft.com/office/drawing/2014/main" id="{0C6AA02C-5142-4407-882B-C96F93603A34}"/>
                      </a:ext>
                    </a:extLst>
                  </p:cNvPr>
                  <p:cNvSpPr/>
                  <p:nvPr/>
                </p:nvSpPr>
                <p:spPr>
                  <a:xfrm>
                    <a:off x="8682259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4" name="Retângulo 143">
                    <a:extLst>
                      <a:ext uri="{FF2B5EF4-FFF2-40B4-BE49-F238E27FC236}">
                        <a16:creationId xmlns:a16="http://schemas.microsoft.com/office/drawing/2014/main" id="{54943F0D-E9CE-4481-BECC-E7B398BF7D9D}"/>
                      </a:ext>
                    </a:extLst>
                  </p:cNvPr>
                  <p:cNvSpPr/>
                  <p:nvPr/>
                </p:nvSpPr>
                <p:spPr>
                  <a:xfrm>
                    <a:off x="8758513" y="535522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144">
                    <a:extLst>
                      <a:ext uri="{FF2B5EF4-FFF2-40B4-BE49-F238E27FC236}">
                        <a16:creationId xmlns:a16="http://schemas.microsoft.com/office/drawing/2014/main" id="{605C015A-7658-47A0-B561-560B81EAF85F}"/>
                      </a:ext>
                    </a:extLst>
                  </p:cNvPr>
                  <p:cNvSpPr/>
                  <p:nvPr/>
                </p:nvSpPr>
                <p:spPr>
                  <a:xfrm>
                    <a:off x="8834767" y="535522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145">
                    <a:extLst>
                      <a:ext uri="{FF2B5EF4-FFF2-40B4-BE49-F238E27FC236}">
                        <a16:creationId xmlns:a16="http://schemas.microsoft.com/office/drawing/2014/main" id="{010AFD54-662E-4FB2-B2C8-722147929692}"/>
                      </a:ext>
                    </a:extLst>
                  </p:cNvPr>
                  <p:cNvSpPr/>
                  <p:nvPr/>
                </p:nvSpPr>
                <p:spPr>
                  <a:xfrm>
                    <a:off x="8906712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7" name="Retângulo 146">
                    <a:extLst>
                      <a:ext uri="{FF2B5EF4-FFF2-40B4-BE49-F238E27FC236}">
                        <a16:creationId xmlns:a16="http://schemas.microsoft.com/office/drawing/2014/main" id="{54D5474A-8C61-4715-B064-BFDF02B65D67}"/>
                      </a:ext>
                    </a:extLst>
                  </p:cNvPr>
                  <p:cNvSpPr/>
                  <p:nvPr/>
                </p:nvSpPr>
                <p:spPr>
                  <a:xfrm>
                    <a:off x="8982966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id="{466DC7A6-6143-4738-8AC8-E15D618435C3}"/>
                      </a:ext>
                    </a:extLst>
                  </p:cNvPr>
                  <p:cNvSpPr/>
                  <p:nvPr/>
                </p:nvSpPr>
                <p:spPr>
                  <a:xfrm>
                    <a:off x="9059220" y="535522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id="{2D9858F8-C66D-49E6-98D6-ECF50535571E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id="{3EFAECFF-F0AF-48C9-9897-72965E7A885D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id="{9721CE1B-3E63-447D-8B46-4A95C1CA4B4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76220537-03FF-4A31-869A-23AA5AAB3C25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1892BC1F-7D9A-4AA6-92A4-F57DDA57AADD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25977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EDDE2153-7DDA-47DB-9BF2-CF6959A59C44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25977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06D2BB87-F8A8-49FD-985C-738D9BB99186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E5AB4F1E-2ACD-4F34-8AF1-AE5118B064B3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id="{DB371138-37D3-46D0-A64A-CB44F3584C85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25977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id="{06AF69FA-BDB4-4CEC-BE82-94AC86AB76FC}"/>
                      </a:ext>
                    </a:extLst>
                  </p:cNvPr>
                  <p:cNvSpPr/>
                  <p:nvPr/>
                </p:nvSpPr>
                <p:spPr>
                  <a:xfrm>
                    <a:off x="8454390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BF57A03F-DABB-43C1-AFE7-49E6538C5DF7}"/>
                      </a:ext>
                    </a:extLst>
                  </p:cNvPr>
                  <p:cNvSpPr/>
                  <p:nvPr/>
                </p:nvSpPr>
                <p:spPr>
                  <a:xfrm>
                    <a:off x="8530644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 159">
                    <a:extLst>
                      <a:ext uri="{FF2B5EF4-FFF2-40B4-BE49-F238E27FC236}">
                        <a16:creationId xmlns:a16="http://schemas.microsoft.com/office/drawing/2014/main" id="{D6D4D3B5-B24F-4D1B-9C0A-81B9BBEB756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F3571DBE-8E67-4327-809D-95A711C4A3F0}"/>
                      </a:ext>
                    </a:extLst>
                  </p:cNvPr>
                  <p:cNvSpPr/>
                  <p:nvPr/>
                </p:nvSpPr>
                <p:spPr>
                  <a:xfrm>
                    <a:off x="8682259" y="5492244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5441FC76-514B-499A-AC51-D1F0C59B5C98}"/>
                      </a:ext>
                    </a:extLst>
                  </p:cNvPr>
                  <p:cNvSpPr/>
                  <p:nvPr/>
                </p:nvSpPr>
                <p:spPr>
                  <a:xfrm>
                    <a:off x="8758513" y="5492244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F5BD3344-B19C-4BD3-9DCA-CD5F49128AAF}"/>
                      </a:ext>
                    </a:extLst>
                  </p:cNvPr>
                  <p:cNvSpPr/>
                  <p:nvPr/>
                </p:nvSpPr>
                <p:spPr>
                  <a:xfrm>
                    <a:off x="8834767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9366AB1C-6B7D-49A0-A59E-EEAA22EC5256}"/>
                      </a:ext>
                    </a:extLst>
                  </p:cNvPr>
                  <p:cNvSpPr/>
                  <p:nvPr/>
                </p:nvSpPr>
                <p:spPr>
                  <a:xfrm>
                    <a:off x="8906712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0631E7CA-81E2-48A9-B58D-F24220C4F36E}"/>
                      </a:ext>
                    </a:extLst>
                  </p:cNvPr>
                  <p:cNvSpPr/>
                  <p:nvPr/>
                </p:nvSpPr>
                <p:spPr>
                  <a:xfrm>
                    <a:off x="8982966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01541114-0E28-4587-8565-EEE0FE2759B7}"/>
                      </a:ext>
                    </a:extLst>
                  </p:cNvPr>
                  <p:cNvSpPr/>
                  <p:nvPr/>
                </p:nvSpPr>
                <p:spPr>
                  <a:xfrm>
                    <a:off x="9059220" y="5492244"/>
                    <a:ext cx="45719" cy="4572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ED46F9FA-13AD-4DAC-8D2D-F63C4D3FA4FF}"/>
                      </a:ext>
                    </a:extLst>
                  </p:cNvPr>
                  <p:cNvSpPr/>
                  <p:nvPr/>
                </p:nvSpPr>
                <p:spPr>
                  <a:xfrm>
                    <a:off x="8454390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9890108E-4329-4950-94CD-0F54643BC8E0}"/>
                      </a:ext>
                    </a:extLst>
                  </p:cNvPr>
                  <p:cNvSpPr/>
                  <p:nvPr/>
                </p:nvSpPr>
                <p:spPr>
                  <a:xfrm>
                    <a:off x="8530644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id="{F1A2D017-52C1-4BFE-9C96-EFF7EAF7F2FC}"/>
                      </a:ext>
                    </a:extLst>
                  </p:cNvPr>
                  <p:cNvSpPr/>
                  <p:nvPr/>
                </p:nvSpPr>
                <p:spPr>
                  <a:xfrm>
                    <a:off x="8606898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Retângulo 169">
                    <a:extLst>
                      <a:ext uri="{FF2B5EF4-FFF2-40B4-BE49-F238E27FC236}">
                        <a16:creationId xmlns:a16="http://schemas.microsoft.com/office/drawing/2014/main" id="{350B1731-28DD-4219-B3E8-0E195582AAA1}"/>
                      </a:ext>
                    </a:extLst>
                  </p:cNvPr>
                  <p:cNvSpPr/>
                  <p:nvPr/>
                </p:nvSpPr>
                <p:spPr>
                  <a:xfrm>
                    <a:off x="8682259" y="5562131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9B6FF3DB-9F93-4E5A-B91B-75F2C12F3ED1}"/>
                      </a:ext>
                    </a:extLst>
                  </p:cNvPr>
                  <p:cNvSpPr/>
                  <p:nvPr/>
                </p:nvSpPr>
                <p:spPr>
                  <a:xfrm>
                    <a:off x="8758513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6AFDB8A1-B89E-4021-B919-953C74DCA5D8}"/>
                      </a:ext>
                    </a:extLst>
                  </p:cNvPr>
                  <p:cNvSpPr/>
                  <p:nvPr/>
                </p:nvSpPr>
                <p:spPr>
                  <a:xfrm>
                    <a:off x="8834767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id="{CFCE2D71-983E-4D9A-A305-00F10E610094}"/>
                      </a:ext>
                    </a:extLst>
                  </p:cNvPr>
                  <p:cNvSpPr/>
                  <p:nvPr/>
                </p:nvSpPr>
                <p:spPr>
                  <a:xfrm>
                    <a:off x="8906712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08A3D018-2A60-49E5-8BD8-2767D39EDBB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id="{D7218014-28C8-4AEB-9BA9-437305ECA5F9}"/>
                      </a:ext>
                    </a:extLst>
                  </p:cNvPr>
                  <p:cNvSpPr/>
                  <p:nvPr/>
                </p:nvSpPr>
                <p:spPr>
                  <a:xfrm>
                    <a:off x="9059220" y="5562131"/>
                    <a:ext cx="45719" cy="457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lumOff val="5000"/>
                    </a:schemeClr>
                  </a:solidFill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22D2FCB9-85DC-4A4D-9E70-6EB4F898DF84}"/>
                      </a:ext>
                    </a:extLst>
                  </p:cNvPr>
                  <p:cNvSpPr/>
                  <p:nvPr/>
                </p:nvSpPr>
                <p:spPr>
                  <a:xfrm>
                    <a:off x="845439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BF0FA4CA-ED3F-41C6-A775-E9C7106B3B86}"/>
                      </a:ext>
                    </a:extLst>
                  </p:cNvPr>
                  <p:cNvSpPr/>
                  <p:nvPr/>
                </p:nvSpPr>
                <p:spPr>
                  <a:xfrm>
                    <a:off x="8530644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965F43EA-D45B-42A0-BD10-5AB4375ACD84}"/>
                      </a:ext>
                    </a:extLst>
                  </p:cNvPr>
                  <p:cNvSpPr/>
                  <p:nvPr/>
                </p:nvSpPr>
                <p:spPr>
                  <a:xfrm>
                    <a:off x="8606898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43986584-D81C-4FD6-9FD7-9E20C8A7145A}"/>
                      </a:ext>
                    </a:extLst>
                  </p:cNvPr>
                  <p:cNvSpPr/>
                  <p:nvPr/>
                </p:nvSpPr>
                <p:spPr>
                  <a:xfrm>
                    <a:off x="8682259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1AC59540-6535-412B-AC53-3F8FB41624B5}"/>
                      </a:ext>
                    </a:extLst>
                  </p:cNvPr>
                  <p:cNvSpPr/>
                  <p:nvPr/>
                </p:nvSpPr>
                <p:spPr>
                  <a:xfrm>
                    <a:off x="8758513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id="{4F7C7A7A-B078-43DC-88C9-D33784F476D2}"/>
                      </a:ext>
                    </a:extLst>
                  </p:cNvPr>
                  <p:cNvSpPr/>
                  <p:nvPr/>
                </p:nvSpPr>
                <p:spPr>
                  <a:xfrm>
                    <a:off x="8834767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id="{325AB93F-28AC-46B3-AF18-8E82240258E6}"/>
                      </a:ext>
                    </a:extLst>
                  </p:cNvPr>
                  <p:cNvSpPr/>
                  <p:nvPr/>
                </p:nvSpPr>
                <p:spPr>
                  <a:xfrm>
                    <a:off x="8906712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id="{55816E2E-508A-4074-8CD2-95E0C77A3031}"/>
                      </a:ext>
                    </a:extLst>
                  </p:cNvPr>
                  <p:cNvSpPr/>
                  <p:nvPr/>
                </p:nvSpPr>
                <p:spPr>
                  <a:xfrm>
                    <a:off x="8982966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id="{EF333E70-9350-4E76-BB35-156E441F4B72}"/>
                      </a:ext>
                    </a:extLst>
                  </p:cNvPr>
                  <p:cNvSpPr/>
                  <p:nvPr/>
                </p:nvSpPr>
                <p:spPr>
                  <a:xfrm>
                    <a:off x="9059220" y="5632018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id="{E370D0B3-8746-4ED6-8F58-C2D69FD40C21}"/>
                      </a:ext>
                    </a:extLst>
                  </p:cNvPr>
                  <p:cNvSpPr/>
                  <p:nvPr/>
                </p:nvSpPr>
                <p:spPr>
                  <a:xfrm>
                    <a:off x="845439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54E09E96-7FC1-4F3D-BF36-B0B9C9C7D825}"/>
                      </a:ext>
                    </a:extLst>
                  </p:cNvPr>
                  <p:cNvSpPr/>
                  <p:nvPr/>
                </p:nvSpPr>
                <p:spPr>
                  <a:xfrm>
                    <a:off x="8530644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id="{CDBFBBD3-6499-48CF-BDB0-88AD0BE5AB49}"/>
                      </a:ext>
                    </a:extLst>
                  </p:cNvPr>
                  <p:cNvSpPr/>
                  <p:nvPr/>
                </p:nvSpPr>
                <p:spPr>
                  <a:xfrm>
                    <a:off x="8606898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Retângulo 187">
                    <a:extLst>
                      <a:ext uri="{FF2B5EF4-FFF2-40B4-BE49-F238E27FC236}">
                        <a16:creationId xmlns:a16="http://schemas.microsoft.com/office/drawing/2014/main" id="{E0FF521C-FCAC-490D-990E-98CB687FD371}"/>
                      </a:ext>
                    </a:extLst>
                  </p:cNvPr>
                  <p:cNvSpPr/>
                  <p:nvPr/>
                </p:nvSpPr>
                <p:spPr>
                  <a:xfrm>
                    <a:off x="8682259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:a16="http://schemas.microsoft.com/office/drawing/2014/main" id="{43F631ED-0928-4F74-9FB6-9DF647DA1E4E}"/>
                      </a:ext>
                    </a:extLst>
                  </p:cNvPr>
                  <p:cNvSpPr/>
                  <p:nvPr/>
                </p:nvSpPr>
                <p:spPr>
                  <a:xfrm>
                    <a:off x="8758513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 189">
                    <a:extLst>
                      <a:ext uri="{FF2B5EF4-FFF2-40B4-BE49-F238E27FC236}">
                        <a16:creationId xmlns:a16="http://schemas.microsoft.com/office/drawing/2014/main" id="{E5D62B4F-902A-453B-A93C-E613008E8B3F}"/>
                      </a:ext>
                    </a:extLst>
                  </p:cNvPr>
                  <p:cNvSpPr/>
                  <p:nvPr/>
                </p:nvSpPr>
                <p:spPr>
                  <a:xfrm>
                    <a:off x="8834767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>
                    <a:extLst>
                      <a:ext uri="{FF2B5EF4-FFF2-40B4-BE49-F238E27FC236}">
                        <a16:creationId xmlns:a16="http://schemas.microsoft.com/office/drawing/2014/main" id="{0F7964E8-838B-49D1-8B76-74E46856DF24}"/>
                      </a:ext>
                    </a:extLst>
                  </p:cNvPr>
                  <p:cNvSpPr/>
                  <p:nvPr/>
                </p:nvSpPr>
                <p:spPr>
                  <a:xfrm>
                    <a:off x="8906712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>
                    <a:extLst>
                      <a:ext uri="{FF2B5EF4-FFF2-40B4-BE49-F238E27FC236}">
                        <a16:creationId xmlns:a16="http://schemas.microsoft.com/office/drawing/2014/main" id="{268CA03A-A6B7-4F04-B67C-68AE9F3A1154}"/>
                      </a:ext>
                    </a:extLst>
                  </p:cNvPr>
                  <p:cNvSpPr/>
                  <p:nvPr/>
                </p:nvSpPr>
                <p:spPr>
                  <a:xfrm>
                    <a:off x="8982966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 192">
                    <a:extLst>
                      <a:ext uri="{FF2B5EF4-FFF2-40B4-BE49-F238E27FC236}">
                        <a16:creationId xmlns:a16="http://schemas.microsoft.com/office/drawing/2014/main" id="{1881D99E-D00C-4E3C-BBC2-72602B5064E7}"/>
                      </a:ext>
                    </a:extLst>
                  </p:cNvPr>
                  <p:cNvSpPr/>
                  <p:nvPr/>
                </p:nvSpPr>
                <p:spPr>
                  <a:xfrm>
                    <a:off x="9059220" y="5700403"/>
                    <a:ext cx="45719" cy="4572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4" name="CaixaDeTexto 123">
                  <a:extLst>
                    <a:ext uri="{FF2B5EF4-FFF2-40B4-BE49-F238E27FC236}">
                      <a16:creationId xmlns:a16="http://schemas.microsoft.com/office/drawing/2014/main" id="{E166D731-DEFA-4346-8300-FBCCCDBA24CA}"/>
                    </a:ext>
                  </a:extLst>
                </p:cNvPr>
                <p:cNvSpPr txBox="1"/>
                <p:nvPr/>
              </p:nvSpPr>
              <p:spPr>
                <a:xfrm>
                  <a:off x="8485970" y="587497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/>
                    <a:t>pixels</a:t>
                  </a:r>
                  <a:endParaRPr lang="pt-BR" dirty="0"/>
                </a:p>
              </p:txBody>
            </p:sp>
          </p:grpSp>
        </p:grp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C38E3402-07AF-4751-A10F-DF23E32A32F0}"/>
                </a:ext>
              </a:extLst>
            </p:cNvPr>
            <p:cNvSpPr/>
            <p:nvPr/>
          </p:nvSpPr>
          <p:spPr>
            <a:xfrm>
              <a:off x="6794744" y="4146312"/>
              <a:ext cx="980656" cy="52180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Video</a:t>
              </a:r>
            </a:p>
            <a:p>
              <a:pPr algn="ctr"/>
              <a:r>
                <a:rPr lang="pt-BR" sz="1100" dirty="0"/>
                <a:t>Controller</a:t>
              </a:r>
            </a:p>
          </p:txBody>
        </p:sp>
        <p:cxnSp>
          <p:nvCxnSpPr>
            <p:cNvPr id="119" name="Conector de Seta Reta 118">
              <a:extLst>
                <a:ext uri="{FF2B5EF4-FFF2-40B4-BE49-F238E27FC236}">
                  <a16:creationId xmlns:a16="http://schemas.microsoft.com/office/drawing/2014/main" id="{752ED0A5-EC6B-43E4-9F90-E5B5FC2A8F75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7775400" y="4407213"/>
              <a:ext cx="738397" cy="333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CaixaDeTexto 201">
              <a:extLst>
                <a:ext uri="{FF2B5EF4-FFF2-40B4-BE49-F238E27FC236}">
                  <a16:creationId xmlns:a16="http://schemas.microsoft.com/office/drawing/2014/main" id="{925A6B1F-8E0E-463C-81C3-DE7BD6620B7A}"/>
                </a:ext>
              </a:extLst>
            </p:cNvPr>
            <p:cNvSpPr txBox="1"/>
            <p:nvPr/>
          </p:nvSpPr>
          <p:spPr>
            <a:xfrm>
              <a:off x="2950329" y="5060978"/>
              <a:ext cx="2015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 unidade de Processamento Gráfico implementa um </a:t>
              </a:r>
              <a:r>
                <a:rPr lang="pt-BR" sz="1400" b="1" dirty="0">
                  <a:solidFill>
                    <a:schemeClr val="accent3"/>
                  </a:solidFill>
                </a:rPr>
                <a:t>Pipeline Gráfico</a:t>
              </a:r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80F6C9BD-C851-4E37-A592-57BF60154DF4}"/>
                </a:ext>
              </a:extLst>
            </p:cNvPr>
            <p:cNvSpPr/>
            <p:nvPr/>
          </p:nvSpPr>
          <p:spPr>
            <a:xfrm>
              <a:off x="2721432" y="3038764"/>
              <a:ext cx="5289829" cy="317992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2463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15CD6-0604-4852-B638-AC5E9F44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55683-9786-441D-AE85-7C267FA5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GPU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/>
                </a:solidFill>
              </a:rPr>
              <a:t>matriz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processadores paralelos</a:t>
            </a:r>
          </a:p>
        </p:txBody>
      </p:sp>
      <p:grpSp>
        <p:nvGrpSpPr>
          <p:cNvPr id="389" name="Agrupar 388">
            <a:extLst>
              <a:ext uri="{FF2B5EF4-FFF2-40B4-BE49-F238E27FC236}">
                <a16:creationId xmlns:a16="http://schemas.microsoft.com/office/drawing/2014/main" id="{7C6BFA76-DD38-4501-9FFD-790ED05B1939}"/>
              </a:ext>
            </a:extLst>
          </p:cNvPr>
          <p:cNvGrpSpPr/>
          <p:nvPr/>
        </p:nvGrpSpPr>
        <p:grpSpPr>
          <a:xfrm>
            <a:off x="1099128" y="2846970"/>
            <a:ext cx="3395552" cy="1701886"/>
            <a:chOff x="1099128" y="2846970"/>
            <a:chExt cx="3395552" cy="170188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267B695-59B9-4C57-87BF-5868BDBE38AA}"/>
                </a:ext>
              </a:extLst>
            </p:cNvPr>
            <p:cNvSpPr/>
            <p:nvPr/>
          </p:nvSpPr>
          <p:spPr>
            <a:xfrm>
              <a:off x="1099128" y="2885773"/>
              <a:ext cx="1237672" cy="424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Candara" panose="020E0502030303020204" pitchFamily="34" charset="0"/>
                </a:rPr>
                <a:t>CPU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E4F7B20-CA30-40A3-B746-6C5C7CF93A50}"/>
                </a:ext>
              </a:extLst>
            </p:cNvPr>
            <p:cNvSpPr/>
            <p:nvPr/>
          </p:nvSpPr>
          <p:spPr>
            <a:xfrm>
              <a:off x="1099128" y="3535165"/>
              <a:ext cx="1237672" cy="1013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ndara" panose="020E0502030303020204" pitchFamily="34" charset="0"/>
                </a:rPr>
                <a:t>RAM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6EF3C63F-A220-4B2D-B626-9C019493E2DE}"/>
                </a:ext>
              </a:extLst>
            </p:cNvPr>
            <p:cNvSpPr txBox="1"/>
            <p:nvPr/>
          </p:nvSpPr>
          <p:spPr>
            <a:xfrm>
              <a:off x="2955635" y="2846970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Candara" panose="020E0502030303020204" pitchFamily="34" charset="0"/>
                </a:rPr>
                <a:t>MMIO Access</a:t>
              </a:r>
            </a:p>
          </p:txBody>
        </p: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041D82BE-64F6-4670-87FA-BE269B98609B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3763727"/>
              <a:ext cx="19388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E9E3F156-006D-459E-95D4-2990EE64164C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4054948"/>
              <a:ext cx="19388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FE13FA6-5794-4904-BDB9-A99F910300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6799" y="4299675"/>
              <a:ext cx="19388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de Seta Reta 245">
              <a:extLst>
                <a:ext uri="{FF2B5EF4-FFF2-40B4-BE49-F238E27FC236}">
                  <a16:creationId xmlns:a16="http://schemas.microsoft.com/office/drawing/2014/main" id="{68ABECF5-3AEF-42E7-AFD6-3D83EFB45EF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717964" y="3310646"/>
              <a:ext cx="0" cy="22451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: Angulado 248">
              <a:extLst>
                <a:ext uri="{FF2B5EF4-FFF2-40B4-BE49-F238E27FC236}">
                  <a16:creationId xmlns:a16="http://schemas.microsoft.com/office/drawing/2014/main" id="{CB2F1E8A-9736-4D8C-BB5C-B25EC7D28606}"/>
                </a:ext>
              </a:extLst>
            </p:cNvPr>
            <p:cNvCxnSpPr>
              <a:cxnSpLocks/>
              <a:stCxn id="5" idx="3"/>
              <a:endCxn id="13" idx="3"/>
            </p:cNvCxnSpPr>
            <p:nvPr/>
          </p:nvCxnSpPr>
          <p:spPr>
            <a:xfrm>
              <a:off x="2336800" y="3098210"/>
              <a:ext cx="2157880" cy="436955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Agrupar 387">
            <a:extLst>
              <a:ext uri="{FF2B5EF4-FFF2-40B4-BE49-F238E27FC236}">
                <a16:creationId xmlns:a16="http://schemas.microsoft.com/office/drawing/2014/main" id="{3B4B52A9-6CF1-46A7-B844-EE0911139445}"/>
              </a:ext>
            </a:extLst>
          </p:cNvPr>
          <p:cNvGrpSpPr/>
          <p:nvPr/>
        </p:nvGrpSpPr>
        <p:grpSpPr>
          <a:xfrm>
            <a:off x="2542233" y="2935187"/>
            <a:ext cx="8649642" cy="3360838"/>
            <a:chOff x="2542233" y="2935187"/>
            <a:chExt cx="8649642" cy="3360838"/>
          </a:xfrm>
        </p:grpSpPr>
        <p:grpSp>
          <p:nvGrpSpPr>
            <p:cNvPr id="324" name="Agrupar 323">
              <a:extLst>
                <a:ext uri="{FF2B5EF4-FFF2-40B4-BE49-F238E27FC236}">
                  <a16:creationId xmlns:a16="http://schemas.microsoft.com/office/drawing/2014/main" id="{78159DB9-7B6E-41C8-90A2-B64351ED2608}"/>
                </a:ext>
              </a:extLst>
            </p:cNvPr>
            <p:cNvGrpSpPr/>
            <p:nvPr/>
          </p:nvGrpSpPr>
          <p:grpSpPr>
            <a:xfrm>
              <a:off x="5740475" y="4103400"/>
              <a:ext cx="4755109" cy="470317"/>
              <a:chOff x="5740475" y="4103400"/>
              <a:chExt cx="4755109" cy="470317"/>
            </a:xfrm>
          </p:grpSpPr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id="{62C504F1-DFA8-420F-B120-8424A5F16AE3}"/>
                  </a:ext>
                </a:extLst>
              </p:cNvPr>
              <p:cNvSpPr/>
              <p:nvPr/>
            </p:nvSpPr>
            <p:spPr>
              <a:xfrm>
                <a:off x="6474043" y="4103400"/>
                <a:ext cx="4021541" cy="4703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id="{90249B12-F9A2-4253-8185-AB5E8F53D19D}"/>
                  </a:ext>
                </a:extLst>
              </p:cNvPr>
              <p:cNvGrpSpPr/>
              <p:nvPr/>
            </p:nvGrpSpPr>
            <p:grpSpPr>
              <a:xfrm>
                <a:off x="7219992" y="4176898"/>
                <a:ext cx="402804" cy="329073"/>
                <a:chOff x="6077674" y="4262376"/>
                <a:chExt cx="402804" cy="222813"/>
              </a:xfrm>
            </p:grpSpPr>
            <p:sp>
              <p:nvSpPr>
                <p:cNvPr id="279" name="Retângulo 278">
                  <a:extLst>
                    <a:ext uri="{FF2B5EF4-FFF2-40B4-BE49-F238E27FC236}">
                      <a16:creationId xmlns:a16="http://schemas.microsoft.com/office/drawing/2014/main" id="{D114724A-01D8-4F9E-B230-6EA3DEC94E6E}"/>
                    </a:ext>
                  </a:extLst>
                </p:cNvPr>
                <p:cNvSpPr/>
                <p:nvPr/>
              </p:nvSpPr>
              <p:spPr>
                <a:xfrm>
                  <a:off x="6077674" y="4262376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0" name="Retângulo 279">
                  <a:extLst>
                    <a:ext uri="{FF2B5EF4-FFF2-40B4-BE49-F238E27FC236}">
                      <a16:creationId xmlns:a16="http://schemas.microsoft.com/office/drawing/2014/main" id="{5E2D3F77-6FA9-4D39-8A3F-7C6F54A04611}"/>
                    </a:ext>
                  </a:extLst>
                </p:cNvPr>
                <p:cNvSpPr/>
                <p:nvPr/>
              </p:nvSpPr>
              <p:spPr>
                <a:xfrm>
                  <a:off x="6077674" y="4363654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261" name="Agrupar 260">
                <a:extLst>
                  <a:ext uri="{FF2B5EF4-FFF2-40B4-BE49-F238E27FC236}">
                    <a16:creationId xmlns:a16="http://schemas.microsoft.com/office/drawing/2014/main" id="{3718C638-2044-4B2E-90EE-C0E5E237E55C}"/>
                  </a:ext>
                </a:extLst>
              </p:cNvPr>
              <p:cNvGrpSpPr/>
              <p:nvPr/>
            </p:nvGrpSpPr>
            <p:grpSpPr>
              <a:xfrm>
                <a:off x="7699452" y="4176900"/>
                <a:ext cx="402804" cy="329073"/>
                <a:chOff x="6559952" y="4262375"/>
                <a:chExt cx="402804" cy="222813"/>
              </a:xfrm>
            </p:grpSpPr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id="{B6AF490E-3F04-429A-AEE5-031B4D14CE55}"/>
                    </a:ext>
                  </a:extLst>
                </p:cNvPr>
                <p:cNvSpPr/>
                <p:nvPr/>
              </p:nvSpPr>
              <p:spPr>
                <a:xfrm>
                  <a:off x="6559952" y="4262375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8" name="Retângulo 277">
                  <a:extLst>
                    <a:ext uri="{FF2B5EF4-FFF2-40B4-BE49-F238E27FC236}">
                      <a16:creationId xmlns:a16="http://schemas.microsoft.com/office/drawing/2014/main" id="{AE68FB42-62E1-48D8-B61A-8E72EA779EDD}"/>
                    </a:ext>
                  </a:extLst>
                </p:cNvPr>
                <p:cNvSpPr/>
                <p:nvPr/>
              </p:nvSpPr>
              <p:spPr>
                <a:xfrm>
                  <a:off x="6559952" y="4363653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262" name="Agrupar 261">
                <a:extLst>
                  <a:ext uri="{FF2B5EF4-FFF2-40B4-BE49-F238E27FC236}">
                    <a16:creationId xmlns:a16="http://schemas.microsoft.com/office/drawing/2014/main" id="{847DE91F-D27C-431B-AD64-33F0F31A3F06}"/>
                  </a:ext>
                </a:extLst>
              </p:cNvPr>
              <p:cNvGrpSpPr/>
              <p:nvPr/>
            </p:nvGrpSpPr>
            <p:grpSpPr>
              <a:xfrm>
                <a:off x="8178912" y="4176898"/>
                <a:ext cx="402804" cy="329073"/>
                <a:chOff x="7036594" y="4262374"/>
                <a:chExt cx="402804" cy="222813"/>
              </a:xfrm>
            </p:grpSpPr>
            <p:sp>
              <p:nvSpPr>
                <p:cNvPr id="275" name="Retângulo 274">
                  <a:extLst>
                    <a:ext uri="{FF2B5EF4-FFF2-40B4-BE49-F238E27FC236}">
                      <a16:creationId xmlns:a16="http://schemas.microsoft.com/office/drawing/2014/main" id="{6F54163E-EFBB-4F6E-AFE5-2BE56E739498}"/>
                    </a:ext>
                  </a:extLst>
                </p:cNvPr>
                <p:cNvSpPr/>
                <p:nvPr/>
              </p:nvSpPr>
              <p:spPr>
                <a:xfrm>
                  <a:off x="703659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id="{57FF399C-3B75-498B-8738-A4D425E66A9F}"/>
                    </a:ext>
                  </a:extLst>
                </p:cNvPr>
                <p:cNvSpPr/>
                <p:nvPr/>
              </p:nvSpPr>
              <p:spPr>
                <a:xfrm>
                  <a:off x="703659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263" name="Agrupar 262">
                <a:extLst>
                  <a:ext uri="{FF2B5EF4-FFF2-40B4-BE49-F238E27FC236}">
                    <a16:creationId xmlns:a16="http://schemas.microsoft.com/office/drawing/2014/main" id="{17383E27-E6DF-4677-B30D-1DBD8F09E725}"/>
                  </a:ext>
                </a:extLst>
              </p:cNvPr>
              <p:cNvGrpSpPr/>
              <p:nvPr/>
            </p:nvGrpSpPr>
            <p:grpSpPr>
              <a:xfrm>
                <a:off x="8658372" y="4176898"/>
                <a:ext cx="402804" cy="329073"/>
                <a:chOff x="7513236" y="4262374"/>
                <a:chExt cx="402804" cy="222813"/>
              </a:xfrm>
            </p:grpSpPr>
            <p:sp>
              <p:nvSpPr>
                <p:cNvPr id="273" name="Retângulo 272">
                  <a:extLst>
                    <a:ext uri="{FF2B5EF4-FFF2-40B4-BE49-F238E27FC236}">
                      <a16:creationId xmlns:a16="http://schemas.microsoft.com/office/drawing/2014/main" id="{D8B9B4DA-6E64-4697-89F8-DF3DDB5F0367}"/>
                    </a:ext>
                  </a:extLst>
                </p:cNvPr>
                <p:cNvSpPr/>
                <p:nvPr/>
              </p:nvSpPr>
              <p:spPr>
                <a:xfrm>
                  <a:off x="7513236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4" name="Retângulo 273">
                  <a:extLst>
                    <a:ext uri="{FF2B5EF4-FFF2-40B4-BE49-F238E27FC236}">
                      <a16:creationId xmlns:a16="http://schemas.microsoft.com/office/drawing/2014/main" id="{04172F48-C7A7-479C-B0D8-72BFD71C4C48}"/>
                    </a:ext>
                  </a:extLst>
                </p:cNvPr>
                <p:cNvSpPr/>
                <p:nvPr/>
              </p:nvSpPr>
              <p:spPr>
                <a:xfrm>
                  <a:off x="7513236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264" name="Agrupar 263">
                <a:extLst>
                  <a:ext uri="{FF2B5EF4-FFF2-40B4-BE49-F238E27FC236}">
                    <a16:creationId xmlns:a16="http://schemas.microsoft.com/office/drawing/2014/main" id="{7D5D80DB-1E43-4EE0-9433-9736FD554690}"/>
                  </a:ext>
                </a:extLst>
              </p:cNvPr>
              <p:cNvGrpSpPr/>
              <p:nvPr/>
            </p:nvGrpSpPr>
            <p:grpSpPr>
              <a:xfrm>
                <a:off x="9137832" y="4176898"/>
                <a:ext cx="402804" cy="329073"/>
                <a:chOff x="7995514" y="4262374"/>
                <a:chExt cx="402804" cy="222813"/>
              </a:xfrm>
            </p:grpSpPr>
            <p:sp>
              <p:nvSpPr>
                <p:cNvPr id="271" name="Retângulo 270">
                  <a:extLst>
                    <a:ext uri="{FF2B5EF4-FFF2-40B4-BE49-F238E27FC236}">
                      <a16:creationId xmlns:a16="http://schemas.microsoft.com/office/drawing/2014/main" id="{0FF7522F-DC31-4F0F-B047-A4872AE4A21C}"/>
                    </a:ext>
                  </a:extLst>
                </p:cNvPr>
                <p:cNvSpPr/>
                <p:nvPr/>
              </p:nvSpPr>
              <p:spPr>
                <a:xfrm>
                  <a:off x="799551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2" name="Retângulo 271">
                  <a:extLst>
                    <a:ext uri="{FF2B5EF4-FFF2-40B4-BE49-F238E27FC236}">
                      <a16:creationId xmlns:a16="http://schemas.microsoft.com/office/drawing/2014/main" id="{CC5CAB05-8D0F-417F-ADA0-30F4EEFD9649}"/>
                    </a:ext>
                  </a:extLst>
                </p:cNvPr>
                <p:cNvSpPr/>
                <p:nvPr/>
              </p:nvSpPr>
              <p:spPr>
                <a:xfrm>
                  <a:off x="799551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sp>
            <p:nvSpPr>
              <p:cNvPr id="265" name="Retângulo 264">
                <a:extLst>
                  <a:ext uri="{FF2B5EF4-FFF2-40B4-BE49-F238E27FC236}">
                    <a16:creationId xmlns:a16="http://schemas.microsoft.com/office/drawing/2014/main" id="{13478DB4-9E3D-4783-A6A9-39E5D854C77D}"/>
                  </a:ext>
                </a:extLst>
              </p:cNvPr>
              <p:cNvSpPr/>
              <p:nvPr/>
            </p:nvSpPr>
            <p:spPr>
              <a:xfrm>
                <a:off x="9994218" y="4259052"/>
                <a:ext cx="447675" cy="246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latin typeface="Candara" panose="020E0502030303020204" pitchFamily="34" charset="0"/>
                  </a:rPr>
                  <a:t>Program Counter</a:t>
                </a:r>
              </a:p>
            </p:txBody>
          </p:sp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6AFFD6C0-E8EA-43CF-BF25-0C15EAE5A32A}"/>
                  </a:ext>
                </a:extLst>
              </p:cNvPr>
              <p:cNvSpPr/>
              <p:nvPr/>
            </p:nvSpPr>
            <p:spPr>
              <a:xfrm>
                <a:off x="6555022" y="4326476"/>
                <a:ext cx="486446" cy="179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>
                    <a:latin typeface="Candara" panose="020E0502030303020204" pitchFamily="34" charset="0"/>
                  </a:rPr>
                  <a:t>Local Data</a:t>
                </a:r>
              </a:p>
            </p:txBody>
          </p:sp>
          <p:cxnSp>
            <p:nvCxnSpPr>
              <p:cNvPr id="268" name="Conector de Seta Reta 267">
                <a:extLst>
                  <a:ext uri="{FF2B5EF4-FFF2-40B4-BE49-F238E27FC236}">
                    <a16:creationId xmlns:a16="http://schemas.microsoft.com/office/drawing/2014/main" id="{EBA8331C-0E82-442D-8DB5-8B701154A3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0475" y="4262380"/>
                <a:ext cx="1392079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de Seta Reta 268">
                <a:extLst>
                  <a:ext uri="{FF2B5EF4-FFF2-40B4-BE49-F238E27FC236}">
                    <a16:creationId xmlns:a16="http://schemas.microsoft.com/office/drawing/2014/main" id="{78DB971A-B466-4781-A889-2394B2855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8402" y="4177544"/>
                <a:ext cx="874152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id="{53E6ACC0-179C-40E6-B38B-390C10DB570E}"/>
                  </a:ext>
                </a:extLst>
              </p:cNvPr>
              <p:cNvSpPr/>
              <p:nvPr/>
            </p:nvSpPr>
            <p:spPr>
              <a:xfrm>
                <a:off x="7132554" y="4134283"/>
                <a:ext cx="2579593" cy="4091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3" name="Conector de Seta Reta 212">
                <a:extLst>
                  <a:ext uri="{FF2B5EF4-FFF2-40B4-BE49-F238E27FC236}">
                    <a16:creationId xmlns:a16="http://schemas.microsoft.com/office/drawing/2014/main" id="{A2364372-AA66-4E88-A1A0-E85B5DB78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4315" y="4382311"/>
                <a:ext cx="27365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Agrupar 324">
              <a:extLst>
                <a:ext uri="{FF2B5EF4-FFF2-40B4-BE49-F238E27FC236}">
                  <a16:creationId xmlns:a16="http://schemas.microsoft.com/office/drawing/2014/main" id="{37FA0430-B8CC-40A1-A50D-AD2A1B2ED705}"/>
                </a:ext>
              </a:extLst>
            </p:cNvPr>
            <p:cNvGrpSpPr/>
            <p:nvPr/>
          </p:nvGrpSpPr>
          <p:grpSpPr>
            <a:xfrm>
              <a:off x="5740475" y="4603514"/>
              <a:ext cx="4755109" cy="470317"/>
              <a:chOff x="5740475" y="4103400"/>
              <a:chExt cx="4755109" cy="470317"/>
            </a:xfrm>
          </p:grpSpPr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id="{12E8591D-862A-4F93-9FBF-08F28B5B3C81}"/>
                  </a:ext>
                </a:extLst>
              </p:cNvPr>
              <p:cNvSpPr/>
              <p:nvPr/>
            </p:nvSpPr>
            <p:spPr>
              <a:xfrm>
                <a:off x="6474043" y="4103400"/>
                <a:ext cx="4021541" cy="4703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7" name="Agrupar 326">
                <a:extLst>
                  <a:ext uri="{FF2B5EF4-FFF2-40B4-BE49-F238E27FC236}">
                    <a16:creationId xmlns:a16="http://schemas.microsoft.com/office/drawing/2014/main" id="{732485DB-E435-4847-8FCB-256A1B066C60}"/>
                  </a:ext>
                </a:extLst>
              </p:cNvPr>
              <p:cNvGrpSpPr/>
              <p:nvPr/>
            </p:nvGrpSpPr>
            <p:grpSpPr>
              <a:xfrm>
                <a:off x="7219992" y="4176898"/>
                <a:ext cx="402804" cy="329073"/>
                <a:chOff x="6077674" y="4262376"/>
                <a:chExt cx="402804" cy="222813"/>
              </a:xfrm>
            </p:grpSpPr>
            <p:sp>
              <p:nvSpPr>
                <p:cNvPr id="346" name="Retângulo 345">
                  <a:extLst>
                    <a:ext uri="{FF2B5EF4-FFF2-40B4-BE49-F238E27FC236}">
                      <a16:creationId xmlns:a16="http://schemas.microsoft.com/office/drawing/2014/main" id="{D4D8EE1A-41DD-4AFC-9B88-5EB14A9A8E0D}"/>
                    </a:ext>
                  </a:extLst>
                </p:cNvPr>
                <p:cNvSpPr/>
                <p:nvPr/>
              </p:nvSpPr>
              <p:spPr>
                <a:xfrm>
                  <a:off x="6077674" y="4262376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7" name="Retângulo 346">
                  <a:extLst>
                    <a:ext uri="{FF2B5EF4-FFF2-40B4-BE49-F238E27FC236}">
                      <a16:creationId xmlns:a16="http://schemas.microsoft.com/office/drawing/2014/main" id="{51B3B925-3102-43C1-BEDB-ED2D8765E0A5}"/>
                    </a:ext>
                  </a:extLst>
                </p:cNvPr>
                <p:cNvSpPr/>
                <p:nvPr/>
              </p:nvSpPr>
              <p:spPr>
                <a:xfrm>
                  <a:off x="6077674" y="4363654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28" name="Agrupar 327">
                <a:extLst>
                  <a:ext uri="{FF2B5EF4-FFF2-40B4-BE49-F238E27FC236}">
                    <a16:creationId xmlns:a16="http://schemas.microsoft.com/office/drawing/2014/main" id="{5452CDF9-3B8D-41E5-A42F-340236087691}"/>
                  </a:ext>
                </a:extLst>
              </p:cNvPr>
              <p:cNvGrpSpPr/>
              <p:nvPr/>
            </p:nvGrpSpPr>
            <p:grpSpPr>
              <a:xfrm>
                <a:off x="7699452" y="4176900"/>
                <a:ext cx="402804" cy="329073"/>
                <a:chOff x="6559952" y="4262375"/>
                <a:chExt cx="402804" cy="222813"/>
              </a:xfrm>
            </p:grpSpPr>
            <p:sp>
              <p:nvSpPr>
                <p:cNvPr id="344" name="Retângulo 343">
                  <a:extLst>
                    <a:ext uri="{FF2B5EF4-FFF2-40B4-BE49-F238E27FC236}">
                      <a16:creationId xmlns:a16="http://schemas.microsoft.com/office/drawing/2014/main" id="{BBB51983-EC35-4B52-854B-CEB6BC7D6B7D}"/>
                    </a:ext>
                  </a:extLst>
                </p:cNvPr>
                <p:cNvSpPr/>
                <p:nvPr/>
              </p:nvSpPr>
              <p:spPr>
                <a:xfrm>
                  <a:off x="6559952" y="4262375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5" name="Retângulo 344">
                  <a:extLst>
                    <a:ext uri="{FF2B5EF4-FFF2-40B4-BE49-F238E27FC236}">
                      <a16:creationId xmlns:a16="http://schemas.microsoft.com/office/drawing/2014/main" id="{3A96CFFE-7CE3-451E-B6CA-DF6ACB7D45ED}"/>
                    </a:ext>
                  </a:extLst>
                </p:cNvPr>
                <p:cNvSpPr/>
                <p:nvPr/>
              </p:nvSpPr>
              <p:spPr>
                <a:xfrm>
                  <a:off x="6559952" y="4363653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29" name="Agrupar 328">
                <a:extLst>
                  <a:ext uri="{FF2B5EF4-FFF2-40B4-BE49-F238E27FC236}">
                    <a16:creationId xmlns:a16="http://schemas.microsoft.com/office/drawing/2014/main" id="{2E3753C4-1AEC-4F3B-8772-33FE3ACC9024}"/>
                  </a:ext>
                </a:extLst>
              </p:cNvPr>
              <p:cNvGrpSpPr/>
              <p:nvPr/>
            </p:nvGrpSpPr>
            <p:grpSpPr>
              <a:xfrm>
                <a:off x="8178912" y="4176898"/>
                <a:ext cx="402804" cy="329073"/>
                <a:chOff x="7036594" y="4262374"/>
                <a:chExt cx="402804" cy="222813"/>
              </a:xfrm>
            </p:grpSpPr>
            <p:sp>
              <p:nvSpPr>
                <p:cNvPr id="342" name="Retângulo 341">
                  <a:extLst>
                    <a:ext uri="{FF2B5EF4-FFF2-40B4-BE49-F238E27FC236}">
                      <a16:creationId xmlns:a16="http://schemas.microsoft.com/office/drawing/2014/main" id="{F8FBB0BF-7CC0-42B1-A784-9D4F491A4494}"/>
                    </a:ext>
                  </a:extLst>
                </p:cNvPr>
                <p:cNvSpPr/>
                <p:nvPr/>
              </p:nvSpPr>
              <p:spPr>
                <a:xfrm>
                  <a:off x="703659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3" name="Retângulo 342">
                  <a:extLst>
                    <a:ext uri="{FF2B5EF4-FFF2-40B4-BE49-F238E27FC236}">
                      <a16:creationId xmlns:a16="http://schemas.microsoft.com/office/drawing/2014/main" id="{2B92743C-8D6D-434C-8827-505D84E54227}"/>
                    </a:ext>
                  </a:extLst>
                </p:cNvPr>
                <p:cNvSpPr/>
                <p:nvPr/>
              </p:nvSpPr>
              <p:spPr>
                <a:xfrm>
                  <a:off x="703659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30" name="Agrupar 329">
                <a:extLst>
                  <a:ext uri="{FF2B5EF4-FFF2-40B4-BE49-F238E27FC236}">
                    <a16:creationId xmlns:a16="http://schemas.microsoft.com/office/drawing/2014/main" id="{C51B6652-33C3-422B-86C5-51072F8C2343}"/>
                  </a:ext>
                </a:extLst>
              </p:cNvPr>
              <p:cNvGrpSpPr/>
              <p:nvPr/>
            </p:nvGrpSpPr>
            <p:grpSpPr>
              <a:xfrm>
                <a:off x="8658372" y="4176898"/>
                <a:ext cx="402804" cy="329073"/>
                <a:chOff x="7513236" y="4262374"/>
                <a:chExt cx="402804" cy="222813"/>
              </a:xfrm>
            </p:grpSpPr>
            <p:sp>
              <p:nvSpPr>
                <p:cNvPr id="340" name="Retângulo 339">
                  <a:extLst>
                    <a:ext uri="{FF2B5EF4-FFF2-40B4-BE49-F238E27FC236}">
                      <a16:creationId xmlns:a16="http://schemas.microsoft.com/office/drawing/2014/main" id="{E5D16ED6-54C9-4BD4-88AE-8E7C71729BE1}"/>
                    </a:ext>
                  </a:extLst>
                </p:cNvPr>
                <p:cNvSpPr/>
                <p:nvPr/>
              </p:nvSpPr>
              <p:spPr>
                <a:xfrm>
                  <a:off x="7513236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1" name="Retângulo 340">
                  <a:extLst>
                    <a:ext uri="{FF2B5EF4-FFF2-40B4-BE49-F238E27FC236}">
                      <a16:creationId xmlns:a16="http://schemas.microsoft.com/office/drawing/2014/main" id="{BEB77BFA-0E6F-47BF-8612-DB0F31C4C446}"/>
                    </a:ext>
                  </a:extLst>
                </p:cNvPr>
                <p:cNvSpPr/>
                <p:nvPr/>
              </p:nvSpPr>
              <p:spPr>
                <a:xfrm>
                  <a:off x="7513236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31" name="Agrupar 330">
                <a:extLst>
                  <a:ext uri="{FF2B5EF4-FFF2-40B4-BE49-F238E27FC236}">
                    <a16:creationId xmlns:a16="http://schemas.microsoft.com/office/drawing/2014/main" id="{048826FC-79EE-4F87-A41E-175A32431CE9}"/>
                  </a:ext>
                </a:extLst>
              </p:cNvPr>
              <p:cNvGrpSpPr/>
              <p:nvPr/>
            </p:nvGrpSpPr>
            <p:grpSpPr>
              <a:xfrm>
                <a:off x="9137832" y="4176898"/>
                <a:ext cx="402804" cy="329073"/>
                <a:chOff x="7995514" y="4262374"/>
                <a:chExt cx="402804" cy="222813"/>
              </a:xfrm>
            </p:grpSpPr>
            <p:sp>
              <p:nvSpPr>
                <p:cNvPr id="338" name="Retângulo 337">
                  <a:extLst>
                    <a:ext uri="{FF2B5EF4-FFF2-40B4-BE49-F238E27FC236}">
                      <a16:creationId xmlns:a16="http://schemas.microsoft.com/office/drawing/2014/main" id="{9DCD193C-EC04-4713-B7E7-40B025234A1D}"/>
                    </a:ext>
                  </a:extLst>
                </p:cNvPr>
                <p:cNvSpPr/>
                <p:nvPr/>
              </p:nvSpPr>
              <p:spPr>
                <a:xfrm>
                  <a:off x="799551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39" name="Retângulo 338">
                  <a:extLst>
                    <a:ext uri="{FF2B5EF4-FFF2-40B4-BE49-F238E27FC236}">
                      <a16:creationId xmlns:a16="http://schemas.microsoft.com/office/drawing/2014/main" id="{D1C0EE49-2690-47DD-A985-683ACEA3D752}"/>
                    </a:ext>
                  </a:extLst>
                </p:cNvPr>
                <p:cNvSpPr/>
                <p:nvPr/>
              </p:nvSpPr>
              <p:spPr>
                <a:xfrm>
                  <a:off x="799551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sp>
            <p:nvSpPr>
              <p:cNvPr id="332" name="Retângulo 331">
                <a:extLst>
                  <a:ext uri="{FF2B5EF4-FFF2-40B4-BE49-F238E27FC236}">
                    <a16:creationId xmlns:a16="http://schemas.microsoft.com/office/drawing/2014/main" id="{C9491F08-D995-4588-B15A-B1E2C9BDC7BF}"/>
                  </a:ext>
                </a:extLst>
              </p:cNvPr>
              <p:cNvSpPr/>
              <p:nvPr/>
            </p:nvSpPr>
            <p:spPr>
              <a:xfrm>
                <a:off x="9994218" y="4259052"/>
                <a:ext cx="447675" cy="246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latin typeface="Candara" panose="020E0502030303020204" pitchFamily="34" charset="0"/>
                  </a:rPr>
                  <a:t>Program Counter</a:t>
                </a:r>
              </a:p>
            </p:txBody>
          </p:sp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486351B3-370D-440A-9373-1EB954ED7EE5}"/>
                  </a:ext>
                </a:extLst>
              </p:cNvPr>
              <p:cNvSpPr/>
              <p:nvPr/>
            </p:nvSpPr>
            <p:spPr>
              <a:xfrm>
                <a:off x="6555022" y="4326476"/>
                <a:ext cx="486446" cy="179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>
                    <a:latin typeface="Candara" panose="020E0502030303020204" pitchFamily="34" charset="0"/>
                  </a:rPr>
                  <a:t>Local Data</a:t>
                </a:r>
              </a:p>
            </p:txBody>
          </p:sp>
          <p:cxnSp>
            <p:nvCxnSpPr>
              <p:cNvPr id="334" name="Conector de Seta Reta 333">
                <a:extLst>
                  <a:ext uri="{FF2B5EF4-FFF2-40B4-BE49-F238E27FC236}">
                    <a16:creationId xmlns:a16="http://schemas.microsoft.com/office/drawing/2014/main" id="{E29DB766-95B8-4A61-AC85-8C38EE6BD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0475" y="4262380"/>
                <a:ext cx="1392079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de Seta Reta 334">
                <a:extLst>
                  <a:ext uri="{FF2B5EF4-FFF2-40B4-BE49-F238E27FC236}">
                    <a16:creationId xmlns:a16="http://schemas.microsoft.com/office/drawing/2014/main" id="{332FA076-18F8-418F-9C9E-FAD086553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8402" y="4177544"/>
                <a:ext cx="874152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Retângulo 335">
                <a:extLst>
                  <a:ext uri="{FF2B5EF4-FFF2-40B4-BE49-F238E27FC236}">
                    <a16:creationId xmlns:a16="http://schemas.microsoft.com/office/drawing/2014/main" id="{E0B6EBCE-A488-44C4-AAD4-B2DF81F1C7FC}"/>
                  </a:ext>
                </a:extLst>
              </p:cNvPr>
              <p:cNvSpPr/>
              <p:nvPr/>
            </p:nvSpPr>
            <p:spPr>
              <a:xfrm>
                <a:off x="7132554" y="4134283"/>
                <a:ext cx="2579593" cy="4091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7" name="Conector de Seta Reta 336">
                <a:extLst>
                  <a:ext uri="{FF2B5EF4-FFF2-40B4-BE49-F238E27FC236}">
                    <a16:creationId xmlns:a16="http://schemas.microsoft.com/office/drawing/2014/main" id="{5F99293C-4C54-4014-9419-681D0980F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4315" y="4382311"/>
                <a:ext cx="27365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Agrupar 347">
              <a:extLst>
                <a:ext uri="{FF2B5EF4-FFF2-40B4-BE49-F238E27FC236}">
                  <a16:creationId xmlns:a16="http://schemas.microsoft.com/office/drawing/2014/main" id="{EBB22B38-50BC-416F-9D5B-8B0022D21F62}"/>
                </a:ext>
              </a:extLst>
            </p:cNvPr>
            <p:cNvGrpSpPr/>
            <p:nvPr/>
          </p:nvGrpSpPr>
          <p:grpSpPr>
            <a:xfrm>
              <a:off x="5740475" y="5322539"/>
              <a:ext cx="4755109" cy="470317"/>
              <a:chOff x="5740475" y="4103400"/>
              <a:chExt cx="4755109" cy="470317"/>
            </a:xfrm>
          </p:grpSpPr>
          <p:sp>
            <p:nvSpPr>
              <p:cNvPr id="349" name="Retângulo 348">
                <a:extLst>
                  <a:ext uri="{FF2B5EF4-FFF2-40B4-BE49-F238E27FC236}">
                    <a16:creationId xmlns:a16="http://schemas.microsoft.com/office/drawing/2014/main" id="{4582DC7B-4945-4EF3-9BAB-3C2621C4A16C}"/>
                  </a:ext>
                </a:extLst>
              </p:cNvPr>
              <p:cNvSpPr/>
              <p:nvPr/>
            </p:nvSpPr>
            <p:spPr>
              <a:xfrm>
                <a:off x="6474043" y="4103400"/>
                <a:ext cx="4021541" cy="4703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0" name="Agrupar 349">
                <a:extLst>
                  <a:ext uri="{FF2B5EF4-FFF2-40B4-BE49-F238E27FC236}">
                    <a16:creationId xmlns:a16="http://schemas.microsoft.com/office/drawing/2014/main" id="{618BEB52-7C3D-4BF2-A38D-F640C58AAC92}"/>
                  </a:ext>
                </a:extLst>
              </p:cNvPr>
              <p:cNvGrpSpPr/>
              <p:nvPr/>
            </p:nvGrpSpPr>
            <p:grpSpPr>
              <a:xfrm>
                <a:off x="7219992" y="4176898"/>
                <a:ext cx="402804" cy="329073"/>
                <a:chOff x="6077674" y="4262376"/>
                <a:chExt cx="402804" cy="222813"/>
              </a:xfrm>
            </p:grpSpPr>
            <p:sp>
              <p:nvSpPr>
                <p:cNvPr id="369" name="Retângulo 368">
                  <a:extLst>
                    <a:ext uri="{FF2B5EF4-FFF2-40B4-BE49-F238E27FC236}">
                      <a16:creationId xmlns:a16="http://schemas.microsoft.com/office/drawing/2014/main" id="{52C60240-DB90-409E-9A9B-2E114F1EF7C0}"/>
                    </a:ext>
                  </a:extLst>
                </p:cNvPr>
                <p:cNvSpPr/>
                <p:nvPr/>
              </p:nvSpPr>
              <p:spPr>
                <a:xfrm>
                  <a:off x="6077674" y="4262376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70" name="Retângulo 369">
                  <a:extLst>
                    <a:ext uri="{FF2B5EF4-FFF2-40B4-BE49-F238E27FC236}">
                      <a16:creationId xmlns:a16="http://schemas.microsoft.com/office/drawing/2014/main" id="{98ABB79C-C8ED-4F98-AC09-85C8B5438012}"/>
                    </a:ext>
                  </a:extLst>
                </p:cNvPr>
                <p:cNvSpPr/>
                <p:nvPr/>
              </p:nvSpPr>
              <p:spPr>
                <a:xfrm>
                  <a:off x="6077674" y="4363654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51" name="Agrupar 350">
                <a:extLst>
                  <a:ext uri="{FF2B5EF4-FFF2-40B4-BE49-F238E27FC236}">
                    <a16:creationId xmlns:a16="http://schemas.microsoft.com/office/drawing/2014/main" id="{EB7B4CE5-EC56-40A5-8D23-23E7B79803E5}"/>
                  </a:ext>
                </a:extLst>
              </p:cNvPr>
              <p:cNvGrpSpPr/>
              <p:nvPr/>
            </p:nvGrpSpPr>
            <p:grpSpPr>
              <a:xfrm>
                <a:off x="7699452" y="4176900"/>
                <a:ext cx="402804" cy="329073"/>
                <a:chOff x="6559952" y="4262375"/>
                <a:chExt cx="402804" cy="222813"/>
              </a:xfrm>
            </p:grpSpPr>
            <p:sp>
              <p:nvSpPr>
                <p:cNvPr id="367" name="Retângulo 366">
                  <a:extLst>
                    <a:ext uri="{FF2B5EF4-FFF2-40B4-BE49-F238E27FC236}">
                      <a16:creationId xmlns:a16="http://schemas.microsoft.com/office/drawing/2014/main" id="{F6938CD9-8ADA-4AC4-A5E9-0F9D1C8F06AA}"/>
                    </a:ext>
                  </a:extLst>
                </p:cNvPr>
                <p:cNvSpPr/>
                <p:nvPr/>
              </p:nvSpPr>
              <p:spPr>
                <a:xfrm>
                  <a:off x="6559952" y="4262375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8" name="Retângulo 367">
                  <a:extLst>
                    <a:ext uri="{FF2B5EF4-FFF2-40B4-BE49-F238E27FC236}">
                      <a16:creationId xmlns:a16="http://schemas.microsoft.com/office/drawing/2014/main" id="{48CF8CC4-2EDB-4221-AAD8-B0CE25A0687C}"/>
                    </a:ext>
                  </a:extLst>
                </p:cNvPr>
                <p:cNvSpPr/>
                <p:nvPr/>
              </p:nvSpPr>
              <p:spPr>
                <a:xfrm>
                  <a:off x="6559952" y="4363653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52" name="Agrupar 351">
                <a:extLst>
                  <a:ext uri="{FF2B5EF4-FFF2-40B4-BE49-F238E27FC236}">
                    <a16:creationId xmlns:a16="http://schemas.microsoft.com/office/drawing/2014/main" id="{9A3A7587-6BB9-4291-B11E-4B24E8F46F60}"/>
                  </a:ext>
                </a:extLst>
              </p:cNvPr>
              <p:cNvGrpSpPr/>
              <p:nvPr/>
            </p:nvGrpSpPr>
            <p:grpSpPr>
              <a:xfrm>
                <a:off x="8178912" y="4176898"/>
                <a:ext cx="402804" cy="329073"/>
                <a:chOff x="7036594" y="4262374"/>
                <a:chExt cx="402804" cy="222813"/>
              </a:xfrm>
            </p:grpSpPr>
            <p:sp>
              <p:nvSpPr>
                <p:cNvPr id="365" name="Retângulo 364">
                  <a:extLst>
                    <a:ext uri="{FF2B5EF4-FFF2-40B4-BE49-F238E27FC236}">
                      <a16:creationId xmlns:a16="http://schemas.microsoft.com/office/drawing/2014/main" id="{D0CCB208-F806-41AB-BBEF-DA93D90849FA}"/>
                    </a:ext>
                  </a:extLst>
                </p:cNvPr>
                <p:cNvSpPr/>
                <p:nvPr/>
              </p:nvSpPr>
              <p:spPr>
                <a:xfrm>
                  <a:off x="703659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6" name="Retângulo 365">
                  <a:extLst>
                    <a:ext uri="{FF2B5EF4-FFF2-40B4-BE49-F238E27FC236}">
                      <a16:creationId xmlns:a16="http://schemas.microsoft.com/office/drawing/2014/main" id="{3594E373-EA2B-489D-AE02-6AD6BF0A2915}"/>
                    </a:ext>
                  </a:extLst>
                </p:cNvPr>
                <p:cNvSpPr/>
                <p:nvPr/>
              </p:nvSpPr>
              <p:spPr>
                <a:xfrm>
                  <a:off x="703659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53" name="Agrupar 352">
                <a:extLst>
                  <a:ext uri="{FF2B5EF4-FFF2-40B4-BE49-F238E27FC236}">
                    <a16:creationId xmlns:a16="http://schemas.microsoft.com/office/drawing/2014/main" id="{935A0229-129B-49F0-9220-0CBD9A990956}"/>
                  </a:ext>
                </a:extLst>
              </p:cNvPr>
              <p:cNvGrpSpPr/>
              <p:nvPr/>
            </p:nvGrpSpPr>
            <p:grpSpPr>
              <a:xfrm>
                <a:off x="8658372" y="4176898"/>
                <a:ext cx="402804" cy="329073"/>
                <a:chOff x="7513236" y="4262374"/>
                <a:chExt cx="402804" cy="222813"/>
              </a:xfrm>
            </p:grpSpPr>
            <p:sp>
              <p:nvSpPr>
                <p:cNvPr id="363" name="Retângulo 362">
                  <a:extLst>
                    <a:ext uri="{FF2B5EF4-FFF2-40B4-BE49-F238E27FC236}">
                      <a16:creationId xmlns:a16="http://schemas.microsoft.com/office/drawing/2014/main" id="{D15FD585-C0B8-42AE-88A6-422F40A6BB26}"/>
                    </a:ext>
                  </a:extLst>
                </p:cNvPr>
                <p:cNvSpPr/>
                <p:nvPr/>
              </p:nvSpPr>
              <p:spPr>
                <a:xfrm>
                  <a:off x="7513236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4" name="Retângulo 363">
                  <a:extLst>
                    <a:ext uri="{FF2B5EF4-FFF2-40B4-BE49-F238E27FC236}">
                      <a16:creationId xmlns:a16="http://schemas.microsoft.com/office/drawing/2014/main" id="{67D6EDD5-9DE9-46EF-9CC2-9AD9950EE68D}"/>
                    </a:ext>
                  </a:extLst>
                </p:cNvPr>
                <p:cNvSpPr/>
                <p:nvPr/>
              </p:nvSpPr>
              <p:spPr>
                <a:xfrm>
                  <a:off x="7513236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grpSp>
            <p:nvGrpSpPr>
              <p:cNvPr id="354" name="Agrupar 353">
                <a:extLst>
                  <a:ext uri="{FF2B5EF4-FFF2-40B4-BE49-F238E27FC236}">
                    <a16:creationId xmlns:a16="http://schemas.microsoft.com/office/drawing/2014/main" id="{DC19BF7F-984A-451C-893D-11CA5E2289BA}"/>
                  </a:ext>
                </a:extLst>
              </p:cNvPr>
              <p:cNvGrpSpPr/>
              <p:nvPr/>
            </p:nvGrpSpPr>
            <p:grpSpPr>
              <a:xfrm>
                <a:off x="9137832" y="4176898"/>
                <a:ext cx="402804" cy="329073"/>
                <a:chOff x="7995514" y="4262374"/>
                <a:chExt cx="402804" cy="222813"/>
              </a:xfrm>
            </p:grpSpPr>
            <p:sp>
              <p:nvSpPr>
                <p:cNvPr id="361" name="Retângulo 360">
                  <a:extLst>
                    <a:ext uri="{FF2B5EF4-FFF2-40B4-BE49-F238E27FC236}">
                      <a16:creationId xmlns:a16="http://schemas.microsoft.com/office/drawing/2014/main" id="{293FD23F-8624-4154-9F01-E025859B0CBD}"/>
                    </a:ext>
                  </a:extLst>
                </p:cNvPr>
                <p:cNvSpPr/>
                <p:nvPr/>
              </p:nvSpPr>
              <p:spPr>
                <a:xfrm>
                  <a:off x="7995514" y="4262374"/>
                  <a:ext cx="402804" cy="1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dirty="0">
                      <a:latin typeface="Candara" panose="020E0502030303020204" pitchFamily="34" charset="0"/>
                    </a:rPr>
                    <a:t>GPR</a:t>
                  </a:r>
                  <a:endParaRPr lang="pt-BR" sz="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2" name="Retângulo 361">
                  <a:extLst>
                    <a:ext uri="{FF2B5EF4-FFF2-40B4-BE49-F238E27FC236}">
                      <a16:creationId xmlns:a16="http://schemas.microsoft.com/office/drawing/2014/main" id="{942055C9-6511-4AED-9A5C-13173E4A7DB6}"/>
                    </a:ext>
                  </a:extLst>
                </p:cNvPr>
                <p:cNvSpPr/>
                <p:nvPr/>
              </p:nvSpPr>
              <p:spPr>
                <a:xfrm>
                  <a:off x="7995514" y="4363652"/>
                  <a:ext cx="402804" cy="121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Candara" panose="020E0502030303020204" pitchFamily="34" charset="0"/>
                    </a:rPr>
                    <a:t>ALU</a:t>
                  </a:r>
                </a:p>
              </p:txBody>
            </p:sp>
          </p:grpSp>
          <p:sp>
            <p:nvSpPr>
              <p:cNvPr id="355" name="Retângulo 354">
                <a:extLst>
                  <a:ext uri="{FF2B5EF4-FFF2-40B4-BE49-F238E27FC236}">
                    <a16:creationId xmlns:a16="http://schemas.microsoft.com/office/drawing/2014/main" id="{191F1C61-E730-4B0E-BDDD-CD7E17595953}"/>
                  </a:ext>
                </a:extLst>
              </p:cNvPr>
              <p:cNvSpPr/>
              <p:nvPr/>
            </p:nvSpPr>
            <p:spPr>
              <a:xfrm>
                <a:off x="9994218" y="4259052"/>
                <a:ext cx="447675" cy="246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latin typeface="Candara" panose="020E0502030303020204" pitchFamily="34" charset="0"/>
                  </a:rPr>
                  <a:t>Program Counter</a:t>
                </a:r>
              </a:p>
            </p:txBody>
          </p:sp>
          <p:sp>
            <p:nvSpPr>
              <p:cNvPr id="356" name="Retângulo 355">
                <a:extLst>
                  <a:ext uri="{FF2B5EF4-FFF2-40B4-BE49-F238E27FC236}">
                    <a16:creationId xmlns:a16="http://schemas.microsoft.com/office/drawing/2014/main" id="{D09F75CC-0BE6-4631-A084-3A6EF416DFF1}"/>
                  </a:ext>
                </a:extLst>
              </p:cNvPr>
              <p:cNvSpPr/>
              <p:nvPr/>
            </p:nvSpPr>
            <p:spPr>
              <a:xfrm>
                <a:off x="6555022" y="4326476"/>
                <a:ext cx="486446" cy="179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>
                    <a:latin typeface="Candara" panose="020E0502030303020204" pitchFamily="34" charset="0"/>
                  </a:rPr>
                  <a:t>Local Data</a:t>
                </a:r>
              </a:p>
            </p:txBody>
          </p:sp>
          <p:cxnSp>
            <p:nvCxnSpPr>
              <p:cNvPr id="357" name="Conector de Seta Reta 356">
                <a:extLst>
                  <a:ext uri="{FF2B5EF4-FFF2-40B4-BE49-F238E27FC236}">
                    <a16:creationId xmlns:a16="http://schemas.microsoft.com/office/drawing/2014/main" id="{25BE82D3-405F-4E90-8F18-861690685D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0475" y="4262380"/>
                <a:ext cx="1392079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ector de Seta Reta 357">
                <a:extLst>
                  <a:ext uri="{FF2B5EF4-FFF2-40B4-BE49-F238E27FC236}">
                    <a16:creationId xmlns:a16="http://schemas.microsoft.com/office/drawing/2014/main" id="{83D43339-CCD7-4F46-A04C-6081CFF09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8402" y="4177544"/>
                <a:ext cx="874152" cy="0"/>
              </a:xfrm>
              <a:prstGeom prst="straightConnector1">
                <a:avLst/>
              </a:prstGeom>
              <a:ln w="9525"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DFFF1A4E-94B5-4225-9C72-8B6DA66D4DA9}"/>
                  </a:ext>
                </a:extLst>
              </p:cNvPr>
              <p:cNvSpPr/>
              <p:nvPr/>
            </p:nvSpPr>
            <p:spPr>
              <a:xfrm>
                <a:off x="7132554" y="4134283"/>
                <a:ext cx="2579593" cy="4091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0" name="Conector de Seta Reta 359">
                <a:extLst>
                  <a:ext uri="{FF2B5EF4-FFF2-40B4-BE49-F238E27FC236}">
                    <a16:creationId xmlns:a16="http://schemas.microsoft.com/office/drawing/2014/main" id="{B9590348-291C-4FFF-B60E-A01A92166D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14315" y="4382311"/>
                <a:ext cx="27365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51D5039-B9E1-44FD-A06A-A645612BF976}"/>
                </a:ext>
              </a:extLst>
            </p:cNvPr>
            <p:cNvSpPr/>
            <p:nvPr/>
          </p:nvSpPr>
          <p:spPr>
            <a:xfrm>
              <a:off x="2678544" y="4686016"/>
              <a:ext cx="1237672" cy="140761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ndara" panose="020E0502030303020204" pitchFamily="34" charset="0"/>
                </a:rPr>
                <a:t>VRAM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28A10B2-9ADF-4002-A50A-756ED067C07A}"/>
                </a:ext>
              </a:extLst>
            </p:cNvPr>
            <p:cNvSpPr/>
            <p:nvPr/>
          </p:nvSpPr>
          <p:spPr>
            <a:xfrm>
              <a:off x="7084290" y="3617499"/>
              <a:ext cx="3260437" cy="25994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ndara" panose="020E0502030303020204" pitchFamily="34" charset="0"/>
                </a:rPr>
                <a:t>Ultra-Threaded Dispatch Processor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1D24328-8034-41B0-A9CD-CB081AEECBB3}"/>
                </a:ext>
              </a:extLst>
            </p:cNvPr>
            <p:cNvSpPr/>
            <p:nvPr/>
          </p:nvSpPr>
          <p:spPr>
            <a:xfrm>
              <a:off x="4978400" y="3617500"/>
              <a:ext cx="1838037" cy="25994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ndara" panose="020E0502030303020204" pitchFamily="34" charset="0"/>
                </a:rPr>
                <a:t>Command Processors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5B20EA0-81F4-4CDD-87FA-53FEFC4FA5DE}"/>
                </a:ext>
              </a:extLst>
            </p:cNvPr>
            <p:cNvSpPr/>
            <p:nvPr/>
          </p:nvSpPr>
          <p:spPr>
            <a:xfrm rot="16200000">
              <a:off x="4265811" y="4759672"/>
              <a:ext cx="1640345" cy="24533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Candara" panose="020E0502030303020204" pitchFamily="34" charset="0"/>
                </a:rPr>
                <a:t>L2 Cache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8B3BC48-81FC-4415-9DEF-619009C94573}"/>
                </a:ext>
              </a:extLst>
            </p:cNvPr>
            <p:cNvSpPr/>
            <p:nvPr/>
          </p:nvSpPr>
          <p:spPr>
            <a:xfrm rot="16200000">
              <a:off x="4785288" y="4756062"/>
              <a:ext cx="1647566" cy="245336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Candara" panose="020E0502030303020204" pitchFamily="34" charset="0"/>
                </a:rPr>
                <a:t>L1 Cache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6F076DC-78DB-4FF6-9CB4-AD8E276EB6A1}"/>
                </a:ext>
              </a:extLst>
            </p:cNvPr>
            <p:cNvSpPr/>
            <p:nvPr/>
          </p:nvSpPr>
          <p:spPr>
            <a:xfrm rot="16200000">
              <a:off x="3215451" y="4595368"/>
              <a:ext cx="2558456" cy="43804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ndara" panose="020E0502030303020204" pitchFamily="34" charset="0"/>
                </a:rPr>
                <a:t>Memory Controller</a:t>
              </a: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20A00B36-0E8B-43C0-AF4A-3A28682E421C}"/>
                </a:ext>
              </a:extLst>
            </p:cNvPr>
            <p:cNvSpPr/>
            <p:nvPr/>
          </p:nvSpPr>
          <p:spPr>
            <a:xfrm>
              <a:off x="9332989" y="5925612"/>
              <a:ext cx="1001059" cy="14605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latin typeface="Candara" panose="020E0502030303020204" pitchFamily="34" charset="0"/>
                </a:rPr>
                <a:t>Constant Cache</a:t>
              </a: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2974DC16-E17C-4BF4-9CB7-0F33466AD53B}"/>
                </a:ext>
              </a:extLst>
            </p:cNvPr>
            <p:cNvSpPr/>
            <p:nvPr/>
          </p:nvSpPr>
          <p:spPr>
            <a:xfrm rot="16200000">
              <a:off x="10056904" y="4810378"/>
              <a:ext cx="1791403" cy="280535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Instruction </a:t>
              </a:r>
              <a:r>
                <a:rPr lang="en-US" sz="1100" dirty="0">
                  <a:latin typeface="Candara" panose="020E0502030303020204" pitchFamily="34" charset="0"/>
                </a:rPr>
                <a:t>Cache</a:t>
              </a:r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F616E03D-E10F-4255-BC56-72FD7287D4BC}"/>
                </a:ext>
              </a:extLst>
            </p:cNvPr>
            <p:cNvSpPr/>
            <p:nvPr/>
          </p:nvSpPr>
          <p:spPr>
            <a:xfrm>
              <a:off x="2542233" y="3390900"/>
              <a:ext cx="8649642" cy="290512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261B6114-11AD-4CE2-B5E7-57E7E7965A47}"/>
                </a:ext>
              </a:extLst>
            </p:cNvPr>
            <p:cNvSpPr/>
            <p:nvPr/>
          </p:nvSpPr>
          <p:spPr>
            <a:xfrm>
              <a:off x="6342254" y="4054945"/>
              <a:ext cx="4254909" cy="17914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801C74F-41EC-4806-A813-6B68AE805203}"/>
                </a:ext>
              </a:extLst>
            </p:cNvPr>
            <p:cNvSpPr txBox="1"/>
            <p:nvPr/>
          </p:nvSpPr>
          <p:spPr>
            <a:xfrm>
              <a:off x="6623348" y="293518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ndara" panose="020E0502030303020204" pitchFamily="34" charset="0"/>
                </a:rPr>
                <a:t>GPU</a:t>
              </a:r>
            </a:p>
          </p:txBody>
        </p: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AF57F758-6CE5-4769-820C-7CD96FE5CCFE}"/>
                </a:ext>
              </a:extLst>
            </p:cNvPr>
            <p:cNvCxnSpPr/>
            <p:nvPr/>
          </p:nvCxnSpPr>
          <p:spPr>
            <a:xfrm>
              <a:off x="3916214" y="4854140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418FCEFE-3029-40BC-BC51-849163E7289F}"/>
                </a:ext>
              </a:extLst>
            </p:cNvPr>
            <p:cNvCxnSpPr/>
            <p:nvPr/>
          </p:nvCxnSpPr>
          <p:spPr>
            <a:xfrm>
              <a:off x="3916213" y="5126716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0E4F6FE6-3E03-4705-AD1A-F48E9EACBB63}"/>
                </a:ext>
              </a:extLst>
            </p:cNvPr>
            <p:cNvCxnSpPr/>
            <p:nvPr/>
          </p:nvCxnSpPr>
          <p:spPr>
            <a:xfrm>
              <a:off x="3916213" y="5381662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748F372A-89B1-41F2-B7C5-E6F3B8C3AF98}"/>
                </a:ext>
              </a:extLst>
            </p:cNvPr>
            <p:cNvCxnSpPr/>
            <p:nvPr/>
          </p:nvCxnSpPr>
          <p:spPr>
            <a:xfrm>
              <a:off x="3923940" y="5637922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6D1E5B65-1370-438B-9BC8-CF95339D7A4D}"/>
                </a:ext>
              </a:extLst>
            </p:cNvPr>
            <p:cNvCxnSpPr/>
            <p:nvPr/>
          </p:nvCxnSpPr>
          <p:spPr>
            <a:xfrm>
              <a:off x="3916212" y="5879153"/>
              <a:ext cx="3594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E47825A1-9E2E-489A-B170-FC1674CDBB69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7" y="3771223"/>
              <a:ext cx="2678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>
              <a:extLst>
                <a:ext uri="{FF2B5EF4-FFF2-40B4-BE49-F238E27FC236}">
                  <a16:creationId xmlns:a16="http://schemas.microsoft.com/office/drawing/2014/main" id="{A23CF974-7D6C-476C-805E-1784290433CD}"/>
                </a:ext>
              </a:extLst>
            </p:cNvPr>
            <p:cNvCxnSpPr>
              <a:cxnSpLocks/>
            </p:cNvCxnSpPr>
            <p:nvPr/>
          </p:nvCxnSpPr>
          <p:spPr>
            <a:xfrm>
              <a:off x="7361959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de Seta Reta 175">
              <a:extLst>
                <a:ext uri="{FF2B5EF4-FFF2-40B4-BE49-F238E27FC236}">
                  <a16:creationId xmlns:a16="http://schemas.microsoft.com/office/drawing/2014/main" id="{46DBF7E5-D5AA-49C1-88BB-21854AAD3AF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495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de Seta Reta 176">
              <a:extLst>
                <a:ext uri="{FF2B5EF4-FFF2-40B4-BE49-F238E27FC236}">
                  <a16:creationId xmlns:a16="http://schemas.microsoft.com/office/drawing/2014/main" id="{FE71D0C6-410A-4080-A041-53C37BED6FC0}"/>
                </a:ext>
              </a:extLst>
            </p:cNvPr>
            <p:cNvCxnSpPr>
              <a:cxnSpLocks/>
            </p:cNvCxnSpPr>
            <p:nvPr/>
          </p:nvCxnSpPr>
          <p:spPr>
            <a:xfrm>
              <a:off x="8374069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de Seta Reta 177">
              <a:extLst>
                <a:ext uri="{FF2B5EF4-FFF2-40B4-BE49-F238E27FC236}">
                  <a16:creationId xmlns:a16="http://schemas.microsoft.com/office/drawing/2014/main" id="{74751310-6EE7-401E-A118-89E7151D659D}"/>
                </a:ext>
              </a:extLst>
            </p:cNvPr>
            <p:cNvCxnSpPr>
              <a:cxnSpLocks/>
            </p:cNvCxnSpPr>
            <p:nvPr/>
          </p:nvCxnSpPr>
          <p:spPr>
            <a:xfrm>
              <a:off x="8850065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de Seta Reta 178">
              <a:extLst>
                <a:ext uri="{FF2B5EF4-FFF2-40B4-BE49-F238E27FC236}">
                  <a16:creationId xmlns:a16="http://schemas.microsoft.com/office/drawing/2014/main" id="{F8446F50-8A62-4DD4-9B13-510D3FE6F2C5}"/>
                </a:ext>
              </a:extLst>
            </p:cNvPr>
            <p:cNvCxnSpPr>
              <a:cxnSpLocks/>
            </p:cNvCxnSpPr>
            <p:nvPr/>
          </p:nvCxnSpPr>
          <p:spPr>
            <a:xfrm>
              <a:off x="9329525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de Seta Reta 179">
              <a:extLst>
                <a:ext uri="{FF2B5EF4-FFF2-40B4-BE49-F238E27FC236}">
                  <a16:creationId xmlns:a16="http://schemas.microsoft.com/office/drawing/2014/main" id="{6A5551CB-18E9-4629-9609-508D46898D19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309" y="3874541"/>
              <a:ext cx="0" cy="187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>
              <a:extLst>
                <a:ext uri="{FF2B5EF4-FFF2-40B4-BE49-F238E27FC236}">
                  <a16:creationId xmlns:a16="http://schemas.microsoft.com/office/drawing/2014/main" id="{A58F0797-B1C4-44CF-8F59-FAFF272B19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3111" y="3874541"/>
              <a:ext cx="0" cy="18762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de Seta Reta 181">
              <a:extLst>
                <a:ext uri="{FF2B5EF4-FFF2-40B4-BE49-F238E27FC236}">
                  <a16:creationId xmlns:a16="http://schemas.microsoft.com/office/drawing/2014/main" id="{13B3A282-9D2A-4251-9696-1D05B4C00EC7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>
              <a:off x="5085983" y="3874541"/>
              <a:ext cx="1" cy="18762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de Seta Reta 182">
              <a:extLst>
                <a:ext uri="{FF2B5EF4-FFF2-40B4-BE49-F238E27FC236}">
                  <a16:creationId xmlns:a16="http://schemas.microsoft.com/office/drawing/2014/main" id="{DB730CCF-F184-413C-AB95-031C37D9406A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711700" y="3747472"/>
              <a:ext cx="266700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de Seta Reta 185">
              <a:extLst>
                <a:ext uri="{FF2B5EF4-FFF2-40B4-BE49-F238E27FC236}">
                  <a16:creationId xmlns:a16="http://schemas.microsoft.com/office/drawing/2014/main" id="{3B77714B-FB7F-4E09-BEE2-942C778573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>
              <a:off x="4711700" y="4882339"/>
              <a:ext cx="251617" cy="81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de Seta Reta 186">
              <a:extLst>
                <a:ext uri="{FF2B5EF4-FFF2-40B4-BE49-F238E27FC236}">
                  <a16:creationId xmlns:a16="http://schemas.microsoft.com/office/drawing/2014/main" id="{8C1F5734-4B4A-4B21-B424-1B91A115C9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7931" y="4882339"/>
              <a:ext cx="278469" cy="716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Agrupar 377">
              <a:extLst>
                <a:ext uri="{FF2B5EF4-FFF2-40B4-BE49-F238E27FC236}">
                  <a16:creationId xmlns:a16="http://schemas.microsoft.com/office/drawing/2014/main" id="{F32A0FEB-306B-448E-A464-8F6D832B06DC}"/>
                </a:ext>
              </a:extLst>
            </p:cNvPr>
            <p:cNvGrpSpPr/>
            <p:nvPr/>
          </p:nvGrpSpPr>
          <p:grpSpPr>
            <a:xfrm>
              <a:off x="7251257" y="5055043"/>
              <a:ext cx="2161150" cy="290464"/>
              <a:chOff x="7039474" y="1768283"/>
              <a:chExt cx="2161150" cy="290464"/>
            </a:xfrm>
          </p:grpSpPr>
          <p:sp>
            <p:nvSpPr>
              <p:cNvPr id="222" name="CaixaDeTexto 221">
                <a:extLst>
                  <a:ext uri="{FF2B5EF4-FFF2-40B4-BE49-F238E27FC236}">
                    <a16:creationId xmlns:a16="http://schemas.microsoft.com/office/drawing/2014/main" id="{EFE49E3A-13E2-44E7-BCCD-A8854791B91D}"/>
                  </a:ext>
                </a:extLst>
              </p:cNvPr>
              <p:cNvSpPr txBox="1"/>
              <p:nvPr/>
            </p:nvSpPr>
            <p:spPr>
              <a:xfrm rot="16200000">
                <a:off x="7017353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223" name="CaixaDeTexto 222">
                <a:extLst>
                  <a:ext uri="{FF2B5EF4-FFF2-40B4-BE49-F238E27FC236}">
                    <a16:creationId xmlns:a16="http://schemas.microsoft.com/office/drawing/2014/main" id="{7683F737-E310-41F6-9425-47F02E9CF19E}"/>
                  </a:ext>
                </a:extLst>
              </p:cNvPr>
              <p:cNvSpPr txBox="1"/>
              <p:nvPr/>
            </p:nvSpPr>
            <p:spPr>
              <a:xfrm rot="16200000">
                <a:off x="7496085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224" name="CaixaDeTexto 223">
                <a:extLst>
                  <a:ext uri="{FF2B5EF4-FFF2-40B4-BE49-F238E27FC236}">
                    <a16:creationId xmlns:a16="http://schemas.microsoft.com/office/drawing/2014/main" id="{96DDBA6A-446B-410F-8AE7-71EF547C0042}"/>
                  </a:ext>
                </a:extLst>
              </p:cNvPr>
              <p:cNvSpPr txBox="1"/>
              <p:nvPr/>
            </p:nvSpPr>
            <p:spPr>
              <a:xfrm rot="16200000">
                <a:off x="7974817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225" name="CaixaDeTexto 224">
                <a:extLst>
                  <a:ext uri="{FF2B5EF4-FFF2-40B4-BE49-F238E27FC236}">
                    <a16:creationId xmlns:a16="http://schemas.microsoft.com/office/drawing/2014/main" id="{2F7CC6CA-B07C-4F36-A519-CC9C06EBE3C1}"/>
                  </a:ext>
                </a:extLst>
              </p:cNvPr>
              <p:cNvSpPr txBox="1"/>
              <p:nvPr/>
            </p:nvSpPr>
            <p:spPr>
              <a:xfrm rot="16200000">
                <a:off x="8453549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  <p:sp>
            <p:nvSpPr>
              <p:cNvPr id="226" name="CaixaDeTexto 225">
                <a:extLst>
                  <a:ext uri="{FF2B5EF4-FFF2-40B4-BE49-F238E27FC236}">
                    <a16:creationId xmlns:a16="http://schemas.microsoft.com/office/drawing/2014/main" id="{AFDF4E68-1FA0-4E7E-A11B-1DBC734A0F07}"/>
                  </a:ext>
                </a:extLst>
              </p:cNvPr>
              <p:cNvSpPr txBox="1"/>
              <p:nvPr/>
            </p:nvSpPr>
            <p:spPr>
              <a:xfrm rot="16200000">
                <a:off x="8932282" y="1790404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...</a:t>
                </a:r>
              </a:p>
            </p:txBody>
          </p:sp>
        </p:grpSp>
        <p:cxnSp>
          <p:nvCxnSpPr>
            <p:cNvPr id="228" name="Conector: Angulado 227">
              <a:extLst>
                <a:ext uri="{FF2B5EF4-FFF2-40B4-BE49-F238E27FC236}">
                  <a16:creationId xmlns:a16="http://schemas.microsoft.com/office/drawing/2014/main" id="{39B3CF70-9C02-4555-AE74-364F823F1391}"/>
                </a:ext>
              </a:extLst>
            </p:cNvPr>
            <p:cNvCxnSpPr>
              <a:cxnSpLocks/>
              <a:stCxn id="10" idx="1"/>
              <a:endCxn id="98" idx="1"/>
            </p:cNvCxnSpPr>
            <p:nvPr/>
          </p:nvCxnSpPr>
          <p:spPr>
            <a:xfrm rot="16200000" flipH="1">
              <a:off x="7947378" y="2841118"/>
              <a:ext cx="143835" cy="5866622"/>
            </a:xfrm>
            <a:prstGeom prst="bentConnector3">
              <a:avLst>
                <a:gd name="adj1" fmla="val 31807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de Seta Reta 230">
              <a:extLst>
                <a:ext uri="{FF2B5EF4-FFF2-40B4-BE49-F238E27FC236}">
                  <a16:creationId xmlns:a16="http://schemas.microsoft.com/office/drawing/2014/main" id="{72D2E807-389A-45C7-AB8A-6EB62268F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6088" y="6071662"/>
              <a:ext cx="0" cy="93525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: Angulado 242">
              <a:extLst>
                <a:ext uri="{FF2B5EF4-FFF2-40B4-BE49-F238E27FC236}">
                  <a16:creationId xmlns:a16="http://schemas.microsoft.com/office/drawing/2014/main" id="{46DE53FC-CD57-40C0-AF01-CBECA08D3B21}"/>
                </a:ext>
              </a:extLst>
            </p:cNvPr>
            <p:cNvCxnSpPr>
              <a:cxnSpLocks/>
              <a:stCxn id="97" idx="0"/>
              <a:endCxn id="361" idx="3"/>
            </p:cNvCxnSpPr>
            <p:nvPr/>
          </p:nvCxnSpPr>
          <p:spPr>
            <a:xfrm rot="16200000" flipV="1">
              <a:off x="9459686" y="5551778"/>
              <a:ext cx="454785" cy="292883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F388F16-DCBF-45F7-B613-25CA049A65E9}"/>
                </a:ext>
              </a:extLst>
            </p:cNvPr>
            <p:cNvSpPr/>
            <p:nvPr/>
          </p:nvSpPr>
          <p:spPr>
            <a:xfrm rot="16200000">
              <a:off x="5272217" y="4719903"/>
              <a:ext cx="1647565" cy="31765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ndara" panose="020E0502030303020204" pitchFamily="34" charset="0"/>
                </a:rPr>
                <a:t>Global Data Share</a:t>
              </a:r>
            </a:p>
          </p:txBody>
        </p:sp>
        <p:cxnSp>
          <p:nvCxnSpPr>
            <p:cNvPr id="202" name="Conector de Seta Reta 201">
              <a:extLst>
                <a:ext uri="{FF2B5EF4-FFF2-40B4-BE49-F238E27FC236}">
                  <a16:creationId xmlns:a16="http://schemas.microsoft.com/office/drawing/2014/main" id="{874AFF8F-CFB2-40FD-BFB6-1BDC2DC57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648" y="4747518"/>
              <a:ext cx="37669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de Seta Reta 211">
              <a:extLst>
                <a:ext uri="{FF2B5EF4-FFF2-40B4-BE49-F238E27FC236}">
                  <a16:creationId xmlns:a16="http://schemas.microsoft.com/office/drawing/2014/main" id="{D5E07923-3B1A-4594-ADE0-063A72497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35648" y="5610632"/>
              <a:ext cx="383133" cy="640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de Seta Reta 206">
              <a:extLst>
                <a:ext uri="{FF2B5EF4-FFF2-40B4-BE49-F238E27FC236}">
                  <a16:creationId xmlns:a16="http://schemas.microsoft.com/office/drawing/2014/main" id="{296A6D74-98D5-498A-9DAB-961197730073}"/>
                </a:ext>
              </a:extLst>
            </p:cNvPr>
            <p:cNvCxnSpPr>
              <a:cxnSpLocks/>
              <a:endCxn id="265" idx="3"/>
            </p:cNvCxnSpPr>
            <p:nvPr/>
          </p:nvCxnSpPr>
          <p:spPr>
            <a:xfrm flipH="1">
              <a:off x="10441893" y="4382311"/>
              <a:ext cx="370444" cy="20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: Angulado 235">
              <a:extLst>
                <a:ext uri="{FF2B5EF4-FFF2-40B4-BE49-F238E27FC236}">
                  <a16:creationId xmlns:a16="http://schemas.microsoft.com/office/drawing/2014/main" id="{3F403DE4-164E-4B1D-A283-98B3B174C868}"/>
                </a:ext>
              </a:extLst>
            </p:cNvPr>
            <p:cNvCxnSpPr>
              <a:cxnSpLocks/>
              <a:stCxn id="97" idx="0"/>
              <a:endCxn id="271" idx="3"/>
            </p:cNvCxnSpPr>
            <p:nvPr/>
          </p:nvCxnSpPr>
          <p:spPr>
            <a:xfrm rot="16200000" flipV="1">
              <a:off x="8850116" y="4942208"/>
              <a:ext cx="1673924" cy="292883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: Angulado 236">
              <a:extLst>
                <a:ext uri="{FF2B5EF4-FFF2-40B4-BE49-F238E27FC236}">
                  <a16:creationId xmlns:a16="http://schemas.microsoft.com/office/drawing/2014/main" id="{7FCCCF34-2DBE-4389-9159-5B91A35CF6CF}"/>
                </a:ext>
              </a:extLst>
            </p:cNvPr>
            <p:cNvCxnSpPr>
              <a:cxnSpLocks/>
              <a:stCxn id="97" idx="0"/>
              <a:endCxn id="338" idx="3"/>
            </p:cNvCxnSpPr>
            <p:nvPr/>
          </p:nvCxnSpPr>
          <p:spPr>
            <a:xfrm rot="16200000" flipV="1">
              <a:off x="9100173" y="5192265"/>
              <a:ext cx="1173810" cy="292883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566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234B-4DDD-4570-8986-B359522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07390-56B7-4B72-9350-75B559D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Problema</a:t>
            </a:r>
            <a:r>
              <a:rPr lang="pt-BR" dirty="0"/>
              <a:t>: calcular a expressão “a + (b * c)” para </a:t>
            </a:r>
            <a:r>
              <a:rPr lang="pt-BR" dirty="0">
                <a:solidFill>
                  <a:schemeClr val="accent1"/>
                </a:solidFill>
              </a:rPr>
              <a:t>conjuntos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de</a:t>
            </a:r>
            <a:r>
              <a:rPr lang="pt-BR" dirty="0">
                <a:solidFill>
                  <a:schemeClr val="accent2"/>
                </a:solidFill>
              </a:rPr>
              <a:t> 3 números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EDF222CA-D64E-4044-9CD2-1AA510AA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86315"/>
              </p:ext>
            </p:extLst>
          </p:nvPr>
        </p:nvGraphicFramePr>
        <p:xfrm>
          <a:off x="7175568" y="3429000"/>
          <a:ext cx="30953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66">
                  <a:extLst>
                    <a:ext uri="{9D8B030D-6E8A-4147-A177-3AD203B41FA5}">
                      <a16:colId xmlns:a16="http://schemas.microsoft.com/office/drawing/2014/main" val="41217796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948767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91984460"/>
                    </a:ext>
                  </a:extLst>
                </a:gridCol>
                <a:gridCol w="762853">
                  <a:extLst>
                    <a:ext uri="{9D8B030D-6E8A-4147-A177-3AD203B41FA5}">
                      <a16:colId xmlns:a16="http://schemas.microsoft.com/office/drawing/2014/main" val="1762831693"/>
                    </a:ext>
                  </a:extLst>
                </a:gridCol>
              </a:tblGrid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ciclos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op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op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89008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47383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949880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81711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9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09235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1765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53309"/>
                  </a:ext>
                </a:extLst>
              </a:tr>
            </a:tbl>
          </a:graphicData>
        </a:graphic>
      </p:graphicFrame>
      <p:grpSp>
        <p:nvGrpSpPr>
          <p:cNvPr id="74" name="Agrupar 73">
            <a:extLst>
              <a:ext uri="{FF2B5EF4-FFF2-40B4-BE49-F238E27FC236}">
                <a16:creationId xmlns:a16="http://schemas.microsoft.com/office/drawing/2014/main" id="{590687D0-71E3-47BD-83EA-5621B7ED963F}"/>
              </a:ext>
            </a:extLst>
          </p:cNvPr>
          <p:cNvGrpSpPr/>
          <p:nvPr/>
        </p:nvGrpSpPr>
        <p:grpSpPr>
          <a:xfrm>
            <a:off x="6112023" y="3431294"/>
            <a:ext cx="4154585" cy="2239772"/>
            <a:chOff x="6294056" y="3596561"/>
            <a:chExt cx="4154585" cy="2239772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0BFAF7F3-2467-4089-8A7A-1BEA70462911}"/>
                </a:ext>
              </a:extLst>
            </p:cNvPr>
            <p:cNvSpPr/>
            <p:nvPr/>
          </p:nvSpPr>
          <p:spPr>
            <a:xfrm>
              <a:off x="6299200" y="3973789"/>
              <a:ext cx="804333" cy="232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1  2  3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DB1D4EE-9D0B-4849-90C2-24A8D0AD769F}"/>
                </a:ext>
              </a:extLst>
            </p:cNvPr>
            <p:cNvSpPr txBox="1"/>
            <p:nvPr/>
          </p:nvSpPr>
          <p:spPr>
            <a:xfrm>
              <a:off x="6341798" y="3596561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a b c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4A08E841-5248-42F5-8659-CCAB98FFA226}"/>
                </a:ext>
              </a:extLst>
            </p:cNvPr>
            <p:cNvSpPr/>
            <p:nvPr/>
          </p:nvSpPr>
          <p:spPr>
            <a:xfrm>
              <a:off x="6299200" y="4603028"/>
              <a:ext cx="804333" cy="232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4  1  5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3D19580-AAB5-43BF-AA1B-AA3DE033D66E}"/>
                </a:ext>
              </a:extLst>
            </p:cNvPr>
            <p:cNvSpPr txBox="1"/>
            <p:nvPr/>
          </p:nvSpPr>
          <p:spPr>
            <a:xfrm>
              <a:off x="8884546" y="392397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*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9CA1C02-0F19-4950-A777-DDB80FD1FD81}"/>
                </a:ext>
              </a:extLst>
            </p:cNvPr>
            <p:cNvSpPr txBox="1"/>
            <p:nvPr/>
          </p:nvSpPr>
          <p:spPr>
            <a:xfrm>
              <a:off x="8863707" y="4233696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0D5DD38-A1EF-4BE2-A348-F0CE03D21D28}"/>
                </a:ext>
              </a:extLst>
            </p:cNvPr>
            <p:cNvSpPr txBox="1"/>
            <p:nvPr/>
          </p:nvSpPr>
          <p:spPr>
            <a:xfrm>
              <a:off x="9521707" y="392397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=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69B34F1-0E12-46C8-99A4-B5A2FCFD9E83}"/>
                </a:ext>
              </a:extLst>
            </p:cNvPr>
            <p:cNvSpPr txBox="1"/>
            <p:nvPr/>
          </p:nvSpPr>
          <p:spPr>
            <a:xfrm>
              <a:off x="9521707" y="423013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=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7F06FA7-FC1E-4E60-A7A4-A2CACDA6ECEA}"/>
                </a:ext>
              </a:extLst>
            </p:cNvPr>
            <p:cNvSpPr txBox="1"/>
            <p:nvPr/>
          </p:nvSpPr>
          <p:spPr>
            <a:xfrm>
              <a:off x="8884546" y="452969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*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FCE602C-EA15-480F-A5C0-0981C964A6B7}"/>
                </a:ext>
              </a:extLst>
            </p:cNvPr>
            <p:cNvSpPr txBox="1"/>
            <p:nvPr/>
          </p:nvSpPr>
          <p:spPr>
            <a:xfrm>
              <a:off x="8863707" y="483942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4A0E4082-E6D6-4787-B27D-58B8AC3A59C7}"/>
                </a:ext>
              </a:extLst>
            </p:cNvPr>
            <p:cNvSpPr txBox="1"/>
            <p:nvPr/>
          </p:nvSpPr>
          <p:spPr>
            <a:xfrm>
              <a:off x="9521707" y="452969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=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C06EB32-9B42-4B6D-8425-702584A17856}"/>
                </a:ext>
              </a:extLst>
            </p:cNvPr>
            <p:cNvSpPr txBox="1"/>
            <p:nvPr/>
          </p:nvSpPr>
          <p:spPr>
            <a:xfrm>
              <a:off x="9521707" y="483586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=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A06AAEDF-3EB8-4F86-97EF-7E813E0DE15A}"/>
                </a:ext>
              </a:extLst>
            </p:cNvPr>
            <p:cNvSpPr txBox="1"/>
            <p:nvPr/>
          </p:nvSpPr>
          <p:spPr>
            <a:xfrm>
              <a:off x="8884546" y="515727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*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EB74F86-4283-4D5B-8BA0-1DE14DA74733}"/>
                </a:ext>
              </a:extLst>
            </p:cNvPr>
            <p:cNvSpPr txBox="1"/>
            <p:nvPr/>
          </p:nvSpPr>
          <p:spPr>
            <a:xfrm>
              <a:off x="8863707" y="546700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A0FC23A-AFA7-4BC8-9767-17847571E189}"/>
                </a:ext>
              </a:extLst>
            </p:cNvPr>
            <p:cNvSpPr txBox="1"/>
            <p:nvPr/>
          </p:nvSpPr>
          <p:spPr>
            <a:xfrm>
              <a:off x="9521707" y="515727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=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C366A97D-78B5-4511-87AE-92B4527078CA}"/>
                </a:ext>
              </a:extLst>
            </p:cNvPr>
            <p:cNvSpPr txBox="1"/>
            <p:nvPr/>
          </p:nvSpPr>
          <p:spPr>
            <a:xfrm>
              <a:off x="9521707" y="54634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=</a:t>
              </a: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AC98A4D4-75D2-4B40-A6AA-0D6EA1FBD37E}"/>
                </a:ext>
              </a:extLst>
            </p:cNvPr>
            <p:cNvSpPr/>
            <p:nvPr/>
          </p:nvSpPr>
          <p:spPr>
            <a:xfrm>
              <a:off x="6294056" y="5212794"/>
              <a:ext cx="804333" cy="232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2  2  2</a:t>
              </a:r>
            </a:p>
          </p:txBody>
        </p:sp>
        <p:pic>
          <p:nvPicPr>
            <p:cNvPr id="68" name="Gráfico 67" descr="Selo Tick1">
              <a:extLst>
                <a:ext uri="{FF2B5EF4-FFF2-40B4-BE49-F238E27FC236}">
                  <a16:creationId xmlns:a16="http://schemas.microsoft.com/office/drawing/2014/main" id="{EB92CDFA-1B8A-4A8D-AC3E-3D1717E92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12247" y="4293304"/>
              <a:ext cx="236394" cy="236394"/>
            </a:xfrm>
            <a:prstGeom prst="rect">
              <a:avLst/>
            </a:prstGeom>
          </p:spPr>
        </p:pic>
        <p:pic>
          <p:nvPicPr>
            <p:cNvPr id="70" name="Gráfico 69" descr="Selo Tick1">
              <a:extLst>
                <a:ext uri="{FF2B5EF4-FFF2-40B4-BE49-F238E27FC236}">
                  <a16:creationId xmlns:a16="http://schemas.microsoft.com/office/drawing/2014/main" id="{9329896E-5DCE-449D-BCAB-3C6D1E19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12247" y="4899030"/>
              <a:ext cx="236394" cy="236394"/>
            </a:xfrm>
            <a:prstGeom prst="rect">
              <a:avLst/>
            </a:prstGeom>
          </p:spPr>
        </p:pic>
        <p:pic>
          <p:nvPicPr>
            <p:cNvPr id="72" name="Gráfico 71" descr="Selo Tick1">
              <a:extLst>
                <a:ext uri="{FF2B5EF4-FFF2-40B4-BE49-F238E27FC236}">
                  <a16:creationId xmlns:a16="http://schemas.microsoft.com/office/drawing/2014/main" id="{85916BFC-7F73-4F16-9BBA-AD3B087D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12247" y="5543545"/>
              <a:ext cx="236394" cy="23639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F50F092-4036-4312-9427-D4B1AA9841EC}"/>
              </a:ext>
            </a:extLst>
          </p:cNvPr>
          <p:cNvGrpSpPr/>
          <p:nvPr/>
        </p:nvGrpSpPr>
        <p:grpSpPr>
          <a:xfrm>
            <a:off x="1402652" y="3260927"/>
            <a:ext cx="3850679" cy="2235548"/>
            <a:chOff x="1402652" y="3260927"/>
            <a:chExt cx="3850679" cy="2235548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1189BA0E-FD1B-4E5F-9E3C-2D478287BEE8}"/>
                </a:ext>
              </a:extLst>
            </p:cNvPr>
            <p:cNvGrpSpPr/>
            <p:nvPr/>
          </p:nvGrpSpPr>
          <p:grpSpPr>
            <a:xfrm>
              <a:off x="1402652" y="3983137"/>
              <a:ext cx="3850679" cy="1513338"/>
              <a:chOff x="1584685" y="4148404"/>
              <a:chExt cx="3850679" cy="1513338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44C0680-7F42-4583-A67A-AA5F11AA8255}"/>
                  </a:ext>
                </a:extLst>
              </p:cNvPr>
              <p:cNvSpPr txBox="1"/>
              <p:nvPr/>
            </p:nvSpPr>
            <p:spPr>
              <a:xfrm>
                <a:off x="2630375" y="5138522"/>
                <a:ext cx="18013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Unidade Lógica Aritmética</a:t>
                </a: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1B630F9E-5E07-4D1F-8A6D-76736749B6C1}"/>
                  </a:ext>
                </a:extLst>
              </p:cNvPr>
              <p:cNvSpPr/>
              <p:nvPr/>
            </p:nvSpPr>
            <p:spPr>
              <a:xfrm>
                <a:off x="2817622" y="4148404"/>
                <a:ext cx="1426871" cy="8382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ALU</a:t>
                </a:r>
              </a:p>
            </p:txBody>
          </p:sp>
          <p:cxnSp>
            <p:nvCxnSpPr>
              <p:cNvPr id="45" name="Conector de Seta Reta 44">
                <a:extLst>
                  <a:ext uri="{FF2B5EF4-FFF2-40B4-BE49-F238E27FC236}">
                    <a16:creationId xmlns:a16="http://schemas.microsoft.com/office/drawing/2014/main" id="{92A7D43D-169A-4688-82DF-4142BBD12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2560" y="4373576"/>
                <a:ext cx="595062" cy="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A76A48E4-5C46-4539-B41C-3F1AC5DDE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2560" y="4742908"/>
                <a:ext cx="595062" cy="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de Seta Reta 46">
                <a:extLst>
                  <a:ext uri="{FF2B5EF4-FFF2-40B4-BE49-F238E27FC236}">
                    <a16:creationId xmlns:a16="http://schemas.microsoft.com/office/drawing/2014/main" id="{1F6E73A8-BED2-49AB-8066-432F24DC3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493" y="4585435"/>
                <a:ext cx="595062" cy="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07AE075-639F-4201-B12C-2975282BB086}"/>
                  </a:ext>
                </a:extLst>
              </p:cNvPr>
              <p:cNvSpPr txBox="1"/>
              <p:nvPr/>
            </p:nvSpPr>
            <p:spPr>
              <a:xfrm>
                <a:off x="4840302" y="4400769"/>
                <a:ext cx="595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res</a:t>
                </a:r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C9E7B6F-3438-450F-977F-3A75438035D7}"/>
                  </a:ext>
                </a:extLst>
              </p:cNvPr>
              <p:cNvSpPr txBox="1"/>
              <p:nvPr/>
            </p:nvSpPr>
            <p:spPr>
              <a:xfrm>
                <a:off x="1584685" y="4183206"/>
                <a:ext cx="615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op</a:t>
                </a:r>
                <a:r>
                  <a:rPr lang="pt-BR" baseline="-25000" dirty="0">
                    <a:latin typeface="Consolas" panose="020B0609020204030204" pitchFamily="49" charset="0"/>
                  </a:rPr>
                  <a:t>1</a:t>
                </a:r>
                <a:endParaRPr lang="pt-BR" sz="1400" baseline="-25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D4672E3-7973-47AA-8957-422F5F500F53}"/>
                  </a:ext>
                </a:extLst>
              </p:cNvPr>
              <p:cNvSpPr txBox="1"/>
              <p:nvPr/>
            </p:nvSpPr>
            <p:spPr>
              <a:xfrm>
                <a:off x="1584685" y="4536338"/>
                <a:ext cx="615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op</a:t>
                </a:r>
                <a:r>
                  <a:rPr lang="pt-BR" baseline="-25000" dirty="0">
                    <a:latin typeface="Consolas" panose="020B0609020204030204" pitchFamily="49" charset="0"/>
                  </a:rPr>
                  <a:t>2</a:t>
                </a:r>
                <a:endParaRPr lang="pt-BR" sz="1400" baseline="-250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FE53140F-3BAE-4A26-890E-BBBB021B4F5B}"/>
                </a:ext>
              </a:extLst>
            </p:cNvPr>
            <p:cNvSpPr txBox="1"/>
            <p:nvPr/>
          </p:nvSpPr>
          <p:spPr>
            <a:xfrm>
              <a:off x="2705258" y="326092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Solução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949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234B-4DDD-4570-8986-B359522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07390-56B7-4B72-9350-75B559D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Problema</a:t>
            </a:r>
            <a:r>
              <a:rPr lang="pt-BR" dirty="0"/>
              <a:t>: calcular a expressão “a + (b * c)” para </a:t>
            </a:r>
            <a:r>
              <a:rPr lang="pt-BR" dirty="0">
                <a:solidFill>
                  <a:schemeClr val="accent1"/>
                </a:solidFill>
              </a:rPr>
              <a:t>conjuntos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de</a:t>
            </a:r>
            <a:r>
              <a:rPr lang="pt-BR" dirty="0">
                <a:solidFill>
                  <a:schemeClr val="accent2"/>
                </a:solidFill>
              </a:rPr>
              <a:t> 3 números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EDF222CA-D64E-4044-9CD2-1AA510AA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62210"/>
              </p:ext>
            </p:extLst>
          </p:nvPr>
        </p:nvGraphicFramePr>
        <p:xfrm>
          <a:off x="6539813" y="3699186"/>
          <a:ext cx="3600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41217796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948767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9198446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726073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959332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62831693"/>
                    </a:ext>
                  </a:extLst>
                </a:gridCol>
              </a:tblGrid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ciclos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89008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47383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949880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9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81711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09235"/>
                  </a:ext>
                </a:extLst>
              </a:tr>
            </a:tbl>
          </a:graphicData>
        </a:graphic>
      </p:graphicFrame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BFAF7F3-2467-4089-8A7A-1BEA70462911}"/>
              </a:ext>
            </a:extLst>
          </p:cNvPr>
          <p:cNvSpPr/>
          <p:nvPr/>
        </p:nvSpPr>
        <p:spPr>
          <a:xfrm>
            <a:off x="5481412" y="4078708"/>
            <a:ext cx="804333" cy="232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1  2  3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B1D4EE-9D0B-4849-90C2-24A8D0AD769F}"/>
              </a:ext>
            </a:extLst>
          </p:cNvPr>
          <p:cNvSpPr txBox="1"/>
          <p:nvPr/>
        </p:nvSpPr>
        <p:spPr>
          <a:xfrm>
            <a:off x="5524010" y="370148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A08E841-5248-42F5-8659-CCAB98FFA226}"/>
              </a:ext>
            </a:extLst>
          </p:cNvPr>
          <p:cNvSpPr/>
          <p:nvPr/>
        </p:nvSpPr>
        <p:spPr>
          <a:xfrm>
            <a:off x="5481412" y="4423221"/>
            <a:ext cx="804333" cy="232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4  1  5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3D19580-AAB5-43BF-AA1B-AA3DE033D66E}"/>
              </a:ext>
            </a:extLst>
          </p:cNvPr>
          <p:cNvSpPr txBox="1"/>
          <p:nvPr/>
        </p:nvSpPr>
        <p:spPr>
          <a:xfrm>
            <a:off x="7833598" y="4053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9CA1C02-0F19-4950-A777-DDB80FD1FD81}"/>
              </a:ext>
            </a:extLst>
          </p:cNvPr>
          <p:cNvSpPr txBox="1"/>
          <p:nvPr/>
        </p:nvSpPr>
        <p:spPr>
          <a:xfrm>
            <a:off x="8829686" y="433505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69B34F1-0E12-46C8-99A4-B5A2FCFD9E83}"/>
              </a:ext>
            </a:extLst>
          </p:cNvPr>
          <p:cNvSpPr txBox="1"/>
          <p:nvPr/>
        </p:nvSpPr>
        <p:spPr>
          <a:xfrm>
            <a:off x="9451886" y="433505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FCE602C-EA15-480F-A5C0-0981C964A6B7}"/>
              </a:ext>
            </a:extLst>
          </p:cNvPr>
          <p:cNvSpPr txBox="1"/>
          <p:nvPr/>
        </p:nvSpPr>
        <p:spPr>
          <a:xfrm>
            <a:off x="8823251" y="46191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A0E4082-E6D6-4787-B27D-58B8AC3A59C7}"/>
              </a:ext>
            </a:extLst>
          </p:cNvPr>
          <p:cNvSpPr txBox="1"/>
          <p:nvPr/>
        </p:nvSpPr>
        <p:spPr>
          <a:xfrm>
            <a:off x="9451886" y="46346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C06EB32-9B42-4B6D-8425-702584A17856}"/>
              </a:ext>
            </a:extLst>
          </p:cNvPr>
          <p:cNvSpPr txBox="1"/>
          <p:nvPr/>
        </p:nvSpPr>
        <p:spPr>
          <a:xfrm>
            <a:off x="9451886" y="494078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EB74F86-4283-4D5B-8BA0-1DE14DA74733}"/>
              </a:ext>
            </a:extLst>
          </p:cNvPr>
          <p:cNvSpPr txBox="1"/>
          <p:nvPr/>
        </p:nvSpPr>
        <p:spPr>
          <a:xfrm>
            <a:off x="8823251" y="495941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C98A4D4-75D2-4B40-A6AA-0D6EA1FBD37E}"/>
              </a:ext>
            </a:extLst>
          </p:cNvPr>
          <p:cNvSpPr/>
          <p:nvPr/>
        </p:nvSpPr>
        <p:spPr>
          <a:xfrm>
            <a:off x="5479598" y="4745531"/>
            <a:ext cx="804333" cy="232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2  2  2</a:t>
            </a:r>
          </a:p>
        </p:txBody>
      </p:sp>
      <p:pic>
        <p:nvPicPr>
          <p:cNvPr id="68" name="Gráfico 67" descr="Selo Tick1">
            <a:extLst>
              <a:ext uri="{FF2B5EF4-FFF2-40B4-BE49-F238E27FC236}">
                <a16:creationId xmlns:a16="http://schemas.microsoft.com/office/drawing/2014/main" id="{EB92CDFA-1B8A-4A8D-AC3E-3D1717E92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473" y="4411050"/>
            <a:ext cx="236394" cy="236394"/>
          </a:xfrm>
          <a:prstGeom prst="rect">
            <a:avLst/>
          </a:prstGeom>
        </p:spPr>
      </p:pic>
      <p:pic>
        <p:nvPicPr>
          <p:cNvPr id="70" name="Gráfico 69" descr="Selo Tick1">
            <a:extLst>
              <a:ext uri="{FF2B5EF4-FFF2-40B4-BE49-F238E27FC236}">
                <a16:creationId xmlns:a16="http://schemas.microsoft.com/office/drawing/2014/main" id="{9329896E-5DCE-449D-BCAB-3C6D1E19D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1766" y="4709461"/>
            <a:ext cx="236394" cy="236394"/>
          </a:xfrm>
          <a:prstGeom prst="rect">
            <a:avLst/>
          </a:prstGeom>
        </p:spPr>
      </p:pic>
      <p:pic>
        <p:nvPicPr>
          <p:cNvPr id="72" name="Gráfico 71" descr="Selo Tick1">
            <a:extLst>
              <a:ext uri="{FF2B5EF4-FFF2-40B4-BE49-F238E27FC236}">
                <a16:creationId xmlns:a16="http://schemas.microsoft.com/office/drawing/2014/main" id="{85916BFC-7F73-4F16-9BBA-AD3B087D4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1766" y="5003949"/>
            <a:ext cx="236394" cy="236394"/>
          </a:xfrm>
          <a:prstGeom prst="rect">
            <a:avLst/>
          </a:prstGeom>
        </p:spPr>
      </p:pic>
      <p:sp>
        <p:nvSpPr>
          <p:cNvPr id="85" name="CaixaDeTexto 84">
            <a:extLst>
              <a:ext uri="{FF2B5EF4-FFF2-40B4-BE49-F238E27FC236}">
                <a16:creationId xmlns:a16="http://schemas.microsoft.com/office/drawing/2014/main" id="{6AB52E52-DCA5-4C1E-9DF2-5EB439ADBBF2}"/>
              </a:ext>
            </a:extLst>
          </p:cNvPr>
          <p:cNvSpPr txBox="1"/>
          <p:nvPr/>
        </p:nvSpPr>
        <p:spPr>
          <a:xfrm>
            <a:off x="7833598" y="43549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243B905-9954-4295-9F8B-4FFEF652D263}"/>
              </a:ext>
            </a:extLst>
          </p:cNvPr>
          <p:cNvSpPr txBox="1"/>
          <p:nvPr/>
        </p:nvSpPr>
        <p:spPr>
          <a:xfrm>
            <a:off x="7833598" y="465605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*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395FB9-EA74-4CFB-9087-660A6C07506F}"/>
              </a:ext>
            </a:extLst>
          </p:cNvPr>
          <p:cNvGrpSpPr/>
          <p:nvPr/>
        </p:nvGrpSpPr>
        <p:grpSpPr>
          <a:xfrm>
            <a:off x="1122099" y="2894449"/>
            <a:ext cx="3936261" cy="3207422"/>
            <a:chOff x="1122099" y="2894449"/>
            <a:chExt cx="3936261" cy="3207422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E480801-EB13-4DDF-907A-62D545D0043E}"/>
                </a:ext>
              </a:extLst>
            </p:cNvPr>
            <p:cNvSpPr/>
            <p:nvPr/>
          </p:nvSpPr>
          <p:spPr>
            <a:xfrm>
              <a:off x="1122099" y="4373207"/>
              <a:ext cx="1237881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Multiplica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86E04A3B-02CC-48FE-8023-098CCFAFB141}"/>
                </a:ext>
              </a:extLst>
            </p:cNvPr>
            <p:cNvCxnSpPr>
              <a:cxnSpLocks/>
            </p:cNvCxnSpPr>
            <p:nvPr/>
          </p:nvCxnSpPr>
          <p:spPr>
            <a:xfrm>
              <a:off x="1456540" y="3908355"/>
              <a:ext cx="0" cy="464852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DC3F6B51-809F-40EB-BE66-7A38BAFE7109}"/>
                </a:ext>
              </a:extLst>
            </p:cNvPr>
            <p:cNvSpPr txBox="1"/>
            <p:nvPr/>
          </p:nvSpPr>
          <p:spPr>
            <a:xfrm>
              <a:off x="1273144" y="3518973"/>
              <a:ext cx="365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b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1343757-F4AA-4DC5-8AB2-FC853CCD1C13}"/>
                </a:ext>
              </a:extLst>
            </p:cNvPr>
            <p:cNvSpPr/>
            <p:nvPr/>
          </p:nvSpPr>
          <p:spPr>
            <a:xfrm>
              <a:off x="2982732" y="4368218"/>
              <a:ext cx="1237881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Soma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7368DBA5-4580-41F8-ACBC-67684E9D153F}"/>
                </a:ext>
              </a:extLst>
            </p:cNvPr>
            <p:cNvCxnSpPr>
              <a:cxnSpLocks/>
            </p:cNvCxnSpPr>
            <p:nvPr/>
          </p:nvCxnSpPr>
          <p:spPr>
            <a:xfrm>
              <a:off x="2061097" y="3888305"/>
              <a:ext cx="0" cy="475995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1CE09F0-2E7E-4C5B-BF0D-128850F3E0B3}"/>
                </a:ext>
              </a:extLst>
            </p:cNvPr>
            <p:cNvSpPr txBox="1"/>
            <p:nvPr/>
          </p:nvSpPr>
          <p:spPr>
            <a:xfrm>
              <a:off x="1879892" y="3514520"/>
              <a:ext cx="365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c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7259E6FB-7EFB-4F56-9D97-3596472BB254}"/>
                </a:ext>
              </a:extLst>
            </p:cNvPr>
            <p:cNvCxnSpPr>
              <a:cxnSpLocks/>
              <a:stCxn id="67" idx="3"/>
              <a:endCxn id="73" idx="1"/>
            </p:cNvCxnSpPr>
            <p:nvPr/>
          </p:nvCxnSpPr>
          <p:spPr>
            <a:xfrm flipV="1">
              <a:off x="2359980" y="4787318"/>
              <a:ext cx="622752" cy="4989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AA5F8D1D-0073-4FE1-ADFA-8F134C95FC44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601673" y="3883852"/>
              <a:ext cx="0" cy="48436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E53E3D6B-ADDA-498D-8DAD-E8015A5F9011}"/>
                </a:ext>
              </a:extLst>
            </p:cNvPr>
            <p:cNvSpPr txBox="1"/>
            <p:nvPr/>
          </p:nvSpPr>
          <p:spPr>
            <a:xfrm>
              <a:off x="3417341" y="3514520"/>
              <a:ext cx="365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a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AA92419E-CDCE-4F33-81B3-138327AAEF94}"/>
                </a:ext>
              </a:extLst>
            </p:cNvPr>
            <p:cNvCxnSpPr>
              <a:cxnSpLocks/>
              <a:stCxn id="73" idx="3"/>
              <a:endCxn id="24" idx="1"/>
            </p:cNvCxnSpPr>
            <p:nvPr/>
          </p:nvCxnSpPr>
          <p:spPr>
            <a:xfrm>
              <a:off x="4220613" y="4787318"/>
              <a:ext cx="275669" cy="2494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F629F74-078A-4828-9F85-4F866DB0F7EB}"/>
                </a:ext>
              </a:extLst>
            </p:cNvPr>
            <p:cNvSpPr txBox="1"/>
            <p:nvPr/>
          </p:nvSpPr>
          <p:spPr>
            <a:xfrm>
              <a:off x="1473152" y="5404179"/>
              <a:ext cx="2465977" cy="69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400" dirty="0"/>
                <a:t>Pipeline processa em paralelo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0D12FEE-95D7-422D-9B3B-02688222762C}"/>
                </a:ext>
              </a:extLst>
            </p:cNvPr>
            <p:cNvSpPr txBox="1"/>
            <p:nvPr/>
          </p:nvSpPr>
          <p:spPr>
            <a:xfrm>
              <a:off x="4496282" y="4605146"/>
              <a:ext cx="56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res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FEA32471-4AD1-451E-8EA6-D2ECC1BBE484}"/>
                </a:ext>
              </a:extLst>
            </p:cNvPr>
            <p:cNvSpPr txBox="1"/>
            <p:nvPr/>
          </p:nvSpPr>
          <p:spPr>
            <a:xfrm>
              <a:off x="2119609" y="289444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Solução 2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E6A1959-AD7D-4264-B2C0-4FB280D6F1CA}"/>
                </a:ext>
              </a:extLst>
            </p:cNvPr>
            <p:cNvSpPr/>
            <p:nvPr/>
          </p:nvSpPr>
          <p:spPr>
            <a:xfrm>
              <a:off x="2536133" y="4671935"/>
              <a:ext cx="249470" cy="230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23119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234B-4DDD-4570-8986-B359522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07390-56B7-4B72-9350-75B559D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 de </a:t>
            </a:r>
            <a:r>
              <a:rPr lang="pt-BR" dirty="0">
                <a:solidFill>
                  <a:schemeClr val="accent3"/>
                </a:solidFill>
              </a:rPr>
              <a:t>Pipeline</a:t>
            </a:r>
            <a:endParaRPr lang="pt-BR" dirty="0"/>
          </a:p>
          <a:p>
            <a:pPr lvl="1"/>
            <a:r>
              <a:rPr lang="pt-BR" dirty="0"/>
              <a:t>Dividir uma tarefa em uma </a:t>
            </a:r>
            <a:r>
              <a:rPr lang="pt-BR" dirty="0">
                <a:solidFill>
                  <a:schemeClr val="accent1"/>
                </a:solidFill>
              </a:rPr>
              <a:t>sequência de estágios</a:t>
            </a:r>
          </a:p>
          <a:p>
            <a:pPr lvl="2">
              <a:spcBef>
                <a:spcPts val="1200"/>
              </a:spcBef>
            </a:pPr>
            <a:r>
              <a:rPr lang="pt-BR" dirty="0"/>
              <a:t>Os estágios operam de forma independente e em paralelo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/>
                </a:solidFill>
              </a:rPr>
              <a:t>Vantagem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Aumenta a vazão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1"/>
                </a:solidFill>
              </a:rPr>
              <a:t>Desvantagem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Cada estágio adicional </a:t>
            </a:r>
            <a:br>
              <a:rPr lang="pt-BR" dirty="0"/>
            </a:br>
            <a:r>
              <a:rPr lang="pt-BR" dirty="0"/>
              <a:t>aumenta a latência do </a:t>
            </a:r>
            <a:br>
              <a:rPr lang="pt-BR" dirty="0"/>
            </a:br>
            <a:r>
              <a:rPr lang="pt-BR" dirty="0"/>
              <a:t>pipeline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46D68A8-F000-4D94-9485-ECE718037A85}"/>
              </a:ext>
            </a:extLst>
          </p:cNvPr>
          <p:cNvSpPr/>
          <p:nvPr/>
        </p:nvSpPr>
        <p:spPr>
          <a:xfrm>
            <a:off x="6043066" y="4490021"/>
            <a:ext cx="1237881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Multiplica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E8422A6-4164-4E05-AA8C-1225A0436E72}"/>
              </a:ext>
            </a:extLst>
          </p:cNvPr>
          <p:cNvCxnSpPr>
            <a:cxnSpLocks/>
          </p:cNvCxnSpPr>
          <p:nvPr/>
        </p:nvCxnSpPr>
        <p:spPr>
          <a:xfrm>
            <a:off x="6352102" y="4025169"/>
            <a:ext cx="0" cy="464852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BFC19-1583-4485-A20F-19FEEBB4A8F6}"/>
              </a:ext>
            </a:extLst>
          </p:cNvPr>
          <p:cNvSpPr txBox="1"/>
          <p:nvPr/>
        </p:nvSpPr>
        <p:spPr>
          <a:xfrm>
            <a:off x="6168706" y="3635787"/>
            <a:ext cx="36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b</a:t>
            </a:r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0FF1ADB-1B84-488E-A6D9-607BD1D36057}"/>
              </a:ext>
            </a:extLst>
          </p:cNvPr>
          <p:cNvSpPr/>
          <p:nvPr/>
        </p:nvSpPr>
        <p:spPr>
          <a:xfrm>
            <a:off x="7698666" y="4485032"/>
            <a:ext cx="1237881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Soma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83821E7-198C-47D6-8672-52D7D7D5A959}"/>
              </a:ext>
            </a:extLst>
          </p:cNvPr>
          <p:cNvCxnSpPr>
            <a:cxnSpLocks/>
          </p:cNvCxnSpPr>
          <p:nvPr/>
        </p:nvCxnSpPr>
        <p:spPr>
          <a:xfrm>
            <a:off x="6982064" y="4005119"/>
            <a:ext cx="0" cy="47599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7C68C71-F99A-46B3-AD24-7738DCCAD3B0}"/>
              </a:ext>
            </a:extLst>
          </p:cNvPr>
          <p:cNvSpPr txBox="1"/>
          <p:nvPr/>
        </p:nvSpPr>
        <p:spPr>
          <a:xfrm>
            <a:off x="6800859" y="3631334"/>
            <a:ext cx="36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c</a:t>
            </a:r>
            <a:endParaRPr lang="pt-BR" sz="1400" dirty="0">
              <a:latin typeface="Consolas" panose="020B0609020204030204" pitchFamily="49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CDC5290-1585-441D-BAB8-1DC1A5B866B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7280947" y="4904132"/>
            <a:ext cx="417719" cy="4989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A4B9FE1-3590-49B6-899A-4B69435A2A0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17607" y="4000666"/>
            <a:ext cx="0" cy="484366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502A863-EDAD-4132-AF7D-2FFE6E6384FB}"/>
              </a:ext>
            </a:extLst>
          </p:cNvPr>
          <p:cNvSpPr txBox="1"/>
          <p:nvPr/>
        </p:nvSpPr>
        <p:spPr>
          <a:xfrm>
            <a:off x="8133275" y="3631334"/>
            <a:ext cx="36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a</a:t>
            </a:r>
            <a:endParaRPr lang="pt-BR" sz="1400" dirty="0">
              <a:latin typeface="Consolas" panose="020B0609020204030204" pitchFamily="49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3E2BD1D-B648-4100-82FC-031C0E2EC7D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936547" y="4900214"/>
            <a:ext cx="417719" cy="3918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3C8AF5A-4637-4BFE-B327-40A224435C85}"/>
              </a:ext>
            </a:extLst>
          </p:cNvPr>
          <p:cNvSpPr txBox="1"/>
          <p:nvPr/>
        </p:nvSpPr>
        <p:spPr>
          <a:xfrm>
            <a:off x="6256817" y="5529900"/>
            <a:ext cx="2465977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400" dirty="0"/>
              <a:t>Pipeline para calcular </a:t>
            </a:r>
            <a:br>
              <a:rPr lang="pt-BR" sz="1400" dirty="0"/>
            </a:br>
            <a:r>
              <a:rPr lang="pt-BR" sz="1400" dirty="0"/>
              <a:t>a + (b * c)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38545ED-F4E3-4587-AB22-EED6DCEB1E82}"/>
              </a:ext>
            </a:extLst>
          </p:cNvPr>
          <p:cNvSpPr/>
          <p:nvPr/>
        </p:nvSpPr>
        <p:spPr>
          <a:xfrm>
            <a:off x="9354266" y="4481114"/>
            <a:ext cx="1237881" cy="838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55FBEFA-36FA-4124-BDD9-5DED9F0F2E84}"/>
              </a:ext>
            </a:extLst>
          </p:cNvPr>
          <p:cNvCxnSpPr>
            <a:cxnSpLocks/>
          </p:cNvCxnSpPr>
          <p:nvPr/>
        </p:nvCxnSpPr>
        <p:spPr>
          <a:xfrm flipV="1">
            <a:off x="10592147" y="4896296"/>
            <a:ext cx="417719" cy="3918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84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518DF-0E76-4FF1-831A-38CDF611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Pipeline Gráfico </a:t>
            </a:r>
            <a:r>
              <a:rPr lang="pt-BR" dirty="0"/>
              <a:t>executado na </a:t>
            </a:r>
            <a:r>
              <a:rPr lang="pt-BR" dirty="0">
                <a:solidFill>
                  <a:schemeClr val="accent1"/>
                </a:solidFill>
              </a:rPr>
              <a:t>GPU</a:t>
            </a:r>
            <a:r>
              <a:rPr lang="pt-BR" dirty="0"/>
              <a:t>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4A923B-8B63-452B-BD3D-9601456F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Gráfico</a:t>
            </a:r>
          </a:p>
        </p:txBody>
      </p: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ED94F66C-C7D1-40E2-A371-E23BFEEAEBFB}"/>
              </a:ext>
            </a:extLst>
          </p:cNvPr>
          <p:cNvGrpSpPr/>
          <p:nvPr/>
        </p:nvGrpSpPr>
        <p:grpSpPr>
          <a:xfrm>
            <a:off x="972000" y="2989402"/>
            <a:ext cx="10247999" cy="2912446"/>
            <a:chOff x="972000" y="2989402"/>
            <a:chExt cx="10247999" cy="291244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13DD3AFE-035D-430F-9AF4-A3972E9F0953}"/>
                </a:ext>
              </a:extLst>
            </p:cNvPr>
            <p:cNvSpPr/>
            <p:nvPr/>
          </p:nvSpPr>
          <p:spPr>
            <a:xfrm>
              <a:off x="2608268" y="3737278"/>
              <a:ext cx="1405512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Vertex</a:t>
              </a:r>
              <a:endParaRPr lang="pt-BR" sz="1400" dirty="0"/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9212D93-8719-45F2-8283-ED1CEB3EF77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02389" y="4151982"/>
              <a:ext cx="605879" cy="439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47C36D38-11D3-465B-A707-4BCD7566586D}"/>
                </a:ext>
              </a:extLst>
            </p:cNvPr>
            <p:cNvCxnSpPr>
              <a:cxnSpLocks/>
              <a:stCxn id="6" idx="3"/>
              <a:endCxn id="116" idx="1"/>
            </p:cNvCxnSpPr>
            <p:nvPr/>
          </p:nvCxnSpPr>
          <p:spPr>
            <a:xfrm>
              <a:off x="4013780" y="4156378"/>
              <a:ext cx="420304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BE15870-EC07-4173-875E-6F5B5FFDBD03}"/>
                </a:ext>
              </a:extLst>
            </p:cNvPr>
            <p:cNvSpPr/>
            <p:nvPr/>
          </p:nvSpPr>
          <p:spPr>
            <a:xfrm>
              <a:off x="2351268" y="3521682"/>
              <a:ext cx="7399815" cy="126939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390F76EA-07BC-47CD-B73B-A6E61C5FA8A9}"/>
                </a:ext>
              </a:extLst>
            </p:cNvPr>
            <p:cNvSpPr txBox="1"/>
            <p:nvPr/>
          </p:nvSpPr>
          <p:spPr>
            <a:xfrm>
              <a:off x="972000" y="4947741"/>
              <a:ext cx="1256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Geometria</a:t>
              </a:r>
            </a:p>
            <a:p>
              <a:pPr algn="ctr"/>
              <a:r>
                <a:rPr lang="pt-BR" sz="1400" dirty="0"/>
                <a:t>(vértices)</a:t>
              </a: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5C76CAFF-984E-4574-A7D0-9181B6B7A157}"/>
                </a:ext>
              </a:extLst>
            </p:cNvPr>
            <p:cNvSpPr txBox="1"/>
            <p:nvPr/>
          </p:nvSpPr>
          <p:spPr>
            <a:xfrm>
              <a:off x="2437419" y="4947741"/>
              <a:ext cx="1747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Transformação de coordenadas</a:t>
              </a:r>
              <a:br>
                <a:rPr lang="pt-BR" sz="1400" dirty="0"/>
              </a:br>
              <a:r>
                <a:rPr lang="pt-BR" sz="1400" dirty="0"/>
                <a:t>(global, câmera, imagem)</a:t>
              </a:r>
            </a:p>
          </p:txBody>
        </p: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CDE04CF4-7EC3-490E-BCED-DCBFFB87C8F6}"/>
                </a:ext>
              </a:extLst>
            </p:cNvPr>
            <p:cNvCxnSpPr>
              <a:cxnSpLocks/>
              <a:stCxn id="6" idx="2"/>
              <a:endCxn id="112" idx="0"/>
            </p:cNvCxnSpPr>
            <p:nvPr/>
          </p:nvCxnSpPr>
          <p:spPr>
            <a:xfrm>
              <a:off x="3311024" y="4575478"/>
              <a:ext cx="0" cy="372263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F797EDF2-ED98-4999-AB6B-F88EB0CAC73B}"/>
                </a:ext>
              </a:extLst>
            </p:cNvPr>
            <p:cNvSpPr/>
            <p:nvPr/>
          </p:nvSpPr>
          <p:spPr>
            <a:xfrm>
              <a:off x="4434084" y="3737278"/>
              <a:ext cx="1405512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Geometry</a:t>
              </a:r>
              <a:endParaRPr lang="pt-BR" sz="1400" dirty="0"/>
            </a:p>
          </p:txBody>
        </p: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CA72036D-D0D0-4D14-BBB9-7ED5B6CAB289}"/>
                </a:ext>
              </a:extLst>
            </p:cNvPr>
            <p:cNvCxnSpPr>
              <a:cxnSpLocks/>
              <a:stCxn id="116" idx="3"/>
              <a:endCxn id="121" idx="1"/>
            </p:cNvCxnSpPr>
            <p:nvPr/>
          </p:nvCxnSpPr>
          <p:spPr>
            <a:xfrm flipV="1">
              <a:off x="5839596" y="4151982"/>
              <a:ext cx="422989" cy="439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B450B756-879F-4A9C-A079-5F6EF29D0F40}"/>
                </a:ext>
              </a:extLst>
            </p:cNvPr>
            <p:cNvSpPr txBox="1"/>
            <p:nvPr/>
          </p:nvSpPr>
          <p:spPr>
            <a:xfrm>
              <a:off x="4263235" y="4947741"/>
              <a:ext cx="1747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Montagem das geometrias e recorte</a:t>
              </a:r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D6578B4-D239-475F-9FEF-5A658002528B}"/>
                </a:ext>
              </a:extLst>
            </p:cNvPr>
            <p:cNvCxnSpPr>
              <a:cxnSpLocks/>
              <a:stCxn id="116" idx="2"/>
              <a:endCxn id="119" idx="0"/>
            </p:cNvCxnSpPr>
            <p:nvPr/>
          </p:nvCxnSpPr>
          <p:spPr>
            <a:xfrm>
              <a:off x="5136840" y="4575478"/>
              <a:ext cx="0" cy="372263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34F38768-0670-4845-9AC3-D98685B70604}"/>
                </a:ext>
              </a:extLst>
            </p:cNvPr>
            <p:cNvSpPr/>
            <p:nvPr/>
          </p:nvSpPr>
          <p:spPr>
            <a:xfrm>
              <a:off x="6262585" y="3732882"/>
              <a:ext cx="1405512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Rasterization</a:t>
              </a:r>
              <a:endParaRPr lang="pt-BR" sz="1400" dirty="0"/>
            </a:p>
          </p:txBody>
        </p: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5A2E69AA-8927-44B9-BE5A-86C9745F04E7}"/>
                </a:ext>
              </a:extLst>
            </p:cNvPr>
            <p:cNvCxnSpPr>
              <a:cxnSpLocks/>
              <a:stCxn id="121" idx="3"/>
              <a:endCxn id="126" idx="1"/>
            </p:cNvCxnSpPr>
            <p:nvPr/>
          </p:nvCxnSpPr>
          <p:spPr>
            <a:xfrm>
              <a:off x="7668097" y="4151982"/>
              <a:ext cx="420304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411647AA-082C-4D1B-B0ED-1F6860D123CF}"/>
                </a:ext>
              </a:extLst>
            </p:cNvPr>
            <p:cNvSpPr txBox="1"/>
            <p:nvPr/>
          </p:nvSpPr>
          <p:spPr>
            <a:xfrm>
              <a:off x="6089050" y="4947741"/>
              <a:ext cx="1747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Conversão das geometrias em fragmentos (pixels)</a:t>
              </a:r>
            </a:p>
          </p:txBody>
        </p: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C7ED0BF4-6E44-4FF0-892F-921109BB2A8F}"/>
                </a:ext>
              </a:extLst>
            </p:cNvPr>
            <p:cNvCxnSpPr>
              <a:cxnSpLocks/>
              <a:stCxn id="121" idx="2"/>
              <a:endCxn id="124" idx="0"/>
            </p:cNvCxnSpPr>
            <p:nvPr/>
          </p:nvCxnSpPr>
          <p:spPr>
            <a:xfrm flipH="1">
              <a:off x="6962655" y="4571082"/>
              <a:ext cx="2686" cy="37665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4FD67A98-D30A-4E2D-9408-32AA768DD0B9}"/>
                </a:ext>
              </a:extLst>
            </p:cNvPr>
            <p:cNvSpPr/>
            <p:nvPr/>
          </p:nvSpPr>
          <p:spPr>
            <a:xfrm>
              <a:off x="8088401" y="3732882"/>
              <a:ext cx="1405512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Fragments</a:t>
              </a:r>
              <a:endParaRPr lang="pt-BR" sz="1400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E8667BC0-691A-4D9C-B243-8EACB38CA7C3}"/>
                </a:ext>
              </a:extLst>
            </p:cNvPr>
            <p:cNvSpPr txBox="1"/>
            <p:nvPr/>
          </p:nvSpPr>
          <p:spPr>
            <a:xfrm>
              <a:off x="7917552" y="4947741"/>
              <a:ext cx="1747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Escrita dos pixels visíveis com suas cores ou texturas</a:t>
              </a:r>
            </a:p>
          </p:txBody>
        </p: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C72BB14-8BA5-4A88-91B0-CBEA047107B6}"/>
                </a:ext>
              </a:extLst>
            </p:cNvPr>
            <p:cNvCxnSpPr>
              <a:cxnSpLocks/>
              <a:stCxn id="126" idx="2"/>
              <a:endCxn id="129" idx="0"/>
            </p:cNvCxnSpPr>
            <p:nvPr/>
          </p:nvCxnSpPr>
          <p:spPr>
            <a:xfrm>
              <a:off x="8791157" y="4571082"/>
              <a:ext cx="0" cy="37665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de Seta Reta 130">
              <a:extLst>
                <a:ext uri="{FF2B5EF4-FFF2-40B4-BE49-F238E27FC236}">
                  <a16:creationId xmlns:a16="http://schemas.microsoft.com/office/drawing/2014/main" id="{CA6FB5E0-D40D-4290-AA4F-24100F3DEADC}"/>
                </a:ext>
              </a:extLst>
            </p:cNvPr>
            <p:cNvCxnSpPr>
              <a:cxnSpLocks/>
            </p:cNvCxnSpPr>
            <p:nvPr/>
          </p:nvCxnSpPr>
          <p:spPr>
            <a:xfrm>
              <a:off x="9487641" y="4162088"/>
              <a:ext cx="619440" cy="439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E102D621-675B-4D59-9566-D603A7806C96}"/>
                </a:ext>
              </a:extLst>
            </p:cNvPr>
            <p:cNvSpPr/>
            <p:nvPr/>
          </p:nvSpPr>
          <p:spPr>
            <a:xfrm>
              <a:off x="10099371" y="3742988"/>
              <a:ext cx="1120628" cy="838200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Frame Buffer</a:t>
              </a: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7868793E-E850-46AA-AE01-362A34516FAC}"/>
                </a:ext>
              </a:extLst>
            </p:cNvPr>
            <p:cNvSpPr txBox="1"/>
            <p:nvPr/>
          </p:nvSpPr>
          <p:spPr>
            <a:xfrm>
              <a:off x="4379901" y="2989402"/>
              <a:ext cx="2919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Graphics Processing Unit</a:t>
              </a:r>
            </a:p>
          </p:txBody>
        </p:sp>
        <p:grpSp>
          <p:nvGrpSpPr>
            <p:cNvPr id="177" name="Agrupar 176">
              <a:extLst>
                <a:ext uri="{FF2B5EF4-FFF2-40B4-BE49-F238E27FC236}">
                  <a16:creationId xmlns:a16="http://schemas.microsoft.com/office/drawing/2014/main" id="{CAA3432A-1CE0-415A-8CBF-A01015AD381D}"/>
                </a:ext>
              </a:extLst>
            </p:cNvPr>
            <p:cNvGrpSpPr/>
            <p:nvPr/>
          </p:nvGrpSpPr>
          <p:grpSpPr>
            <a:xfrm>
              <a:off x="1197971" y="3698563"/>
              <a:ext cx="795905" cy="750175"/>
              <a:chOff x="1197971" y="3698563"/>
              <a:chExt cx="795905" cy="750175"/>
            </a:xfrm>
          </p:grpSpPr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3F0332EF-C856-4DD8-8ED3-174396162A9C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CCF92FF8-A717-4903-AE92-81491A44B946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363C8A5B-3B19-4F5B-84D2-62A78695D5FC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BDD655D6-7F2E-4277-8FDA-1FCC8FE13B7F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1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F4A65-CA23-4008-9B19-0725ABEA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9544C-FD3A-436A-ADF3-901B985F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 forma simplificada, a </a:t>
            </a:r>
            <a:r>
              <a:rPr lang="pt-BR" dirty="0">
                <a:solidFill>
                  <a:schemeClr val="accent3"/>
                </a:solidFill>
              </a:rPr>
              <a:t>Computação Gráfica</a:t>
            </a:r>
            <a:r>
              <a:rPr lang="pt-BR" dirty="0"/>
              <a:t> consiste: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Em pegar</a:t>
            </a:r>
            <a:r>
              <a:rPr lang="pt-BR" dirty="0"/>
              <a:t>: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O modelo de objetos em uma cena</a:t>
            </a:r>
            <a:br>
              <a:rPr lang="pt-BR" dirty="0"/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descrição geométrica e de como eles refletem a luz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O modelo da luz emitida na cena</a:t>
            </a:r>
            <a:br>
              <a:rPr lang="pt-BR" dirty="0"/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descrição das fontes de luz e suas direções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E produzir</a:t>
            </a:r>
            <a:r>
              <a:rPr lang="pt-BR" dirty="0"/>
              <a:t>: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Uma visualização em particular da cena</a:t>
            </a:r>
            <a:br>
              <a:rPr lang="pt-BR" dirty="0"/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 luz que chega na câmera</a:t>
            </a:r>
          </a:p>
        </p:txBody>
      </p:sp>
      <p:pic>
        <p:nvPicPr>
          <p:cNvPr id="5" name="Imagem 4" descr="Mesa de bilhar com bolas coloridas&#10;&#10;Descrição gerada automaticamente com confiança média">
            <a:extLst>
              <a:ext uri="{FF2B5EF4-FFF2-40B4-BE49-F238E27FC236}">
                <a16:creationId xmlns:a16="http://schemas.microsoft.com/office/drawing/2014/main" id="{9D6B1BB6-4E44-4E17-B594-D85D0A0C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05" y="4071307"/>
            <a:ext cx="3514085" cy="1757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7BCF9CD-C3D5-4CA4-B1E9-819036A926D2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B0DC0BD2-ACF4-46FF-ABB2-FBB75AF48A71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F5FD551-FDC3-486D-91AE-AF5E551CF9AF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291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52A3-6424-4E74-953D-C00B5335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FE2DF-9041-4123-86B5-0C287BB9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Pipeline Gráfico é normalmente </a:t>
            </a:r>
            <a:r>
              <a:rPr lang="pt-BR" dirty="0">
                <a:solidFill>
                  <a:schemeClr val="accent3"/>
                </a:solidFill>
              </a:rPr>
              <a:t>acessado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através de APIs</a:t>
            </a:r>
          </a:p>
          <a:p>
            <a:pPr lvl="1"/>
            <a:r>
              <a:rPr lang="pt-BR" dirty="0"/>
              <a:t>Definem tipos de dados apropriados</a:t>
            </a:r>
          </a:p>
          <a:p>
            <a:pPr lvl="1"/>
            <a:r>
              <a:rPr lang="pt-BR" dirty="0"/>
              <a:t>Fornecem funções</a:t>
            </a:r>
          </a:p>
          <a:p>
            <a:endParaRPr lang="pt-BR" dirty="0"/>
          </a:p>
          <a:p>
            <a:r>
              <a:rPr lang="pt-BR" dirty="0">
                <a:solidFill>
                  <a:schemeClr val="accent3"/>
                </a:solidFill>
              </a:rPr>
              <a:t>Placas gráficas </a:t>
            </a:r>
            <a:r>
              <a:rPr lang="pt-BR" dirty="0"/>
              <a:t>atuais (Intel</a:t>
            </a:r>
            <a:r>
              <a:rPr lang="pt-BR"/>
              <a:t>, Nvidia </a:t>
            </a:r>
            <a:r>
              <a:rPr lang="pt-BR" dirty="0"/>
              <a:t>e AMD) </a:t>
            </a:r>
            <a:r>
              <a:rPr lang="pt-BR" dirty="0">
                <a:solidFill>
                  <a:schemeClr val="accent1"/>
                </a:solidFill>
              </a:rPr>
              <a:t>suportam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Metal (</a:t>
            </a:r>
            <a:r>
              <a:rPr lang="pt-BR" dirty="0" err="1"/>
              <a:t>MacOs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DirectX 12 (Windows)</a:t>
            </a:r>
          </a:p>
          <a:p>
            <a:pPr lvl="1"/>
            <a:r>
              <a:rPr lang="pt-BR" dirty="0" err="1"/>
              <a:t>Vulkan</a:t>
            </a:r>
            <a:r>
              <a:rPr lang="pt-BR" dirty="0"/>
              <a:t> (Windows e Linux)</a:t>
            </a:r>
          </a:p>
        </p:txBody>
      </p:sp>
      <p:pic>
        <p:nvPicPr>
          <p:cNvPr id="1026" name="Picture 2" descr="Resultado de imagem para Metal MacOS api logo">
            <a:extLst>
              <a:ext uri="{FF2B5EF4-FFF2-40B4-BE49-F238E27FC236}">
                <a16:creationId xmlns:a16="http://schemas.microsoft.com/office/drawing/2014/main" id="{3C1B5811-1C3A-486A-992B-401EB7E9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4731327"/>
            <a:ext cx="772102" cy="7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Vulkan logo">
            <a:extLst>
              <a:ext uri="{FF2B5EF4-FFF2-40B4-BE49-F238E27FC236}">
                <a16:creationId xmlns:a16="http://schemas.microsoft.com/office/drawing/2014/main" id="{3FC6E891-790E-4E47-B449-B02F6DDCA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3" y="4731327"/>
            <a:ext cx="1945516" cy="7727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EBEA8D-7B99-416C-8DE6-5E59D9DFC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0" b="26650"/>
          <a:stretch/>
        </p:blipFill>
        <p:spPr bwMode="auto">
          <a:xfrm>
            <a:off x="6934408" y="4731328"/>
            <a:ext cx="1653309" cy="7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8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FD03-B267-466F-8530-D5A43E5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Ilusão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D19D1-77F1-4E1A-8231-3AEEF097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computação gráfica </a:t>
            </a:r>
            <a:r>
              <a:rPr lang="pt-BR" dirty="0"/>
              <a:t>apresenta o </a:t>
            </a:r>
            <a:r>
              <a:rPr lang="pt-BR" dirty="0">
                <a:solidFill>
                  <a:schemeClr val="accent3"/>
                </a:solidFill>
              </a:rPr>
              <a:t>mundo 3D </a:t>
            </a:r>
            <a:r>
              <a:rPr lang="pt-BR" dirty="0"/>
              <a:t>em uma </a:t>
            </a:r>
            <a:r>
              <a:rPr lang="pt-BR" dirty="0">
                <a:solidFill>
                  <a:schemeClr val="accent1"/>
                </a:solidFill>
              </a:rPr>
              <a:t>tela plana</a:t>
            </a:r>
          </a:p>
          <a:p>
            <a:pPr lvl="1"/>
            <a:r>
              <a:rPr lang="pt-BR" dirty="0"/>
              <a:t>Isso requer a aplicação de </a:t>
            </a:r>
            <a:r>
              <a:rPr lang="pt-BR" dirty="0">
                <a:solidFill>
                  <a:schemeClr val="accent3"/>
                </a:solidFill>
              </a:rPr>
              <a:t>técnicas</a:t>
            </a:r>
            <a:r>
              <a:rPr lang="pt-BR" dirty="0"/>
              <a:t> para fornecer </a:t>
            </a:r>
            <a:r>
              <a:rPr lang="pt-BR" dirty="0">
                <a:solidFill>
                  <a:schemeClr val="accent1"/>
                </a:solidFill>
              </a:rPr>
              <a:t>a ilusão 3D</a:t>
            </a:r>
          </a:p>
          <a:p>
            <a:pPr lvl="2"/>
            <a:r>
              <a:rPr lang="pt-BR" dirty="0"/>
              <a:t>Linhas paralelas convergem</a:t>
            </a:r>
          </a:p>
          <a:p>
            <a:pPr lvl="2"/>
            <a:r>
              <a:rPr lang="pt-BR" dirty="0"/>
              <a:t>O tamanho dos objetos diminui</a:t>
            </a:r>
          </a:p>
        </p:txBody>
      </p:sp>
      <p:pic>
        <p:nvPicPr>
          <p:cNvPr id="1026" name="Picture 2" descr="Resultado de imagem para 3d perspective effect&quot;">
            <a:extLst>
              <a:ext uri="{FF2B5EF4-FFF2-40B4-BE49-F238E27FC236}">
                <a16:creationId xmlns:a16="http://schemas.microsoft.com/office/drawing/2014/main" id="{C76F21AB-F1CA-4903-B623-61755364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08" y="4206622"/>
            <a:ext cx="3935624" cy="129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3d vanishing point road&quot;">
            <a:extLst>
              <a:ext uri="{FF2B5EF4-FFF2-40B4-BE49-F238E27FC236}">
                <a16:creationId xmlns:a16="http://schemas.microsoft.com/office/drawing/2014/main" id="{30C7E491-F673-41A0-978A-2C1D731F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77" y="3467848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7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00BEA-B1F0-495F-90F6-DADA01B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Ilusão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0D144-5413-4F5F-B702-BB83E3A3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t-BR" dirty="0"/>
              <a:t>A ilusão 3D depende de</a:t>
            </a:r>
            <a:br>
              <a:rPr lang="pt-BR" dirty="0"/>
            </a:br>
            <a:r>
              <a:rPr lang="pt-BR" dirty="0"/>
              <a:t>técnicas de </a:t>
            </a:r>
            <a:r>
              <a:rPr lang="pt-BR" dirty="0">
                <a:solidFill>
                  <a:schemeClr val="accent3"/>
                </a:solidFill>
              </a:rPr>
              <a:t>iluminação: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/>
                </a:solidFill>
              </a:rPr>
              <a:t>sombreamento</a:t>
            </a:r>
            <a:r>
              <a:rPr lang="pt-BR" dirty="0"/>
              <a:t> fornece:</a:t>
            </a:r>
          </a:p>
          <a:p>
            <a:pPr lvl="2"/>
            <a:r>
              <a:rPr lang="pt-BR" dirty="0"/>
              <a:t>A forma 3D sólida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A percepção de volume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2"/>
                </a:solidFill>
              </a:rPr>
              <a:t>sombras</a:t>
            </a:r>
            <a:r>
              <a:rPr lang="pt-BR" dirty="0"/>
              <a:t> fornecem:</a:t>
            </a:r>
          </a:p>
          <a:p>
            <a:pPr lvl="2"/>
            <a:r>
              <a:rPr lang="pt-BR" dirty="0"/>
              <a:t>A origem da fonte de luz 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A noção de posição, </a:t>
            </a:r>
            <a:br>
              <a:rPr lang="pt-BR" dirty="0"/>
            </a:br>
            <a:r>
              <a:rPr lang="pt-BR" dirty="0"/>
              <a:t>tamanho e distância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ED85F79-9389-4B01-A9AA-E92BF4A510EA}"/>
              </a:ext>
            </a:extLst>
          </p:cNvPr>
          <p:cNvSpPr/>
          <p:nvPr/>
        </p:nvSpPr>
        <p:spPr>
          <a:xfrm>
            <a:off x="5783639" y="1874981"/>
            <a:ext cx="1283854" cy="12838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3d sphere shaded&quot;">
            <a:extLst>
              <a:ext uri="{FF2B5EF4-FFF2-40B4-BE49-F238E27FC236}">
                <a16:creationId xmlns:a16="http://schemas.microsoft.com/office/drawing/2014/main" id="{A83FFE45-1B55-4E4B-8811-06EAE4B7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51" y="1810326"/>
            <a:ext cx="1439487" cy="143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hadows in games&quot;">
            <a:extLst>
              <a:ext uri="{FF2B5EF4-FFF2-40B4-BE49-F238E27FC236}">
                <a16:creationId xmlns:a16="http://schemas.microsoft.com/office/drawing/2014/main" id="{B53DE82B-75BB-4E57-8616-B7922B6A6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4" t="26511"/>
          <a:stretch/>
        </p:blipFill>
        <p:spPr bwMode="auto">
          <a:xfrm>
            <a:off x="6245457" y="3637932"/>
            <a:ext cx="4377458" cy="21016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657AE86-D971-4688-ADBE-D1F39017A7A3}"/>
              </a:ext>
            </a:extLst>
          </p:cNvPr>
          <p:cNvSpPr txBox="1"/>
          <p:nvPr/>
        </p:nvSpPr>
        <p:spPr>
          <a:xfrm>
            <a:off x="8850811" y="1958506"/>
            <a:ext cx="23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círculo se torna uma esfera com o sombreamento adequado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CE6BBA-028B-4D2F-ACF7-37E85EA476D2}"/>
              </a:ext>
            </a:extLst>
          </p:cNvPr>
          <p:cNvSpPr txBox="1"/>
          <p:nvPr/>
        </p:nvSpPr>
        <p:spPr>
          <a:xfrm>
            <a:off x="8666480" y="5773636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Sombras no GTA 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D2C185-8E03-4F1B-8F60-4EEEAE590138}"/>
              </a:ext>
            </a:extLst>
          </p:cNvPr>
          <p:cNvSpPr txBox="1"/>
          <p:nvPr/>
        </p:nvSpPr>
        <p:spPr>
          <a:xfrm>
            <a:off x="5885995" y="146917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Círculo 2D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ADF643-F7AC-4FD1-90EB-6B4AF8C4EF40}"/>
              </a:ext>
            </a:extLst>
          </p:cNvPr>
          <p:cNvSpPr txBox="1"/>
          <p:nvPr/>
        </p:nvSpPr>
        <p:spPr>
          <a:xfrm>
            <a:off x="7518813" y="1469175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Esfera 3D</a:t>
            </a:r>
          </a:p>
        </p:txBody>
      </p:sp>
    </p:spTree>
    <p:extLst>
      <p:ext uri="{BB962C8B-B14F-4D97-AF65-F5344CB8AC3E}">
        <p14:creationId xmlns:p14="http://schemas.microsoft.com/office/powerpoint/2010/main" val="796792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1A860-83C5-4447-8C03-BA02BCBD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2F941-A9ED-47BB-8EDF-53CCB155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luz</a:t>
            </a:r>
            <a:r>
              <a:rPr lang="pt-BR" dirty="0"/>
              <a:t> se comporta como uma </a:t>
            </a:r>
            <a:r>
              <a:rPr lang="pt-BR" dirty="0">
                <a:solidFill>
                  <a:schemeClr val="accent3"/>
                </a:solidFill>
              </a:rPr>
              <a:t>onda</a:t>
            </a:r>
            <a:r>
              <a:rPr lang="pt-BR" dirty="0"/>
              <a:t> e como uma </a:t>
            </a:r>
            <a:r>
              <a:rPr lang="pt-BR" dirty="0">
                <a:solidFill>
                  <a:schemeClr val="accent1"/>
                </a:solidFill>
              </a:rPr>
              <a:t>partícula</a:t>
            </a:r>
          </a:p>
          <a:p>
            <a:pPr lvl="1"/>
            <a:r>
              <a:rPr lang="pt-BR" dirty="0"/>
              <a:t>Einstein mostrou que a luz é uma onda de partículas, chamadas de </a:t>
            </a:r>
            <a:r>
              <a:rPr lang="pt-BR" dirty="0">
                <a:solidFill>
                  <a:schemeClr val="accent3"/>
                </a:solidFill>
              </a:rPr>
              <a:t>fótons</a:t>
            </a:r>
          </a:p>
          <a:p>
            <a:pPr lvl="1"/>
            <a:r>
              <a:rPr lang="pt-BR" dirty="0"/>
              <a:t>A luz visível possui um </a:t>
            </a:r>
            <a:r>
              <a:rPr lang="pt-BR" dirty="0">
                <a:solidFill>
                  <a:schemeClr val="accent1"/>
                </a:solidFill>
              </a:rPr>
              <a:t>comprimento de onda</a:t>
            </a:r>
            <a:r>
              <a:rPr lang="pt-BR" dirty="0"/>
              <a:t> entre 400 e 700 nanômetros</a:t>
            </a:r>
          </a:p>
        </p:txBody>
      </p:sp>
      <p:sp>
        <p:nvSpPr>
          <p:cNvPr id="4" name="Forma livre 7">
            <a:extLst>
              <a:ext uri="{FF2B5EF4-FFF2-40B4-BE49-F238E27FC236}">
                <a16:creationId xmlns:a16="http://schemas.microsoft.com/office/drawing/2014/main" id="{6D41E462-1A75-4F93-935B-876EAE4A3CA9}"/>
              </a:ext>
            </a:extLst>
          </p:cNvPr>
          <p:cNvSpPr/>
          <p:nvPr/>
        </p:nvSpPr>
        <p:spPr>
          <a:xfrm>
            <a:off x="1685217" y="3766980"/>
            <a:ext cx="3727849" cy="2160217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9">
            <a:extLst>
              <a:ext uri="{FF2B5EF4-FFF2-40B4-BE49-F238E27FC236}">
                <a16:creationId xmlns:a16="http://schemas.microsoft.com/office/drawing/2014/main" id="{4265AA11-9239-4AAC-B888-FE40DE61148D}"/>
              </a:ext>
            </a:extLst>
          </p:cNvPr>
          <p:cNvCxnSpPr/>
          <p:nvPr/>
        </p:nvCxnSpPr>
        <p:spPr>
          <a:xfrm>
            <a:off x="2799244" y="4847087"/>
            <a:ext cx="1440160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CF73A6-EAD5-475C-8EF0-EFC4F62246B4}"/>
              </a:ext>
            </a:extLst>
          </p:cNvPr>
          <p:cNvSpPr txBox="1"/>
          <p:nvPr/>
        </p:nvSpPr>
        <p:spPr>
          <a:xfrm>
            <a:off x="2731288" y="4439954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Comprimento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35BA47-AEA0-4C17-98F4-7B5CFCACFFCF}"/>
              </a:ext>
            </a:extLst>
          </p:cNvPr>
          <p:cNvSpPr txBox="1"/>
          <p:nvPr/>
        </p:nvSpPr>
        <p:spPr>
          <a:xfrm>
            <a:off x="6499371" y="4246922"/>
            <a:ext cx="3586737" cy="121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cabelo humano tem um diâmetro que é de 100 a 200 vezes o comprimento de onda da luz</a:t>
            </a:r>
          </a:p>
        </p:txBody>
      </p:sp>
    </p:spTree>
    <p:extLst>
      <p:ext uri="{BB962C8B-B14F-4D97-AF65-F5344CB8AC3E}">
        <p14:creationId xmlns:p14="http://schemas.microsoft.com/office/powerpoint/2010/main" val="2360574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8D8FA-8E1D-49D4-A7A0-E76A106E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A3452-C83D-4782-979E-0B213E59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fonte de luz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emite energia </a:t>
            </a:r>
            <a:r>
              <a:rPr lang="pt-BR" dirty="0"/>
              <a:t>igualmente </a:t>
            </a:r>
            <a:r>
              <a:rPr lang="pt-BR" dirty="0">
                <a:solidFill>
                  <a:schemeClr val="accent1"/>
                </a:solidFill>
              </a:rPr>
              <a:t>em todas as direções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b="1" dirty="0"/>
              <a:t>fótons</a:t>
            </a:r>
            <a:r>
              <a:rPr lang="pt-BR" dirty="0"/>
              <a:t>: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Se deslocam em </a:t>
            </a:r>
            <a:r>
              <a:rPr lang="pt-BR" dirty="0">
                <a:solidFill>
                  <a:schemeClr val="accent1"/>
                </a:solidFill>
              </a:rPr>
              <a:t>linha reta</a:t>
            </a:r>
            <a:endParaRPr lang="pt-BR" dirty="0"/>
          </a:p>
          <a:p>
            <a:pPr lvl="1">
              <a:lnSpc>
                <a:spcPct val="120000"/>
              </a:lnSpc>
            </a:pPr>
            <a:r>
              <a:rPr lang="pt-BR" dirty="0"/>
              <a:t>São </a:t>
            </a:r>
            <a:r>
              <a:rPr lang="pt-BR" dirty="0">
                <a:solidFill>
                  <a:schemeClr val="accent3"/>
                </a:solidFill>
              </a:rPr>
              <a:t>refletidos</a:t>
            </a:r>
            <a:r>
              <a:rPr lang="pt-BR" dirty="0"/>
              <a:t> em </a:t>
            </a:r>
            <a:br>
              <a:rPr lang="pt-BR" dirty="0"/>
            </a:br>
            <a:r>
              <a:rPr lang="pt-BR" dirty="0"/>
              <a:t>superfícies espelhadas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São </a:t>
            </a:r>
            <a:r>
              <a:rPr lang="pt-BR" dirty="0">
                <a:solidFill>
                  <a:schemeClr val="accent1"/>
                </a:solidFill>
              </a:rPr>
              <a:t>refratados</a:t>
            </a:r>
            <a:r>
              <a:rPr lang="pt-BR" dirty="0"/>
              <a:t> em </a:t>
            </a:r>
            <a:br>
              <a:rPr lang="pt-BR" dirty="0"/>
            </a:br>
            <a:r>
              <a:rPr lang="pt-BR" dirty="0"/>
              <a:t>superfícies translúcidas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1F70E1E-4DC7-40D0-88A8-25627F0DAD75}"/>
              </a:ext>
            </a:extLst>
          </p:cNvPr>
          <p:cNvGrpSpPr/>
          <p:nvPr/>
        </p:nvGrpSpPr>
        <p:grpSpPr>
          <a:xfrm>
            <a:off x="5704901" y="2738388"/>
            <a:ext cx="4591990" cy="3480297"/>
            <a:chOff x="5704901" y="2738388"/>
            <a:chExt cx="4591990" cy="3480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C6A077D-51CD-4E04-9571-32BC29AE318C}"/>
                </a:ext>
              </a:extLst>
            </p:cNvPr>
            <p:cNvSpPr/>
            <p:nvPr/>
          </p:nvSpPr>
          <p:spPr>
            <a:xfrm>
              <a:off x="7028450" y="5212902"/>
              <a:ext cx="820422" cy="137530"/>
            </a:xfrm>
            <a:prstGeom prst="rect">
              <a:avLst/>
            </a:prstGeom>
            <a:pattFill prst="wdUpDiag">
              <a:fgClr>
                <a:schemeClr val="bg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78230E9F-CEA2-4800-A24E-1C91E4188B43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8259038" y="3429000"/>
              <a:ext cx="817610" cy="17839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CFB3ACA0-F182-4B3D-9A09-757E1BAF81A5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9076648" y="3429000"/>
              <a:ext cx="62735" cy="17839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FDFF07D7-8D0D-4F25-BD78-6C2CB3F6BF4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7438661" y="3375372"/>
              <a:ext cx="1581884" cy="1837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3CB1D110-7038-4BD4-BE5E-54F2F765B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1054" y="4294137"/>
              <a:ext cx="1017607" cy="88569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3B9954B-33BA-40D9-A64B-5476C1D14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914" y="4321061"/>
              <a:ext cx="1017607" cy="885698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1033871-D401-448E-B451-5E1FAE7ABCF6}"/>
                </a:ext>
              </a:extLst>
            </p:cNvPr>
            <p:cNvSpPr/>
            <p:nvPr/>
          </p:nvSpPr>
          <p:spPr>
            <a:xfrm>
              <a:off x="7850646" y="5212902"/>
              <a:ext cx="816784" cy="137530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D79DBAB1-B8E1-4933-AA8F-63F662FB1290}"/>
                </a:ext>
              </a:extLst>
            </p:cNvPr>
            <p:cNvSpPr/>
            <p:nvPr/>
          </p:nvSpPr>
          <p:spPr>
            <a:xfrm>
              <a:off x="8668256" y="5212902"/>
              <a:ext cx="816784" cy="137530"/>
            </a:xfrm>
            <a:prstGeom prst="rect">
              <a:avLst/>
            </a:prstGeom>
            <a:pattFill prst="wdUpDiag">
              <a:fgClr>
                <a:schemeClr val="bg1">
                  <a:lumMod val="85000"/>
                  <a:lumOff val="1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C7492810-8C09-4D18-BA20-1C7934D8A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9823" y="5215430"/>
              <a:ext cx="921939" cy="921649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268819D-CFE0-42BD-BC03-70E427B87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7430" y="5223050"/>
              <a:ext cx="395953" cy="995635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D4B74B9-72AC-4CD9-B053-E80329547976}"/>
                </a:ext>
              </a:extLst>
            </p:cNvPr>
            <p:cNvSpPr txBox="1"/>
            <p:nvPr/>
          </p:nvSpPr>
          <p:spPr>
            <a:xfrm>
              <a:off x="5704901" y="4610021"/>
              <a:ext cx="946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Reflexão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4B7E2567-87D6-4D42-834E-B01576146333}"/>
                </a:ext>
              </a:extLst>
            </p:cNvPr>
            <p:cNvSpPr txBox="1"/>
            <p:nvPr/>
          </p:nvSpPr>
          <p:spPr>
            <a:xfrm>
              <a:off x="9217892" y="5630670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Refração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B96A1-E433-4517-A412-BD7CBC165183}"/>
                </a:ext>
              </a:extLst>
            </p:cNvPr>
            <p:cNvSpPr txBox="1"/>
            <p:nvPr/>
          </p:nvSpPr>
          <p:spPr>
            <a:xfrm>
              <a:off x="9552777" y="2905780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Fonte </a:t>
              </a:r>
              <a:br>
                <a:rPr lang="pt-BR" sz="1400" dirty="0"/>
              </a:br>
              <a:r>
                <a:rPr lang="pt-BR" sz="1400" dirty="0"/>
                <a:t>de Luz</a:t>
              </a:r>
            </a:p>
          </p:txBody>
        </p:sp>
        <p:pic>
          <p:nvPicPr>
            <p:cNvPr id="7" name="Gráfico 6" descr="Lanterna com preenchimento sólido">
              <a:extLst>
                <a:ext uri="{FF2B5EF4-FFF2-40B4-BE49-F238E27FC236}">
                  <a16:creationId xmlns:a16="http://schemas.microsoft.com/office/drawing/2014/main" id="{CDA68BB0-A1B0-43FC-AB52-1621CDFAF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499059">
              <a:off x="8873547" y="2738388"/>
              <a:ext cx="713491" cy="713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016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1A860-83C5-4447-8C03-BA02BCBD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2F941-A9ED-47BB-8EDF-53CCB155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intensidade da luz </a:t>
            </a:r>
            <a:r>
              <a:rPr lang="pt-BR" dirty="0"/>
              <a:t>é a quantidade de </a:t>
            </a:r>
            <a:r>
              <a:rPr lang="pt-BR" dirty="0">
                <a:solidFill>
                  <a:schemeClr val="accent1"/>
                </a:solidFill>
              </a:rPr>
              <a:t>fótons</a:t>
            </a:r>
            <a:r>
              <a:rPr lang="pt-BR" dirty="0"/>
              <a:t> emitidos </a:t>
            </a:r>
            <a:r>
              <a:rPr lang="pt-BR" dirty="0">
                <a:solidFill>
                  <a:schemeClr val="accent2"/>
                </a:solidFill>
              </a:rPr>
              <a:t>por segundo</a:t>
            </a:r>
          </a:p>
          <a:p>
            <a:endParaRPr lang="pt-BR" dirty="0"/>
          </a:p>
        </p:txBody>
      </p:sp>
      <p:pic>
        <p:nvPicPr>
          <p:cNvPr id="11" name="Gráfico 10" descr="Vela">
            <a:extLst>
              <a:ext uri="{FF2B5EF4-FFF2-40B4-BE49-F238E27FC236}">
                <a16:creationId xmlns:a16="http://schemas.microsoft.com/office/drawing/2014/main" id="{E9B78C7C-657B-4E5F-8850-2E6A7A941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2602" y="5028265"/>
            <a:ext cx="576538" cy="576538"/>
          </a:xfrm>
          <a:prstGeom prst="rect">
            <a:avLst/>
          </a:prstGeom>
        </p:spPr>
      </p:pic>
      <p:pic>
        <p:nvPicPr>
          <p:cNvPr id="13" name="Gráfico 12" descr="Sol">
            <a:extLst>
              <a:ext uri="{FF2B5EF4-FFF2-40B4-BE49-F238E27FC236}">
                <a16:creationId xmlns:a16="http://schemas.microsoft.com/office/drawing/2014/main" id="{86B7F907-7A3F-4CDF-B656-C24F85642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2602" y="4082065"/>
            <a:ext cx="576538" cy="576538"/>
          </a:xfrm>
          <a:prstGeom prst="rect">
            <a:avLst/>
          </a:prstGeom>
        </p:spPr>
      </p:pic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041C0E66-F872-45CA-8D7A-9C1FF1FFC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31748"/>
              </p:ext>
            </p:extLst>
          </p:nvPr>
        </p:nvGraphicFramePr>
        <p:xfrm>
          <a:off x="2760131" y="3098722"/>
          <a:ext cx="6671738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38">
                  <a:extLst>
                    <a:ext uri="{9D8B030D-6E8A-4147-A177-3AD203B41FA5}">
                      <a16:colId xmlns:a16="http://schemas.microsoft.com/office/drawing/2014/main" val="65968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Uma lâmpada de 100W emite cerca de 6.6 x 10</a:t>
                      </a:r>
                      <a:r>
                        <a:rPr lang="pt-BR" baseline="30000" dirty="0"/>
                        <a:t>18</a:t>
                      </a:r>
                      <a:r>
                        <a:rPr lang="pt-BR" dirty="0"/>
                        <a:t> fótons por segundo</a:t>
                      </a:r>
                    </a:p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9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 luz direta do sol emite aproximadamente 1000 vezes mais</a:t>
                      </a:r>
                    </a:p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80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Uma pequena luz de cabeceira ou vela emite 100 vezes menos</a:t>
                      </a:r>
                    </a:p>
                    <a:p>
                      <a:br>
                        <a:rPr lang="pt-BR" dirty="0"/>
                      </a:b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3694311"/>
                  </a:ext>
                </a:extLst>
              </a:tr>
            </a:tbl>
          </a:graphicData>
        </a:graphic>
      </p:graphicFrame>
      <p:pic>
        <p:nvPicPr>
          <p:cNvPr id="17" name="Gráfico 16" descr="Lâmpada">
            <a:extLst>
              <a:ext uri="{FF2B5EF4-FFF2-40B4-BE49-F238E27FC236}">
                <a16:creationId xmlns:a16="http://schemas.microsoft.com/office/drawing/2014/main" id="{C3BCFC0A-E344-4CD7-B54E-AB8370826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42602" y="3127038"/>
            <a:ext cx="576538" cy="5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64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1A860-83C5-4447-8C03-BA02BCBD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2F941-A9ED-47BB-8EDF-53CCB155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visão humana</a:t>
            </a:r>
            <a:r>
              <a:rPr lang="pt-BR" dirty="0"/>
              <a:t> tem </a:t>
            </a:r>
            <a:r>
              <a:rPr lang="pt-BR" dirty="0">
                <a:solidFill>
                  <a:schemeClr val="accent1"/>
                </a:solidFill>
              </a:rPr>
              <a:t>grande influência</a:t>
            </a:r>
            <a:r>
              <a:rPr lang="pt-BR" dirty="0"/>
              <a:t> sobre a computação gráfica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Não faz sentido gastar tempo processando</a:t>
            </a:r>
            <a:br>
              <a:rPr lang="pt-BR" dirty="0"/>
            </a:br>
            <a:r>
              <a:rPr lang="pt-BR" dirty="0"/>
              <a:t>objetos e efeitos que não são visíveis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Nossa </a:t>
            </a:r>
            <a:r>
              <a:rPr lang="pt-BR" dirty="0">
                <a:solidFill>
                  <a:schemeClr val="accent3"/>
                </a:solidFill>
              </a:rPr>
              <a:t>visão</a:t>
            </a:r>
            <a:r>
              <a:rPr lang="pt-BR" dirty="0"/>
              <a:t> é baseada nos fótons </a:t>
            </a:r>
            <a:br>
              <a:rPr lang="pt-BR" dirty="0"/>
            </a:br>
            <a:r>
              <a:rPr lang="pt-BR" dirty="0"/>
              <a:t>de luz que atingem nossos olhos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O </a:t>
            </a:r>
            <a:r>
              <a:rPr lang="pt-BR" dirty="0">
                <a:solidFill>
                  <a:schemeClr val="accent1"/>
                </a:solidFill>
              </a:rPr>
              <a:t>olho humano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/>
              <a:t>é capaz de </a:t>
            </a:r>
            <a:br>
              <a:rPr lang="pt-BR" dirty="0"/>
            </a:br>
            <a:r>
              <a:rPr lang="pt-BR" dirty="0"/>
              <a:t>captar um único (ou alguns </a:t>
            </a:r>
            <a:br>
              <a:rPr lang="pt-BR" dirty="0"/>
            </a:br>
            <a:r>
              <a:rPr lang="pt-BR" dirty="0"/>
              <a:t>poucos) fótons</a:t>
            </a:r>
          </a:p>
          <a:p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039CD1E-4DD6-494D-B24C-36BB85474002}"/>
              </a:ext>
            </a:extLst>
          </p:cNvPr>
          <p:cNvGrpSpPr/>
          <p:nvPr/>
        </p:nvGrpSpPr>
        <p:grpSpPr>
          <a:xfrm>
            <a:off x="6610992" y="2852649"/>
            <a:ext cx="4599645" cy="3503195"/>
            <a:chOff x="6610992" y="2852649"/>
            <a:chExt cx="4599645" cy="350319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48A09F7-D5EC-443B-A43A-7E157310125F}"/>
                </a:ext>
              </a:extLst>
            </p:cNvPr>
            <p:cNvSpPr/>
            <p:nvPr/>
          </p:nvSpPr>
          <p:spPr>
            <a:xfrm>
              <a:off x="7942196" y="5350061"/>
              <a:ext cx="820422" cy="137530"/>
            </a:xfrm>
            <a:prstGeom prst="rect">
              <a:avLst/>
            </a:prstGeom>
            <a:pattFill prst="wdUpDiag">
              <a:fgClr>
                <a:schemeClr val="bg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95B473E2-A82A-4441-BB36-AB534B80B6C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9172784" y="3512531"/>
              <a:ext cx="836030" cy="1837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893AEFB8-EA86-4E62-AB89-E5862E1194F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9990394" y="3529604"/>
              <a:ext cx="96095" cy="18204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A93C2A9-F36C-4B2E-A8A0-59A4862E85C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8352407" y="3477180"/>
              <a:ext cx="1569854" cy="18728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1350D8A-E1C7-4154-8391-B7A1CA397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4800" y="4431296"/>
              <a:ext cx="1017607" cy="88569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379460F6-3F34-4079-B71E-2C4B1C89C0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2660" y="4458220"/>
              <a:ext cx="1017607" cy="885698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09CE2AC-5DBA-4251-AF51-8C9F2AAFA6D1}"/>
                </a:ext>
              </a:extLst>
            </p:cNvPr>
            <p:cNvSpPr/>
            <p:nvPr/>
          </p:nvSpPr>
          <p:spPr>
            <a:xfrm>
              <a:off x="8764392" y="5350061"/>
              <a:ext cx="816784" cy="137530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E43DA6F-5C56-435C-B6C2-56B1B8242CD9}"/>
                </a:ext>
              </a:extLst>
            </p:cNvPr>
            <p:cNvSpPr/>
            <p:nvPr/>
          </p:nvSpPr>
          <p:spPr>
            <a:xfrm>
              <a:off x="9582002" y="5350061"/>
              <a:ext cx="816784" cy="137530"/>
            </a:xfrm>
            <a:prstGeom prst="rect">
              <a:avLst/>
            </a:prstGeom>
            <a:pattFill prst="wdUpDiag">
              <a:fgClr>
                <a:schemeClr val="bg1">
                  <a:lumMod val="85000"/>
                  <a:lumOff val="1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39C5EA4-5DFC-4D03-8D08-4E69E677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3569" y="5352589"/>
              <a:ext cx="921939" cy="921649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66165E97-3005-4F30-91EF-D92DE7CF5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1176" y="5360209"/>
              <a:ext cx="395953" cy="995635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36747D7-476C-439C-B049-4F74764A086F}"/>
                </a:ext>
              </a:extLst>
            </p:cNvPr>
            <p:cNvSpPr txBox="1"/>
            <p:nvPr/>
          </p:nvSpPr>
          <p:spPr>
            <a:xfrm>
              <a:off x="7421426" y="3251587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Olho</a:t>
              </a:r>
              <a:br>
                <a:rPr lang="pt-BR" sz="1400" dirty="0"/>
              </a:br>
              <a:r>
                <a:rPr lang="pt-BR" sz="1400" dirty="0"/>
                <a:t>Humano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5375463-5D0A-43E8-A3C1-7E34EAF37548}"/>
                </a:ext>
              </a:extLst>
            </p:cNvPr>
            <p:cNvSpPr txBox="1"/>
            <p:nvPr/>
          </p:nvSpPr>
          <p:spPr>
            <a:xfrm>
              <a:off x="10466523" y="3042939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Fonte </a:t>
              </a:r>
              <a:br>
                <a:rPr lang="pt-BR" sz="1400" dirty="0"/>
              </a:br>
              <a:r>
                <a:rPr lang="pt-BR" sz="1400" dirty="0"/>
                <a:t>de Luz</a:t>
              </a:r>
            </a:p>
          </p:txBody>
        </p:sp>
        <p:pic>
          <p:nvPicPr>
            <p:cNvPr id="20" name="Imagem 19" descr="Uma imagem contendo atletismo&#10;&#10;Descrição gerada automaticamente">
              <a:extLst>
                <a:ext uri="{FF2B5EF4-FFF2-40B4-BE49-F238E27FC236}">
                  <a16:creationId xmlns:a16="http://schemas.microsoft.com/office/drawing/2014/main" id="{FEDA766D-6492-472A-81CA-2A21BC62D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33498">
              <a:off x="6610992" y="3620469"/>
              <a:ext cx="837226" cy="659090"/>
            </a:xfrm>
            <a:prstGeom prst="rect">
              <a:avLst/>
            </a:prstGeom>
          </p:spPr>
        </p:pic>
        <p:pic>
          <p:nvPicPr>
            <p:cNvPr id="19" name="Gráfico 18" descr="Lanterna com preenchimento sólido">
              <a:extLst>
                <a:ext uri="{FF2B5EF4-FFF2-40B4-BE49-F238E27FC236}">
                  <a16:creationId xmlns:a16="http://schemas.microsoft.com/office/drawing/2014/main" id="{5616C7B8-A931-442A-B801-A558FFE3A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499059">
              <a:off x="9794371" y="2852649"/>
              <a:ext cx="713491" cy="713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903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40734-9910-459B-A850-E7CBE71F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Luz e 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F37531-4C3F-4A72-8B15-01CE06EF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/>
                </a:solidFill>
              </a:rPr>
              <a:t>olho </a:t>
            </a:r>
            <a:r>
              <a:rPr lang="pt-BR" dirty="0"/>
              <a:t>e o </a:t>
            </a:r>
            <a:r>
              <a:rPr lang="pt-BR" dirty="0">
                <a:solidFill>
                  <a:schemeClr val="accent3"/>
                </a:solidFill>
              </a:rPr>
              <a:t>sensor de uma câmera</a:t>
            </a:r>
            <a:r>
              <a:rPr lang="pt-BR" dirty="0"/>
              <a:t> respondem a luz de forma similar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Ambos somam (integram) os fótons recebidos por um período de tempo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principal diferença é que </a:t>
            </a:r>
            <a:r>
              <a:rPr lang="pt-BR" dirty="0">
                <a:solidFill>
                  <a:schemeClr val="accent1"/>
                </a:solidFill>
              </a:rPr>
              <a:t>nosso sistema visual se adapta </a:t>
            </a:r>
            <a:r>
              <a:rPr lang="pt-BR" dirty="0"/>
              <a:t>a luminosidade</a:t>
            </a:r>
          </a:p>
          <a:p>
            <a:pPr lvl="2"/>
            <a:r>
              <a:rPr lang="pt-BR" dirty="0"/>
              <a:t>Mantendo um fator de aproximadamente 1000x entre os valores extremos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5" name="Gráfico 4" descr="Olho">
            <a:extLst>
              <a:ext uri="{FF2B5EF4-FFF2-40B4-BE49-F238E27FC236}">
                <a16:creationId xmlns:a16="http://schemas.microsoft.com/office/drawing/2014/main" id="{F3D84C87-659A-4DB3-B95B-E6E8D4B81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929" y="4177315"/>
            <a:ext cx="576538" cy="576538"/>
          </a:xfrm>
          <a:prstGeom prst="rect">
            <a:avLst/>
          </a:prstGeom>
        </p:spPr>
      </p:pic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44B57419-CB53-4CE3-9A8C-9EC791C10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23204"/>
              </p:ext>
            </p:extLst>
          </p:nvPr>
        </p:nvGraphicFramePr>
        <p:xfrm>
          <a:off x="2542682" y="3603159"/>
          <a:ext cx="81280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8634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tempo é estabelecido pela abertura do obturador</a:t>
                      </a:r>
                      <a:br>
                        <a:rPr lang="pt-BR" dirty="0"/>
                      </a:b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0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 célula envia um sinal quando a luz acumulada atinge um certo nível</a:t>
                      </a:r>
                      <a:br>
                        <a:rPr lang="pt-BR" dirty="0"/>
                      </a:b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80540"/>
                  </a:ext>
                </a:extLst>
              </a:tr>
            </a:tbl>
          </a:graphicData>
        </a:graphic>
      </p:graphicFrame>
      <p:pic>
        <p:nvPicPr>
          <p:cNvPr id="10" name="Gráfico 9" descr="Câmera">
            <a:extLst>
              <a:ext uri="{FF2B5EF4-FFF2-40B4-BE49-F238E27FC236}">
                <a16:creationId xmlns:a16="http://schemas.microsoft.com/office/drawing/2014/main" id="{FDB516B6-3A60-42B3-99F2-A79F76576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8428" y="3562616"/>
            <a:ext cx="477540" cy="4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D28A-8DCB-414A-8868-A801B235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51D47-12AF-4067-89EB-B0877E7F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Objetos 3D são </a:t>
            </a:r>
            <a:r>
              <a:rPr lang="pt-BR" dirty="0">
                <a:solidFill>
                  <a:schemeClr val="accent3"/>
                </a:solidFill>
              </a:rPr>
              <a:t>desenhados</a:t>
            </a:r>
            <a:r>
              <a:rPr lang="pt-BR" dirty="0"/>
              <a:t> por um </a:t>
            </a:r>
            <a:r>
              <a:rPr lang="pt-BR" dirty="0">
                <a:solidFill>
                  <a:schemeClr val="accent1"/>
                </a:solidFill>
              </a:rPr>
              <a:t>sistema gráfico</a:t>
            </a:r>
          </a:p>
          <a:p>
            <a:pPr lvl="1"/>
            <a:r>
              <a:rPr lang="pt-BR" dirty="0"/>
              <a:t>Faz parte de um sistema computacional</a:t>
            </a:r>
          </a:p>
          <a:p>
            <a:pPr lvl="1"/>
            <a:r>
              <a:rPr lang="pt-BR" dirty="0"/>
              <a:t>Composto por uma </a:t>
            </a:r>
            <a:r>
              <a:rPr lang="pt-BR" dirty="0">
                <a:solidFill>
                  <a:schemeClr val="accent3"/>
                </a:solidFill>
              </a:rPr>
              <a:t>GPU</a:t>
            </a:r>
          </a:p>
          <a:p>
            <a:pPr lvl="2"/>
            <a:r>
              <a:rPr lang="pt-BR" dirty="0"/>
              <a:t>Utiliza uma arquitetura de pipeline otimizada para o paralelismo</a:t>
            </a:r>
          </a:p>
          <a:p>
            <a:pPr lvl="2"/>
            <a:r>
              <a:rPr lang="pt-BR" dirty="0"/>
              <a:t>Programada através de uma API</a:t>
            </a:r>
          </a:p>
          <a:p>
            <a:pPr lvl="1"/>
            <a:r>
              <a:rPr lang="pt-BR" dirty="0"/>
              <a:t>Manipula </a:t>
            </a:r>
            <a:r>
              <a:rPr lang="pt-BR" dirty="0">
                <a:solidFill>
                  <a:schemeClr val="accent1"/>
                </a:solidFill>
              </a:rPr>
              <a:t>modelos matemáticos</a:t>
            </a:r>
            <a:r>
              <a:rPr lang="pt-BR" dirty="0"/>
              <a:t> de: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Objetos</a:t>
            </a:r>
            <a:r>
              <a:rPr lang="pt-BR" dirty="0"/>
              <a:t>: vértices</a:t>
            </a:r>
            <a:r>
              <a:rPr lang="pt-BR"/>
              <a:t>, arestas e </a:t>
            </a:r>
            <a:r>
              <a:rPr lang="pt-BR" dirty="0"/>
              <a:t>faces em um sistema de coordenadas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Luzes</a:t>
            </a:r>
            <a:r>
              <a:rPr lang="pt-BR" dirty="0"/>
              <a:t>: onda, partícula, deslocamento, reflexão, refração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Câmeras</a:t>
            </a:r>
            <a:r>
              <a:rPr lang="pt-BR" dirty="0"/>
              <a:t>: posição, direção, ângulo de visão, foco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228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E878F-BDC7-44E2-A82C-5F01AB47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32BC5-BF89-48C6-ADCC-C62300D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Objetos 3D </a:t>
            </a:r>
            <a:r>
              <a:rPr lang="pt-BR" dirty="0"/>
              <a:t>são representados por </a:t>
            </a:r>
            <a:r>
              <a:rPr lang="pt-BR" dirty="0">
                <a:solidFill>
                  <a:schemeClr val="accent1"/>
                </a:solidFill>
              </a:rPr>
              <a:t>malhas de triângulos</a:t>
            </a:r>
          </a:p>
          <a:p>
            <a:pPr lvl="1"/>
            <a:r>
              <a:rPr lang="pt-BR" dirty="0"/>
              <a:t>Triângulos constituem o </a:t>
            </a:r>
            <a:r>
              <a:rPr lang="pt-BR" dirty="0">
                <a:solidFill>
                  <a:schemeClr val="accent2"/>
                </a:solidFill>
              </a:rPr>
              <a:t>bloco básico</a:t>
            </a:r>
          </a:p>
        </p:txBody>
      </p:sp>
      <p:pic>
        <p:nvPicPr>
          <p:cNvPr id="1026" name="Picture 2" descr="Resultado de imagem para 3D Mesh wireframe Car">
            <a:extLst>
              <a:ext uri="{FF2B5EF4-FFF2-40B4-BE49-F238E27FC236}">
                <a16:creationId xmlns:a16="http://schemas.microsoft.com/office/drawing/2014/main" id="{8ABE10A3-A87C-4FDB-83BE-F82279AAA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 bwMode="auto">
          <a:xfrm>
            <a:off x="1494726" y="3303942"/>
            <a:ext cx="5321710" cy="278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8E2AA8-A751-4785-880B-60635B7A2C09}"/>
              </a:ext>
            </a:extLst>
          </p:cNvPr>
          <p:cNvSpPr txBox="1"/>
          <p:nvPr/>
        </p:nvSpPr>
        <p:spPr>
          <a:xfrm>
            <a:off x="7176655" y="3429000"/>
            <a:ext cx="3520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criação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manipulação</a:t>
            </a:r>
            <a:r>
              <a:rPr lang="pt-BR" dirty="0"/>
              <a:t> das malhas de triângulos é feita através de ferramentas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de </a:t>
            </a:r>
            <a:r>
              <a:rPr lang="pt-BR" dirty="0">
                <a:solidFill>
                  <a:schemeClr val="accent2"/>
                </a:solidFill>
              </a:rPr>
              <a:t>modelagem 3D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3DS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LightWave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Blender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B673074-44C4-4177-BF70-31B19CDAF2F5}"/>
              </a:ext>
            </a:extLst>
          </p:cNvPr>
          <p:cNvGrpSpPr/>
          <p:nvPr/>
        </p:nvGrpSpPr>
        <p:grpSpPr>
          <a:xfrm>
            <a:off x="4829807" y="3404906"/>
            <a:ext cx="589287" cy="445398"/>
            <a:chOff x="4829807" y="3404906"/>
            <a:chExt cx="589287" cy="445398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3673A72-18D8-4142-987B-9601490F043A}"/>
                </a:ext>
              </a:extLst>
            </p:cNvPr>
            <p:cNvCxnSpPr>
              <a:cxnSpLocks/>
            </p:cNvCxnSpPr>
            <p:nvPr/>
          </p:nvCxnSpPr>
          <p:spPr>
            <a:xfrm>
              <a:off x="4861560" y="3437609"/>
              <a:ext cx="496724" cy="2995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C9FF713-4C50-4980-AF57-4440D8C63B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4480" y="3474720"/>
              <a:ext cx="22861" cy="34410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0122C80-8D5C-4150-9290-ED01BFF706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1561" y="3437610"/>
              <a:ext cx="53339" cy="31905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500188B-7A90-49C7-BBA1-560260B5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914900" y="3756660"/>
              <a:ext cx="472441" cy="6216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19621350-B947-49C7-96A1-9CDAC82A4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4900" y="3481872"/>
              <a:ext cx="443384" cy="27478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6DFA259-643F-4BB5-9C3A-28CA3FC38082}"/>
                </a:ext>
              </a:extLst>
            </p:cNvPr>
            <p:cNvSpPr/>
            <p:nvPr/>
          </p:nvSpPr>
          <p:spPr>
            <a:xfrm rot="20379789" flipV="1">
              <a:off x="4829807" y="3404906"/>
              <a:ext cx="63507" cy="6540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66E0CF1-4AB3-42B1-B184-EBDD62EE2005}"/>
                </a:ext>
              </a:extLst>
            </p:cNvPr>
            <p:cNvSpPr/>
            <p:nvPr/>
          </p:nvSpPr>
          <p:spPr>
            <a:xfrm rot="20379789" flipV="1">
              <a:off x="5338730" y="3442016"/>
              <a:ext cx="63507" cy="6540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D4A1FB9-E290-40C2-A7C1-27D10EC2F1E2}"/>
                </a:ext>
              </a:extLst>
            </p:cNvPr>
            <p:cNvSpPr/>
            <p:nvPr/>
          </p:nvSpPr>
          <p:spPr>
            <a:xfrm rot="20379789" flipV="1">
              <a:off x="5355587" y="3784895"/>
              <a:ext cx="63507" cy="6540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CCF0852-2738-431D-AD6D-82A4A34E6F7E}"/>
                </a:ext>
              </a:extLst>
            </p:cNvPr>
            <p:cNvSpPr/>
            <p:nvPr/>
          </p:nvSpPr>
          <p:spPr>
            <a:xfrm rot="20379789" flipV="1">
              <a:off x="4883148" y="3723955"/>
              <a:ext cx="63507" cy="6540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5047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2B4BE-5001-44F6-8CF8-23E57B3F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Representação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1A760-BB1D-4CC8-BDD6-DD7A4B2B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80891" cy="40241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quantidade de triângulos </a:t>
            </a:r>
            <a:r>
              <a:rPr lang="pt-BR" dirty="0"/>
              <a:t>utilizada tem impacto:</a:t>
            </a:r>
          </a:p>
          <a:p>
            <a:pPr lvl="1"/>
            <a:r>
              <a:rPr lang="pt-BR" dirty="0"/>
              <a:t>Na fidelidade do modelo</a:t>
            </a:r>
          </a:p>
          <a:p>
            <a:pPr lvl="1"/>
            <a:r>
              <a:rPr lang="pt-BR" dirty="0"/>
              <a:t>Nos requisitos de processamento</a:t>
            </a:r>
            <a:br>
              <a:rPr lang="pt-BR" dirty="0"/>
            </a:br>
            <a:endParaRPr lang="pt-BR" dirty="0"/>
          </a:p>
          <a:p>
            <a:pPr>
              <a:lnSpc>
                <a:spcPct val="110000"/>
              </a:lnSpc>
            </a:pPr>
            <a:r>
              <a:rPr lang="pt-BR" dirty="0"/>
              <a:t>Um </a:t>
            </a:r>
            <a:r>
              <a:rPr lang="pt-BR" dirty="0">
                <a:solidFill>
                  <a:schemeClr val="accent1"/>
                </a:solidFill>
              </a:rPr>
              <a:t>equilíbrio</a:t>
            </a:r>
            <a:r>
              <a:rPr lang="pt-BR" dirty="0"/>
              <a:t> deve ser encontrado com base:</a:t>
            </a:r>
          </a:p>
          <a:p>
            <a:pPr lvl="1"/>
            <a:r>
              <a:rPr lang="pt-BR" dirty="0"/>
              <a:t>No poder do hardware</a:t>
            </a:r>
          </a:p>
          <a:p>
            <a:pPr lvl="1"/>
            <a:r>
              <a:rPr lang="pt-BR" dirty="0"/>
              <a:t>No tipo de aplicação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7B72E7-1EC1-482F-89E1-21BD3D0C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66691" y="2194560"/>
            <a:ext cx="5447226" cy="35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9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7F5A9-7829-4347-897A-A4878264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9419A-7778-47F6-BCB5-4542347C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triângulos</a:t>
            </a:r>
            <a:r>
              <a:rPr lang="pt-BR" dirty="0"/>
              <a:t> são representados por </a:t>
            </a:r>
            <a:r>
              <a:rPr lang="pt-BR" dirty="0">
                <a:solidFill>
                  <a:schemeClr val="accent1"/>
                </a:solidFill>
              </a:rPr>
              <a:t>vértices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Um vértice possui uma posição</a:t>
            </a:r>
            <a:br>
              <a:rPr lang="pt-BR" dirty="0"/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 pode também ter outros atributos</a:t>
            </a:r>
            <a:br>
              <a:rPr lang="pt-BR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como cor, textura, vetor normal, etc.</a:t>
            </a:r>
          </a:p>
          <a:p>
            <a:pPr lvl="2">
              <a:lnSpc>
                <a:spcPct val="130000"/>
              </a:lnSpc>
            </a:pPr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posição</a:t>
            </a:r>
            <a:r>
              <a:rPr lang="pt-BR" dirty="0"/>
              <a:t> do vértice depende </a:t>
            </a:r>
            <a:br>
              <a:rPr lang="pt-BR" dirty="0"/>
            </a:br>
            <a:r>
              <a:rPr lang="pt-BR" dirty="0"/>
              <a:t>de, e é estabelecida por, um 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sistema de coordenadas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pt-BR" dirty="0"/>
              <a:t>Dois vértices definem uma </a:t>
            </a:r>
            <a:r>
              <a:rPr lang="pt-BR" dirty="0">
                <a:solidFill>
                  <a:schemeClr val="accent2"/>
                </a:solidFill>
              </a:rPr>
              <a:t>aresta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Três ou mais definem uma </a:t>
            </a:r>
            <a:r>
              <a:rPr lang="pt-BR" dirty="0">
                <a:solidFill>
                  <a:schemeClr val="accent2"/>
                </a:solidFill>
              </a:rPr>
              <a:t>face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48B021B-5F52-47EA-86EC-063B64B28BAA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52" name="Triângulo isósceles 6">
              <a:extLst>
                <a:ext uri="{FF2B5EF4-FFF2-40B4-BE49-F238E27FC236}">
                  <a16:creationId xmlns:a16="http://schemas.microsoft.com/office/drawing/2014/main" id="{F7DBC148-11E4-47A4-B89E-495DA2EE9A51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DF3185E-ADAD-45DF-9ED3-E51242E50270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14BAAB-A6A0-4993-989F-E2FD693617C7}"/>
              </a:ext>
            </a:extLst>
          </p:cNvPr>
          <p:cNvGrpSpPr/>
          <p:nvPr/>
        </p:nvGrpSpPr>
        <p:grpSpPr>
          <a:xfrm>
            <a:off x="6679410" y="2891254"/>
            <a:ext cx="4080875" cy="2703890"/>
            <a:chOff x="5957734" y="2891254"/>
            <a:chExt cx="4080875" cy="2703890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9852BD5A-09CD-4052-BA1C-FE1F111E3A03}"/>
                </a:ext>
              </a:extLst>
            </p:cNvPr>
            <p:cNvCxnSpPr/>
            <p:nvPr/>
          </p:nvCxnSpPr>
          <p:spPr>
            <a:xfrm flipV="1">
              <a:off x="7403462" y="2987317"/>
              <a:ext cx="0" cy="2383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B297AA71-B1AF-4435-A23D-388AC308AD59}"/>
                </a:ext>
              </a:extLst>
            </p:cNvPr>
            <p:cNvCxnSpPr/>
            <p:nvPr/>
          </p:nvCxnSpPr>
          <p:spPr>
            <a:xfrm>
              <a:off x="7107112" y="5032757"/>
              <a:ext cx="2909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E85D824-A901-4775-AC5D-43C48CF84E3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>
              <a:off x="9295246" y="4283746"/>
              <a:ext cx="0" cy="762545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6D746B8-4BDE-4747-8D3C-891AEDCE34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224" y="4665730"/>
              <a:ext cx="2" cy="36702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A1D0C99-3A6C-4CDE-8E10-47D52D7EB16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7403462" y="4639647"/>
              <a:ext cx="763044" cy="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B6986F5-93C8-475C-B954-CEDEA7008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3462" y="3464687"/>
              <a:ext cx="907416" cy="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4240341-DA4A-4DC8-970F-858E25E7901A}"/>
                </a:ext>
              </a:extLst>
            </p:cNvPr>
            <p:cNvGrpSpPr/>
            <p:nvPr/>
          </p:nvGrpSpPr>
          <p:grpSpPr>
            <a:xfrm rot="20379789">
              <a:off x="7944261" y="3367549"/>
              <a:ext cx="1234928" cy="1145725"/>
              <a:chOff x="1197971" y="3698563"/>
              <a:chExt cx="795905" cy="750175"/>
            </a:xfrm>
          </p:grpSpPr>
          <p:sp>
            <p:nvSpPr>
              <p:cNvPr id="6" name="Triângulo isósceles 5">
                <a:extLst>
                  <a:ext uri="{FF2B5EF4-FFF2-40B4-BE49-F238E27FC236}">
                    <a16:creationId xmlns:a16="http://schemas.microsoft.com/office/drawing/2014/main" id="{43ED122A-CAC9-485B-A249-FA32A7083878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772F6CA7-B2EE-495F-A891-C0A8D0E59E15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1C645E8-D246-4BB9-8324-E10716B0E07E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A962719D-8F6E-434F-A2BC-F8872823114E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B684C37-6197-4F6C-9FA9-0564A7709618}"/>
                </a:ext>
              </a:extLst>
            </p:cNvPr>
            <p:cNvSpPr txBox="1"/>
            <p:nvPr/>
          </p:nvSpPr>
          <p:spPr>
            <a:xfrm>
              <a:off x="9756160" y="5027728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2B3A68B-96C9-40EE-AA01-21C039893A31}"/>
                </a:ext>
              </a:extLst>
            </p:cNvPr>
            <p:cNvSpPr txBox="1"/>
            <p:nvPr/>
          </p:nvSpPr>
          <p:spPr>
            <a:xfrm>
              <a:off x="7023926" y="2891254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52CF718-3EFF-4384-9203-9D00337A1F7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>
              <a:off x="8384159" y="3464618"/>
              <a:ext cx="5452" cy="156311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7ABFBCB5-BB6F-4967-ACE8-9B65BF64EDE3}"/>
                </a:ext>
              </a:extLst>
            </p:cNvPr>
            <p:cNvCxnSpPr>
              <a:cxnSpLocks/>
            </p:cNvCxnSpPr>
            <p:nvPr/>
          </p:nvCxnSpPr>
          <p:spPr>
            <a:xfrm>
              <a:off x="7403462" y="4234598"/>
              <a:ext cx="1828193" cy="0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093BFF61-330A-4F5A-BBF7-D9FFC73BD6DD}"/>
                </a:ext>
              </a:extLst>
            </p:cNvPr>
            <p:cNvGrpSpPr/>
            <p:nvPr/>
          </p:nvGrpSpPr>
          <p:grpSpPr>
            <a:xfrm>
              <a:off x="5957734" y="5119431"/>
              <a:ext cx="1361467" cy="475713"/>
              <a:chOff x="2055438" y="5912783"/>
              <a:chExt cx="1361467" cy="475713"/>
            </a:xfrm>
          </p:grpSpPr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DB1241CA-48AC-4A29-B01C-DE5DB352C920}"/>
                  </a:ext>
                </a:extLst>
              </p:cNvPr>
              <p:cNvSpPr txBox="1"/>
              <p:nvPr/>
            </p:nvSpPr>
            <p:spPr>
              <a:xfrm>
                <a:off x="2055438" y="6049942"/>
                <a:ext cx="930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Origem</a:t>
                </a:r>
              </a:p>
            </p:txBody>
          </p:sp>
          <p:cxnSp>
            <p:nvCxnSpPr>
              <p:cNvPr id="41" name="Conector: Curvo 40">
                <a:extLst>
                  <a:ext uri="{FF2B5EF4-FFF2-40B4-BE49-F238E27FC236}">
                    <a16:creationId xmlns:a16="http://schemas.microsoft.com/office/drawing/2014/main" id="{CDC7FB5E-2757-43F3-A149-C8F1889832D9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V="1">
                <a:off x="2985501" y="5912783"/>
                <a:ext cx="431404" cy="30643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FF1B799-7492-4A85-999E-102FA64CBF42}"/>
                </a:ext>
              </a:extLst>
            </p:cNvPr>
            <p:cNvSpPr txBox="1"/>
            <p:nvPr/>
          </p:nvSpPr>
          <p:spPr>
            <a:xfrm>
              <a:off x="9117954" y="508647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10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6C4797E-74FD-4A91-BD60-7296AAA64333}"/>
                </a:ext>
              </a:extLst>
            </p:cNvPr>
            <p:cNvSpPr txBox="1"/>
            <p:nvPr/>
          </p:nvSpPr>
          <p:spPr>
            <a:xfrm>
              <a:off x="7080396" y="409609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22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D0BC8-DA30-418C-A695-276C75D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42069-F48D-4E13-83CC-B307B000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/>
                </a:solidFill>
              </a:rPr>
              <a:t>triângulo</a:t>
            </a:r>
            <a:r>
              <a:rPr lang="pt-BR" dirty="0"/>
              <a:t> pode ser descrito em </a:t>
            </a:r>
            <a:r>
              <a:rPr lang="pt-BR" dirty="0">
                <a:solidFill>
                  <a:schemeClr val="accent1"/>
                </a:solidFill>
              </a:rPr>
              <a:t>várias coordenadas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Local</a:t>
            </a:r>
          </a:p>
          <a:p>
            <a:pPr lvl="1"/>
            <a:r>
              <a:rPr lang="pt-BR" dirty="0"/>
              <a:t>Global</a:t>
            </a:r>
          </a:p>
          <a:p>
            <a:pPr lvl="1"/>
            <a:r>
              <a:rPr lang="pt-BR" dirty="0"/>
              <a:t>Câmera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B8B437F-20C3-4B15-873F-8FD49E946F6B}"/>
              </a:ext>
            </a:extLst>
          </p:cNvPr>
          <p:cNvGrpSpPr/>
          <p:nvPr/>
        </p:nvGrpSpPr>
        <p:grpSpPr>
          <a:xfrm>
            <a:off x="3655986" y="2938268"/>
            <a:ext cx="6149430" cy="3379839"/>
            <a:chOff x="3655986" y="2938268"/>
            <a:chExt cx="6149430" cy="3379839"/>
          </a:xfrm>
        </p:grpSpPr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797B5225-6BF7-4166-8704-DDD396C49764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782083F3-982C-4B06-8EE2-4A095E668833}"/>
                </a:ext>
              </a:extLst>
            </p:cNvPr>
            <p:cNvGrpSpPr/>
            <p:nvPr/>
          </p:nvGrpSpPr>
          <p:grpSpPr>
            <a:xfrm>
              <a:off x="4846256" y="3984434"/>
              <a:ext cx="1693988" cy="1388156"/>
              <a:chOff x="5516437" y="3044467"/>
              <a:chExt cx="2909225" cy="2383995"/>
            </a:xfrm>
          </p:grpSpPr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18802DFB-7483-47E4-99DC-765344CF8594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4DB595A2-A985-4C58-806A-9AE6AC48E4C9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DF7B01E2-6C43-4D3B-AC31-8571154CBFB2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BFB2107F-3EC6-4ED4-BE96-ABDC8FE431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6B4396A4-A622-462A-8B5C-2C0FF93DB56C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F900DF45-00F8-4E93-98E6-098F8379248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43834CF-F30E-4E1F-9347-48EE718E48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FD48DD4A-A676-4573-8932-EB25F9643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01DB89A0-81A1-4BB8-83CD-0362961045AE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0" name="Triângulo isósceles 19">
                  <a:extLst>
                    <a:ext uri="{FF2B5EF4-FFF2-40B4-BE49-F238E27FC236}">
                      <a16:creationId xmlns:a16="http://schemas.microsoft.com/office/drawing/2014/main" id="{CFD3E160-9041-44AA-A2EF-A95ECE05CF97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770570B3-0FEF-469F-A2AB-FAB1F639C783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C2612F7B-0A30-40E6-AF36-BAB8B1086A5B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D7FF411C-2F26-473C-B966-4F6DA2B0EA34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AFB23ED-9E41-45AE-A13C-2CFA5A71018C}"/>
                </a:ext>
              </a:extLst>
            </p:cNvPr>
            <p:cNvSpPr txBox="1"/>
            <p:nvPr/>
          </p:nvSpPr>
          <p:spPr>
            <a:xfrm>
              <a:off x="9522967" y="5736153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EBD4346-12CD-4655-BF5C-98BF77F580D4}"/>
                </a:ext>
              </a:extLst>
            </p:cNvPr>
            <p:cNvSpPr txBox="1"/>
            <p:nvPr/>
          </p:nvSpPr>
          <p:spPr>
            <a:xfrm>
              <a:off x="3655986" y="3193047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8F104BB6-37D8-4647-884A-AAF43CDA4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122" y="3286959"/>
              <a:ext cx="0" cy="2646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167E511C-5445-4E5B-B31C-9C6D099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3849563" y="5736153"/>
              <a:ext cx="59230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B2C88AB6-22F4-4062-BFF5-F54C7074FA9C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44" name="Conector de Seta Reta 43">
                <a:extLst>
                  <a:ext uri="{FF2B5EF4-FFF2-40B4-BE49-F238E27FC236}">
                    <a16:creationId xmlns:a16="http://schemas.microsoft.com/office/drawing/2014/main" id="{EC3CEE06-312B-4DC8-A02C-7E9B9EDE7066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44">
                <a:extLst>
                  <a:ext uri="{FF2B5EF4-FFF2-40B4-BE49-F238E27FC236}">
                    <a16:creationId xmlns:a16="http://schemas.microsoft.com/office/drawing/2014/main" id="{155B8250-C6BB-4D4E-BEC1-FE6A187584C8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AA2131A9-EBA8-4E71-AB5D-A621B5CBD42B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F19853CA-6E0A-4231-B861-320A0404A3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A8BFE5F4-B8C9-4FC2-ACB8-A592AE2CF599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0998CE02-62C0-4438-A299-D4A8AA3807F3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3871C867-346B-4903-88D9-A8591E838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D6082CE4-0723-40BB-94EB-E5F82F625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EAC5D930-FD21-4F91-8EA3-EF0073F8E9D8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53" name="Triângulo isósceles 52">
                  <a:extLst>
                    <a:ext uri="{FF2B5EF4-FFF2-40B4-BE49-F238E27FC236}">
                      <a16:creationId xmlns:a16="http://schemas.microsoft.com/office/drawing/2014/main" id="{66C38E64-7FAD-475E-8284-0A8C0D59DAB5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E589EC1F-03C1-4ABF-9A95-FF997236B2FD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A3DEADCF-1A39-48B6-AEEF-32276437BC47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87A9657A-AB69-4294-B86F-8F27755C67D7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D46DAC5-DE89-4CFE-8821-20C53BFC4F3D}"/>
                </a:ext>
              </a:extLst>
            </p:cNvPr>
            <p:cNvSpPr txBox="1"/>
            <p:nvPr/>
          </p:nvSpPr>
          <p:spPr>
            <a:xfrm>
              <a:off x="7274095" y="4705082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901A008-A9A9-4B2A-A501-D6BB52918B90}"/>
                </a:ext>
              </a:extLst>
            </p:cNvPr>
            <p:cNvSpPr txBox="1"/>
            <p:nvPr/>
          </p:nvSpPr>
          <p:spPr>
            <a:xfrm>
              <a:off x="6380539" y="5979553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Global</a:t>
              </a:r>
            </a:p>
          </p:txBody>
        </p: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E7BB5345-B303-4C81-8499-9E66F4FCC3C2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62" name="Conector de Seta Reta 61">
                <a:extLst>
                  <a:ext uri="{FF2B5EF4-FFF2-40B4-BE49-F238E27FC236}">
                    <a16:creationId xmlns:a16="http://schemas.microsoft.com/office/drawing/2014/main" id="{BA6D2020-F54E-4A37-A9BF-9730B4D2A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de Seta Reta 62">
                <a:extLst>
                  <a:ext uri="{FF2B5EF4-FFF2-40B4-BE49-F238E27FC236}">
                    <a16:creationId xmlns:a16="http://schemas.microsoft.com/office/drawing/2014/main" id="{991F66C2-3402-4F57-913B-DCB203C8E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áfico 60" descr="Câmera de vídeo">
                <a:extLst>
                  <a:ext uri="{FF2B5EF4-FFF2-40B4-BE49-F238E27FC236}">
                    <a16:creationId xmlns:a16="http://schemas.microsoft.com/office/drawing/2014/main" id="{16B83BB8-D770-4067-BFF6-B795C949C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C0FC768-377D-4B62-BF69-006FB90A0D7B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9" name="Triângulo isósceles 6">
              <a:extLst>
                <a:ext uri="{FF2B5EF4-FFF2-40B4-BE49-F238E27FC236}">
                  <a16:creationId xmlns:a16="http://schemas.microsoft.com/office/drawing/2014/main" id="{4EAC2028-D48F-4AD4-97BF-2801ACA0C140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B69730CA-386F-42DB-A652-1C0E8AF1688B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523295F-2DDB-4353-9C9D-4CD1ED9DE3A8}"/>
              </a:ext>
            </a:extLst>
          </p:cNvPr>
          <p:cNvSpPr txBox="1"/>
          <p:nvPr/>
        </p:nvSpPr>
        <p:spPr>
          <a:xfrm>
            <a:off x="5939644" y="517001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10</a:t>
            </a:r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7F41BC8-6485-4472-A168-35A361E6C760}"/>
              </a:ext>
            </a:extLst>
          </p:cNvPr>
          <p:cNvSpPr txBox="1"/>
          <p:nvPr/>
        </p:nvSpPr>
        <p:spPr>
          <a:xfrm>
            <a:off x="4740203" y="457040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88A5AEB-8589-43E9-A8B3-7A5784E75A13}"/>
              </a:ext>
            </a:extLst>
          </p:cNvPr>
          <p:cNvSpPr txBox="1"/>
          <p:nvPr/>
        </p:nvSpPr>
        <p:spPr>
          <a:xfrm>
            <a:off x="4832537" y="578275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20</a:t>
            </a:r>
            <a:endParaRPr lang="pt-BR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E4A92C9-DA22-4C2A-BEC4-CE3D77B8B05C}"/>
              </a:ext>
            </a:extLst>
          </p:cNvPr>
          <p:cNvSpPr txBox="1"/>
          <p:nvPr/>
        </p:nvSpPr>
        <p:spPr>
          <a:xfrm>
            <a:off x="3651733" y="504000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12</a:t>
            </a:r>
            <a:endParaRPr lang="pt-BR" dirty="0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CA6F1F08-34D2-43AE-AAE2-9AC386A31418}"/>
              </a:ext>
            </a:extLst>
          </p:cNvPr>
          <p:cNvCxnSpPr>
            <a:cxnSpLocks/>
          </p:cNvCxnSpPr>
          <p:nvPr/>
        </p:nvCxnSpPr>
        <p:spPr>
          <a:xfrm>
            <a:off x="5020620" y="5372590"/>
            <a:ext cx="0" cy="444016"/>
          </a:xfrm>
          <a:prstGeom prst="line">
            <a:avLst/>
          </a:prstGeom>
          <a:ln w="6350">
            <a:solidFill>
              <a:schemeClr val="bg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97DBEAA-438B-421C-B63C-2BF490DD3100}"/>
              </a:ext>
            </a:extLst>
          </p:cNvPr>
          <p:cNvCxnSpPr>
            <a:cxnSpLocks/>
          </p:cNvCxnSpPr>
          <p:nvPr/>
        </p:nvCxnSpPr>
        <p:spPr>
          <a:xfrm flipH="1">
            <a:off x="3951261" y="5174853"/>
            <a:ext cx="894995" cy="0"/>
          </a:xfrm>
          <a:prstGeom prst="line">
            <a:avLst/>
          </a:prstGeom>
          <a:ln w="6350">
            <a:solidFill>
              <a:schemeClr val="bg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28ED369-7E68-42FC-A32A-E7D460BEA2CA}"/>
              </a:ext>
            </a:extLst>
          </p:cNvPr>
          <p:cNvSpPr txBox="1"/>
          <p:nvPr/>
        </p:nvSpPr>
        <p:spPr>
          <a:xfrm>
            <a:off x="5185688" y="515803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487262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EDA32-14FC-47FD-93E3-1C035A1E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0F81A-4A31-4123-9D64-5028CAD7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</a:t>
            </a:r>
            <a:r>
              <a:rPr lang="pt-BR" dirty="0">
                <a:solidFill>
                  <a:schemeClr val="accent3"/>
                </a:solidFill>
              </a:rPr>
              <a:t>dois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sistemas de coordenadas</a:t>
            </a:r>
            <a:r>
              <a:rPr lang="pt-BR" dirty="0"/>
              <a:t> comumente utilizados em </a:t>
            </a:r>
            <a:r>
              <a:rPr lang="pt-BR" dirty="0">
                <a:solidFill>
                  <a:schemeClr val="accent2"/>
                </a:solidFill>
              </a:rPr>
              <a:t>3D</a:t>
            </a:r>
            <a:r>
              <a:rPr lang="pt-BR" dirty="0"/>
              <a:t>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7FABF1E-F03D-4738-81BA-86404962BCE2}"/>
              </a:ext>
            </a:extLst>
          </p:cNvPr>
          <p:cNvCxnSpPr/>
          <p:nvPr/>
        </p:nvCxnSpPr>
        <p:spPr>
          <a:xfrm flipV="1">
            <a:off x="2626436" y="3041506"/>
            <a:ext cx="0" cy="2383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F8B5686-7352-456A-9BC2-67461A8F3244}"/>
              </a:ext>
            </a:extLst>
          </p:cNvPr>
          <p:cNvCxnSpPr/>
          <p:nvPr/>
        </p:nvCxnSpPr>
        <p:spPr>
          <a:xfrm>
            <a:off x="2330086" y="5086946"/>
            <a:ext cx="290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28936F7-DEDA-441E-BEFB-A90B48379DE8}"/>
              </a:ext>
            </a:extLst>
          </p:cNvPr>
          <p:cNvSpPr txBox="1"/>
          <p:nvPr/>
        </p:nvSpPr>
        <p:spPr>
          <a:xfrm>
            <a:off x="4979134" y="5081917"/>
            <a:ext cx="28244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7D5118-9ACA-4AC2-A06F-62E115D279DE}"/>
              </a:ext>
            </a:extLst>
          </p:cNvPr>
          <p:cNvSpPr txBox="1"/>
          <p:nvPr/>
        </p:nvSpPr>
        <p:spPr>
          <a:xfrm>
            <a:off x="2246900" y="2945443"/>
            <a:ext cx="29527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y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4DA5EBC-8852-4453-952A-6029A2089211}"/>
              </a:ext>
            </a:extLst>
          </p:cNvPr>
          <p:cNvCxnSpPr>
            <a:cxnSpLocks/>
          </p:cNvCxnSpPr>
          <p:nvPr/>
        </p:nvCxnSpPr>
        <p:spPr>
          <a:xfrm flipH="1">
            <a:off x="2033823" y="4903433"/>
            <a:ext cx="745034" cy="936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07D6EB-3FC4-41EE-808E-5CF89E25F56F}"/>
              </a:ext>
            </a:extLst>
          </p:cNvPr>
          <p:cNvSpPr txBox="1"/>
          <p:nvPr/>
        </p:nvSpPr>
        <p:spPr>
          <a:xfrm>
            <a:off x="2123309" y="5661162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z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A57FDC8-B575-442D-876B-680D5A4532E4}"/>
              </a:ext>
            </a:extLst>
          </p:cNvPr>
          <p:cNvCxnSpPr/>
          <p:nvPr/>
        </p:nvCxnSpPr>
        <p:spPr>
          <a:xfrm flipV="1">
            <a:off x="7037278" y="3036477"/>
            <a:ext cx="0" cy="2383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B32EE2F-2838-4267-9E71-BD0BC0B83763}"/>
              </a:ext>
            </a:extLst>
          </p:cNvPr>
          <p:cNvCxnSpPr/>
          <p:nvPr/>
        </p:nvCxnSpPr>
        <p:spPr>
          <a:xfrm>
            <a:off x="6740928" y="5081917"/>
            <a:ext cx="290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4F5B16D-1A22-4606-8AE9-8902F7DD4575}"/>
              </a:ext>
            </a:extLst>
          </p:cNvPr>
          <p:cNvSpPr txBox="1"/>
          <p:nvPr/>
        </p:nvSpPr>
        <p:spPr>
          <a:xfrm>
            <a:off x="9389976" y="5076888"/>
            <a:ext cx="28244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x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2950A21-647C-4072-982C-AE70DF475965}"/>
              </a:ext>
            </a:extLst>
          </p:cNvPr>
          <p:cNvSpPr txBox="1"/>
          <p:nvPr/>
        </p:nvSpPr>
        <p:spPr>
          <a:xfrm>
            <a:off x="6657742" y="2940414"/>
            <a:ext cx="29527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y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93EC675-0A40-4AB2-889B-17F9B3A13DF4}"/>
              </a:ext>
            </a:extLst>
          </p:cNvPr>
          <p:cNvSpPr txBox="1"/>
          <p:nvPr/>
        </p:nvSpPr>
        <p:spPr>
          <a:xfrm>
            <a:off x="7503984" y="4453898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z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3AD0657-597B-435F-BAFF-F4FE60CB9B12}"/>
              </a:ext>
            </a:extLst>
          </p:cNvPr>
          <p:cNvSpPr txBox="1"/>
          <p:nvPr/>
        </p:nvSpPr>
        <p:spPr>
          <a:xfrm>
            <a:off x="3137852" y="336775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Right-handed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A38FB9-92C1-46BA-BA45-E2202F1C9D4E}"/>
              </a:ext>
            </a:extLst>
          </p:cNvPr>
          <p:cNvSpPr txBox="1"/>
          <p:nvPr/>
        </p:nvSpPr>
        <p:spPr>
          <a:xfrm>
            <a:off x="7732587" y="336775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Left-handed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E0D05A98-88E8-4A61-9C54-5416B0C6BF74}"/>
              </a:ext>
            </a:extLst>
          </p:cNvPr>
          <p:cNvCxnSpPr>
            <a:cxnSpLocks/>
          </p:cNvCxnSpPr>
          <p:nvPr/>
        </p:nvCxnSpPr>
        <p:spPr>
          <a:xfrm flipH="1">
            <a:off x="6817746" y="4414845"/>
            <a:ext cx="745034" cy="936489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BA5D92EB-4B56-4DB5-8901-B255370C929E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52" name="Triângulo isósceles 6">
              <a:extLst>
                <a:ext uri="{FF2B5EF4-FFF2-40B4-BE49-F238E27FC236}">
                  <a16:creationId xmlns:a16="http://schemas.microsoft.com/office/drawing/2014/main" id="{1289C1F8-ED24-406A-B9C9-557E8CFD0D61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D43FE36-8742-4113-A6EA-4BACDD4E427A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71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37642-B3A5-4EED-9424-BED15BC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CF15F-E1C1-4D9B-B3F6-F6B6FE5D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monitores</a:t>
            </a:r>
            <a:r>
              <a:rPr lang="pt-BR" dirty="0"/>
              <a:t> de computador </a:t>
            </a:r>
            <a:r>
              <a:rPr lang="pt-BR" dirty="0">
                <a:solidFill>
                  <a:schemeClr val="accent1"/>
                </a:solidFill>
              </a:rPr>
              <a:t>emitem luz </a:t>
            </a:r>
            <a:r>
              <a:rPr lang="pt-BR" dirty="0"/>
              <a:t>através de cada pixel</a:t>
            </a:r>
            <a:endParaRPr lang="pt-BR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pt-BR" b="1" dirty="0"/>
              <a:t>Pixel</a:t>
            </a:r>
            <a:r>
              <a:rPr lang="pt-BR" dirty="0"/>
              <a:t> vem de </a:t>
            </a:r>
            <a:r>
              <a:rPr lang="pt-BR" b="1" dirty="0" err="1"/>
              <a:t>picture</a:t>
            </a:r>
            <a:r>
              <a:rPr lang="pt-BR" b="1" dirty="0"/>
              <a:t> </a:t>
            </a:r>
            <a:r>
              <a:rPr lang="pt-BR" b="1" dirty="0" err="1"/>
              <a:t>element</a:t>
            </a:r>
            <a:r>
              <a:rPr lang="pt-BR" dirty="0"/>
              <a:t> em inglês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A luz emitida é uma mistura </a:t>
            </a:r>
            <a:br>
              <a:rPr lang="pt-BR" dirty="0"/>
            </a:br>
            <a:r>
              <a:rPr lang="pt-BR" dirty="0"/>
              <a:t>de diferentes intensidades </a:t>
            </a:r>
            <a:br>
              <a:rPr lang="pt-BR" dirty="0"/>
            </a:br>
            <a:r>
              <a:rPr lang="pt-BR" dirty="0"/>
              <a:t>das cores:</a:t>
            </a:r>
          </a:p>
          <a:p>
            <a:pPr lvl="2"/>
            <a:r>
              <a:rPr lang="pt-BR" dirty="0"/>
              <a:t>Vermelho</a:t>
            </a:r>
            <a:r>
              <a:rPr lang="pt-BR" dirty="0">
                <a:solidFill>
                  <a:schemeClr val="accent1"/>
                </a:solidFill>
              </a:rPr>
              <a:t> (</a:t>
            </a:r>
            <a:r>
              <a:rPr lang="pt-BR" dirty="0" err="1">
                <a:solidFill>
                  <a:schemeClr val="accent1"/>
                </a:solidFill>
              </a:rPr>
              <a:t>Red</a:t>
            </a:r>
            <a:r>
              <a:rPr lang="pt-BR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pt-BR" dirty="0"/>
              <a:t>Verde</a:t>
            </a:r>
            <a:r>
              <a:rPr lang="pt-BR" dirty="0">
                <a:solidFill>
                  <a:schemeClr val="accent4"/>
                </a:solidFill>
              </a:rPr>
              <a:t> (Green)</a:t>
            </a:r>
          </a:p>
          <a:p>
            <a:pPr lvl="2"/>
            <a:r>
              <a:rPr lang="pt-BR" dirty="0"/>
              <a:t>Azul</a:t>
            </a:r>
            <a:r>
              <a:rPr lang="pt-BR" dirty="0">
                <a:solidFill>
                  <a:schemeClr val="accent6"/>
                </a:solidFill>
              </a:rPr>
              <a:t> (Blue)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B970EA5-1D15-474F-8D1F-5053E2269330}"/>
              </a:ext>
            </a:extLst>
          </p:cNvPr>
          <p:cNvGrpSpPr/>
          <p:nvPr/>
        </p:nvGrpSpPr>
        <p:grpSpPr>
          <a:xfrm>
            <a:off x="5542225" y="3561253"/>
            <a:ext cx="1763736" cy="1288884"/>
            <a:chOff x="7620409" y="3580360"/>
            <a:chExt cx="1763736" cy="128888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1BE3018-EA1C-4815-9BB5-CDEB972604CB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8E6C4BB-3CE0-4429-8C55-0D5BC3B72145}"/>
                </a:ext>
              </a:extLst>
            </p:cNvPr>
            <p:cNvSpPr/>
            <p:nvPr/>
          </p:nvSpPr>
          <p:spPr>
            <a:xfrm>
              <a:off x="7668863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D56C6BC-1F94-47CD-9098-36714A0B5832}"/>
                </a:ext>
              </a:extLst>
            </p:cNvPr>
            <p:cNvSpPr/>
            <p:nvPr/>
          </p:nvSpPr>
          <p:spPr>
            <a:xfrm>
              <a:off x="7862818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B6BB8CD-9D31-4585-B6E8-463057F952ED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52711A2-D277-4A6B-8CCF-9365BB4FFC78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DFD810F-EB7A-43BD-A45A-58F9842C3B74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F01909E-4A21-4739-964B-43BCE9881785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BEF136A-9903-4026-8D65-47BFC7F74F2B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706C8FB-7B33-45C9-A153-E548B57A6BE2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0B87530-9A0E-4EC0-A85D-CF7F2B26FA6B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7454127-AF05-4D09-BF8E-3276E7507D3B}"/>
                </a:ext>
              </a:extLst>
            </p:cNvPr>
            <p:cNvSpPr/>
            <p:nvPr/>
          </p:nvSpPr>
          <p:spPr>
            <a:xfrm>
              <a:off x="7668863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FA57293-611A-4913-A03F-765DBBEF5502}"/>
                </a:ext>
              </a:extLst>
            </p:cNvPr>
            <p:cNvSpPr/>
            <p:nvPr/>
          </p:nvSpPr>
          <p:spPr>
            <a:xfrm>
              <a:off x="7862818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45B82B0-08C3-457B-9B65-797C64A3B628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C04478C-2669-4D5D-91CF-B921DEE7180E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E0F74D2-2C8B-4F13-B479-B56D589E25AE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F0B691B-0721-4628-AD4E-1EA18B7077C5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99C6610-B7AA-4A98-84EA-F69CD3C47121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D8D9DF1-6353-445A-A3D8-8493ABCFE557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2A6643F-D988-48FD-A165-3109CE3C5037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982DF97-CF56-42F2-B9B5-3AD197568B37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315B42D-9CA3-4E5F-B346-2992FF5086E1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A018054-59D0-4D20-816F-ACF1C91AAD8A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427D9CC-B091-4C9A-8953-9CCF09B3ABB6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98C2874-933C-4CE0-BE28-22F838920563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8A31E83-6BF9-4CA9-BEC3-9C75D3D1A4D2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C9DB1F5-5596-4AAE-9793-6912A7798AFE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37F37A1-E1D5-460B-8A2B-2C700C0A2F85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33823E9-E625-4A21-AA96-7EB6D3A86EF9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3F7EA73-AE79-4B4C-BC7A-10A6792F7C0E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D0FBAC2-8722-42CF-B1AE-5FAC2AD66821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42509E6D-B151-438D-ABFF-9E31A26C7237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70B584A-917F-450C-ACE9-ACFB59E89EDD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C8D1D83-BD22-48D8-B7B2-92589D87A48D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AE3D35B-B9E3-43CD-B7A4-B449A13CCF1F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03B7F8F-75F2-4722-B9D6-D5B8D4735CC1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420EB1B-3249-455A-A2DF-37D264D0745F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F880960-AA74-464E-8AD5-82CB6F03872B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F08A814-931D-47C6-9F69-63C4D703E60D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1B824C8E-4336-4E87-97E6-C664DC086CFE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6E812A7-3CB4-4506-BDF5-46331499E74D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F3010B3C-B42E-4959-9F90-3362A55743FC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F9E2EE8A-5E67-4107-AB2A-5CA2B5D46CC0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07833C9-0AE9-4633-81DA-D960DF87B66A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8346DC36-54EB-4D5F-A578-684A89A74AD1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12D3706-8B1C-48E0-9483-3417A5319182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45B02A46-AF8E-4B73-B8FD-AD44BFB6A9A2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BA21B32C-CD8F-4F17-A9E2-5386157A77C1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085332E1-2D76-4BCF-9782-C401C3F9A4A6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ED86434-4474-4504-BE31-B3F06535F3C6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3FE5C71-1CD5-4D4A-A59F-325E7798A203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4779D19-F0CC-40A1-80EE-19BF65DEF989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079AA2C6-B5D2-423F-A2BB-AAAFAE624F51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E1955B3-F0CF-463C-A231-A3E9CBD18039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F00A43AE-FFC9-48B0-B042-ABC5202CA61C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0FB50F9-6FC3-4F13-A74F-4CF8C7013FD5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1D8A5E6C-A5FC-49FC-8D8F-D803B98F2C9A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04CEA6C-CDA1-460A-A4EB-4A36B965DCF9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EC534A46-F461-4FDD-9569-B7216D2B8B26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5EC9A41-66BF-417A-AFED-7DCF3FB5F867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4649955A-C515-48FA-97C6-018B5AC8C9C4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39626B7-F0D4-4CB5-B7A0-9AA87539AC98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C8351219-3EB6-4A43-984A-E4DF9538545D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7F2FC85D-830C-4B11-998E-9B647EEF5C0E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E43D16BE-BECC-430F-A43B-73AE14C728DB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391CC7-CCB9-40B2-BA83-F7BC00FC872A}"/>
              </a:ext>
            </a:extLst>
          </p:cNvPr>
          <p:cNvSpPr txBox="1"/>
          <p:nvPr/>
        </p:nvSpPr>
        <p:spPr>
          <a:xfrm>
            <a:off x="5859258" y="4987296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Pixels</a:t>
            </a:r>
          </a:p>
          <a:p>
            <a:pPr algn="ctr"/>
            <a:r>
              <a:rPr lang="pt-BR" dirty="0"/>
              <a:t>Coloridos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C3186C9-4ED0-490D-AAE5-26FB60AC309B}"/>
              </a:ext>
            </a:extLst>
          </p:cNvPr>
          <p:cNvGrpSpPr/>
          <p:nvPr/>
        </p:nvGrpSpPr>
        <p:grpSpPr>
          <a:xfrm>
            <a:off x="7802417" y="2934282"/>
            <a:ext cx="3207327" cy="3159345"/>
            <a:chOff x="7802417" y="2934282"/>
            <a:chExt cx="3207327" cy="3159345"/>
          </a:xfrm>
        </p:grpSpPr>
        <p:pic>
          <p:nvPicPr>
            <p:cNvPr id="3084" name="Picture 12" descr="Resultado de imagem para RGB Color&quot;">
              <a:extLst>
                <a:ext uri="{FF2B5EF4-FFF2-40B4-BE49-F238E27FC236}">
                  <a16:creationId xmlns:a16="http://schemas.microsoft.com/office/drawing/2014/main" id="{CCCC2364-26C9-4427-8F54-AC98F260A8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02417" y="2934282"/>
              <a:ext cx="3207327" cy="283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C174BFB-7307-473B-AD7F-F12C9410810B}"/>
                </a:ext>
              </a:extLst>
            </p:cNvPr>
            <p:cNvSpPr txBox="1"/>
            <p:nvPr/>
          </p:nvSpPr>
          <p:spPr>
            <a:xfrm>
              <a:off x="9076502" y="572429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RGB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600DF4C9-8CDF-4DD6-9850-798A4EE6BB00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6" name="Triângulo isósceles 6">
              <a:extLst>
                <a:ext uri="{FF2B5EF4-FFF2-40B4-BE49-F238E27FC236}">
                  <a16:creationId xmlns:a16="http://schemas.microsoft.com/office/drawing/2014/main" id="{65E651F5-BA4C-4B1D-B309-93AF613725E4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566AEAC8-9D23-460B-9F86-8BB032C3935E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303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8C0B-EB12-4C1A-A74C-B6D72F8D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AAF03-370E-4A55-B2FC-5062A9AF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intensidade máxima</a:t>
            </a:r>
            <a:r>
              <a:rPr lang="pt-BR" dirty="0"/>
              <a:t> de luz emitida </a:t>
            </a:r>
            <a:r>
              <a:rPr lang="pt-BR" dirty="0">
                <a:solidFill>
                  <a:schemeClr val="accent1"/>
                </a:solidFill>
              </a:rPr>
              <a:t>varia entre os monitores</a:t>
            </a:r>
          </a:p>
          <a:p>
            <a:pPr lvl="1"/>
            <a:r>
              <a:rPr lang="pt-BR" dirty="0"/>
              <a:t>É útil usar uma </a:t>
            </a:r>
            <a:r>
              <a:rPr lang="pt-BR" dirty="0">
                <a:solidFill>
                  <a:schemeClr val="accent2"/>
                </a:solidFill>
              </a:rPr>
              <a:t>faixa normalizada</a:t>
            </a:r>
            <a:r>
              <a:rPr lang="pt-BR" dirty="0"/>
              <a:t> [0 – 1]</a:t>
            </a:r>
          </a:p>
          <a:p>
            <a:pPr lvl="2"/>
            <a:r>
              <a:rPr lang="pt-BR" dirty="0"/>
              <a:t>0 denota nenhuma luz</a:t>
            </a:r>
          </a:p>
          <a:p>
            <a:pPr lvl="2"/>
            <a:r>
              <a:rPr lang="pt-BR" dirty="0"/>
              <a:t>1 denota intensidade máxima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72120B-BED3-4FCD-AAF5-070F5B430D5E}"/>
              </a:ext>
            </a:extLst>
          </p:cNvPr>
          <p:cNvSpPr txBox="1"/>
          <p:nvPr/>
        </p:nvSpPr>
        <p:spPr>
          <a:xfrm>
            <a:off x="1865744" y="4038769"/>
            <a:ext cx="4974439" cy="2054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Exemplo:  </a:t>
            </a:r>
            <a:r>
              <a:rPr lang="pt-BR" dirty="0">
                <a:latin typeface="Consolas" panose="020B0609020204030204" pitchFamily="49" charset="0"/>
              </a:rPr>
              <a:t>RGB = (0.25, 0.67, 1.0)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Significa uma mistura de: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25% de intensidade de luz vermelha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67% de intensidade de luz verde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100% de intensidade de luz azul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B3AA25C-1913-4561-98EE-6FBAFAD0C2D5}"/>
              </a:ext>
            </a:extLst>
          </p:cNvPr>
          <p:cNvGrpSpPr/>
          <p:nvPr/>
        </p:nvGrpSpPr>
        <p:grpSpPr>
          <a:xfrm>
            <a:off x="7802417" y="2934282"/>
            <a:ext cx="3207327" cy="3159345"/>
            <a:chOff x="7802417" y="2934282"/>
            <a:chExt cx="3207327" cy="3159345"/>
          </a:xfrm>
        </p:grpSpPr>
        <p:pic>
          <p:nvPicPr>
            <p:cNvPr id="6" name="Picture 12" descr="Resultado de imagem para RGB Color&quot;">
              <a:extLst>
                <a:ext uri="{FF2B5EF4-FFF2-40B4-BE49-F238E27FC236}">
                  <a16:creationId xmlns:a16="http://schemas.microsoft.com/office/drawing/2014/main" id="{94B0D1CC-3F81-412E-ADF4-4DB0EE7C2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02417" y="2934282"/>
              <a:ext cx="3207327" cy="283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99B73F1-B568-49A1-AE2C-CFD114F939EF}"/>
                </a:ext>
              </a:extLst>
            </p:cNvPr>
            <p:cNvSpPr txBox="1"/>
            <p:nvPr/>
          </p:nvSpPr>
          <p:spPr>
            <a:xfrm>
              <a:off x="9076502" y="572429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RGB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174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3852</TotalTime>
  <Words>2202</Words>
  <Application>Microsoft Office PowerPoint</Application>
  <PresentationFormat>Widescreen</PresentationFormat>
  <Paragraphs>465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Candara</vt:lpstr>
      <vt:lpstr>Century Gothic</vt:lpstr>
      <vt:lpstr>Consolas</vt:lpstr>
      <vt:lpstr>Trilha de Vapor</vt:lpstr>
      <vt:lpstr>Conceitos Básicos</vt:lpstr>
      <vt:lpstr>Introdução</vt:lpstr>
      <vt:lpstr>Representação</vt:lpstr>
      <vt:lpstr>Representação</vt:lpstr>
      <vt:lpstr>Representação</vt:lpstr>
      <vt:lpstr>Representação</vt:lpstr>
      <vt:lpstr>Representação</vt:lpstr>
      <vt:lpstr>Sistema de Cores</vt:lpstr>
      <vt:lpstr>Sistema de Cores</vt:lpstr>
      <vt:lpstr>Sistema Gráfico</vt:lpstr>
      <vt:lpstr>Sistema Gráfico</vt:lpstr>
      <vt:lpstr>Sistema Gráfico</vt:lpstr>
      <vt:lpstr>Sistema Gráfico</vt:lpstr>
      <vt:lpstr>Sistema Gráfico</vt:lpstr>
      <vt:lpstr>Pipeline Gráfico</vt:lpstr>
      <vt:lpstr>Pipeline Gráfico</vt:lpstr>
      <vt:lpstr>Pipeline Gráfico</vt:lpstr>
      <vt:lpstr>Pipeline Gráfico</vt:lpstr>
      <vt:lpstr>Pipeline Gráfico</vt:lpstr>
      <vt:lpstr>API Gráfica</vt:lpstr>
      <vt:lpstr>A Ilusão 3D</vt:lpstr>
      <vt:lpstr>A Ilusão 3D</vt:lpstr>
      <vt:lpstr>Luz E VISÃO</vt:lpstr>
      <vt:lpstr>Luz e Visão</vt:lpstr>
      <vt:lpstr>Luz E VISÃO</vt:lpstr>
      <vt:lpstr>Luz E VISÃO</vt:lpstr>
      <vt:lpstr>Luz e Visão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8</cp:revision>
  <dcterms:created xsi:type="dcterms:W3CDTF">2019-12-22T00:56:25Z</dcterms:created>
  <dcterms:modified xsi:type="dcterms:W3CDTF">2021-07-21T16:51:28Z</dcterms:modified>
</cp:coreProperties>
</file>