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6"/>
  </p:notesMasterIdLst>
  <p:sldIdLst>
    <p:sldId id="349" r:id="rId2"/>
    <p:sldId id="348" r:id="rId3"/>
    <p:sldId id="266" r:id="rId4"/>
    <p:sldId id="346" r:id="rId5"/>
    <p:sldId id="270" r:id="rId6"/>
    <p:sldId id="269" r:id="rId7"/>
    <p:sldId id="277" r:id="rId8"/>
    <p:sldId id="326" r:id="rId9"/>
    <p:sldId id="331" r:id="rId10"/>
    <p:sldId id="327" r:id="rId11"/>
    <p:sldId id="332" r:id="rId12"/>
    <p:sldId id="320" r:id="rId13"/>
    <p:sldId id="322" r:id="rId14"/>
    <p:sldId id="321" r:id="rId15"/>
    <p:sldId id="323" r:id="rId16"/>
    <p:sldId id="324" r:id="rId17"/>
    <p:sldId id="347" r:id="rId18"/>
    <p:sldId id="328" r:id="rId19"/>
    <p:sldId id="329" r:id="rId20"/>
    <p:sldId id="278" r:id="rId21"/>
    <p:sldId id="279" r:id="rId22"/>
    <p:sldId id="280" r:id="rId23"/>
    <p:sldId id="281" r:id="rId24"/>
    <p:sldId id="282" r:id="rId25"/>
    <p:sldId id="289" r:id="rId26"/>
    <p:sldId id="306" r:id="rId27"/>
    <p:sldId id="333" r:id="rId28"/>
    <p:sldId id="292" r:id="rId29"/>
    <p:sldId id="307" r:id="rId30"/>
    <p:sldId id="308" r:id="rId31"/>
    <p:sldId id="309" r:id="rId32"/>
    <p:sldId id="310" r:id="rId33"/>
    <p:sldId id="312" r:id="rId34"/>
    <p:sldId id="293" r:id="rId35"/>
    <p:sldId id="313" r:id="rId36"/>
    <p:sldId id="294" r:id="rId37"/>
    <p:sldId id="295" r:id="rId38"/>
    <p:sldId id="296" r:id="rId39"/>
    <p:sldId id="341" r:id="rId40"/>
    <p:sldId id="342" r:id="rId41"/>
    <p:sldId id="343" r:id="rId42"/>
    <p:sldId id="344" r:id="rId43"/>
    <p:sldId id="33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459C6-7053-4F98-BCD9-70A926FA316E}" v="4" dt="2021-07-24T21:15:18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0" autoAdjust="0"/>
  </p:normalViewPr>
  <p:slideViewPr>
    <p:cSldViewPr snapToGrid="0">
      <p:cViewPr>
        <p:scale>
          <a:sx n="150" d="100"/>
          <a:sy n="150" d="100"/>
        </p:scale>
        <p:origin x="7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DC4EC11-0B15-4A6F-9A7E-080F18461CBE}"/>
    <pc:docChg chg="undo custSel modSld">
      <pc:chgData name="Judson Santiago" userId="ebb108da2f256286" providerId="LiveId" clId="{8DC4EC11-0B15-4A6F-9A7E-080F18461CBE}" dt="2020-01-06T02:30:40.229" v="131" actId="20577"/>
      <pc:docMkLst>
        <pc:docMk/>
      </pc:docMkLst>
      <pc:sldChg chg="addSp modSp">
        <pc:chgData name="Judson Santiago" userId="ebb108da2f256286" providerId="LiveId" clId="{8DC4EC11-0B15-4A6F-9A7E-080F18461CBE}" dt="2020-01-06T02:25:41.573" v="15" actId="164"/>
        <pc:sldMkLst>
          <pc:docMk/>
          <pc:sldMk cId="3125221653" sldId="278"/>
        </pc:sldMkLst>
        <pc:spChg chg="mo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4" creationId="{00000000-0000-0000-0000-000000000000}"/>
          </ac:spMkLst>
        </pc:spChg>
        <pc:spChg chg="add mod or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11" creationId="{FD7BA01A-D7C5-4F31-93B1-C643A2E4112A}"/>
          </ac:spMkLst>
        </pc:spChg>
        <pc:grpChg chg="add mod">
          <ac:chgData name="Judson Santiago" userId="ebb108da2f256286" providerId="LiveId" clId="{8DC4EC11-0B15-4A6F-9A7E-080F18461CBE}" dt="2020-01-06T02:25:41.573" v="15" actId="164"/>
          <ac:grpSpMkLst>
            <pc:docMk/>
            <pc:sldMk cId="3125221653" sldId="278"/>
            <ac:grpSpMk id="5" creationId="{D4CE2488-858A-4BDD-B903-3D3524310F4E}"/>
          </ac:grpSpMkLst>
        </pc:grpChg>
      </pc:sldChg>
      <pc:sldChg chg="modNotesTx">
        <pc:chgData name="Judson Santiago" userId="ebb108da2f256286" providerId="LiveId" clId="{8DC4EC11-0B15-4A6F-9A7E-080F18461CBE}" dt="2020-01-06T02:26:41.612" v="17" actId="20577"/>
        <pc:sldMkLst>
          <pc:docMk/>
          <pc:sldMk cId="2296200739" sldId="280"/>
        </pc:sldMkLst>
      </pc:sldChg>
      <pc:sldChg chg="modSp">
        <pc:chgData name="Judson Santiago" userId="ebb108da2f256286" providerId="LiveId" clId="{8DC4EC11-0B15-4A6F-9A7E-080F18461CBE}" dt="2020-01-06T02:23:56.195" v="1" actId="167"/>
        <pc:sldMkLst>
          <pc:docMk/>
          <pc:sldMk cId="2473980374" sldId="312"/>
        </pc:sldMkLst>
        <pc:spChg chg="ord">
          <ac:chgData name="Judson Santiago" userId="ebb108da2f256286" providerId="LiveId" clId="{8DC4EC11-0B15-4A6F-9A7E-080F18461CBE}" dt="2020-01-06T02:23:56.195" v="1" actId="167"/>
          <ac:spMkLst>
            <pc:docMk/>
            <pc:sldMk cId="2473980374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8DC4EC11-0B15-4A6F-9A7E-080F18461CBE}" dt="2020-01-06T02:30:40.229" v="131" actId="20577"/>
        <pc:sldMkLst>
          <pc:docMk/>
          <pc:sldMk cId="2517474828" sldId="333"/>
        </pc:sldMkLst>
        <pc:spChg chg="mod">
          <ac:chgData name="Judson Santiago" userId="ebb108da2f256286" providerId="LiveId" clId="{8DC4EC11-0B15-4A6F-9A7E-080F18461CBE}" dt="2020-01-06T02:30:40.229" v="131" actId="20577"/>
          <ac:spMkLst>
            <pc:docMk/>
            <pc:sldMk cId="2517474828" sldId="33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AE9D28A-FCDB-49C0-9EDF-47BDDE578E39}"/>
    <pc:docChg chg="undo custSel modSld">
      <pc:chgData name="Judson Santiago" userId="ebb108da2f256286" providerId="LiveId" clId="{EAE9D28A-FCDB-49C0-9EDF-47BDDE578E39}" dt="2020-10-31T10:45:55.617" v="748" actId="6549"/>
      <pc:docMkLst>
        <pc:docMk/>
      </pc:docMkLst>
      <pc:sldChg chg="addSp modSp mod">
        <pc:chgData name="Judson Santiago" userId="ebb108da2f256286" providerId="LiveId" clId="{EAE9D28A-FCDB-49C0-9EDF-47BDDE578E39}" dt="2020-10-30T04:28:58.624" v="746" actId="1076"/>
        <pc:sldMkLst>
          <pc:docMk/>
          <pc:sldMk cId="1744335074" sldId="343"/>
        </pc:sldMkLst>
        <pc:spChg chg="mod">
          <ac:chgData name="Judson Santiago" userId="ebb108da2f256286" providerId="LiveId" clId="{EAE9D28A-FCDB-49C0-9EDF-47BDDE578E39}" dt="2020-10-30T04:14:09.003" v="582" actId="6549"/>
          <ac:spMkLst>
            <pc:docMk/>
            <pc:sldMk cId="1744335074" sldId="343"/>
            <ac:spMk id="4" creationId="{00000000-0000-0000-0000-000000000000}"/>
          </ac:spMkLst>
        </pc:spChg>
        <pc:spChg chg="add mod">
          <ac:chgData name="Judson Santiago" userId="ebb108da2f256286" providerId="LiveId" clId="{EAE9D28A-FCDB-49C0-9EDF-47BDDE578E39}" dt="2020-10-30T04:28:26.370" v="741" actId="11530"/>
          <ac:spMkLst>
            <pc:docMk/>
            <pc:sldMk cId="1744335074" sldId="343"/>
            <ac:spMk id="5" creationId="{99182C68-E0E9-4BEE-AAE8-15382AD83AE0}"/>
          </ac:spMkLst>
        </pc:spChg>
        <pc:spChg chg="add mod ord">
          <ac:chgData name="Judson Santiago" userId="ebb108da2f256286" providerId="LiveId" clId="{EAE9D28A-FCDB-49C0-9EDF-47BDDE578E39}" dt="2020-10-30T04:28:26.370" v="741" actId="11530"/>
          <ac:spMkLst>
            <pc:docMk/>
            <pc:sldMk cId="1744335074" sldId="343"/>
            <ac:spMk id="8" creationId="{6BEE24A7-731B-4ED1-A604-67A1FB3196A9}"/>
          </ac:spMkLst>
        </pc:spChg>
        <pc:spChg chg="add mod ord">
          <ac:chgData name="Judson Santiago" userId="ebb108da2f256286" providerId="LiveId" clId="{EAE9D28A-FCDB-49C0-9EDF-47BDDE578E39}" dt="2020-10-30T04:28:58.624" v="746" actId="1076"/>
          <ac:spMkLst>
            <pc:docMk/>
            <pc:sldMk cId="1744335074" sldId="343"/>
            <ac:spMk id="9" creationId="{62BF0A23-CFCC-4AB3-89ED-6C7FC4CBDF2C}"/>
          </ac:spMkLst>
        </pc:spChg>
        <pc:grpChg chg="add mod">
          <ac:chgData name="Judson Santiago" userId="ebb108da2f256286" providerId="LiveId" clId="{EAE9D28A-FCDB-49C0-9EDF-47BDDE578E39}" dt="2020-10-30T04:28:49.298" v="745" actId="1076"/>
          <ac:grpSpMkLst>
            <pc:docMk/>
            <pc:sldMk cId="1744335074" sldId="343"/>
            <ac:grpSpMk id="31" creationId="{1DCE2E43-FCC6-408E-BA96-DBF1304B7656}"/>
          </ac:grpSpMkLst>
        </pc:grpChg>
        <pc:picChg chg="add mod ord">
          <ac:chgData name="Judson Santiago" userId="ebb108da2f256286" providerId="LiveId" clId="{EAE9D28A-FCDB-49C0-9EDF-47BDDE578E39}" dt="2020-10-30T04:28:26.370" v="741" actId="11530"/>
          <ac:picMkLst>
            <pc:docMk/>
            <pc:sldMk cId="1744335074" sldId="343"/>
            <ac:picMk id="7" creationId="{7CAC6F31-4031-4EAF-BBEE-508DFE967D3E}"/>
          </ac:picMkLst>
        </pc:pic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11" creationId="{29A73344-0434-4F9E-B2FB-DEA71C80FA4D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13" creationId="{6A96BE07-ED43-4EDB-A0C4-78853EA914D0}"/>
          </ac:cxnSpMkLst>
        </pc:cxnChg>
        <pc:cxnChg chg="add mod or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3" creationId="{FF0DD951-3299-497F-8C59-5B1F3794F25C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5" creationId="{54F46924-934F-47D2-99C1-3D0605E21447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6" creationId="{4E925583-C0CD-4112-BD02-CE478E9EA5D4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30" creationId="{D3A1B7BC-2B75-439E-9BA4-07DE7697AC1E}"/>
          </ac:cxnSpMkLst>
        </pc:cxnChg>
      </pc:sldChg>
      <pc:sldChg chg="modNotesTx">
        <pc:chgData name="Judson Santiago" userId="ebb108da2f256286" providerId="LiveId" clId="{EAE9D28A-FCDB-49C0-9EDF-47BDDE578E39}" dt="2020-10-31T10:45:55.617" v="748" actId="6549"/>
        <pc:sldMkLst>
          <pc:docMk/>
          <pc:sldMk cId="415992065" sldId="349"/>
        </pc:sldMkLst>
      </pc:sldChg>
    </pc:docChg>
  </pc:docChgLst>
  <pc:docChgLst>
    <pc:chgData name="Judson Santiago" userId="ebb108da2f256286" providerId="LiveId" clId="{47F864FE-8DEA-45AA-B2F6-FCD9D3C932B5}"/>
    <pc:docChg chg="modSld">
      <pc:chgData name="Judson Santiago" userId="ebb108da2f256286" providerId="LiveId" clId="{47F864FE-8DEA-45AA-B2F6-FCD9D3C932B5}" dt="2020-03-16T19:44:34.602" v="0" actId="113"/>
      <pc:docMkLst>
        <pc:docMk/>
      </pc:docMkLst>
      <pc:sldChg chg="modSp">
        <pc:chgData name="Judson Santiago" userId="ebb108da2f256286" providerId="LiveId" clId="{47F864FE-8DEA-45AA-B2F6-FCD9D3C932B5}" dt="2020-03-16T19:44:34.602" v="0" actId="113"/>
        <pc:sldMkLst>
          <pc:docMk/>
          <pc:sldMk cId="2767762010" sldId="348"/>
        </pc:sldMkLst>
        <pc:spChg chg="mod">
          <ac:chgData name="Judson Santiago" userId="ebb108da2f256286" providerId="LiveId" clId="{47F864FE-8DEA-45AA-B2F6-FCD9D3C932B5}" dt="2020-03-16T19:44:34.602" v="0" actId="113"/>
          <ac:spMkLst>
            <pc:docMk/>
            <pc:sldMk cId="2767762010" sldId="348"/>
            <ac:spMk id="2" creationId="{71C62CDE-D940-40B6-BB96-DB9CB0B7E85A}"/>
          </ac:spMkLst>
        </pc:spChg>
      </pc:sldChg>
    </pc:docChg>
  </pc:docChgLst>
  <pc:docChgLst>
    <pc:chgData name="Judson Santiago" userId="ebb108da2f256286" providerId="LiveId" clId="{663A31CE-097E-F14E-8253-195CBB77C090}"/>
    <pc:docChg chg="modMainMaster">
      <pc:chgData name="Judson Santiago" userId="ebb108da2f256286" providerId="LiveId" clId="{663A31CE-097E-F14E-8253-195CBB77C090}" dt="2021-07-12T22:56:39.321" v="0"/>
      <pc:docMkLst>
        <pc:docMk/>
      </pc:docMkLst>
      <pc:sldMasterChg chg="addSp modSp">
        <pc:chgData name="Judson Santiago" userId="ebb108da2f256286" providerId="LiveId" clId="{663A31CE-097E-F14E-8253-195CBB77C090}" dt="2021-07-12T22:56:39.321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663A31CE-097E-F14E-8253-195CBB77C090}" dt="2021-07-12T22:56:39.321" v="0"/>
          <ac:spMkLst>
            <pc:docMk/>
            <pc:sldMasterMk cId="3191364939" sldId="2147483687"/>
            <ac:spMk id="11" creationId="{42C7A2B7-38D1-3B46-AB1A-073B964643A9}"/>
          </ac:spMkLst>
        </pc:spChg>
        <pc:grpChg chg="add mod">
          <ac:chgData name="Judson Santiago" userId="ebb108da2f256286" providerId="LiveId" clId="{663A31CE-097E-F14E-8253-195CBB77C090}" dt="2021-07-12T22:56:39.321" v="0"/>
          <ac:grpSpMkLst>
            <pc:docMk/>
            <pc:sldMasterMk cId="3191364939" sldId="2147483687"/>
            <ac:grpSpMk id="8" creationId="{1FA74183-A547-534D-A484-B020DA52E102}"/>
          </ac:grpSpMkLst>
        </pc:grpChg>
        <pc:picChg chg="mod">
          <ac:chgData name="Judson Santiago" userId="ebb108da2f256286" providerId="LiveId" clId="{663A31CE-097E-F14E-8253-195CBB77C090}" dt="2021-07-12T22:56:39.321" v="0"/>
          <ac:picMkLst>
            <pc:docMk/>
            <pc:sldMasterMk cId="3191364939" sldId="2147483687"/>
            <ac:picMk id="10" creationId="{819385B8-DCE7-5345-AE83-81AE263C8038}"/>
          </ac:picMkLst>
        </pc:picChg>
      </pc:sldMasterChg>
    </pc:docChg>
  </pc:docChgLst>
  <pc:docChgLst>
    <pc:chgData name="Judson Santiago" userId="ebb108da2f256286" providerId="LiveId" clId="{879BD00F-CCBE-4AD9-A62A-797E22F4831C}"/>
    <pc:docChg chg="undo custSel addSld delSld modSld modMainMaster">
      <pc:chgData name="Judson Santiago" userId="ebb108da2f256286" providerId="LiveId" clId="{879BD00F-CCBE-4AD9-A62A-797E22F4831C}" dt="2020-01-15T00:33:26.712" v="2278" actId="1035"/>
      <pc:docMkLst>
        <pc:docMk/>
      </pc:docMkLst>
      <pc:sldChg chg="modNotesTx">
        <pc:chgData name="Judson Santiago" userId="ebb108da2f256286" providerId="LiveId" clId="{879BD00F-CCBE-4AD9-A62A-797E22F4831C}" dt="2020-01-04T23:00:20.253" v="692" actId="6549"/>
        <pc:sldMkLst>
          <pc:docMk/>
          <pc:sldMk cId="3125221653" sldId="278"/>
        </pc:sldMkLst>
      </pc:sldChg>
      <pc:sldChg chg="modSp">
        <pc:chgData name="Judson Santiago" userId="ebb108da2f256286" providerId="LiveId" clId="{879BD00F-CCBE-4AD9-A62A-797E22F4831C}" dt="2020-01-04T19:54:16.465" v="5" actId="20577"/>
        <pc:sldMkLst>
          <pc:docMk/>
          <pc:sldMk cId="2296200739" sldId="280"/>
        </pc:sldMkLst>
        <pc:spChg chg="mod">
          <ac:chgData name="Judson Santiago" userId="ebb108da2f256286" providerId="LiveId" clId="{879BD00F-CCBE-4AD9-A62A-797E22F4831C}" dt="2020-01-04T19:54:16.465" v="5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21:55.299" v="602" actId="6549"/>
        <pc:sldMkLst>
          <pc:docMk/>
          <pc:sldMk cId="1297749608" sldId="282"/>
        </pc:sldMkLst>
        <pc:spChg chg="mod">
          <ac:chgData name="Judson Santiago" userId="ebb108da2f256286" providerId="LiveId" clId="{879BD00F-CCBE-4AD9-A62A-797E22F4831C}" dt="2020-01-04T19:58:47.813" v="45" actId="6549"/>
          <ac:spMkLst>
            <pc:docMk/>
            <pc:sldMk cId="1297749608" sldId="282"/>
            <ac:spMk id="3" creationId="{00000000-0000-0000-0000-000000000000}"/>
          </ac:spMkLst>
        </pc:spChg>
        <pc:spChg chg="del mod">
          <ac:chgData name="Judson Santiago" userId="ebb108da2f256286" providerId="LiveId" clId="{879BD00F-CCBE-4AD9-A62A-797E22F4831C}" dt="2020-01-04T19:56:59.737" v="9" actId="478"/>
          <ac:spMkLst>
            <pc:docMk/>
            <pc:sldMk cId="1297749608" sldId="282"/>
            <ac:spMk id="4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19:57:34.388" v="12" actId="1076"/>
          <ac:spMkLst>
            <pc:docMk/>
            <pc:sldMk cId="1297749608" sldId="282"/>
            <ac:spMk id="5" creationId="{F574DBEA-2762-4AF5-BEA0-31B21E9E6300}"/>
          </ac:spMkLst>
        </pc:spChg>
        <pc:grpChg chg="del">
          <ac:chgData name="Judson Santiago" userId="ebb108da2f256286" providerId="LiveId" clId="{879BD00F-CCBE-4AD9-A62A-797E22F4831C}" dt="2020-01-04T22:21:26.840" v="599" actId="478"/>
          <ac:grpSpMkLst>
            <pc:docMk/>
            <pc:sldMk cId="1297749608" sldId="282"/>
            <ac:grpSpMk id="9" creationId="{C9CCA1B6-67FD-45CB-A773-9E37A018D492}"/>
          </ac:grpSpMkLst>
        </pc:grpChg>
        <pc:grpChg chg="add del">
          <ac:chgData name="Judson Santiago" userId="ebb108da2f256286" providerId="LiveId" clId="{879BD00F-CCBE-4AD9-A62A-797E22F4831C}" dt="2020-01-04T22:21:51.470" v="601" actId="478"/>
          <ac:grpSpMkLst>
            <pc:docMk/>
            <pc:sldMk cId="1297749608" sldId="282"/>
            <ac:grpSpMk id="10" creationId="{2A427AC0-7997-4635-9333-AB708B306976}"/>
          </ac:grpSpMkLst>
        </pc:grpChg>
      </pc:sldChg>
      <pc:sldChg chg="modSp">
        <pc:chgData name="Judson Santiago" userId="ebb108da2f256286" providerId="LiveId" clId="{879BD00F-CCBE-4AD9-A62A-797E22F4831C}" dt="2020-01-04T20:02:19.063" v="77" actId="207"/>
        <pc:sldMkLst>
          <pc:docMk/>
          <pc:sldMk cId="3239716200" sldId="289"/>
        </pc:sldMkLst>
        <pc:spChg chg="mod">
          <ac:chgData name="Judson Santiago" userId="ebb108da2f256286" providerId="LiveId" clId="{879BD00F-CCBE-4AD9-A62A-797E22F4831C}" dt="2020-01-04T20:02:19.063" v="77" actId="207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00:39.440" v="430" actId="20577"/>
        <pc:sldMkLst>
          <pc:docMk/>
          <pc:sldMk cId="3819405866" sldId="292"/>
        </pc:sldMkLst>
        <pc:spChg chg="mod">
          <ac:chgData name="Judson Santiago" userId="ebb108da2f256286" providerId="LiveId" clId="{879BD00F-CCBE-4AD9-A62A-797E22F4831C}" dt="2020-01-04T21:22:53.115" v="163" actId="207"/>
          <ac:spMkLst>
            <pc:docMk/>
            <pc:sldMk cId="3819405866" sldId="29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0:39.440" v="430" actId="20577"/>
          <ac:spMkLst>
            <pc:docMk/>
            <pc:sldMk cId="381940586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10T16:54:05.072" v="2182" actId="20577"/>
        <pc:sldMkLst>
          <pc:docMk/>
          <pc:sldMk cId="3054160552" sldId="293"/>
        </pc:sldMkLst>
        <pc:spChg chg="mod">
          <ac:chgData name="Judson Santiago" userId="ebb108da2f256286" providerId="LiveId" clId="{879BD00F-CCBE-4AD9-A62A-797E22F4831C}" dt="2020-01-04T23:02:18.246" v="719" actId="368"/>
          <ac:spMkLst>
            <pc:docMk/>
            <pc:sldMk cId="3054160552" sldId="29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4:05.072" v="2182" actId="20577"/>
          <ac:spMkLst>
            <pc:docMk/>
            <pc:sldMk cId="3054160552" sldId="293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879BD00F-CCBE-4AD9-A62A-797E22F4831C}" dt="2020-01-04T22:07:51.194" v="493" actId="948"/>
        <pc:sldMkLst>
          <pc:docMk/>
          <pc:sldMk cId="2326228413" sldId="294"/>
        </pc:sldMkLst>
        <pc:spChg chg="mod">
          <ac:chgData name="Judson Santiago" userId="ebb108da2f256286" providerId="LiveId" clId="{879BD00F-CCBE-4AD9-A62A-797E22F4831C}" dt="2020-01-04T22:07:51.194" v="493" actId="948"/>
          <ac:spMkLst>
            <pc:docMk/>
            <pc:sldMk cId="2326228413" sldId="294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7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4T22:06:59.933" v="487" actId="1076"/>
          <ac:grpSpMkLst>
            <pc:docMk/>
            <pc:sldMk cId="2326228413" sldId="294"/>
            <ac:grpSpMk id="4" creationId="{42782EC8-4AAA-48E0-8DC1-CD71BF6A3E70}"/>
          </ac:grpSpMkLst>
        </pc:grpChg>
        <pc:picChg chg="mod">
          <ac:chgData name="Judson Santiago" userId="ebb108da2f256286" providerId="LiveId" clId="{879BD00F-CCBE-4AD9-A62A-797E22F4831C}" dt="2020-01-04T22:06:53.252" v="486" actId="164"/>
          <ac:picMkLst>
            <pc:docMk/>
            <pc:sldMk cId="2326228413" sldId="294"/>
            <ac:picMk id="8" creationId="{C217F47C-5105-4F8B-A5A0-A538CA0E1014}"/>
          </ac:picMkLst>
        </pc:pic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4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10T16:57:23.569" v="2195" actId="207"/>
        <pc:sldMkLst>
          <pc:docMk/>
          <pc:sldMk cId="1681242643" sldId="295"/>
        </pc:sldMkLst>
        <pc:spChg chg="mod">
          <ac:chgData name="Judson Santiago" userId="ebb108da2f256286" providerId="LiveId" clId="{879BD00F-CCBE-4AD9-A62A-797E22F4831C}" dt="2020-01-04T22:13:23.771" v="574" actId="207"/>
          <ac:spMkLst>
            <pc:docMk/>
            <pc:sldMk cId="1681242643" sldId="295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7:23.569" v="2195" actId="207"/>
          <ac:spMkLst>
            <pc:docMk/>
            <pc:sldMk cId="1681242643" sldId="295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50:00.368" v="640" actId="20577"/>
        <pc:sldMkLst>
          <pc:docMk/>
          <pc:sldMk cId="2965633247" sldId="296"/>
        </pc:sldMkLst>
        <pc:spChg chg="mod">
          <ac:chgData name="Judson Santiago" userId="ebb108da2f256286" providerId="LiveId" clId="{879BD00F-CCBE-4AD9-A62A-797E22F4831C}" dt="2020-01-04T22:18:59.842" v="591" actId="207"/>
          <ac:spMkLst>
            <pc:docMk/>
            <pc:sldMk cId="2965633247" sldId="296"/>
            <ac:spMk id="3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2:23:25.916" v="603" actId="478"/>
          <ac:grpSpMkLst>
            <pc:docMk/>
            <pc:sldMk cId="2965633247" sldId="296"/>
            <ac:grpSpMk id="6" creationId="{955917BC-D5C4-48DB-A215-CAE0D9A0B1FC}"/>
          </ac:grpSpMkLst>
        </pc:grpChg>
        <pc:grpChg chg="add">
          <ac:chgData name="Judson Santiago" userId="ebb108da2f256286" providerId="LiveId" clId="{879BD00F-CCBE-4AD9-A62A-797E22F4831C}" dt="2020-01-04T22:23:27.410" v="604"/>
          <ac:grpSpMkLst>
            <pc:docMk/>
            <pc:sldMk cId="2965633247" sldId="296"/>
            <ac:grpSpMk id="9" creationId="{BEE84A92-ED3D-4431-8D37-B668F180DF8F}"/>
          </ac:grpSpMkLst>
        </pc:grpChg>
        <pc:graphicFrameChg chg="mod modGraphic">
          <ac:chgData name="Judson Santiago" userId="ebb108da2f256286" providerId="LiveId" clId="{879BD00F-CCBE-4AD9-A62A-797E22F4831C}" dt="2020-01-04T22:17:02.121" v="585" actId="404"/>
          <ac:graphicFrameMkLst>
            <pc:docMk/>
            <pc:sldMk cId="2965633247" sldId="296"/>
            <ac:graphicFrameMk id="5" creationId="{00000000-0000-0000-0000-000000000000}"/>
          </ac:graphicFrameMkLst>
        </pc:graphicFrameChg>
      </pc:sldChg>
      <pc:sldChg chg="delSp modSp del modNotesTx">
        <pc:chgData name="Judson Santiago" userId="ebb108da2f256286" providerId="LiveId" clId="{879BD00F-CCBE-4AD9-A62A-797E22F4831C}" dt="2020-01-04T22:30:21.274" v="615" actId="47"/>
        <pc:sldMkLst>
          <pc:docMk/>
          <pc:sldMk cId="1330220736" sldId="297"/>
        </pc:sldMkLst>
        <pc:spChg chg="mod">
          <ac:chgData name="Judson Santiago" userId="ebb108da2f256286" providerId="LiveId" clId="{879BD00F-CCBE-4AD9-A62A-797E22F4831C}" dt="2020-01-04T22:27:08.360" v="610" actId="207"/>
          <ac:spMkLst>
            <pc:docMk/>
            <pc:sldMk cId="1330220736" sldId="297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27:28.782" v="614" actId="1076"/>
          <ac:spMkLst>
            <pc:docMk/>
            <pc:sldMk cId="1330220736" sldId="297"/>
            <ac:spMk id="4" creationId="{2B239C39-BFD7-423A-8A47-B42D904D171B}"/>
          </ac:spMkLst>
        </pc:spChg>
        <pc:grpChg chg="del">
          <ac:chgData name="Judson Santiago" userId="ebb108da2f256286" providerId="LiveId" clId="{879BD00F-CCBE-4AD9-A62A-797E22F4831C}" dt="2020-01-04T22:26:36.554" v="607" actId="47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879BD00F-CCBE-4AD9-A62A-797E22F4831C}" dt="2020-01-04T22:27:28.782" v="614" actId="1076"/>
          <ac:picMkLst>
            <pc:docMk/>
            <pc:sldMk cId="1330220736" sldId="297"/>
            <ac:picMk id="1026" creationId="{00000000-0000-0000-0000-000000000000}"/>
          </ac:picMkLst>
        </pc:picChg>
      </pc:sldChg>
      <pc:sldChg chg="del">
        <pc:chgData name="Judson Santiago" userId="ebb108da2f256286" providerId="LiveId" clId="{879BD00F-CCBE-4AD9-A62A-797E22F4831C}" dt="2020-01-04T22:15:22.933" v="576" actId="47"/>
        <pc:sldMkLst>
          <pc:docMk/>
          <pc:sldMk cId="1478868772" sldId="298"/>
        </pc:sldMkLst>
      </pc:sldChg>
      <pc:sldChg chg="modSp">
        <pc:chgData name="Judson Santiago" userId="ebb108da2f256286" providerId="LiveId" clId="{879BD00F-CCBE-4AD9-A62A-797E22F4831C}" dt="2020-01-04T20:10:59.231" v="115" actId="1076"/>
        <pc:sldMkLst>
          <pc:docMk/>
          <pc:sldMk cId="220714113" sldId="306"/>
        </pc:sldMkLst>
        <pc:spChg chg="mod">
          <ac:chgData name="Judson Santiago" userId="ebb108da2f256286" providerId="LiveId" clId="{879BD00F-CCBE-4AD9-A62A-797E22F4831C}" dt="2020-01-04T20:08:37.697" v="100" actId="14100"/>
          <ac:spMkLst>
            <pc:docMk/>
            <pc:sldMk cId="220714113" sldId="306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12.883" v="97" actId="1076"/>
          <ac:spMkLst>
            <pc:docMk/>
            <pc:sldMk cId="220714113" sldId="306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50.095" v="102" actId="1076"/>
          <ac:spMkLst>
            <pc:docMk/>
            <pc:sldMk cId="220714113" sldId="306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04.542" v="105" actId="14100"/>
          <ac:spMkLst>
            <pc:docMk/>
            <pc:sldMk cId="220714113" sldId="306"/>
            <ac:spMk id="1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38.442" v="108"/>
          <ac:spMkLst>
            <pc:docMk/>
            <pc:sldMk cId="220714113" sldId="306"/>
            <ac:spMk id="2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57.949" v="110" actId="14100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9.231" v="115" actId="1076"/>
          <ac:spMkLst>
            <pc:docMk/>
            <pc:sldMk cId="220714113" sldId="306"/>
            <ac:spMk id="27" creationId="{5C33AF02-4187-4BDF-AC0F-3DB6B9926C98}"/>
          </ac:spMkLst>
        </pc:spChg>
        <pc:spChg chg="mod">
          <ac:chgData name="Judson Santiago" userId="ebb108da2f256286" providerId="LiveId" clId="{879BD00F-CCBE-4AD9-A62A-797E22F4831C}" dt="2020-01-04T20:09:07.650" v="106" actId="14100"/>
          <ac:spMkLst>
            <pc:docMk/>
            <pc:sldMk cId="220714113" sldId="306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19.983" v="107"/>
          <ac:spMkLst>
            <pc:docMk/>
            <pc:sldMk cId="220714113" sldId="306"/>
            <ac:spMk id="2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05.849" v="112" actId="14100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6.412" v="114" actId="1076"/>
          <ac:spMkLst>
            <pc:docMk/>
            <pc:sldMk cId="220714113" sldId="306"/>
            <ac:spMk id="40" creationId="{B74603A4-9D89-4103-89C6-F54D35BC2114}"/>
          </ac:spMkLst>
        </pc:spChg>
        <pc:grpChg chg="mod">
          <ac:chgData name="Judson Santiago" userId="ebb108da2f256286" providerId="LiveId" clId="{879BD00F-CCBE-4AD9-A62A-797E22F4831C}" dt="2020-01-04T20:04:00.729" v="79" actId="207"/>
          <ac:grpSpMkLst>
            <pc:docMk/>
            <pc:sldMk cId="220714113" sldId="306"/>
            <ac:grpSpMk id="39" creationId="{057CCD8A-CE39-4509-B1B5-904DB7D679B2}"/>
          </ac:grpSpMkLst>
        </pc:grpChg>
        <pc:grpChg chg="mod">
          <ac:chgData name="Judson Santiago" userId="ebb108da2f256286" providerId="LiveId" clId="{879BD00F-CCBE-4AD9-A62A-797E22F4831C}" dt="2020-01-04T20:04:08.975" v="82" actId="207"/>
          <ac:grpSpMkLst>
            <pc:docMk/>
            <pc:sldMk cId="220714113" sldId="306"/>
            <ac:grpSpMk id="41" creationId="{69BD8357-A0A8-421C-B0B2-78B71DB20151}"/>
          </ac:grpSpMkLst>
        </pc:grpChg>
        <pc:grpChg chg="mod">
          <ac:chgData name="Judson Santiago" userId="ebb108da2f256286" providerId="LiveId" clId="{879BD00F-CCBE-4AD9-A62A-797E22F4831C}" dt="2020-01-04T20:08:44.549" v="101" actId="1076"/>
          <ac:grpSpMkLst>
            <pc:docMk/>
            <pc:sldMk cId="220714113" sldId="306"/>
            <ac:grpSpMk id="42" creationId="{9559FBCE-47D9-4C6A-854A-76446E628D37}"/>
          </ac:grpSpMkLst>
        </pc:grp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1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16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1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2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3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2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3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38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addSp delSp modSp">
        <pc:chgData name="Judson Santiago" userId="ebb108da2f256286" providerId="LiveId" clId="{879BD00F-CCBE-4AD9-A62A-797E22F4831C}" dt="2020-01-04T21:45:28.657" v="282" actId="1076"/>
        <pc:sldMkLst>
          <pc:docMk/>
          <pc:sldMk cId="293691231" sldId="307"/>
        </pc:sldMkLst>
        <pc:spChg chg="mod">
          <ac:chgData name="Judson Santiago" userId="ebb108da2f256286" providerId="LiveId" clId="{879BD00F-CCBE-4AD9-A62A-797E22F4831C}" dt="2020-01-04T21:29:17.993" v="216" actId="207"/>
          <ac:spMkLst>
            <pc:docMk/>
            <pc:sldMk cId="293691231" sldId="307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28.657" v="282" actId="1076"/>
          <ac:spMkLst>
            <pc:docMk/>
            <pc:sldMk cId="293691231" sldId="307"/>
            <ac:spMk id="5" creationId="{56C93F17-1236-4563-B888-D48B1001F438}"/>
          </ac:spMkLst>
        </pc:spChg>
        <pc:spChg chg="del mod">
          <ac:chgData name="Judson Santiago" userId="ebb108da2f256286" providerId="LiveId" clId="{879BD00F-CCBE-4AD9-A62A-797E22F4831C}" dt="2020-01-04T21:28:49.590" v="209" actId="478"/>
          <ac:spMkLst>
            <pc:docMk/>
            <pc:sldMk cId="293691231" sldId="307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5:16.704" v="279" actId="1076"/>
          <ac:graphicFrameMkLst>
            <pc:docMk/>
            <pc:sldMk cId="293691231" sldId="307"/>
            <ac:graphicFrameMk id="4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5:06.593" v="278" actId="14100"/>
        <pc:sldMkLst>
          <pc:docMk/>
          <pc:sldMk cId="4071884125" sldId="308"/>
        </pc:sldMkLst>
        <pc:spChg chg="mod">
          <ac:chgData name="Judson Santiago" userId="ebb108da2f256286" providerId="LiveId" clId="{879BD00F-CCBE-4AD9-A62A-797E22F4831C}" dt="2020-01-04T21:31:28.275" v="240" actId="207"/>
          <ac:spMkLst>
            <pc:docMk/>
            <pc:sldMk cId="4071884125" sldId="308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06.593" v="278" actId="14100"/>
          <ac:spMkLst>
            <pc:docMk/>
            <pc:sldMk cId="4071884125" sldId="308"/>
            <ac:spMk id="4" creationId="{B71322FF-1FC5-4812-BD2E-7A0EB4E5147C}"/>
          </ac:spMkLst>
        </pc:spChg>
        <pc:spChg chg="del mod">
          <ac:chgData name="Judson Santiago" userId="ebb108da2f256286" providerId="LiveId" clId="{879BD00F-CCBE-4AD9-A62A-797E22F4831C}" dt="2020-01-04T21:31:07.427" v="228" actId="478"/>
          <ac:spMkLst>
            <pc:docMk/>
            <pc:sldMk cId="4071884125" sldId="308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41.342" v="273" actId="1076"/>
          <ac:graphicFrameMkLst>
            <pc:docMk/>
            <pc:sldMk cId="4071884125" sldId="308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4:57.531" v="276" actId="14100"/>
        <pc:sldMkLst>
          <pc:docMk/>
          <pc:sldMk cId="884259098" sldId="309"/>
        </pc:sldMkLst>
        <pc:spChg chg="mod">
          <ac:chgData name="Judson Santiago" userId="ebb108da2f256286" providerId="LiveId" clId="{879BD00F-CCBE-4AD9-A62A-797E22F4831C}" dt="2020-01-04T21:42:54.517" v="259" actId="207"/>
          <ac:spMkLst>
            <pc:docMk/>
            <pc:sldMk cId="884259098" sldId="309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4:57.531" v="276" actId="14100"/>
          <ac:spMkLst>
            <pc:docMk/>
            <pc:sldMk cId="884259098" sldId="309"/>
            <ac:spMk id="4" creationId="{142B6DE2-4614-4E76-B61B-715B9981D4C1}"/>
          </ac:spMkLst>
        </pc:spChg>
        <pc:spChg chg="del mod">
          <ac:chgData name="Judson Santiago" userId="ebb108da2f256286" providerId="LiveId" clId="{879BD00F-CCBE-4AD9-A62A-797E22F4831C}" dt="2020-01-04T21:42:23.760" v="250" actId="478"/>
          <ac:spMkLst>
            <pc:docMk/>
            <pc:sldMk cId="884259098" sldId="309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35.982" v="272" actId="1076"/>
          <ac:graphicFrameMkLst>
            <pc:docMk/>
            <pc:sldMk cId="884259098" sldId="309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3:59.498" v="271" actId="207"/>
        <pc:sldMkLst>
          <pc:docMk/>
          <pc:sldMk cId="561024684" sldId="310"/>
        </pc:sldMkLst>
        <pc:spChg chg="mod">
          <ac:chgData name="Judson Santiago" userId="ebb108da2f256286" providerId="LiveId" clId="{879BD00F-CCBE-4AD9-A62A-797E22F4831C}" dt="2020-01-04T21:43:59.498" v="271" actId="207"/>
          <ac:spMkLst>
            <pc:docMk/>
            <pc:sldMk cId="561024684" sldId="310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3:41.114" v="268" actId="1076"/>
          <ac:spMkLst>
            <pc:docMk/>
            <pc:sldMk cId="561024684" sldId="310"/>
            <ac:spMk id="4" creationId="{24C6F466-321F-42D4-9FFE-FD82E9BB572F}"/>
          </ac:spMkLst>
        </pc:spChg>
        <pc:spChg chg="del">
          <ac:chgData name="Judson Santiago" userId="ebb108da2f256286" providerId="LiveId" clId="{879BD00F-CCBE-4AD9-A62A-797E22F4831C}" dt="2020-01-04T21:43:31.776" v="266" actId="478"/>
          <ac:spMkLst>
            <pc:docMk/>
            <pc:sldMk cId="561024684" sldId="310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3:44.661" v="269" actId="12385"/>
          <ac:graphicFrameMkLst>
            <pc:docMk/>
            <pc:sldMk cId="561024684" sldId="31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879BD00F-CCBE-4AD9-A62A-797E22F4831C}" dt="2020-01-04T22:01:08.052" v="436" actId="20577"/>
        <pc:sldMkLst>
          <pc:docMk/>
          <pc:sldMk cId="2473980374" sldId="312"/>
        </pc:sldMkLst>
        <pc:spChg chg="mod">
          <ac:chgData name="Judson Santiago" userId="ebb108da2f256286" providerId="LiveId" clId="{879BD00F-CCBE-4AD9-A62A-797E22F4831C}" dt="2020-01-04T21:46:22.283" v="288" actId="207"/>
          <ac:spMkLst>
            <pc:docMk/>
            <pc:sldMk cId="2473980374" sldId="31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1:08.052" v="436" actId="20577"/>
          <ac:spMkLst>
            <pc:docMk/>
            <pc:sldMk cId="2473980374" sldId="312"/>
            <ac:spMk id="4" creationId="{00000000-0000-0000-0000-000000000000}"/>
          </ac:spMkLst>
        </pc:spChg>
        <pc:spChg chg="mod ord">
          <ac:chgData name="Judson Santiago" userId="ebb108da2f256286" providerId="LiveId" clId="{879BD00F-CCBE-4AD9-A62A-797E22F4831C}" dt="2020-01-04T22:01:00.503" v="431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17:31.207" v="590" actId="404"/>
        <pc:sldMkLst>
          <pc:docMk/>
          <pc:sldMk cId="40710744" sldId="313"/>
        </pc:sldMkLst>
        <pc:spChg chg="mod">
          <ac:chgData name="Judson Santiago" userId="ebb108da2f256286" providerId="LiveId" clId="{879BD00F-CCBE-4AD9-A62A-797E22F4831C}" dt="2020-01-04T22:04:28.764" v="475" actId="207"/>
          <ac:spMkLst>
            <pc:docMk/>
            <pc:sldMk cId="40710744" sldId="313"/>
            <ac:spMk id="2" creationId="{00000000-0000-0000-0000-000000000000}"/>
          </ac:spMkLst>
        </pc:spChg>
        <pc:graphicFrameChg chg="mod modGraphic">
          <ac:chgData name="Judson Santiago" userId="ebb108da2f256286" providerId="LiveId" clId="{879BD00F-CCBE-4AD9-A62A-797E22F4831C}" dt="2020-01-04T22:17:31.207" v="590" actId="404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del">
        <pc:chgData name="Judson Santiago" userId="ebb108da2f256286" providerId="LiveId" clId="{879BD00F-CCBE-4AD9-A62A-797E22F4831C}" dt="2020-01-04T22:15:13.785" v="575" actId="47"/>
        <pc:sldMkLst>
          <pc:docMk/>
          <pc:sldMk cId="4290361747" sldId="314"/>
        </pc:sldMkLst>
      </pc:sldChg>
      <pc:sldChg chg="modSp add del">
        <pc:chgData name="Judson Santiago" userId="ebb108da2f256286" providerId="LiveId" clId="{879BD00F-CCBE-4AD9-A62A-797E22F4831C}" dt="2020-01-05T00:16:33.775" v="1964" actId="113"/>
        <pc:sldMkLst>
          <pc:docMk/>
          <pc:sldMk cId="904695914" sldId="325"/>
        </pc:sldMkLst>
        <pc:spChg chg="mod">
          <ac:chgData name="Judson Santiago" userId="ebb108da2f256286" providerId="LiveId" clId="{879BD00F-CCBE-4AD9-A62A-797E22F4831C}" dt="2020-01-05T00:16:33.775" v="1964" actId="113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879BD00F-CCBE-4AD9-A62A-797E22F4831C}" dt="2020-01-04T22:32:05.029" v="621" actId="47"/>
        <pc:sldMkLst>
          <pc:docMk/>
          <pc:sldMk cId="1996522921" sldId="330"/>
        </pc:sldMkLst>
      </pc:sldChg>
      <pc:sldChg chg="modSp">
        <pc:chgData name="Judson Santiago" userId="ebb108da2f256286" providerId="LiveId" clId="{879BD00F-CCBE-4AD9-A62A-797E22F4831C}" dt="2020-01-04T21:20:42.387" v="156" actId="207"/>
        <pc:sldMkLst>
          <pc:docMk/>
          <pc:sldMk cId="2517474828" sldId="333"/>
        </pc:sldMkLst>
        <pc:spChg chg="mod">
          <ac:chgData name="Judson Santiago" userId="ebb108da2f256286" providerId="LiveId" clId="{879BD00F-CCBE-4AD9-A62A-797E22F4831C}" dt="2020-01-04T21:20:42.387" v="156" actId="207"/>
          <ac:spMkLst>
            <pc:docMk/>
            <pc:sldMk cId="2517474828" sldId="33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1:20:14.605" v="152" actId="1076"/>
          <ac:spMkLst>
            <pc:docMk/>
            <pc:sldMk cId="2517474828" sldId="333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5T00:10:26.052" v="1678" actId="1076"/>
        <pc:sldMkLst>
          <pc:docMk/>
          <pc:sldMk cId="1544407006" sldId="334"/>
        </pc:sldMkLst>
        <pc:spChg chg="mod">
          <ac:chgData name="Judson Santiago" userId="ebb108da2f256286" providerId="LiveId" clId="{879BD00F-CCBE-4AD9-A62A-797E22F4831C}" dt="2020-01-04T23:54:15.712" v="120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26.052" v="1678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79BD00F-CCBE-4AD9-A62A-797E22F4831C}" dt="2020-01-04T23:51:57.950" v="1190" actId="1076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07.966" v="1677" actId="20577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47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50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5T00:10:26.052" v="1678" actId="1076"/>
          <ac:grpSpMkLst>
            <pc:docMk/>
            <pc:sldMk cId="1544407006" sldId="334"/>
            <ac:grpSpMk id="5" creationId="{0451B0B5-F52C-44FD-B04F-28A81FCED377}"/>
          </ac:grpSpMkLst>
        </pc:grpChg>
        <pc:grpChg chg="del">
          <ac:chgData name="Judson Santiago" userId="ebb108da2f256286" providerId="LiveId" clId="{879BD00F-CCBE-4AD9-A62A-797E22F4831C}" dt="2020-01-04T23:44:16.446" v="1094" actId="478"/>
          <ac:grpSpMkLst>
            <pc:docMk/>
            <pc:sldMk cId="1544407006" sldId="334"/>
            <ac:grpSpMk id="12" creationId="{7AEE8C10-0967-4D4B-92B2-BBE3ED5CD4CC}"/>
          </ac:grpSpMkLst>
        </pc:grpChg>
        <pc:grpChg chg="add">
          <ac:chgData name="Judson Santiago" userId="ebb108da2f256286" providerId="LiveId" clId="{879BD00F-CCBE-4AD9-A62A-797E22F4831C}" dt="2020-01-04T23:44:35.856" v="1095"/>
          <ac:grpSpMkLst>
            <pc:docMk/>
            <pc:sldMk cId="1544407006" sldId="334"/>
            <ac:grpSpMk id="16" creationId="{5EBA2E94-EDDD-48B2-BB24-734038E8F572}"/>
          </ac:grpSpMkLst>
        </pc:grpChg>
      </pc:sldChg>
      <pc:sldChg chg="del">
        <pc:chgData name="Judson Santiago" userId="ebb108da2f256286" providerId="LiveId" clId="{879BD00F-CCBE-4AD9-A62A-797E22F4831C}" dt="2020-01-04T22:31:39.856" v="620" actId="47"/>
        <pc:sldMkLst>
          <pc:docMk/>
          <pc:sldMk cId="2907715668" sldId="335"/>
        </pc:sldMkLst>
      </pc:sldChg>
      <pc:sldChg chg="del">
        <pc:chgData name="Judson Santiago" userId="ebb108da2f256286" providerId="LiveId" clId="{879BD00F-CCBE-4AD9-A62A-797E22F4831C}" dt="2020-01-04T22:30:31.983" v="616" actId="47"/>
        <pc:sldMkLst>
          <pc:docMk/>
          <pc:sldMk cId="747625602" sldId="337"/>
        </pc:sldMkLst>
      </pc:sldChg>
      <pc:sldChg chg="del">
        <pc:chgData name="Judson Santiago" userId="ebb108da2f256286" providerId="LiveId" clId="{879BD00F-CCBE-4AD9-A62A-797E22F4831C}" dt="2020-01-04T22:30:37.887" v="617" actId="47"/>
        <pc:sldMkLst>
          <pc:docMk/>
          <pc:sldMk cId="3616194188" sldId="338"/>
        </pc:sldMkLst>
      </pc:sldChg>
      <pc:sldChg chg="del">
        <pc:chgData name="Judson Santiago" userId="ebb108da2f256286" providerId="LiveId" clId="{879BD00F-CCBE-4AD9-A62A-797E22F4831C}" dt="2020-01-04T22:30:42.678" v="618" actId="47"/>
        <pc:sldMkLst>
          <pc:docMk/>
          <pc:sldMk cId="102180636" sldId="339"/>
        </pc:sldMkLst>
      </pc:sldChg>
      <pc:sldChg chg="del">
        <pc:chgData name="Judson Santiago" userId="ebb108da2f256286" providerId="LiveId" clId="{879BD00F-CCBE-4AD9-A62A-797E22F4831C}" dt="2020-01-04T22:31:25.720" v="619" actId="47"/>
        <pc:sldMkLst>
          <pc:docMk/>
          <pc:sldMk cId="1273814455" sldId="340"/>
        </pc:sldMkLst>
      </pc:sldChg>
      <pc:sldChg chg="modSp">
        <pc:chgData name="Judson Santiago" userId="ebb108da2f256286" providerId="LiveId" clId="{879BD00F-CCBE-4AD9-A62A-797E22F4831C}" dt="2020-01-04T23:23:42.686" v="959" actId="14100"/>
        <pc:sldMkLst>
          <pc:docMk/>
          <pc:sldMk cId="1085080679" sldId="341"/>
        </pc:sldMkLst>
        <pc:spChg chg="mod">
          <ac:chgData name="Judson Santiago" userId="ebb108da2f256286" providerId="LiveId" clId="{879BD00F-CCBE-4AD9-A62A-797E22F4831C}" dt="2020-01-04T23:23:42.686" v="959" actId="14100"/>
          <ac:spMkLst>
            <pc:docMk/>
            <pc:sldMk cId="1085080679" sldId="341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1:15.579" v="750" actId="207"/>
          <ac:spMkLst>
            <pc:docMk/>
            <pc:sldMk cId="1085080679" sldId="341"/>
            <ac:spMk id="2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14.942" v="740" actId="1076"/>
          <ac:spMkLst>
            <pc:docMk/>
            <pc:sldMk cId="1085080679" sldId="341"/>
            <ac:spMk id="3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06.303" v="735" actId="20577"/>
          <ac:spMkLst>
            <pc:docMk/>
            <pc:sldMk cId="1085080679" sldId="341"/>
            <ac:spMk id="40" creationId="{00000000-0000-0000-0000-000000000000}"/>
          </ac:spMkLst>
        </pc:spChg>
        <pc:grpChg chg="mod">
          <ac:chgData name="Judson Santiago" userId="ebb108da2f256286" providerId="LiveId" clId="{879BD00F-CCBE-4AD9-A62A-797E22F4831C}" dt="2020-01-04T22:33:07.068" v="622" actId="1076"/>
          <ac:grpSpMkLst>
            <pc:docMk/>
            <pc:sldMk cId="1085080679" sldId="341"/>
            <ac:grpSpMk id="10" creationId="{2AB16BF0-194F-4B4E-BA60-E1FA4F063550}"/>
          </ac:grpSpMkLst>
        </pc:grpChg>
        <pc:cxnChg chg="mod">
          <ac:chgData name="Judson Santiago" userId="ebb108da2f256286" providerId="LiveId" clId="{879BD00F-CCBE-4AD9-A62A-797E22F4831C}" dt="2020-01-04T23:07:02.296" v="727" actId="208"/>
          <ac:cxnSpMkLst>
            <pc:docMk/>
            <pc:sldMk cId="1085080679" sldId="341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3:06:59.662" v="726" actId="208"/>
          <ac:cxnSpMkLst>
            <pc:docMk/>
            <pc:sldMk cId="1085080679" sldId="341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04T23:23:19.242" v="957" actId="1035"/>
        <pc:sldMkLst>
          <pc:docMk/>
          <pc:sldMk cId="2653339053" sldId="342"/>
        </pc:sldMkLst>
        <pc:spChg chg="mod">
          <ac:chgData name="Judson Santiago" userId="ebb108da2f256286" providerId="LiveId" clId="{879BD00F-CCBE-4AD9-A62A-797E22F4831C}" dt="2020-01-04T23:23:19.242" v="957" actId="1035"/>
          <ac:spMkLst>
            <pc:docMk/>
            <pc:sldMk cId="2653339053" sldId="342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6:31.999" v="906" actId="6549"/>
          <ac:spMkLst>
            <pc:docMk/>
            <pc:sldMk cId="2653339053" sldId="342"/>
            <ac:spMk id="4" creationId="{00000000-0000-0000-0000-000000000000}"/>
          </ac:spMkLst>
        </pc:spChg>
      </pc:sldChg>
      <pc:sldChg chg="delSp modSp modNotesTx">
        <pc:chgData name="Judson Santiago" userId="ebb108da2f256286" providerId="LiveId" clId="{879BD00F-CCBE-4AD9-A62A-797E22F4831C}" dt="2020-01-04T23:23:10.634" v="954" actId="14100"/>
        <pc:sldMkLst>
          <pc:docMk/>
          <pc:sldMk cId="1744335074" sldId="343"/>
        </pc:sldMkLst>
        <pc:spChg chg="mod">
          <ac:chgData name="Judson Santiago" userId="ebb108da2f256286" providerId="LiveId" clId="{879BD00F-CCBE-4AD9-A62A-797E22F4831C}" dt="2020-01-04T23:23:10.634" v="954" actId="14100"/>
          <ac:spMkLst>
            <pc:docMk/>
            <pc:sldMk cId="1744335074" sldId="343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23:00.004" v="953" actId="1076"/>
          <ac:spMkLst>
            <pc:docMk/>
            <pc:sldMk cId="1744335074" sldId="343"/>
            <ac:spMk id="4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3:19:26.763" v="943" actId="478"/>
          <ac:grpSpMkLst>
            <pc:docMk/>
            <pc:sldMk cId="1744335074" sldId="343"/>
            <ac:grpSpMk id="5" creationId="{95B6D724-9FDD-45F4-9E68-6ED4B00B9AE1}"/>
          </ac:grpSpMkLst>
        </pc:grpChg>
      </pc:sldChg>
      <pc:sldChg chg="addSp delSp modSp">
        <pc:chgData name="Judson Santiago" userId="ebb108da2f256286" providerId="LiveId" clId="{879BD00F-CCBE-4AD9-A62A-797E22F4831C}" dt="2020-01-10T17:01:55.043" v="2217" actId="164"/>
        <pc:sldMkLst>
          <pc:docMk/>
          <pc:sldMk cId="3322776748" sldId="344"/>
        </pc:sldMkLst>
        <pc:spChg chg="mod">
          <ac:chgData name="Judson Santiago" userId="ebb108da2f256286" providerId="LiveId" clId="{879BD00F-CCBE-4AD9-A62A-797E22F4831C}" dt="2020-01-04T23:26:07.281" v="973" actId="207"/>
          <ac:spMkLst>
            <pc:docMk/>
            <pc:sldMk cId="3322776748" sldId="344"/>
            <ac:spMk id="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38:05.274" v="1064" actId="478"/>
          <ac:spMkLst>
            <pc:docMk/>
            <pc:sldMk cId="3322776748" sldId="344"/>
            <ac:spMk id="9" creationId="{141DAECD-EB05-40B7-BE5A-B37546D80D22}"/>
          </ac:spMkLst>
        </pc:spChg>
        <pc:spChg chg="add mod">
          <ac:chgData name="Judson Santiago" userId="ebb108da2f256286" providerId="LiveId" clId="{879BD00F-CCBE-4AD9-A62A-797E22F4831C}" dt="2020-01-04T23:38:43.772" v="1073" actId="164"/>
          <ac:spMkLst>
            <pc:docMk/>
            <pc:sldMk cId="3322776748" sldId="344"/>
            <ac:spMk id="11" creationId="{E244621B-8126-4535-B6D6-1C8E60961482}"/>
          </ac:spMkLst>
        </pc:spChg>
        <pc:spChg chg="add del mod">
          <ac:chgData name="Judson Santiago" userId="ebb108da2f256286" providerId="LiveId" clId="{879BD00F-CCBE-4AD9-A62A-797E22F4831C}" dt="2020-01-04T23:40:37.050" v="1090" actId="478"/>
          <ac:spMkLst>
            <pc:docMk/>
            <pc:sldMk cId="3322776748" sldId="344"/>
            <ac:spMk id="14" creationId="{AEABE2B7-D7B5-4C1D-AAD6-2D62641F0E29}"/>
          </ac:spMkLst>
        </pc:spChg>
        <pc:spChg chg="add 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4" creationId="{372D60AF-36B7-415A-A88E-E16618B0F30E}"/>
          </ac:spMkLst>
        </pc:spChg>
        <pc:spChg chg="mod">
          <ac:chgData name="Judson Santiago" userId="ebb108da2f256286" providerId="LiveId" clId="{879BD00F-CCBE-4AD9-A62A-797E22F4831C}" dt="2020-01-04T23:40:06.134" v="1085" actId="1076"/>
          <ac:spMkLst>
            <pc:docMk/>
            <pc:sldMk cId="3322776748" sldId="344"/>
            <ac:spMk id="27" creationId="{00000000-0000-0000-0000-000000000000}"/>
          </ac:spMkLst>
        </pc:spChg>
        <pc:spChg chg="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7:01:55.043" v="2217" actId="164"/>
          <ac:spMkLst>
            <pc:docMk/>
            <pc:sldMk cId="3322776748" sldId="344"/>
            <ac:spMk id="31" creationId="{00000000-0000-0000-0000-000000000000}"/>
          </ac:spMkLst>
        </pc:spChg>
        <pc:grpChg chg="add del mod">
          <ac:chgData name="Judson Santiago" userId="ebb108da2f256286" providerId="LiveId" clId="{879BD00F-CCBE-4AD9-A62A-797E22F4831C}" dt="2020-01-10T17:01:49.677" v="2216" actId="165"/>
          <ac:grpSpMkLst>
            <pc:docMk/>
            <pc:sldMk cId="3322776748" sldId="344"/>
            <ac:grpSpMk id="6" creationId="{96B099BB-C732-476A-BDB7-9AFCDA07D04E}"/>
          </ac:grpSpMkLst>
        </pc:grpChg>
        <pc:grpChg chg="add mod">
          <ac:chgData name="Judson Santiago" userId="ebb108da2f256286" providerId="LiveId" clId="{879BD00F-CCBE-4AD9-A62A-797E22F4831C}" dt="2020-01-10T17:00:50.620" v="2207" actId="164"/>
          <ac:grpSpMkLst>
            <pc:docMk/>
            <pc:sldMk cId="3322776748" sldId="344"/>
            <ac:grpSpMk id="9" creationId="{B48C4DAD-51C5-44D4-84BA-A93071BDD20F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0" creationId="{543F577B-F37F-403D-8196-6AFAF92DD6BB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2" creationId="{D712ECBC-D96E-44DB-ADF1-7C4B56FF4D63}"/>
          </ac:grpSpMkLst>
        </pc:grpChg>
        <pc:grpChg chg="add del mod">
          <ac:chgData name="Judson Santiago" userId="ebb108da2f256286" providerId="LiveId" clId="{879BD00F-CCBE-4AD9-A62A-797E22F4831C}" dt="2020-01-10T17:00:32.400" v="2205" actId="165"/>
          <ac:grpSpMkLst>
            <pc:docMk/>
            <pc:sldMk cId="3322776748" sldId="344"/>
            <ac:grpSpMk id="13" creationId="{504D971A-A9F6-4BFD-9274-5AC2D0D6D97B}"/>
          </ac:grpSpMkLst>
        </pc:grpChg>
        <pc:grpChg chg="add mod">
          <ac:chgData name="Judson Santiago" userId="ebb108da2f256286" providerId="LiveId" clId="{879BD00F-CCBE-4AD9-A62A-797E22F4831C}" dt="2020-01-10T17:01:55.043" v="2217" actId="164"/>
          <ac:grpSpMkLst>
            <pc:docMk/>
            <pc:sldMk cId="3322776748" sldId="344"/>
            <ac:grpSpMk id="14" creationId="{2F8B804C-ABA1-4F97-A5D1-0E28010067DF}"/>
          </ac:grpSpMkLst>
        </pc:grpChg>
        <pc:picChg chg="add mod ord modCrop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4" creationId="{80FC5523-AF71-416C-8DBB-0E5F9AAF8298}"/>
          </ac:picMkLst>
        </pc:picChg>
        <pc:picChg chg="del mod">
          <ac:chgData name="Judson Santiago" userId="ebb108da2f256286" providerId="LiveId" clId="{879BD00F-CCBE-4AD9-A62A-797E22F4831C}" dt="2020-01-04T23:27:57.715" v="986" actId="478"/>
          <ac:picMkLst>
            <pc:docMk/>
            <pc:sldMk cId="3322776748" sldId="344"/>
            <ac:picMk id="4" creationId="{ADE54230-5B9D-44B5-B694-46EDD6C12113}"/>
          </ac:picMkLst>
        </pc:picChg>
        <pc:picChg chg="add del mod ord topLvl modCrop">
          <ac:chgData name="Judson Santiago" userId="ebb108da2f256286" providerId="LiveId" clId="{879BD00F-CCBE-4AD9-A62A-797E22F4831C}" dt="2020-01-10T17:00:34.461" v="2206" actId="478"/>
          <ac:picMkLst>
            <pc:docMk/>
            <pc:sldMk cId="3322776748" sldId="344"/>
            <ac:picMk id="5" creationId="{8B54AC1E-4614-4AEF-AE21-7E0A130EE7DD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7" creationId="{BCCDC1D4-80E7-496A-8386-59AD0FE6E3EC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8" creationId="{25C12D24-A543-4B3F-A75F-B0821ED247DC}"/>
          </ac:picMkLst>
        </pc:picChg>
        <pc:picChg chg="del mod">
          <ac:chgData name="Judson Santiago" userId="ebb108da2f256286" providerId="LiveId" clId="{879BD00F-CCBE-4AD9-A62A-797E22F4831C}" dt="2020-01-04T23:33:12.294" v="1038" actId="478"/>
          <ac:picMkLst>
            <pc:docMk/>
            <pc:sldMk cId="3322776748" sldId="344"/>
            <ac:picMk id="10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17" creationId="{8CE33C44-0245-4C9D-A6E0-1E1DE31A8D38}"/>
          </ac:picMkLst>
        </pc:picChg>
        <pc:picChg chg="add del mod ord modCrop">
          <ac:chgData name="Judson Santiago" userId="ebb108da2f256286" providerId="LiveId" clId="{879BD00F-CCBE-4AD9-A62A-797E22F4831C}" dt="2020-01-04T23:29:40.666" v="1013" actId="478"/>
          <ac:picMkLst>
            <pc:docMk/>
            <pc:sldMk cId="3322776748" sldId="344"/>
            <ac:picMk id="18" creationId="{FEF8A922-D7D2-4C16-BC5E-F2D959007629}"/>
          </ac:picMkLst>
        </pc:picChg>
        <pc:picChg chg="add del 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9" creationId="{8844F25D-84D5-4A83-86C3-1DBA48EEECD4}"/>
          </ac:picMkLst>
        </pc:picChg>
        <pc:picChg chg="del mod">
          <ac:chgData name="Judson Santiago" userId="ebb108da2f256286" providerId="LiveId" clId="{879BD00F-CCBE-4AD9-A62A-797E22F4831C}" dt="2020-01-04T23:31:04.015" v="1024" actId="478"/>
          <ac:picMkLst>
            <pc:docMk/>
            <pc:sldMk cId="3322776748" sldId="344"/>
            <ac:picMk id="1029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030" creationId="{00000000-0000-0000-0000-000000000000}"/>
          </ac:picMkLst>
        </pc:picChg>
        <pc:cxnChg chg="del mod">
          <ac:chgData name="Judson Santiago" userId="ebb108da2f256286" providerId="LiveId" clId="{879BD00F-CCBE-4AD9-A62A-797E22F4831C}" dt="2020-01-04T23:26:24.547" v="975" actId="478"/>
          <ac:cxnSpMkLst>
            <pc:docMk/>
            <pc:sldMk cId="3322776748" sldId="344"/>
            <ac:cxnSpMk id="16" creationId="{00000000-0000-0000-0000-000000000000}"/>
          </ac:cxnSpMkLst>
        </pc:cxnChg>
        <pc:cxnChg chg="del mod">
          <ac:chgData name="Judson Santiago" userId="ebb108da2f256286" providerId="LiveId" clId="{879BD00F-CCBE-4AD9-A62A-797E22F4831C}" dt="2020-01-04T23:26:27.416" v="976" actId="478"/>
          <ac:cxnSpMkLst>
            <pc:docMk/>
            <pc:sldMk cId="3322776748" sldId="344"/>
            <ac:cxnSpMk id="23" creationId="{00000000-0000-0000-0000-000000000000}"/>
          </ac:cxnSpMkLst>
        </pc:cxnChg>
      </pc:sldChg>
      <pc:sldChg chg="del">
        <pc:chgData name="Judson Santiago" userId="ebb108da2f256286" providerId="LiveId" clId="{879BD00F-CCBE-4AD9-A62A-797E22F4831C}" dt="2020-01-11T14:34:41.588" v="2247" actId="47"/>
        <pc:sldMkLst>
          <pc:docMk/>
          <pc:sldMk cId="709672706" sldId="345"/>
        </pc:sldMkLst>
      </pc:sldChg>
      <pc:sldChg chg="modSp add del">
        <pc:chgData name="Judson Santiago" userId="ebb108da2f256286" providerId="LiveId" clId="{879BD00F-CCBE-4AD9-A62A-797E22F4831C}" dt="2020-01-04T23:25:27.522" v="968" actId="47"/>
        <pc:sldMkLst>
          <pc:docMk/>
          <pc:sldMk cId="1752792654" sldId="348"/>
        </pc:sldMkLst>
        <pc:spChg chg="mod">
          <ac:chgData name="Judson Santiago" userId="ebb108da2f256286" providerId="LiveId" clId="{879BD00F-CCBE-4AD9-A62A-797E22F4831C}" dt="2020-01-04T23:25:10.563" v="966"/>
          <ac:spMkLst>
            <pc:docMk/>
            <pc:sldMk cId="1752792654" sldId="348"/>
            <ac:spMk id="2" creationId="{DFC07A15-8F10-4C20-BB82-243B38C2672B}"/>
          </ac:spMkLst>
        </pc:spChg>
        <pc:spChg chg="mod">
          <ac:chgData name="Judson Santiago" userId="ebb108da2f256286" providerId="LiveId" clId="{879BD00F-CCBE-4AD9-A62A-797E22F4831C}" dt="2020-01-04T23:25:16.760" v="967"/>
          <ac:spMkLst>
            <pc:docMk/>
            <pc:sldMk cId="1752792654" sldId="348"/>
            <ac:spMk id="3" creationId="{90CDC1B5-13D2-418F-9DC1-E797E6415361}"/>
          </ac:spMkLst>
        </pc:spChg>
      </pc:sldChg>
      <pc:sldChg chg="modSp add modNotesTx">
        <pc:chgData name="Judson Santiago" userId="ebb108da2f256286" providerId="LiveId" clId="{879BD00F-CCBE-4AD9-A62A-797E22F4831C}" dt="2020-01-08T03:16:18.952" v="2087" actId="207"/>
        <pc:sldMkLst>
          <pc:docMk/>
          <pc:sldMk cId="2767762010" sldId="348"/>
        </pc:sldMkLst>
        <pc:spChg chg="mod">
          <ac:chgData name="Judson Santiago" userId="ebb108da2f256286" providerId="LiveId" clId="{879BD00F-CCBE-4AD9-A62A-797E22F4831C}" dt="2020-01-08T03:16:18.952" v="2087" actId="207"/>
          <ac:spMkLst>
            <pc:docMk/>
            <pc:sldMk cId="2767762010" sldId="348"/>
            <ac:spMk id="2" creationId="{71C62CDE-D940-40B6-BB96-DB9CB0B7E85A}"/>
          </ac:spMkLst>
        </pc:spChg>
        <pc:spChg chg="mod">
          <ac:chgData name="Judson Santiago" userId="ebb108da2f256286" providerId="LiveId" clId="{879BD00F-CCBE-4AD9-A62A-797E22F4831C}" dt="2020-01-08T03:07:26.129" v="1984" actId="20577"/>
          <ac:spMkLst>
            <pc:docMk/>
            <pc:sldMk cId="2767762010" sldId="348"/>
            <ac:spMk id="6" creationId="{87BA515B-F837-4BBC-A4DF-067E03C2BC71}"/>
          </ac:spMkLst>
        </pc:spChg>
      </pc:sldChg>
      <pc:sldChg chg="modSp add del">
        <pc:chgData name="Judson Santiago" userId="ebb108da2f256286" providerId="LiveId" clId="{879BD00F-CCBE-4AD9-A62A-797E22F4831C}" dt="2020-01-05T00:07:13.850" v="1533" actId="47"/>
        <pc:sldMkLst>
          <pc:docMk/>
          <pc:sldMk cId="3625514928" sldId="348"/>
        </pc:sldMkLst>
        <pc:spChg chg="mod">
          <ac:chgData name="Judson Santiago" userId="ebb108da2f256286" providerId="LiveId" clId="{879BD00F-CCBE-4AD9-A62A-797E22F4831C}" dt="2020-01-04T23:58:31.255" v="1241" actId="20577"/>
          <ac:spMkLst>
            <pc:docMk/>
            <pc:sldMk cId="3625514928" sldId="348"/>
            <ac:spMk id="2" creationId="{58A9DE5F-5AEE-4F10-A577-0FB0312FDFDF}"/>
          </ac:spMkLst>
        </pc:spChg>
        <pc:spChg chg="mod">
          <ac:chgData name="Judson Santiago" userId="ebb108da2f256286" providerId="LiveId" clId="{879BD00F-CCBE-4AD9-A62A-797E22F4831C}" dt="2020-01-04T23:58:37.732" v="1246" actId="20577"/>
          <ac:spMkLst>
            <pc:docMk/>
            <pc:sldMk cId="3625514928" sldId="348"/>
            <ac:spMk id="3" creationId="{FA0F796F-8951-4DD6-9CE5-03B8D2B8A5EB}"/>
          </ac:spMkLst>
        </pc:spChg>
      </pc:sldChg>
      <pc:sldChg chg="modSp add">
        <pc:chgData name="Judson Santiago" userId="ebb108da2f256286" providerId="LiveId" clId="{879BD00F-CCBE-4AD9-A62A-797E22F4831C}" dt="2020-01-11T14:34:37.846" v="2246" actId="20577"/>
        <pc:sldMkLst>
          <pc:docMk/>
          <pc:sldMk cId="415992065" sldId="349"/>
        </pc:sldMkLst>
        <pc:spChg chg="mod">
          <ac:chgData name="Judson Santiago" userId="ebb108da2f256286" providerId="LiveId" clId="{879BD00F-CCBE-4AD9-A62A-797E22F4831C}" dt="2020-01-11T14:34:37.846" v="2246" actId="20577"/>
          <ac:spMkLst>
            <pc:docMk/>
            <pc:sldMk cId="415992065" sldId="349"/>
            <ac:spMk id="2" creationId="{D17F0A06-C86C-4DB6-A1A7-42918B0E3E94}"/>
          </ac:spMkLst>
        </pc:spChg>
      </pc:sldChg>
      <pc:sldMasterChg chg="modSldLayout">
        <pc:chgData name="Judson Santiago" userId="ebb108da2f256286" providerId="LiveId" clId="{879BD00F-CCBE-4AD9-A62A-797E22F4831C}" dt="2020-01-15T00:33:26.712" v="2278" actId="1035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879BD00F-CCBE-4AD9-A62A-797E22F4831C}" dt="2020-01-15T00:33:26.712" v="2278" actId="1035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">
            <ac:chgData name="Judson Santiago" userId="ebb108da2f256286" providerId="LiveId" clId="{879BD00F-CCBE-4AD9-A62A-797E22F4831C}" dt="2020-01-11T14:29:51.473" v="2219"/>
            <ac:spMkLst>
              <pc:docMk/>
              <pc:sldMasterMk cId="3191364939" sldId="2147483687"/>
              <pc:sldLayoutMk cId="294128816" sldId="2147483688"/>
              <ac:spMk id="6" creationId="{E68F966E-04FB-4A22-B1F4-2148B604D7EA}"/>
            </ac:spMkLst>
          </pc:spChg>
          <pc:spChg chg="add 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7" creationId="{1D496BCA-8347-464A-AFC3-EEFF4C7DBDA0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9" creationId="{299628A3-5994-4C14-9CD8-967BAA73BB98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10" creationId="{DBFBC7D8-D688-4085-8956-9646AB3A8BC6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</pc:sldLayoutChg>
      </pc:sldMasterChg>
    </pc:docChg>
  </pc:docChgLst>
  <pc:docChgLst>
    <pc:chgData name="Judson Santiago" userId="ebb108da2f256286" providerId="LiveId" clId="{169459C6-7053-4F98-BCD9-70A926FA316E}"/>
    <pc:docChg chg="custSel modSld modMainMaster">
      <pc:chgData name="Judson Santiago" userId="ebb108da2f256286" providerId="LiveId" clId="{169459C6-7053-4F98-BCD9-70A926FA316E}" dt="2021-07-24T21:17:59.619" v="81" actId="1076"/>
      <pc:docMkLst>
        <pc:docMk/>
      </pc:docMkLst>
      <pc:sldChg chg="addSp delSp modSp mod">
        <pc:chgData name="Judson Santiago" userId="ebb108da2f256286" providerId="LiveId" clId="{169459C6-7053-4F98-BCD9-70A926FA316E}" dt="2021-07-24T20:30:11.666" v="23" actId="478"/>
        <pc:sldMkLst>
          <pc:docMk/>
          <pc:sldMk cId="1297749608" sldId="282"/>
        </pc:sldMkLst>
        <pc:picChg chg="add mod">
          <ac:chgData name="Judson Santiago" userId="ebb108da2f256286" providerId="LiveId" clId="{169459C6-7053-4F98-BCD9-70A926FA316E}" dt="2021-07-24T20:30:08.499" v="22" actId="1076"/>
          <ac:picMkLst>
            <pc:docMk/>
            <pc:sldMk cId="1297749608" sldId="282"/>
            <ac:picMk id="6" creationId="{5ABFEDE4-A1A3-4653-8D0A-7F6E115E7A39}"/>
          </ac:picMkLst>
        </pc:picChg>
        <pc:picChg chg="del">
          <ac:chgData name="Judson Santiago" userId="ebb108da2f256286" providerId="LiveId" clId="{169459C6-7053-4F98-BCD9-70A926FA316E}" dt="2021-07-24T20:30:11.666" v="23" actId="478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 mod">
        <pc:chgData name="Judson Santiago" userId="ebb108da2f256286" providerId="LiveId" clId="{169459C6-7053-4F98-BCD9-70A926FA316E}" dt="2021-07-24T20:32:55.546" v="25" actId="207"/>
        <pc:sldMkLst>
          <pc:docMk/>
          <pc:sldMk cId="220714113" sldId="306"/>
        </pc:sldMkLst>
        <pc:spChg chg="mod">
          <ac:chgData name="Judson Santiago" userId="ebb108da2f256286" providerId="LiveId" clId="{169459C6-7053-4F98-BCD9-70A926FA316E}" dt="2021-07-24T20:32:55.546" v="25" actId="207"/>
          <ac:spMkLst>
            <pc:docMk/>
            <pc:sldMk cId="220714113" sldId="30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69459C6-7053-4F98-BCD9-70A926FA316E}" dt="2021-07-24T21:17:59.619" v="81" actId="1076"/>
        <pc:sldMkLst>
          <pc:docMk/>
          <pc:sldMk cId="1744335074" sldId="343"/>
        </pc:sldMkLst>
        <pc:spChg chg="mod">
          <ac:chgData name="Judson Santiago" userId="ebb108da2f256286" providerId="LiveId" clId="{169459C6-7053-4F98-BCD9-70A926FA316E}" dt="2021-07-24T21:14:50.976" v="56" actId="20577"/>
          <ac:spMkLst>
            <pc:docMk/>
            <pc:sldMk cId="1744335074" sldId="343"/>
            <ac:spMk id="4" creationId="{00000000-0000-0000-0000-000000000000}"/>
          </ac:spMkLst>
        </pc:spChg>
        <pc:spChg chg="mod">
          <ac:chgData name="Judson Santiago" userId="ebb108da2f256286" providerId="LiveId" clId="{169459C6-7053-4F98-BCD9-70A926FA316E}" dt="2021-07-24T21:15:48.968" v="74" actId="208"/>
          <ac:spMkLst>
            <pc:docMk/>
            <pc:sldMk cId="1744335074" sldId="343"/>
            <ac:spMk id="5" creationId="{99182C68-E0E9-4BEE-AAE8-15382AD83AE0}"/>
          </ac:spMkLst>
        </pc:spChg>
        <pc:spChg chg="mod">
          <ac:chgData name="Judson Santiago" userId="ebb108da2f256286" providerId="LiveId" clId="{169459C6-7053-4F98-BCD9-70A926FA316E}" dt="2021-07-24T21:17:59.619" v="81" actId="1076"/>
          <ac:spMkLst>
            <pc:docMk/>
            <pc:sldMk cId="1744335074" sldId="343"/>
            <ac:spMk id="9" creationId="{62BF0A23-CFCC-4AB3-89ED-6C7FC4CBDF2C}"/>
          </ac:spMkLst>
        </pc:spChg>
        <pc:cxnChg chg="mod">
          <ac:chgData name="Judson Santiago" userId="ebb108da2f256286" providerId="LiveId" clId="{169459C6-7053-4F98-BCD9-70A926FA316E}" dt="2021-07-24T21:17:03.260" v="78" actId="693"/>
          <ac:cxnSpMkLst>
            <pc:docMk/>
            <pc:sldMk cId="1744335074" sldId="343"/>
            <ac:cxnSpMk id="11" creationId="{29A73344-0434-4F9E-B2FB-DEA71C80FA4D}"/>
          </ac:cxnSpMkLst>
        </pc:cxnChg>
        <pc:cxnChg chg="mod">
          <ac:chgData name="Judson Santiago" userId="ebb108da2f256286" providerId="LiveId" clId="{169459C6-7053-4F98-BCD9-70A926FA316E}" dt="2021-07-24T21:17:03.260" v="78" actId="693"/>
          <ac:cxnSpMkLst>
            <pc:docMk/>
            <pc:sldMk cId="1744335074" sldId="343"/>
            <ac:cxnSpMk id="13" creationId="{6A96BE07-ED43-4EDB-A0C4-78853EA914D0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3" creationId="{FF0DD951-3299-497F-8C59-5B1F3794F25C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5" creationId="{54F46924-934F-47D2-99C1-3D0605E21447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6" creationId="{4E925583-C0CD-4112-BD02-CE478E9EA5D4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30" creationId="{D3A1B7BC-2B75-439E-9BA4-07DE7697AC1E}"/>
          </ac:cxnSpMkLst>
        </pc:cxnChg>
      </pc:sldChg>
      <pc:sldChg chg="modSp mod modNotesTx">
        <pc:chgData name="Judson Santiago" userId="ebb108da2f256286" providerId="LiveId" clId="{169459C6-7053-4F98-BCD9-70A926FA316E}" dt="2021-07-24T21:11:51.657" v="27"/>
        <pc:sldMkLst>
          <pc:docMk/>
          <pc:sldMk cId="415992065" sldId="349"/>
        </pc:sldMkLst>
        <pc:spChg chg="mod">
          <ac:chgData name="Judson Santiago" userId="ebb108da2f256286" providerId="LiveId" clId="{169459C6-7053-4F98-BCD9-70A926FA316E}" dt="2021-07-24T20:10:53.367" v="18" actId="20577"/>
          <ac:spMkLst>
            <pc:docMk/>
            <pc:sldMk cId="415992065" sldId="349"/>
            <ac:spMk id="2" creationId="{D17F0A06-C86C-4DB6-A1A7-42918B0E3E94}"/>
          </ac:spMkLst>
        </pc:spChg>
      </pc:sldChg>
      <pc:sldMasterChg chg="addSp delSp modSp mod modSldLayout">
        <pc:chgData name="Judson Santiago" userId="ebb108da2f256286" providerId="LiveId" clId="{169459C6-7053-4F98-BCD9-70A926FA316E}" dt="2021-07-24T21:10:56.308" v="26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169459C6-7053-4F98-BCD9-70A926FA316E}" dt="2021-07-24T21:10:56.308" v="26" actId="21"/>
          <ac:grpSpMkLst>
            <pc:docMk/>
            <pc:sldMasterMk cId="3191364939" sldId="2147483687"/>
            <ac:grpSpMk id="8" creationId="{1FA74183-A547-534D-A484-B020DA52E102}"/>
          </ac:grpSpMkLst>
        </pc:grpChg>
        <pc:picChg chg="del">
          <ac:chgData name="Judson Santiago" userId="ebb108da2f256286" providerId="LiveId" clId="{169459C6-7053-4F98-BCD9-70A926FA316E}" dt="2021-07-24T20:10:09.703" v="14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add mod ord">
          <ac:chgData name="Judson Santiago" userId="ebb108da2f256286" providerId="LiveId" clId="{169459C6-7053-4F98-BCD9-70A926FA316E}" dt="2021-07-24T20:10:15.814" v="16" actId="167"/>
          <ac:picMkLst>
            <pc:docMk/>
            <pc:sldMasterMk cId="3191364939" sldId="2147483687"/>
            <ac:picMk id="12" creationId="{600B23BF-52BF-44DE-8D18-0CA34C283AFD}"/>
          </ac:picMkLst>
        </pc:picChg>
        <pc:sldLayoutChg chg="addSp delSp modSp mod">
          <pc:chgData name="Judson Santiago" userId="ebb108da2f256286" providerId="LiveId" clId="{169459C6-7053-4F98-BCD9-70A926FA316E}" dt="2021-07-24T20:08:45.604" v="4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169459C6-7053-4F98-BCD9-70A926FA316E}" dt="2021-07-24T20:07:48.840" v="1" actId="478"/>
            <ac:spMkLst>
              <pc:docMk/>
              <pc:sldMasterMk cId="3191364939" sldId="2147483687"/>
              <pc:sldLayoutMk cId="294128816" sldId="2147483688"/>
              <ac:spMk id="6" creationId="{E68F966E-04FB-4A22-B1F4-2148B604D7EA}"/>
            </ac:spMkLst>
          </pc:spChg>
          <pc:spChg chg="mod">
            <ac:chgData name="Judson Santiago" userId="ebb108da2f256286" providerId="LiveId" clId="{169459C6-7053-4F98-BCD9-70A926FA316E}" dt="2021-07-24T20:08:45.604" v="4" actId="403"/>
            <ac:spMkLst>
              <pc:docMk/>
              <pc:sldMasterMk cId="3191364939" sldId="2147483687"/>
              <pc:sldLayoutMk cId="294128816" sldId="2147483688"/>
              <ac:spMk id="10" creationId="{DBFBC7D8-D688-4085-8956-9646AB3A8BC6}"/>
            </ac:spMkLst>
          </pc:spChg>
          <pc:spChg chg="add mod">
            <ac:chgData name="Judson Santiago" userId="ebb108da2f256286" providerId="LiveId" clId="{169459C6-7053-4F98-BCD9-70A926FA316E}" dt="2021-07-24T20:07:50.295" v="2"/>
            <ac:spMkLst>
              <pc:docMk/>
              <pc:sldMasterMk cId="3191364939" sldId="2147483687"/>
              <pc:sldLayoutMk cId="294128816" sldId="2147483688"/>
              <ac:spMk id="11" creationId="{96F3D870-2D15-4DB3-A8EE-784E55FFFF1C}"/>
            </ac:spMkLst>
          </pc:spChg>
          <pc:picChg chg="add mod">
            <ac:chgData name="Judson Santiago" userId="ebb108da2f256286" providerId="LiveId" clId="{169459C6-7053-4F98-BCD9-70A926FA316E}" dt="2021-07-24T20:07:50.295" v="2"/>
            <ac:picMkLst>
              <pc:docMk/>
              <pc:sldMasterMk cId="3191364939" sldId="2147483687"/>
              <pc:sldLayoutMk cId="294128816" sldId="2147483688"/>
              <ac:picMk id="7" creationId="{5096A146-F275-4A4D-9C19-7489507EE0F7}"/>
            </ac:picMkLst>
          </pc:picChg>
          <pc:picChg chg="del">
            <ac:chgData name="Judson Santiago" userId="ebb108da2f256286" providerId="LiveId" clId="{169459C6-7053-4F98-BCD9-70A926FA316E}" dt="2021-07-24T20:07:47.048" v="0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Aplicativo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6425524-488D-401F-AC73-7A72796BC993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534421" y="1818479"/>
          <a:ext cx="1135051" cy="1135051"/>
        </a:xfrm>
        <a:prstGeom prst="ellipse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chemeClr val="tx1"/>
              </a:solidFill>
            </a:rPr>
            <a:t>CPU</a:t>
          </a:r>
        </a:p>
      </dsp:txBody>
      <dsp:txXfrm>
        <a:off x="1700645" y="1984703"/>
        <a:ext cx="802603" cy="802603"/>
      </dsp:txXfrm>
    </dsp:sp>
    <dsp:sp modelId="{2890971A-024E-4BC0-B740-3D5AC2853D86}">
      <dsp:nvSpPr>
        <dsp:cNvPr id="0" name=""/>
        <dsp:cNvSpPr/>
      </dsp:nvSpPr>
      <dsp:spPr>
        <a:xfrm rot="11700000">
          <a:off x="522955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706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Jogo</a:t>
          </a:r>
        </a:p>
      </dsp:txBody>
      <dsp:txXfrm>
        <a:off x="25972" y="1561390"/>
        <a:ext cx="1027766" cy="812107"/>
      </dsp:txXfrm>
    </dsp:sp>
    <dsp:sp modelId="{9B2E51F4-67C0-4FE3-AF26-72D502ABE36E}">
      <dsp:nvSpPr>
        <dsp:cNvPr id="0" name=""/>
        <dsp:cNvSpPr/>
      </dsp:nvSpPr>
      <dsp:spPr>
        <a:xfrm rot="14700000">
          <a:off x="1132126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879340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Editor de Texto</a:t>
          </a:r>
        </a:p>
      </dsp:txBody>
      <dsp:txXfrm>
        <a:off x="904606" y="514274"/>
        <a:ext cx="1027766" cy="812107"/>
      </dsp:txXfrm>
    </dsp:sp>
    <dsp:sp modelId="{F8659810-0617-47BA-A955-D3FAE09AC7FF}">
      <dsp:nvSpPr>
        <dsp:cNvPr id="0" name=""/>
        <dsp:cNvSpPr/>
      </dsp:nvSpPr>
      <dsp:spPr>
        <a:xfrm rot="17700000">
          <a:off x="2079828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246254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Planilha</a:t>
          </a:r>
        </a:p>
      </dsp:txBody>
      <dsp:txXfrm>
        <a:off x="2271520" y="514274"/>
        <a:ext cx="1027766" cy="812107"/>
      </dsp:txXfrm>
    </dsp:sp>
    <dsp:sp modelId="{BC6488BD-E071-4C07-B8C8-7287D2DC5494}">
      <dsp:nvSpPr>
        <dsp:cNvPr id="0" name=""/>
        <dsp:cNvSpPr/>
      </dsp:nvSpPr>
      <dsp:spPr>
        <a:xfrm rot="20700000">
          <a:off x="2688999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124889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Navegador</a:t>
          </a:r>
        </a:p>
      </dsp:txBody>
      <dsp:txXfrm>
        <a:off x="3150155" y="1561390"/>
        <a:ext cx="1027766" cy="81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30897" y="203922"/>
          <a:ext cx="2866864" cy="286686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Aplicativo</a:t>
          </a:r>
        </a:p>
      </dsp:txBody>
      <dsp:txXfrm>
        <a:off x="1800506" y="632246"/>
        <a:ext cx="972686" cy="665522"/>
      </dsp:txXfrm>
    </dsp:sp>
    <dsp:sp modelId="{887060C3-2270-4C56-9A23-B7514813BC76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Editor de Texto</a:t>
          </a:r>
        </a:p>
      </dsp:txBody>
      <dsp:txXfrm>
        <a:off x="2104257" y="1639061"/>
        <a:ext cx="853233" cy="720129"/>
      </dsp:txXfrm>
    </dsp:sp>
    <dsp:sp modelId="{090C1A72-2CA2-4184-88E2-C8F951059D92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Planilha</a:t>
          </a:r>
        </a:p>
      </dsp:txBody>
      <dsp:txXfrm>
        <a:off x="1152049" y="2492295"/>
        <a:ext cx="1023880" cy="614328"/>
      </dsp:txXfrm>
    </dsp:sp>
    <dsp:sp modelId="{4C2AF07B-3965-49FF-9241-F9E29466A6D9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Navegador</a:t>
          </a:r>
        </a:p>
      </dsp:txBody>
      <dsp:txXfrm>
        <a:off x="367074" y="1639061"/>
        <a:ext cx="853233" cy="720129"/>
      </dsp:txXfrm>
    </dsp:sp>
    <dsp:sp modelId="{7E6FE410-2FAB-4BE4-A9E1-FF85876D7850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Antivírus</a:t>
          </a:r>
        </a:p>
      </dsp:txBody>
      <dsp:txXfrm>
        <a:off x="648641" y="779002"/>
        <a:ext cx="972686" cy="66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Principais características do sistema operacional Windows e o seu modelo de programação. Criação de caixas de mensagens e janelas. Adaptação das janelas para a criação de aplicações gráficas. Personalização do ícone e cursor da aplicação. Definição de uma classe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abstrair o processo de configuração e criação de janelas.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0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principais ferramentas e aplicativos já estão usando plataformas de 64-bits. PIX só funciona com aplicativos de 64-bits.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0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do arquivo </a:t>
            </a:r>
            <a:r>
              <a:rPr lang="pt-BR" sz="1200" b="1" dirty="0">
                <a:solidFill>
                  <a:schemeClr val="bg1"/>
                </a:solidFill>
              </a:rPr>
              <a:t>HelloMsg.txt </a:t>
            </a:r>
            <a:r>
              <a:rPr lang="pt-BR" dirty="0"/>
              <a:t>ou abrir o projeto pronto </a:t>
            </a:r>
            <a:r>
              <a:rPr lang="pt-BR" b="1" dirty="0" err="1"/>
              <a:t>HelloWindows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Window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sistemas atuais, a exibição de imagens na tela se dá através de </a:t>
            </a:r>
            <a:r>
              <a:rPr lang="pt-BR"/>
              <a:t>uma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WinDXUT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 </a:t>
            </a:r>
            <a:r>
              <a:rPr lang="pt-BR" dirty="0" err="1"/>
              <a:t>main</a:t>
            </a:r>
            <a:r>
              <a:rPr lang="pt-BR" dirty="0"/>
              <a:t> (int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fechou a tela de boas vindas, pode sempre acessar a opção via 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628A3-5994-4C14-9CD8-967BAA73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FBC7D8-D688-4085-8956-9646AB3A8BC6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5096A146-F275-4A4D-9C19-7489507EE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F3D870-2D15-4DB3-A8EE-784E55FFFF1C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600B23BF-52BF-44DE-8D18-0CA34C283AF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F0A06-C86C-4DB6-A1A7-42918B0E3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35" y="2588764"/>
            <a:ext cx="9972152" cy="2752677"/>
          </a:xfrm>
        </p:spPr>
        <p:txBody>
          <a:bodyPr>
            <a:normAutofit/>
          </a:bodyPr>
          <a:lstStyle/>
          <a:p>
            <a:r>
              <a:rPr lang="pt-BR" sz="7200" dirty="0"/>
              <a:t>Programação </a:t>
            </a:r>
            <a:br>
              <a:rPr lang="pt-BR" sz="7200" dirty="0"/>
            </a:br>
            <a:r>
              <a:rPr lang="pt-BR" sz="7200" dirty="0"/>
              <a:t>de janelas</a:t>
            </a:r>
          </a:p>
        </p:txBody>
      </p:sp>
    </p:spTree>
    <p:extLst>
      <p:ext uri="{BB962C8B-B14F-4D97-AF65-F5344CB8AC3E}">
        <p14:creationId xmlns:p14="http://schemas.microsoft.com/office/powerpoint/2010/main" val="41599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691" y="1902992"/>
            <a:ext cx="9615462" cy="8055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no Visual Studio: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Arquivo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Novo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2056647" y="2868192"/>
            <a:ext cx="8078705" cy="3324006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1" y="2057400"/>
            <a:ext cx="5812134" cy="403216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 tela de seleção do projeto, escolher </a:t>
            </a:r>
            <a:r>
              <a:rPr lang="pt-BR" b="1" dirty="0"/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5" y="1876936"/>
            <a:ext cx="9615462" cy="8129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usando o Assistente: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746291" y="2690795"/>
            <a:ext cx="6699417" cy="3684891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4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do Windows Desktop: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Aplicativo da Área de Trabalho (.</a:t>
            </a:r>
            <a:r>
              <a:rPr lang="pt-BR" sz="1800" dirty="0" err="1">
                <a:solidFill>
                  <a:schemeClr val="accent1"/>
                </a:solidFill>
              </a:rPr>
              <a:t>exe</a:t>
            </a:r>
            <a:r>
              <a:rPr lang="pt-BR" sz="1800" dirty="0">
                <a:solidFill>
                  <a:schemeClr val="accent1"/>
                </a:solidFill>
              </a:rPr>
              <a:t>)</a:t>
            </a:r>
            <a:r>
              <a:rPr lang="pt-BR" sz="1800" dirty="0"/>
              <a:t> &gt; </a:t>
            </a:r>
            <a:r>
              <a:rPr lang="pt-BR" sz="1800" dirty="0">
                <a:solidFill>
                  <a:schemeClr val="accent1"/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120552" y="2861247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1"/>
                    </a:solidFill>
                  </a:rPr>
                  <a:t>Tipo de aplicativo:</a:t>
                </a:r>
                <a:endParaRPr lang="pt-BR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Clicar Botão Direito em Arquivos de Origem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Adicionar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1354945" y="2757041"/>
            <a:ext cx="9482110" cy="352945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Visual C++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Arquivo do C++ (.</a:t>
            </a:r>
            <a:r>
              <a:rPr lang="pt-BR" sz="1800" dirty="0" err="1">
                <a:solidFill>
                  <a:schemeClr val="accent1"/>
                </a:solidFill>
              </a:rPr>
              <a:t>cpp</a:t>
            </a:r>
            <a:r>
              <a:rPr lang="pt-BR" sz="1800" dirty="0">
                <a:solidFill>
                  <a:schemeClr val="accent1"/>
                </a:solidFill>
              </a:rPr>
              <a:t>)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HelloMsg</a:t>
            </a:r>
            <a:endParaRPr lang="pt-BR" sz="1800" dirty="0">
              <a:solidFill>
                <a:schemeClr val="accent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C671AEF-AA6C-4003-ABBC-AA08B97021DB}"/>
              </a:ext>
            </a:extLst>
          </p:cNvPr>
          <p:cNvGrpSpPr/>
          <p:nvPr/>
        </p:nvGrpSpPr>
        <p:grpSpPr>
          <a:xfrm>
            <a:off x="1310427" y="2898456"/>
            <a:ext cx="9571145" cy="3289200"/>
            <a:chOff x="1310427" y="2898456"/>
            <a:chExt cx="9571145" cy="32892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94CC00B-161E-452A-A165-1B546150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0427" y="5208881"/>
              <a:ext cx="9571145" cy="97877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10427" y="2898456"/>
              <a:ext cx="9571145" cy="2310425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594328" y="3578133"/>
              <a:ext cx="641451" cy="192431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00406" y="3556436"/>
              <a:ext cx="4518596" cy="383067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24779" y="5332707"/>
              <a:ext cx="575720" cy="20187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HelloMsg.cpp está pronto para edição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1" y="2898457"/>
            <a:ext cx="7539038" cy="33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Alterar a plataforma de 32-bits para 64-bits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Clique em x86 na barra abaixo do menu e altere para x64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6B90CA4-C8AF-400F-B711-2A900920DC30}"/>
              </a:ext>
            </a:extLst>
          </p:cNvPr>
          <p:cNvGrpSpPr/>
          <p:nvPr/>
        </p:nvGrpSpPr>
        <p:grpSpPr>
          <a:xfrm>
            <a:off x="2326481" y="2898152"/>
            <a:ext cx="7539037" cy="3337416"/>
            <a:chOff x="2326481" y="2898152"/>
            <a:chExt cx="7539037" cy="333741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10AACDA-6E57-4993-B6B8-699F5ECE0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6481" y="2898152"/>
              <a:ext cx="7539037" cy="333741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B800743-143B-4BAA-8AEE-A7615DED8112}"/>
                </a:ext>
              </a:extLst>
            </p:cNvPr>
            <p:cNvSpPr/>
            <p:nvPr/>
          </p:nvSpPr>
          <p:spPr>
            <a:xfrm>
              <a:off x="6191251" y="3276600"/>
              <a:ext cx="1219200" cy="255514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734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85300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a tabela de caracteres usada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Projeto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259655" y="2885432"/>
            <a:ext cx="6734448" cy="3507856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A62081D-CD16-4BD5-808D-713A8708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2675" y="3112863"/>
            <a:ext cx="7486650" cy="27676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909113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o conjunto de caracteres usado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Propriedades de Configuração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Avançado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Conjunto de Caracteres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81775" y="5299251"/>
            <a:ext cx="771525" cy="177624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80028" y="4192812"/>
            <a:ext cx="725171" cy="198213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4D36DF-1BB7-4C78-BBA7-B2A392EDDDE0}"/>
              </a:ext>
            </a:extLst>
          </p:cNvPr>
          <p:cNvSpPr/>
          <p:nvPr/>
        </p:nvSpPr>
        <p:spPr>
          <a:xfrm>
            <a:off x="5923278" y="3514725"/>
            <a:ext cx="277497" cy="238125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2CDE-D940-40B6-BB96-DB9CB0B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8" y="1777461"/>
            <a:ext cx="9872134" cy="2604495"/>
          </a:xfrm>
        </p:spPr>
        <p:txBody>
          <a:bodyPr>
            <a:normAutofit/>
          </a:bodyPr>
          <a:lstStyle/>
          <a:p>
            <a:pPr algn="ctr"/>
            <a:r>
              <a:rPr lang="pt-BR" sz="3600" b="1" cap="small" dirty="0"/>
              <a:t>Computação gráfica </a:t>
            </a:r>
            <a:r>
              <a:rPr lang="pt-BR" sz="3600" cap="small" dirty="0"/>
              <a:t>é a ciência e arte da comunicação visual através de </a:t>
            </a:r>
            <a:r>
              <a:rPr lang="pt-BR" sz="3600" cap="small" dirty="0">
                <a:solidFill>
                  <a:schemeClr val="accent3"/>
                </a:solidFill>
              </a:rPr>
              <a:t>uma tela </a:t>
            </a:r>
            <a:r>
              <a:rPr lang="pt-BR" sz="3600" cap="small" dirty="0">
                <a:solidFill>
                  <a:schemeClr val="accent1"/>
                </a:solidFill>
              </a:rPr>
              <a:t>de</a:t>
            </a:r>
            <a:r>
              <a:rPr lang="pt-BR" sz="3600" cap="small" dirty="0"/>
              <a:t> </a:t>
            </a:r>
            <a:r>
              <a:rPr lang="pt-BR" sz="3600" cap="small" dirty="0">
                <a:solidFill>
                  <a:schemeClr val="accent1"/>
                </a:solidFill>
              </a:rPr>
              <a:t>computador</a:t>
            </a:r>
            <a:r>
              <a:rPr lang="pt-BR" sz="3600" cap="small" dirty="0"/>
              <a:t> e seus dispositivos de interação. 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7933B-2DA2-4C64-91B3-21E2AE0C716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155698" y="4808128"/>
            <a:ext cx="9872134" cy="5943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James </a:t>
            </a:r>
            <a:r>
              <a:rPr lang="pt-BR" dirty="0" err="1"/>
              <a:t>Foley</a:t>
            </a:r>
            <a:r>
              <a:rPr lang="pt-BR" dirty="0"/>
              <a:t>, </a:t>
            </a:r>
            <a:r>
              <a:rPr lang="pt-BR" dirty="0" err="1"/>
              <a:t>Andries</a:t>
            </a:r>
            <a:r>
              <a:rPr lang="pt-BR" dirty="0"/>
              <a:t> van </a:t>
            </a:r>
            <a:r>
              <a:rPr lang="pt-BR" dirty="0" err="1"/>
              <a:t>Dam</a:t>
            </a:r>
            <a:r>
              <a:rPr lang="pt-BR" dirty="0"/>
              <a:t>, Steven </a:t>
            </a:r>
            <a:r>
              <a:rPr lang="pt-BR" dirty="0" err="1"/>
              <a:t>Feiner</a:t>
            </a:r>
            <a:r>
              <a:rPr lang="pt-BR" dirty="0"/>
              <a:t>, John F. Hughes,</a:t>
            </a:r>
            <a:br>
              <a:rPr lang="pt-BR" dirty="0"/>
            </a:br>
            <a:r>
              <a:rPr lang="pt-BR" dirty="0"/>
              <a:t>Morgan </a:t>
            </a:r>
            <a:r>
              <a:rPr lang="pt-BR" dirty="0" err="1"/>
              <a:t>McGuire</a:t>
            </a:r>
            <a:r>
              <a:rPr lang="pt-BR" dirty="0"/>
              <a:t>, David </a:t>
            </a:r>
            <a:r>
              <a:rPr lang="pt-BR" dirty="0" err="1"/>
              <a:t>Sklar</a:t>
            </a:r>
            <a:r>
              <a:rPr lang="pt-BR" dirty="0"/>
              <a:t>, e Kurt </a:t>
            </a:r>
            <a:r>
              <a:rPr lang="pt-BR" dirty="0" err="1"/>
              <a:t>Akeley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9390-6754-4AD1-8B4C-D62D2002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234" y="4120729"/>
            <a:ext cx="10151532" cy="679871"/>
          </a:xfrm>
        </p:spPr>
        <p:txBody>
          <a:bodyPr/>
          <a:lstStyle/>
          <a:p>
            <a:pPr algn="ctr"/>
            <a:r>
              <a:rPr lang="pt-BR" dirty="0"/>
              <a:t>- Computer </a:t>
            </a:r>
            <a:r>
              <a:rPr lang="pt-BR" dirty="0" err="1"/>
              <a:t>Graphics</a:t>
            </a:r>
            <a:r>
              <a:rPr lang="pt-BR" dirty="0"/>
              <a:t>: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BA515B-F837-4BBC-A4DF-067E03C2BC71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76776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Insira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execute</a:t>
            </a:r>
            <a:r>
              <a:rPr lang="pt-BR" dirty="0"/>
              <a:t>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</a:t>
            </a:r>
            <a:r>
              <a:rPr lang="pt-BR" dirty="0">
                <a:solidFill>
                  <a:schemeClr val="accent3"/>
                </a:solidFill>
              </a:rPr>
              <a:t>maiúsculas e minúsculas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CE2488-858A-4BDD-B903-3D3524310F4E}"/>
              </a:ext>
            </a:extLst>
          </p:cNvPr>
          <p:cNvGrpSpPr/>
          <p:nvPr/>
        </p:nvGrpSpPr>
        <p:grpSpPr>
          <a:xfrm>
            <a:off x="894735" y="2831690"/>
            <a:ext cx="8896965" cy="2517058"/>
            <a:chOff x="894735" y="2831690"/>
            <a:chExt cx="8896965" cy="251705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D7BA01A-D7C5-4F31-93B1-C643A2E4112A}"/>
                </a:ext>
              </a:extLst>
            </p:cNvPr>
            <p:cNvSpPr/>
            <p:nvPr/>
          </p:nvSpPr>
          <p:spPr>
            <a:xfrm>
              <a:off x="894735" y="2831690"/>
              <a:ext cx="8347588" cy="2517058"/>
            </a:xfrm>
            <a:prstGeom prst="roundRect">
              <a:avLst/>
            </a:prstGeom>
            <a:solidFill>
              <a:schemeClr val="bg1">
                <a:lumMod val="65000"/>
                <a:lumOff val="35000"/>
                <a:alpha val="30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5"/>
            <p:cNvSpPr txBox="1"/>
            <p:nvPr/>
          </p:nvSpPr>
          <p:spPr>
            <a:xfrm>
              <a:off x="1048207" y="2942481"/>
              <a:ext cx="874349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windows.h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APIENTRY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WinMain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hInstance, 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_In_opt_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hPrevInstance, </a:t>
              </a:r>
              <a:b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LPSTR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lpCmdLine,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nCmdShow )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MessageBox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"Oi Windows!"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"Mensagem"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0);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3107CA-50B2-467F-A863-878999123D0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A37546C-8397-4984-ACC7-7E6A107DD81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A956E9F-C01C-4609-80F0-D9EF5AF1BB8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diretiva de pré-processamento</a:t>
            </a:r>
            <a:r>
              <a:rPr lang="pt-BR" dirty="0"/>
              <a:t> sinaliza o uso da </a:t>
            </a:r>
            <a:r>
              <a:rPr lang="pt-BR" dirty="0">
                <a:solidFill>
                  <a:schemeClr val="accent1"/>
                </a:solidFill>
              </a:rPr>
              <a:t>biblioteca Win32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arquivo de cabeçalho </a:t>
            </a:r>
            <a:r>
              <a:rPr lang="pt-BR" dirty="0">
                <a:solidFill>
                  <a:schemeClr val="accent1"/>
                </a:solidFill>
              </a:rPr>
              <a:t>mestre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6" y="27461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/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</a:t>
            </a:r>
            <a:r>
              <a:rPr lang="pt-BR" dirty="0">
                <a:solidFill>
                  <a:schemeClr val="accent1"/>
                </a:solidFill>
              </a:rPr>
              <a:t>ponto de entrada</a:t>
            </a:r>
            <a:r>
              <a:rPr lang="pt-BR" dirty="0"/>
              <a:t> de todo programa Windows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O prefixo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APIENTRY</a:t>
            </a:r>
            <a:r>
              <a:rPr lang="pt-BR" dirty="0"/>
              <a:t> define como deve ser usada a pilha na passagem de argumentos e no retorno de valores da função </a:t>
            </a:r>
            <a:r>
              <a:rPr lang="pt-BR" b="1" dirty="0" err="1"/>
              <a:t>WinMain</a:t>
            </a:r>
            <a:endParaRPr lang="pt-BR" b="1" dirty="0"/>
          </a:p>
          <a:p>
            <a:pPr lvl="2">
              <a:lnSpc>
                <a:spcPct val="120000"/>
              </a:lnSpc>
            </a:pPr>
            <a:r>
              <a:rPr lang="pt-BR" dirty="0"/>
              <a:t>As designações </a:t>
            </a:r>
            <a:r>
              <a:rPr lang="pt-BR" dirty="0">
                <a:solidFill>
                  <a:schemeClr val="accent1"/>
                </a:solidFill>
              </a:rPr>
              <a:t>_In_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</a:rPr>
              <a:t>_In_opt </a:t>
            </a:r>
            <a:r>
              <a:rPr lang="pt-BR" dirty="0"/>
              <a:t>fazem parte da </a:t>
            </a:r>
            <a:r>
              <a:rPr lang="pt-BR" dirty="0">
                <a:solidFill>
                  <a:schemeClr val="accent3"/>
                </a:solidFill>
              </a:rPr>
              <a:t>linguagem de anotação</a:t>
            </a:r>
            <a:r>
              <a:rPr lang="pt-BR" dirty="0"/>
              <a:t> de </a:t>
            </a:r>
            <a:br>
              <a:rPr lang="pt-BR" dirty="0"/>
            </a:br>
            <a:r>
              <a:rPr lang="pt-BR" dirty="0"/>
              <a:t>código-fonte da Microsoft</a:t>
            </a:r>
          </a:p>
        </p:txBody>
      </p:sp>
      <p:sp>
        <p:nvSpPr>
          <p:cNvPr id="5" name="CaixaDeTexto 35">
            <a:extLst>
              <a:ext uri="{FF2B5EF4-FFF2-40B4-BE49-F238E27FC236}">
                <a16:creationId xmlns:a16="http://schemas.microsoft.com/office/drawing/2014/main" id="{324FFA66-A6C5-4B17-88F8-ABFD15CDD931}"/>
              </a:ext>
            </a:extLst>
          </p:cNvPr>
          <p:cNvSpPr txBox="1"/>
          <p:nvPr/>
        </p:nvSpPr>
        <p:spPr>
          <a:xfrm>
            <a:off x="1079823" y="3006293"/>
            <a:ext cx="8743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hPrevInstance,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nCmdShow 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457200" lvl="1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/>
                </a:solidFill>
              </a:rPr>
              <a:t>hInstance</a:t>
            </a:r>
            <a:r>
              <a:rPr lang="pt-BR" dirty="0"/>
              <a:t> – um identificador numérico para a aplicação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hPrevInstance</a:t>
            </a:r>
            <a:r>
              <a:rPr lang="pt-BR" dirty="0"/>
              <a:t> – sempre nulo (era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solidFill>
                  <a:schemeClr val="accent3"/>
                </a:solidFill>
              </a:rPr>
              <a:t>nCmdShow</a:t>
            </a:r>
            <a:r>
              <a:rPr lang="pt-BR" dirty="0"/>
              <a:t> – define o modo de inicialização do programa:</a:t>
            </a:r>
          </a:p>
          <a:p>
            <a:pPr lvl="2"/>
            <a:r>
              <a:rPr lang="pt-BR" dirty="0"/>
              <a:t>Maximizado</a:t>
            </a:r>
          </a:p>
          <a:p>
            <a:pPr lvl="2"/>
            <a:r>
              <a:rPr lang="pt-BR" dirty="0"/>
              <a:t>Minimizado</a:t>
            </a:r>
          </a:p>
          <a:p>
            <a:pPr lvl="2"/>
            <a:r>
              <a:rPr lang="pt-BR" dirty="0"/>
              <a:t>Tela cheia</a:t>
            </a:r>
          </a:p>
        </p:txBody>
      </p:sp>
      <p:sp>
        <p:nvSpPr>
          <p:cNvPr id="6" name="CaixaDeTexto 35">
            <a:extLst>
              <a:ext uri="{FF2B5EF4-FFF2-40B4-BE49-F238E27FC236}">
                <a16:creationId xmlns:a16="http://schemas.microsoft.com/office/drawing/2014/main" id="{E24CCEB6-05EE-4696-9C56-83A24A0247B1}"/>
              </a:ext>
            </a:extLst>
          </p:cNvPr>
          <p:cNvSpPr txBox="1"/>
          <p:nvPr/>
        </p:nvSpPr>
        <p:spPr>
          <a:xfrm>
            <a:off x="911959" y="2194560"/>
            <a:ext cx="1036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Caixas de mensagens </a:t>
            </a:r>
            <a:r>
              <a:rPr lang="pt-BR" dirty="0"/>
              <a:t>foram projetadas para mostrar </a:t>
            </a:r>
            <a:r>
              <a:rPr lang="pt-BR" dirty="0">
                <a:solidFill>
                  <a:schemeClr val="accent1"/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Parâmetros:</a:t>
            </a:r>
          </a:p>
          <a:p>
            <a:pPr lvl="1"/>
            <a:r>
              <a:rPr lang="pt-BR" dirty="0"/>
              <a:t>Identificador da janela</a:t>
            </a:r>
          </a:p>
          <a:p>
            <a:pPr lvl="1"/>
            <a:r>
              <a:rPr lang="pt-BR" dirty="0"/>
              <a:t>Texto da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74DBEA-2762-4AF5-BEA0-31B21E9E6300}"/>
              </a:ext>
            </a:extLst>
          </p:cNvPr>
          <p:cNvSpPr/>
          <p:nvPr/>
        </p:nvSpPr>
        <p:spPr>
          <a:xfrm>
            <a:off x="952108" y="2772005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FEDE4-A1A3-4653-8D0A-7F6E115E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30662"/>
            <a:ext cx="171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de propósito especial</a:t>
            </a:r>
          </a:p>
          <a:p>
            <a:endParaRPr lang="pt-BR" dirty="0"/>
          </a:p>
          <a:p>
            <a:r>
              <a:rPr lang="pt-BR" dirty="0"/>
              <a:t>Para uma </a:t>
            </a:r>
            <a:r>
              <a:rPr lang="pt-BR" dirty="0">
                <a:solidFill>
                  <a:schemeClr val="accent3"/>
                </a:solidFill>
              </a:rPr>
              <a:t>janela de propósito geral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preciso chamar </a:t>
            </a:r>
            <a:r>
              <a:rPr lang="pt-BR" b="1" dirty="0"/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Procedure</a:t>
            </a:r>
          </a:p>
          <a:p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Para entender os argumentos da função </a:t>
            </a:r>
            <a:r>
              <a:rPr lang="pt-BR" b="1" dirty="0"/>
              <a:t>CreateWindow</a:t>
            </a:r>
            <a:r>
              <a:rPr lang="pt-BR" dirty="0"/>
              <a:t> é preciso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conhecer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3949891"/>
          </a:xfrm>
        </p:spPr>
        <p:txBody>
          <a:bodyPr/>
          <a:lstStyle/>
          <a:p>
            <a:r>
              <a:rPr lang="pt-BR" dirty="0"/>
              <a:t>Arquitetura </a:t>
            </a:r>
            <a:r>
              <a:rPr lang="pt-BR" dirty="0">
                <a:solidFill>
                  <a:schemeClr val="accent3"/>
                </a:solidFill>
              </a:rPr>
              <a:t>guiada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por eventos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559FBCE-47D9-4C6A-854A-76446E628D37}"/>
              </a:ext>
            </a:extLst>
          </p:cNvPr>
          <p:cNvGrpSpPr/>
          <p:nvPr/>
        </p:nvGrpSpPr>
        <p:grpSpPr>
          <a:xfrm>
            <a:off x="2322391" y="2650000"/>
            <a:ext cx="7547218" cy="3710095"/>
            <a:chOff x="1758707" y="2066533"/>
            <a:chExt cx="8695376" cy="4274512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12851" y="2066533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Fila de mensagens</a:t>
              </a:r>
              <a:br>
                <a:rPr lang="pt-BR" sz="1200" dirty="0"/>
              </a:br>
              <a:r>
                <a:rPr lang="pt-BR" sz="1200" dirty="0"/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92128" y="4681616"/>
              <a:ext cx="1152060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cxnSpLocks/>
              <a:stCxn id="9" idx="2"/>
              <a:endCxn id="28" idx="0"/>
            </p:cNvCxnSpPr>
            <p:nvPr/>
          </p:nvCxnSpPr>
          <p:spPr>
            <a:xfrm rot="5400000">
              <a:off x="5139835" y="3698857"/>
              <a:ext cx="604607" cy="13229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6474086" y="3687542"/>
              <a:ext cx="623594" cy="13645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/>
            <p:cNvSpPr/>
            <p:nvPr/>
          </p:nvSpPr>
          <p:spPr>
            <a:xfrm>
              <a:off x="8445214" y="5926326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23" name="Retângulo: Cantos Arredondados 22"/>
            <p:cNvSpPr/>
            <p:nvPr/>
          </p:nvSpPr>
          <p:spPr>
            <a:xfrm>
              <a:off x="8445214" y="4672124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cxnSpLocks/>
              <a:stCxn id="14" idx="3"/>
            </p:cNvCxnSpPr>
            <p:nvPr/>
          </p:nvCxnSpPr>
          <p:spPr>
            <a:xfrm>
              <a:off x="8044188" y="5149669"/>
              <a:ext cx="40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224136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2512417" y="5961825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2509340" y="4653136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cxnSpLocks/>
              <a:stCxn id="28" idx="1"/>
            </p:cNvCxnSpPr>
            <p:nvPr/>
          </p:nvCxnSpPr>
          <p:spPr>
            <a:xfrm flipH="1">
              <a:off x="3733476" y="5130682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3520529" y="5608227"/>
              <a:ext cx="0" cy="35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2728442" y="5608227"/>
              <a:ext cx="3077" cy="353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9480376" y="5619802"/>
              <a:ext cx="0" cy="30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>
              <a:off x="8688289" y="5619800"/>
              <a:ext cx="3077" cy="306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11435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487254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precisa </a:t>
            </a:r>
            <a:r>
              <a:rPr lang="pt-BR" dirty="0">
                <a:solidFill>
                  <a:schemeClr val="accent3"/>
                </a:solidFill>
              </a:rPr>
              <a:t>ler e tratar as mensagens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recebidas pela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5332" y="2800418"/>
            <a:ext cx="95050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- Defina uma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>
                <a:solidFill>
                  <a:schemeClr val="accent3"/>
                </a:solidFill>
              </a:rPr>
              <a:t>Window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Class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5915" y="2683128"/>
            <a:ext cx="7200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9617"/>
              </p:ext>
            </p:extLst>
          </p:nvPr>
        </p:nvGraphicFramePr>
        <p:xfrm>
          <a:off x="2567608" y="4029447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CS_HREDRAW 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</a:t>
                      </a:r>
                      <a:r>
                        <a:rPr lang="pt-BR" sz="1600" baseline="0" dirty="0"/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 se alterado a altura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6C93F17-1236-4563-B888-D48B1001F438}"/>
              </a:ext>
            </a:extLst>
          </p:cNvPr>
          <p:cNvSpPr/>
          <p:nvPr/>
        </p:nvSpPr>
        <p:spPr>
          <a:xfrm>
            <a:off x="2567608" y="324433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3"/>
                </a:solidFill>
              </a:rPr>
              <a:t>multitarefa</a:t>
            </a: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/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Vídeo</a:t>
            </a:r>
          </a:p>
          <a:p>
            <a:pPr lvl="3"/>
            <a:r>
              <a:rPr lang="pt-BR" dirty="0"/>
              <a:t>Teclado</a:t>
            </a:r>
          </a:p>
          <a:p>
            <a:pPr lvl="3"/>
            <a:r>
              <a:rPr lang="pt-BR" dirty="0"/>
              <a:t>Mouse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2232316"/>
              </p:ext>
            </p:extLst>
          </p:nvPr>
        </p:nvGraphicFramePr>
        <p:xfrm>
          <a:off x="5087888" y="3154812"/>
          <a:ext cx="4203894" cy="344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55086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IDI_HAND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IDI_QUESTION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IDI_WINLOGO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B71322FF-1FC5-4812-BD2E-7A0EB4E5147C}"/>
              </a:ext>
            </a:extLst>
          </p:cNvPr>
          <p:cNvSpPr/>
          <p:nvPr/>
        </p:nvSpPr>
        <p:spPr>
          <a:xfrm>
            <a:off x="2567607" y="2875170"/>
            <a:ext cx="705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7382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IDC_UPARROW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IDC_NO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IDC_WAIT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42B6DE2-4614-4E76-B61B-715B9981D4C1}"/>
              </a:ext>
            </a:extLst>
          </p:cNvPr>
          <p:cNvSpPr/>
          <p:nvPr/>
        </p:nvSpPr>
        <p:spPr>
          <a:xfrm>
            <a:off x="2567608" y="287517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/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0520"/>
              </p:ext>
            </p:extLst>
          </p:nvPr>
        </p:nvGraphicFramePr>
        <p:xfrm>
          <a:off x="2567608" y="3805890"/>
          <a:ext cx="7056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LTGRAY_BRUSH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DKGRAY_BRUSH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4C6F466-321F-42D4-9FFE-FD82E9BB572F}"/>
              </a:ext>
            </a:extLst>
          </p:cNvPr>
          <p:cNvSpPr/>
          <p:nvPr/>
        </p:nvSpPr>
        <p:spPr>
          <a:xfrm>
            <a:off x="2102954" y="3059668"/>
            <a:ext cx="798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64965" y="2718074"/>
            <a:ext cx="5345360" cy="2149201"/>
          </a:xfrm>
          <a:prstGeom prst="rect">
            <a:avLst/>
          </a:prstGeo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Registrando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</a:t>
            </a:r>
            <a:r>
              <a:rPr lang="pt-BR" dirty="0" err="1">
                <a:solidFill>
                  <a:schemeClr val="accent1"/>
                </a:solidFill>
              </a:rPr>
              <a:t>Class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64965" y="2718074"/>
            <a:ext cx="10225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 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Criando uma janela</a:t>
            </a:r>
            <a:r>
              <a:rPr lang="pt-BR" dirty="0"/>
              <a:t> com a função </a:t>
            </a:r>
            <a:r>
              <a:rPr lang="pt-BR" dirty="0">
                <a:solidFill>
                  <a:schemeClr val="accent1"/>
                </a:solidFill>
              </a:rPr>
              <a:t>CreateWindow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901957"/>
            <a:ext cx="102251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  <a:endParaRPr lang="pt-BR" sz="14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CreateWindow(</a:t>
            </a:r>
          </a:p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"AppWindow"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         	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nome da classe da janela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	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WS_OVERLAPPEDWINDOW | </a:t>
            </a:r>
            <a:b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WS_VISIBLE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 		      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239"/>
              </p:ext>
            </p:extLst>
          </p:nvPr>
        </p:nvGraphicFramePr>
        <p:xfrm>
          <a:off x="1936651" y="2879397"/>
          <a:ext cx="8318698" cy="330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9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WS_POPUP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WS_OVERLAPPEDWINDOW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os estilos </a:t>
                      </a:r>
                      <a:r>
                        <a:rPr lang="pt-BR" sz="1200" dirty="0"/>
                        <a:t>WS_OVERLAPPED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WS_CAPTION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WS_SYSMENU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WS_THICKFRAME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WS_MINIMIZEBOX</a:t>
                      </a:r>
                      <a:r>
                        <a:rPr lang="pt-BR" sz="1400" baseline="0" dirty="0"/>
                        <a:t> e </a:t>
                      </a:r>
                      <a:r>
                        <a:rPr lang="pt-BR" sz="1200" baseline="0" dirty="0"/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WS_VISIBLE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WS_SYSMENU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WS_BORDER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WS_CAPTION</a:t>
                      </a:r>
                      <a:r>
                        <a:rPr lang="pt-BR" sz="1400" baseline="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WS_MAXIMAZEBOX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WS_MINIMIZEBOX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A função </a:t>
            </a:r>
            <a:r>
              <a:rPr lang="pt-BR" b="1" dirty="0"/>
              <a:t>CreateWindow</a:t>
            </a:r>
            <a:r>
              <a:rPr lang="pt-BR" dirty="0"/>
              <a:t> cria uma janela cuja </a:t>
            </a:r>
            <a:r>
              <a:rPr lang="pt-BR" dirty="0">
                <a:solidFill>
                  <a:schemeClr val="accent3"/>
                </a:solidFill>
              </a:rPr>
              <a:t>interação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capturada e tratada </a:t>
            </a:r>
            <a:r>
              <a:rPr lang="pt-BR" dirty="0"/>
              <a:t>em uma </a:t>
            </a:r>
            <a:r>
              <a:rPr lang="pt-BR" b="1" dirty="0"/>
              <a:t>Window Procedure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782EC8-4AAA-48E0-8DC1-CD71BF6A3E70}"/>
              </a:ext>
            </a:extLst>
          </p:cNvPr>
          <p:cNvGrpSpPr/>
          <p:nvPr/>
        </p:nvGrpSpPr>
        <p:grpSpPr>
          <a:xfrm>
            <a:off x="2360166" y="3275460"/>
            <a:ext cx="7471668" cy="2943225"/>
            <a:chOff x="1545009" y="3412619"/>
            <a:chExt cx="7471668" cy="2943225"/>
          </a:xfrm>
        </p:grpSpPr>
        <p:sp>
          <p:nvSpPr>
            <p:cNvPr id="5" name="Retângulo 4"/>
            <p:cNvSpPr/>
            <p:nvPr/>
          </p:nvSpPr>
          <p:spPr>
            <a:xfrm>
              <a:off x="7972003" y="4590116"/>
              <a:ext cx="104467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315819" y="5976624"/>
              <a:ext cx="1224136" cy="379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12742" y="4580623"/>
              <a:ext cx="1224136" cy="9550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9" name="Conector de seta reta 8"/>
            <p:cNvCxnSpPr>
              <a:stCxn id="5" idx="1"/>
              <a:endCxn id="7" idx="3"/>
            </p:cNvCxnSpPr>
            <p:nvPr/>
          </p:nvCxnSpPr>
          <p:spPr>
            <a:xfrm flipH="1">
              <a:off x="7536879" y="5058168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>
              <a:endCxn id="5" idx="0"/>
            </p:cNvCxnSpPr>
            <p:nvPr/>
          </p:nvCxnSpPr>
          <p:spPr>
            <a:xfrm>
              <a:off x="5595742" y="4145062"/>
              <a:ext cx="2898599" cy="4450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7323931" y="5535714"/>
              <a:ext cx="0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6531844" y="5535714"/>
              <a:ext cx="3077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217F47C-5105-4F8B-A5A0-A538CA0E1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009" y="3412619"/>
              <a:ext cx="4133850" cy="294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Definindo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7428" y="2778315"/>
            <a:ext cx="102971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WinProc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janela foi fechada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WM_DESTROY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envia uma mensagem WM_QUIT para encerrar a aplicação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PostQuitMessage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lista resumida </a:t>
            </a:r>
            <a:r>
              <a:rPr lang="pt-BR" dirty="0"/>
              <a:t>de </a:t>
            </a:r>
            <a:r>
              <a:rPr lang="pt-BR" dirty="0">
                <a:solidFill>
                  <a:schemeClr val="accent1"/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025947"/>
              </p:ext>
            </p:extLst>
          </p:nvPr>
        </p:nvGraphicFramePr>
        <p:xfrm>
          <a:off x="2459596" y="2804925"/>
          <a:ext cx="7272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r>
                        <a:rPr lang="pt-BR" sz="1600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recebe o foco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é fechada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está para ser destruída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o mouse é movimentado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mudou de tamanho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BEE84A92-ED3D-4431-8D37-B668F180DF8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5D66BEC7-6DAD-4615-AA3D-46934D9CB48B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CB3082C-5447-49EF-955C-B3032F9278C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b="1" dirty="0"/>
              <a:t>CreateWindow</a:t>
            </a:r>
            <a:r>
              <a:rPr lang="pt-BR" dirty="0"/>
              <a:t> define o </a:t>
            </a:r>
            <a:r>
              <a:rPr lang="pt-BR" dirty="0">
                <a:solidFill>
                  <a:schemeClr val="accent3"/>
                </a:solidFill>
              </a:rPr>
              <a:t>tamanho da janela</a:t>
            </a:r>
            <a:r>
              <a:rPr lang="pt-BR" dirty="0"/>
              <a:t> e não da </a:t>
            </a:r>
            <a:r>
              <a:rPr lang="pt-BR" dirty="0">
                <a:solidFill>
                  <a:schemeClr val="accent1"/>
                </a:solidFill>
              </a:rPr>
              <a:t>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AB16BF0-194F-4B4E-BA60-E1FA4F063550}"/>
              </a:ext>
            </a:extLst>
          </p:cNvPr>
          <p:cNvGrpSpPr/>
          <p:nvPr/>
        </p:nvGrpSpPr>
        <p:grpSpPr>
          <a:xfrm>
            <a:off x="2998131" y="2889281"/>
            <a:ext cx="5376589" cy="3329404"/>
            <a:chOff x="3506238" y="2446245"/>
            <a:chExt cx="5376589" cy="332940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238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713550" y="2784799"/>
              <a:ext cx="0" cy="29908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506238" y="2601932"/>
              <a:ext cx="4953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528398" y="3086283"/>
              <a:ext cx="4904509" cy="265904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Área Cliente</a:t>
              </a:r>
              <a:br>
                <a:rPr lang="pt-BR" dirty="0">
                  <a:solidFill>
                    <a:schemeClr val="tx1"/>
                  </a:solidFill>
                </a:rPr>
              </a:br>
              <a:br>
                <a:rPr lang="pt-BR" dirty="0">
                  <a:solidFill>
                    <a:schemeClr val="tx1"/>
                  </a:solidFill>
                </a:rPr>
              </a:br>
              <a:r>
                <a:rPr lang="pt-BR" dirty="0">
                  <a:solidFill>
                    <a:schemeClr val="tx1"/>
                  </a:solidFill>
                </a:rPr>
                <a:t>(Tamanho menor que 1024 x 600)</a:t>
              </a: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8538182" y="2789950"/>
              <a:ext cx="2880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8538182" y="5775645"/>
              <a:ext cx="2880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844708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50623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663898" y="2446245"/>
              <a:ext cx="63350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1024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452901" y="4110945"/>
              <a:ext cx="52129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600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87DD-D659-486E-8230-1D3EC2C6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7C24-41B4-4F84-BD3A-EA6A2517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programa é executado por </a:t>
            </a:r>
            <a:r>
              <a:rPr lang="pt-BR" dirty="0">
                <a:solidFill>
                  <a:schemeClr val="accent3"/>
                </a:solidFill>
              </a:rPr>
              <a:t>uma fração de segundos</a:t>
            </a:r>
          </a:p>
          <a:p>
            <a:pPr lvl="1"/>
            <a:r>
              <a:rPr lang="pt-BR" dirty="0"/>
              <a:t>Fornece a </a:t>
            </a:r>
            <a:r>
              <a:rPr lang="pt-BR" dirty="0">
                <a:solidFill>
                  <a:schemeClr val="accent1"/>
                </a:solidFill>
              </a:rPr>
              <a:t>impressão de que todos executam simultaneamente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93E64C-9C9D-4035-92CD-391E310C9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92880"/>
              </p:ext>
            </p:extLst>
          </p:nvPr>
        </p:nvGraphicFramePr>
        <p:xfrm>
          <a:off x="1919536" y="3050629"/>
          <a:ext cx="3428319" cy="341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AE052DF-2C36-4E13-994F-4CAD5855EE54}"/>
              </a:ext>
            </a:extLst>
          </p:cNvPr>
          <p:cNvSpPr/>
          <p:nvPr/>
        </p:nvSpPr>
        <p:spPr>
          <a:xfrm>
            <a:off x="5823750" y="3925703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0,75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104640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96600" cy="4036226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AdjustWindowRectEx</a:t>
            </a:r>
            <a:r>
              <a:rPr lang="pt-BR" dirty="0"/>
              <a:t> permite </a:t>
            </a:r>
            <a:r>
              <a:rPr lang="pt-BR" dirty="0">
                <a:solidFill>
                  <a:schemeClr val="accent3"/>
                </a:solidFill>
              </a:rPr>
              <a:t>ajustar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692922"/>
            <a:ext cx="100811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{0, 0, 1024, 600};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AdjustWindowRectEx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 desejada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winRect foi ajustado para um tamanho que 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comporta uma área cliente de 1024x600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falta aplicar o novo tamanho para a janela</a:t>
            </a:r>
          </a:p>
        </p:txBody>
      </p: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/>
              <a:t>MoveWindow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atualiza a janela</a:t>
            </a:r>
            <a:r>
              <a:rPr lang="pt-BR" dirty="0"/>
              <a:t> com os </a:t>
            </a:r>
            <a:r>
              <a:rPr lang="pt-BR" dirty="0">
                <a:solidFill>
                  <a:schemeClr val="accent1"/>
                </a:solidFill>
              </a:rPr>
              <a:t>novos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0773" y="2751364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  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		      	   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repintar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DCE2E43-FCC6-408E-BA96-DBF1304B7656}"/>
              </a:ext>
            </a:extLst>
          </p:cNvPr>
          <p:cNvGrpSpPr/>
          <p:nvPr/>
        </p:nvGrpSpPr>
        <p:grpSpPr>
          <a:xfrm>
            <a:off x="7153347" y="3766480"/>
            <a:ext cx="3822700" cy="2247900"/>
            <a:chOff x="7153347" y="3766480"/>
            <a:chExt cx="3822700" cy="22479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182C68-E0E9-4BEE-AAE8-15382AD83AE0}"/>
                </a:ext>
              </a:extLst>
            </p:cNvPr>
            <p:cNvSpPr/>
            <p:nvPr/>
          </p:nvSpPr>
          <p:spPr>
            <a:xfrm>
              <a:off x="7306734" y="3903133"/>
              <a:ext cx="3530600" cy="19745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A73344-0434-4F9E-B2FB-DEA71C80FA4D}"/>
                </a:ext>
              </a:extLst>
            </p:cNvPr>
            <p:cNvCxnSpPr>
              <a:cxnSpLocks/>
            </p:cNvCxnSpPr>
            <p:nvPr/>
          </p:nvCxnSpPr>
          <p:spPr>
            <a:xfrm>
              <a:off x="9072032" y="3766480"/>
              <a:ext cx="0" cy="22479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F0DD951-3299-497F-8C59-5B1F3794F25C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13" y="3903133"/>
              <a:ext cx="0" cy="197459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A96BE07-ED43-4EDB-A0C4-78853EA914D0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47" y="4878917"/>
              <a:ext cx="3822700" cy="1151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4F46924-934F-47D2-99C1-3D0605E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422" y="3903133"/>
              <a:ext cx="0" cy="197459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E925583-C0CD-4112-BD02-CE478E9EA5D4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34" y="4266901"/>
              <a:ext cx="3530599" cy="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3A1B7BC-2B75-439E-9BA4-07DE7697AC1E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33" y="5513959"/>
              <a:ext cx="3530599" cy="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BF0A23-CFCC-4AB3-89ED-6C7FC4CBDF2C}"/>
                </a:ext>
              </a:extLst>
            </p:cNvPr>
            <p:cNvSpPr txBox="1"/>
            <p:nvPr/>
          </p:nvSpPr>
          <p:spPr>
            <a:xfrm>
              <a:off x="7674190" y="4022149"/>
              <a:ext cx="728906" cy="176426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lang="pt-BR" sz="800" dirty="0">
                  <a:latin typeface="Consolas" panose="020B0609020204030204" pitchFamily="49" charset="0"/>
                </a:rPr>
                <a:t>(</a:t>
              </a:r>
              <a:r>
                <a:rPr lang="pt-BR" sz="800" dirty="0" err="1">
                  <a:latin typeface="Consolas" panose="020B0609020204030204" pitchFamily="49" charset="0"/>
                </a:rPr>
                <a:t>posX,posY</a:t>
              </a:r>
              <a:r>
                <a:rPr lang="pt-BR" sz="800" dirty="0">
                  <a:latin typeface="Consolas" panose="020B0609020204030204" pitchFamily="49" charset="0"/>
                </a:rPr>
                <a:t>)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CAC6F31-4031-4EAF-BBEE-508DFE96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025" y="4261821"/>
              <a:ext cx="2082017" cy="125721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EE24A7-731B-4ED1-A604-67A1FB3196A9}"/>
                </a:ext>
              </a:extLst>
            </p:cNvPr>
            <p:cNvSpPr/>
            <p:nvPr/>
          </p:nvSpPr>
          <p:spPr>
            <a:xfrm>
              <a:off x="8008923" y="4238386"/>
              <a:ext cx="50800" cy="55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ícone</a:t>
            </a:r>
            <a:r>
              <a:rPr lang="pt-BR" dirty="0"/>
              <a:t> e o </a:t>
            </a:r>
            <a:r>
              <a:rPr lang="pt-BR" dirty="0">
                <a:solidFill>
                  <a:schemeClr val="accent3"/>
                </a:solidFill>
              </a:rPr>
              <a:t>cursor</a:t>
            </a:r>
            <a:r>
              <a:rPr lang="pt-BR" dirty="0"/>
              <a:t> de uma aplicação podem ser </a:t>
            </a:r>
            <a:r>
              <a:rPr lang="pt-BR" dirty="0">
                <a:solidFill>
                  <a:schemeClr val="accent1"/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8B804C-ABA1-4F97-A5D1-0E28010067DF}"/>
              </a:ext>
            </a:extLst>
          </p:cNvPr>
          <p:cNvGrpSpPr/>
          <p:nvPr/>
        </p:nvGrpSpPr>
        <p:grpSpPr>
          <a:xfrm>
            <a:off x="7136652" y="2851480"/>
            <a:ext cx="1905233" cy="1419866"/>
            <a:chOff x="7136652" y="2851480"/>
            <a:chExt cx="1905233" cy="141986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844F25D-84D5-4A83-86C3-1DBA48EEE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6652" y="2851480"/>
              <a:ext cx="1905233" cy="1419866"/>
            </a:xfrm>
            <a:prstGeom prst="rect">
              <a:avLst/>
            </a:prstGeom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250" y="3410751"/>
              <a:ext cx="166886" cy="245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7273019" y="3656276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Cursor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12ECBC-D96E-44DB-ADF1-7C4B56FF4D63}"/>
              </a:ext>
            </a:extLst>
          </p:cNvPr>
          <p:cNvGrpSpPr/>
          <p:nvPr/>
        </p:nvGrpSpPr>
        <p:grpSpPr>
          <a:xfrm>
            <a:off x="6461084" y="4601251"/>
            <a:ext cx="3088428" cy="1536890"/>
            <a:chOff x="6461084" y="4601251"/>
            <a:chExt cx="3088428" cy="1536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6891927" y="5799587"/>
              <a:ext cx="1800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Barra de Tarefas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CDC1D4-80E7-496A-8386-59AD0FE6E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133"/>
            <a:stretch/>
          </p:blipFill>
          <p:spPr>
            <a:xfrm>
              <a:off x="6932688" y="4601251"/>
              <a:ext cx="2313162" cy="46957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5C12D24-A543-4B3F-A75F-B0821ED24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1084" y="5240205"/>
              <a:ext cx="2313162" cy="469573"/>
            </a:xfrm>
            <a:prstGeom prst="rect">
              <a:avLst/>
            </a:prstGeom>
          </p:spPr>
        </p:pic>
        <p:sp>
          <p:nvSpPr>
            <p:cNvPr id="11" name="Seta: Curva para Cima 10">
              <a:extLst>
                <a:ext uri="{FF2B5EF4-FFF2-40B4-BE49-F238E27FC236}">
                  <a16:creationId xmlns:a16="http://schemas.microsoft.com/office/drawing/2014/main" id="{E244621B-8126-4535-B6D6-1C8E60961482}"/>
                </a:ext>
              </a:extLst>
            </p:cNvPr>
            <p:cNvSpPr/>
            <p:nvPr/>
          </p:nvSpPr>
          <p:spPr>
            <a:xfrm rot="18374374">
              <a:off x="8966367" y="5283340"/>
              <a:ext cx="700264" cy="46602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8C4DAD-51C5-44D4-84BA-A93071BDD20F}"/>
              </a:ext>
            </a:extLst>
          </p:cNvPr>
          <p:cNvGrpSpPr/>
          <p:nvPr/>
        </p:nvGrpSpPr>
        <p:grpSpPr>
          <a:xfrm>
            <a:off x="1704383" y="2804643"/>
            <a:ext cx="3736231" cy="3357728"/>
            <a:chOff x="1704383" y="2804643"/>
            <a:chExt cx="3736231" cy="3357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0FC5523-AF71-416C-8DBB-0E5F9AAF8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9075" y="3062377"/>
              <a:ext cx="3121539" cy="290423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3084933" y="5823817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Janela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CE33C44-0245-4C9D-A6E0-1E1DE31A8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55533" y="3574139"/>
              <a:ext cx="3121539" cy="2152297"/>
            </a:xfrm>
            <a:prstGeom prst="rect">
              <a:avLst/>
            </a:prstGeom>
          </p:spPr>
        </p:pic>
        <p:sp>
          <p:nvSpPr>
            <p:cNvPr id="24" name="Seta: Curva para Cima 23">
              <a:extLst>
                <a:ext uri="{FF2B5EF4-FFF2-40B4-BE49-F238E27FC236}">
                  <a16:creationId xmlns:a16="http://schemas.microsoft.com/office/drawing/2014/main" id="{372D60AF-36B7-415A-A88E-E16618B0F30E}"/>
                </a:ext>
              </a:extLst>
            </p:cNvPr>
            <p:cNvSpPr/>
            <p:nvPr/>
          </p:nvSpPr>
          <p:spPr>
            <a:xfrm rot="18374374" flipV="1">
              <a:off x="1579934" y="2929092"/>
              <a:ext cx="700264" cy="4513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b="1" dirty="0"/>
              <a:t>MAKEINTRESOURCE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carrega</a:t>
            </a:r>
            <a:r>
              <a:rPr lang="pt-BR" dirty="0"/>
              <a:t> um </a:t>
            </a:r>
            <a:r>
              <a:rPr lang="pt-BR" dirty="0">
                <a:solidFill>
                  <a:schemeClr val="accent1"/>
                </a:solidFill>
              </a:rPr>
              <a:t>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</a:t>
            </a:r>
            <a:r>
              <a:rPr lang="pt-BR" dirty="0" err="1"/>
              <a:t>Resources.rc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37465" y="2709672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Definindo uma classe de janela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451B0B5-F52C-44FD-B04F-28A81FCED377}"/>
              </a:ext>
            </a:extLst>
          </p:cNvPr>
          <p:cNvGrpSpPr/>
          <p:nvPr/>
        </p:nvGrpSpPr>
        <p:grpSpPr>
          <a:xfrm>
            <a:off x="937465" y="4388715"/>
            <a:ext cx="5840660" cy="1625926"/>
            <a:chOff x="989331" y="4493490"/>
            <a:chExt cx="5840660" cy="1625926"/>
          </a:xfrm>
        </p:grpSpPr>
        <p:sp>
          <p:nvSpPr>
            <p:cNvPr id="11" name="Retângulo 10"/>
            <p:cNvSpPr/>
            <p:nvPr/>
          </p:nvSpPr>
          <p:spPr>
            <a:xfrm>
              <a:off x="989331" y="4493490"/>
              <a:ext cx="5840660" cy="10772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Resources.h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endPara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IDI_ICON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  ICON  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\\Icon.ico"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IDC_CURSOR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CURSOR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Cursor.cur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sp>
          <p:nvSpPr>
            <p:cNvPr id="1026" name="Chave direita 1025"/>
            <p:cNvSpPr/>
            <p:nvPr/>
          </p:nvSpPr>
          <p:spPr>
            <a:xfrm rot="5400000">
              <a:off x="1653513" y="5026758"/>
              <a:ext cx="137108" cy="133275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have direita 46"/>
            <p:cNvSpPr/>
            <p:nvPr/>
          </p:nvSpPr>
          <p:spPr>
            <a:xfrm rot="5400000">
              <a:off x="2945611" y="5178635"/>
              <a:ext cx="126014" cy="102553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have direita 51"/>
            <p:cNvSpPr/>
            <p:nvPr/>
          </p:nvSpPr>
          <p:spPr>
            <a:xfrm rot="5400000">
              <a:off x="4854453" y="4402731"/>
              <a:ext cx="160151" cy="261147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0" name="CaixaDeTexto 1049"/>
            <p:cNvSpPr txBox="1"/>
            <p:nvPr/>
          </p:nvSpPr>
          <p:spPr>
            <a:xfrm>
              <a:off x="1559203" y="5842417"/>
              <a:ext cx="3257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Id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749572" y="5842417"/>
              <a:ext cx="4860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Tipo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11788" y="5842417"/>
              <a:ext cx="10999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Localização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022105" y="4660424"/>
            <a:ext cx="3605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EBA2E94-EDDD-48B2-BB24-734038E8F57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DC738309-7073-492C-B46A-B18073C9758D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D75F8DE-29D4-4684-922D-4D216EA24BEC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Windows</a:t>
            </a:r>
            <a:r>
              <a:rPr lang="pt-BR" dirty="0"/>
              <a:t> trabalha com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Definir e registrar uma </a:t>
            </a:r>
            <a:r>
              <a:rPr lang="pt-BR" b="1" dirty="0"/>
              <a:t>Window </a:t>
            </a:r>
            <a:r>
              <a:rPr lang="pt-BR" b="1" dirty="0" err="1"/>
              <a:t>Class</a:t>
            </a:r>
            <a:endParaRPr lang="pt-BR" b="1" dirty="0"/>
          </a:p>
          <a:p>
            <a:pPr lvl="2"/>
            <a:r>
              <a:rPr lang="pt-BR" dirty="0"/>
              <a:t>Usar </a:t>
            </a:r>
            <a:r>
              <a:rPr lang="pt-BR" b="1" dirty="0" err="1"/>
              <a:t>CreateWindow</a:t>
            </a:r>
            <a:r>
              <a:rPr lang="pt-BR" dirty="0"/>
              <a:t> para criar a janela </a:t>
            </a:r>
          </a:p>
          <a:p>
            <a:pPr lvl="2"/>
            <a:r>
              <a:rPr lang="pt-BR" dirty="0"/>
              <a:t>Capturar e tratar os eventos em uma </a:t>
            </a:r>
            <a:r>
              <a:rPr lang="pt-BR" b="1" dirty="0"/>
              <a:t>Window Procedure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biblioteca </a:t>
            </a:r>
            <a:r>
              <a:rPr lang="pt-BR" dirty="0">
                <a:solidFill>
                  <a:schemeClr val="accent1"/>
                </a:solidFill>
              </a:rPr>
              <a:t>DXUT</a:t>
            </a:r>
            <a:r>
              <a:rPr lang="pt-BR" dirty="0"/>
              <a:t> simplificará o processo</a:t>
            </a:r>
          </a:p>
          <a:p>
            <a:pPr lvl="1"/>
            <a:r>
              <a:rPr lang="pt-BR" dirty="0"/>
              <a:t>Abstraindo a janela por uma classe (</a:t>
            </a:r>
            <a:r>
              <a:rPr lang="pt-BR" b="1" dirty="0"/>
              <a:t>Window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Fornecendo métodos para configurar e criar 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escritos para Windows </a:t>
            </a:r>
            <a:r>
              <a:rPr lang="pt-BR" dirty="0">
                <a:solidFill>
                  <a:schemeClr val="accent1"/>
                </a:solidFill>
              </a:rPr>
              <a:t>não acessam o hardware diretamente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E9B4475-94CC-443F-B85A-7C7D492C6F0D}"/>
              </a:ext>
            </a:extLst>
          </p:cNvPr>
          <p:cNvGrpSpPr/>
          <p:nvPr/>
        </p:nvGrpSpPr>
        <p:grpSpPr>
          <a:xfrm>
            <a:off x="1962155" y="2945260"/>
            <a:ext cx="7896216" cy="3138668"/>
            <a:chOff x="1962155" y="2945260"/>
            <a:chExt cx="7896216" cy="3138668"/>
          </a:xfrm>
        </p:grpSpPr>
        <p:cxnSp>
          <p:nvCxnSpPr>
            <p:cNvPr id="15" name="Straight Arrow Connector 14"/>
            <p:cNvCxnSpPr>
              <a:cxnSpLocks/>
              <a:stCxn id="8" idx="2"/>
            </p:cNvCxnSpPr>
            <p:nvPr/>
          </p:nvCxnSpPr>
          <p:spPr>
            <a:xfrm>
              <a:off x="3753461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767283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00191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33099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Calc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87561" y="5562169"/>
              <a:ext cx="6238172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Hardware</a:t>
              </a:r>
            </a:p>
          </p:txBody>
        </p:sp>
        <p:cxnSp>
          <p:nvCxnSpPr>
            <p:cNvPr id="16" name="Straight Arrow Connector 15"/>
            <p:cNvCxnSpPr>
              <a:cxnSpLocks/>
              <a:stCxn id="9" idx="2"/>
            </p:cNvCxnSpPr>
            <p:nvPr/>
          </p:nvCxnSpPr>
          <p:spPr>
            <a:xfrm>
              <a:off x="5886369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0" idx="2"/>
            </p:cNvCxnSpPr>
            <p:nvPr/>
          </p:nvCxnSpPr>
          <p:spPr>
            <a:xfrm>
              <a:off x="8019277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42B6F024-2601-4B3D-96E6-6C3F3A61DEC6}"/>
                </a:ext>
              </a:extLst>
            </p:cNvPr>
            <p:cNvGrpSpPr/>
            <p:nvPr/>
          </p:nvGrpSpPr>
          <p:grpSpPr>
            <a:xfrm>
              <a:off x="1962155" y="3676650"/>
              <a:ext cx="7896216" cy="1685926"/>
              <a:chOff x="2581275" y="3676650"/>
              <a:chExt cx="6657975" cy="1685926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42FE17B-97D6-49AC-861C-6EFCCDF34F24}"/>
                  </a:ext>
                </a:extLst>
              </p:cNvPr>
              <p:cNvSpPr/>
              <p:nvPr/>
            </p:nvSpPr>
            <p:spPr>
              <a:xfrm>
                <a:off x="2581275" y="3676650"/>
                <a:ext cx="6657975" cy="1685926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1F6DE15-3AFF-47D3-99C8-937ADB5138AA}"/>
                  </a:ext>
                </a:extLst>
              </p:cNvPr>
              <p:cNvSpPr/>
              <p:nvPr/>
            </p:nvSpPr>
            <p:spPr>
              <a:xfrm>
                <a:off x="2623127" y="3722255"/>
                <a:ext cx="6567041" cy="15794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767283" y="3906577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API (Win</a:t>
                </a:r>
                <a:r>
                  <a:rPr lang="pt-BR" dirty="0">
                    <a:solidFill>
                      <a:schemeClr val="tx1"/>
                    </a:solidFill>
                    <a:latin typeface="+mj-lt"/>
                  </a:rPr>
                  <a:t>32, MFC, ATL, WPF)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67283" y="4585665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Sistema Operacional</a:t>
                </a:r>
              </a:p>
            </p:txBody>
          </p:sp>
          <p:cxnSp>
            <p:nvCxnSpPr>
              <p:cNvPr id="18" name="Straight Arrow Connector 17"/>
              <p:cNvCxnSpPr>
                <a:stCxn id="11" idx="2"/>
                <a:endCxn id="12" idx="0"/>
              </p:cNvCxnSpPr>
              <p:nvPr/>
            </p:nvCxnSpPr>
            <p:spPr>
              <a:xfrm>
                <a:off x="5886369" y="4428336"/>
                <a:ext cx="0" cy="15733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cxnSpLocks/>
              <a:stCxn id="22" idx="2"/>
              <a:endCxn id="13" idx="0"/>
            </p:cNvCxnSpPr>
            <p:nvPr/>
          </p:nvCxnSpPr>
          <p:spPr>
            <a:xfrm flipH="1">
              <a:off x="5906647" y="5362576"/>
              <a:ext cx="3616" cy="19959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de </a:t>
            </a:r>
            <a:r>
              <a:rPr lang="pt-BR" dirty="0">
                <a:solidFill>
                  <a:schemeClr val="accent1"/>
                </a:solidFill>
              </a:rPr>
              <a:t>rotinas padronizadas</a:t>
            </a:r>
          </a:p>
          <a:p>
            <a:pPr lvl="1"/>
            <a:r>
              <a:rPr lang="pt-BR" dirty="0"/>
              <a:t>As janelas são construídas através de funções de uma </a:t>
            </a:r>
            <a:r>
              <a:rPr lang="pt-BR" dirty="0">
                <a:solidFill>
                  <a:schemeClr val="accent3"/>
                </a:solidFill>
              </a:rPr>
              <a:t>API</a:t>
            </a:r>
          </a:p>
          <a:p>
            <a:pPr lvl="1"/>
            <a:r>
              <a:rPr lang="pt-BR" dirty="0"/>
              <a:t>Todas utilizam </a:t>
            </a:r>
            <a:r>
              <a:rPr lang="pt-BR" dirty="0">
                <a:solidFill>
                  <a:schemeClr val="accent1"/>
                </a:solidFill>
              </a:rPr>
              <a:t>Win32</a:t>
            </a:r>
            <a:r>
              <a:rPr lang="pt-BR" dirty="0"/>
              <a:t> como base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2033426" y="3950845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modo texto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0926" y="3206833"/>
            <a:ext cx="4756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include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using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namespace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std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endParaRPr lang="pt-BR" kern="0" dirty="0">
              <a:latin typeface="Consolas"/>
            </a:endParaRP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int</a:t>
            </a:r>
            <a:r>
              <a:rPr lang="pt-BR" kern="0" dirty="0"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main</a:t>
            </a:r>
            <a:r>
              <a:rPr lang="pt-BR" kern="0" dirty="0">
                <a:latin typeface="Consolas"/>
              </a:rPr>
              <a:t>()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{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     cout &lt;&lt;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"Oi Mundo!"</a:t>
            </a:r>
            <a:r>
              <a:rPr lang="pt-BR" kern="0" dirty="0">
                <a:latin typeface="Consolas"/>
              </a:rPr>
              <a:t> &lt;&lt; </a:t>
            </a:r>
            <a:r>
              <a:rPr lang="pt-BR" kern="0" dirty="0" err="1">
                <a:latin typeface="Consolas"/>
              </a:rPr>
              <a:t>endl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6958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Windows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64387" y="2929349"/>
            <a:ext cx="755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87" y="332079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2055616"/>
            <a:ext cx="5908677" cy="409914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Nova janela de </a:t>
            </a:r>
            <a:r>
              <a:rPr lang="pt-BR" b="1" dirty="0"/>
              <a:t>Boas Vindas</a:t>
            </a:r>
            <a:r>
              <a:rPr lang="pt-BR" dirty="0"/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3280</TotalTime>
  <Words>2934</Words>
  <Application>Microsoft Office PowerPoint</Application>
  <PresentationFormat>Widescreen</PresentationFormat>
  <Paragraphs>488</Paragraphs>
  <Slides>44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Verdana</vt:lpstr>
      <vt:lpstr>Trilha de Vapor</vt:lpstr>
      <vt:lpstr>Programação  de janelas</vt:lpstr>
      <vt:lpstr>Computação gráfica é a ciência e arte da comunicação visual através de uma tela de computador e seus dispositivos de interação. </vt:lpstr>
      <vt:lpstr>Programação no Windows</vt:lpstr>
      <vt:lpstr>Programação no Windows</vt:lpstr>
      <vt:lpstr>Programação no Windows</vt:lpstr>
      <vt:lpstr>Programação no Windows</vt:lpstr>
      <vt:lpstr>Primeiro Programa Console</vt:lpstr>
      <vt:lpstr>Primeiro Programa Windows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24</cp:revision>
  <dcterms:created xsi:type="dcterms:W3CDTF">2019-12-22T00:56:25Z</dcterms:created>
  <dcterms:modified xsi:type="dcterms:W3CDTF">2021-07-24T21:18:26Z</dcterms:modified>
</cp:coreProperties>
</file>