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1"/>
  </p:sldMasterIdLst>
  <p:notesMasterIdLst>
    <p:notesMasterId r:id="rId12"/>
  </p:notesMasterIdLst>
  <p:handoutMasterIdLst>
    <p:handoutMasterId r:id="rId13"/>
  </p:handoutMasterIdLst>
  <p:sldIdLst>
    <p:sldId id="311" r:id="rId2"/>
    <p:sldId id="307" r:id="rId3"/>
    <p:sldId id="308" r:id="rId4"/>
    <p:sldId id="309" r:id="rId5"/>
    <p:sldId id="310" r:id="rId6"/>
    <p:sldId id="284" r:id="rId7"/>
    <p:sldId id="293" r:id="rId8"/>
    <p:sldId id="300" r:id="rId9"/>
    <p:sldId id="303" r:id="rId10"/>
    <p:sldId id="27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6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6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D23B6C69-F54F-46CD-B685-C95D43FE5C99}"/>
    <pc:docChg chg="undo custSel addSld delSld modSld modMainMaster">
      <pc:chgData name="Judson Santiago" userId="ebb108da2f256286" providerId="LiveId" clId="{D23B6C69-F54F-46CD-B685-C95D43FE5C99}" dt="2017-09-04T17:59:45.928" v="213" actId="1582"/>
      <pc:docMkLst>
        <pc:docMk/>
      </pc:docMkLst>
      <pc:sldChg chg="modSp del">
        <pc:chgData name="Judson Santiago" userId="ebb108da2f256286" providerId="LiveId" clId="{D23B6C69-F54F-46CD-B685-C95D43FE5C99}" dt="2017-09-04T17:55:28.720" v="27" actId="2696"/>
        <pc:sldMkLst>
          <pc:docMk/>
          <pc:sldMk cId="0" sldId="256"/>
        </pc:sldMkLst>
        <pc:spChg chg="mod">
          <ac:chgData name="Judson Santiago" userId="ebb108da2f256286" providerId="LiveId" clId="{D23B6C69-F54F-46CD-B685-C95D43FE5C99}" dt="2017-09-04T17:54:56.174" v="1" actId="27636"/>
          <ac:spMkLst>
            <pc:docMk/>
            <pc:sldMk cId="0" sldId="256"/>
            <ac:spMk id="2" creationId="{00000000-0000-0000-0000-000000000000}"/>
          </ac:spMkLst>
        </pc:spChg>
        <pc:spChg chg="mod">
          <ac:chgData name="Judson Santiago" userId="ebb108da2f256286" providerId="LiveId" clId="{D23B6C69-F54F-46CD-B685-C95D43FE5C99}" dt="2017-09-04T17:54:56.209" v="2" actId="27636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Judson Santiago" userId="ebb108da2f256286" providerId="LiveId" clId="{D23B6C69-F54F-46CD-B685-C95D43FE5C99}" dt="2017-09-04T17:56:25.716" v="42" actId="20577"/>
        <pc:sldMkLst>
          <pc:docMk/>
          <pc:sldMk cId="2996064699" sldId="284"/>
        </pc:sldMkLst>
        <pc:spChg chg="mod">
          <ac:chgData name="Judson Santiago" userId="ebb108da2f256286" providerId="LiveId" clId="{D23B6C69-F54F-46CD-B685-C95D43FE5C99}" dt="2017-09-04T17:56:25.716" v="42" actId="20577"/>
          <ac:spMkLst>
            <pc:docMk/>
            <pc:sldMk cId="2996064699" sldId="284"/>
            <ac:spMk id="3" creationId="{00000000-0000-0000-0000-000000000000}"/>
          </ac:spMkLst>
        </pc:spChg>
      </pc:sldChg>
      <pc:sldChg chg="addSp modSp">
        <pc:chgData name="Judson Santiago" userId="ebb108da2f256286" providerId="LiveId" clId="{D23B6C69-F54F-46CD-B685-C95D43FE5C99}" dt="2017-09-04T17:59:45.928" v="213" actId="1582"/>
        <pc:sldMkLst>
          <pc:docMk/>
          <pc:sldMk cId="955711262" sldId="303"/>
        </pc:sldMkLst>
        <pc:spChg chg="mod">
          <ac:chgData name="Judson Santiago" userId="ebb108da2f256286" providerId="LiveId" clId="{D23B6C69-F54F-46CD-B685-C95D43FE5C99}" dt="2017-09-04T17:58:50.778" v="207"/>
          <ac:spMkLst>
            <pc:docMk/>
            <pc:sldMk cId="955711262" sldId="303"/>
            <ac:spMk id="3" creationId="{00000000-0000-0000-0000-000000000000}"/>
          </ac:spMkLst>
        </pc:spChg>
        <pc:spChg chg="mod">
          <ac:chgData name="Judson Santiago" userId="ebb108da2f256286" providerId="LiveId" clId="{D23B6C69-F54F-46CD-B685-C95D43FE5C99}" dt="2017-09-04T17:59:11.581" v="208" actId="1076"/>
          <ac:spMkLst>
            <pc:docMk/>
            <pc:sldMk cId="955711262" sldId="303"/>
            <ac:spMk id="22" creationId="{00000000-0000-0000-0000-000000000000}"/>
          </ac:spMkLst>
        </pc:spChg>
        <pc:spChg chg="mod">
          <ac:chgData name="Judson Santiago" userId="ebb108da2f256286" providerId="LiveId" clId="{D23B6C69-F54F-46CD-B685-C95D43FE5C99}" dt="2017-09-04T17:59:11.581" v="208" actId="1076"/>
          <ac:spMkLst>
            <pc:docMk/>
            <pc:sldMk cId="955711262" sldId="303"/>
            <ac:spMk id="23" creationId="{00000000-0000-0000-0000-000000000000}"/>
          </ac:spMkLst>
        </pc:spChg>
        <pc:spChg chg="mod">
          <ac:chgData name="Judson Santiago" userId="ebb108da2f256286" providerId="LiveId" clId="{D23B6C69-F54F-46CD-B685-C95D43FE5C99}" dt="2017-09-04T17:59:11.581" v="208" actId="1076"/>
          <ac:spMkLst>
            <pc:docMk/>
            <pc:sldMk cId="955711262" sldId="303"/>
            <ac:spMk id="24" creationId="{00000000-0000-0000-0000-000000000000}"/>
          </ac:spMkLst>
        </pc:spChg>
        <pc:spChg chg="mod">
          <ac:chgData name="Judson Santiago" userId="ebb108da2f256286" providerId="LiveId" clId="{D23B6C69-F54F-46CD-B685-C95D43FE5C99}" dt="2017-09-04T17:59:11.581" v="208" actId="1076"/>
          <ac:spMkLst>
            <pc:docMk/>
            <pc:sldMk cId="955711262" sldId="303"/>
            <ac:spMk id="25" creationId="{00000000-0000-0000-0000-000000000000}"/>
          </ac:spMkLst>
        </pc:spChg>
        <pc:spChg chg="mod">
          <ac:chgData name="Judson Santiago" userId="ebb108da2f256286" providerId="LiveId" clId="{D23B6C69-F54F-46CD-B685-C95D43FE5C99}" dt="2017-09-04T17:59:11.581" v="208" actId="1076"/>
          <ac:spMkLst>
            <pc:docMk/>
            <pc:sldMk cId="955711262" sldId="303"/>
            <ac:spMk id="26" creationId="{00000000-0000-0000-0000-000000000000}"/>
          </ac:spMkLst>
        </pc:spChg>
        <pc:spChg chg="mod">
          <ac:chgData name="Judson Santiago" userId="ebb108da2f256286" providerId="LiveId" clId="{D23B6C69-F54F-46CD-B685-C95D43FE5C99}" dt="2017-09-04T17:59:11.581" v="208" actId="1076"/>
          <ac:spMkLst>
            <pc:docMk/>
            <pc:sldMk cId="955711262" sldId="303"/>
            <ac:spMk id="27" creationId="{00000000-0000-0000-0000-000000000000}"/>
          </ac:spMkLst>
        </pc:spChg>
        <pc:spChg chg="mod">
          <ac:chgData name="Judson Santiago" userId="ebb108da2f256286" providerId="LiveId" clId="{D23B6C69-F54F-46CD-B685-C95D43FE5C99}" dt="2017-09-04T17:59:11.581" v="208" actId="1076"/>
          <ac:spMkLst>
            <pc:docMk/>
            <pc:sldMk cId="955711262" sldId="303"/>
            <ac:spMk id="28" creationId="{00000000-0000-0000-0000-000000000000}"/>
          </ac:spMkLst>
        </pc:spChg>
        <pc:spChg chg="mod">
          <ac:chgData name="Judson Santiago" userId="ebb108da2f256286" providerId="LiveId" clId="{D23B6C69-F54F-46CD-B685-C95D43FE5C99}" dt="2017-09-04T17:59:11.581" v="208" actId="1076"/>
          <ac:spMkLst>
            <pc:docMk/>
            <pc:sldMk cId="955711262" sldId="303"/>
            <ac:spMk id="29" creationId="{00000000-0000-0000-0000-000000000000}"/>
          </ac:spMkLst>
        </pc:spChg>
        <pc:spChg chg="mod">
          <ac:chgData name="Judson Santiago" userId="ebb108da2f256286" providerId="LiveId" clId="{D23B6C69-F54F-46CD-B685-C95D43FE5C99}" dt="2017-09-04T17:59:11.581" v="208" actId="1076"/>
          <ac:spMkLst>
            <pc:docMk/>
            <pc:sldMk cId="955711262" sldId="303"/>
            <ac:spMk id="30" creationId="{00000000-0000-0000-0000-000000000000}"/>
          </ac:spMkLst>
        </pc:spChg>
        <pc:spChg chg="mod">
          <ac:chgData name="Judson Santiago" userId="ebb108da2f256286" providerId="LiveId" clId="{D23B6C69-F54F-46CD-B685-C95D43FE5C99}" dt="2017-09-04T17:59:11.581" v="208" actId="1076"/>
          <ac:spMkLst>
            <pc:docMk/>
            <pc:sldMk cId="955711262" sldId="303"/>
            <ac:spMk id="31" creationId="{00000000-0000-0000-0000-000000000000}"/>
          </ac:spMkLst>
        </pc:spChg>
        <pc:spChg chg="mod">
          <ac:chgData name="Judson Santiago" userId="ebb108da2f256286" providerId="LiveId" clId="{D23B6C69-F54F-46CD-B685-C95D43FE5C99}" dt="2017-09-04T17:59:11.581" v="208" actId="1076"/>
          <ac:spMkLst>
            <pc:docMk/>
            <pc:sldMk cId="955711262" sldId="303"/>
            <ac:spMk id="32" creationId="{00000000-0000-0000-0000-000000000000}"/>
          </ac:spMkLst>
        </pc:spChg>
        <pc:spChg chg="mod">
          <ac:chgData name="Judson Santiago" userId="ebb108da2f256286" providerId="LiveId" clId="{D23B6C69-F54F-46CD-B685-C95D43FE5C99}" dt="2017-09-04T17:59:11.581" v="208" actId="1076"/>
          <ac:spMkLst>
            <pc:docMk/>
            <pc:sldMk cId="955711262" sldId="303"/>
            <ac:spMk id="33" creationId="{00000000-0000-0000-0000-000000000000}"/>
          </ac:spMkLst>
        </pc:spChg>
        <pc:spChg chg="mod">
          <ac:chgData name="Judson Santiago" userId="ebb108da2f256286" providerId="LiveId" clId="{D23B6C69-F54F-46CD-B685-C95D43FE5C99}" dt="2017-09-04T17:59:11.581" v="208" actId="1076"/>
          <ac:spMkLst>
            <pc:docMk/>
            <pc:sldMk cId="955711262" sldId="303"/>
            <ac:spMk id="34" creationId="{00000000-0000-0000-0000-000000000000}"/>
          </ac:spMkLst>
        </pc:spChg>
        <pc:spChg chg="mod">
          <ac:chgData name="Judson Santiago" userId="ebb108da2f256286" providerId="LiveId" clId="{D23B6C69-F54F-46CD-B685-C95D43FE5C99}" dt="2017-09-04T17:59:11.581" v="208" actId="1076"/>
          <ac:spMkLst>
            <pc:docMk/>
            <pc:sldMk cId="955711262" sldId="303"/>
            <ac:spMk id="35" creationId="{00000000-0000-0000-0000-000000000000}"/>
          </ac:spMkLst>
        </pc:spChg>
        <pc:spChg chg="mod">
          <ac:chgData name="Judson Santiago" userId="ebb108da2f256286" providerId="LiveId" clId="{D23B6C69-F54F-46CD-B685-C95D43FE5C99}" dt="2017-09-04T17:59:11.581" v="208" actId="1076"/>
          <ac:spMkLst>
            <pc:docMk/>
            <pc:sldMk cId="955711262" sldId="303"/>
            <ac:spMk id="36" creationId="{00000000-0000-0000-0000-000000000000}"/>
          </ac:spMkLst>
        </pc:spChg>
        <pc:spChg chg="mod">
          <ac:chgData name="Judson Santiago" userId="ebb108da2f256286" providerId="LiveId" clId="{D23B6C69-F54F-46CD-B685-C95D43FE5C99}" dt="2017-09-04T17:59:11.581" v="208" actId="1076"/>
          <ac:spMkLst>
            <pc:docMk/>
            <pc:sldMk cId="955711262" sldId="303"/>
            <ac:spMk id="37" creationId="{00000000-0000-0000-0000-000000000000}"/>
          </ac:spMkLst>
        </pc:spChg>
        <pc:cxnChg chg="add mod">
          <ac:chgData name="Judson Santiago" userId="ebb108da2f256286" providerId="LiveId" clId="{D23B6C69-F54F-46CD-B685-C95D43FE5C99}" dt="2017-09-04T17:59:45.928" v="213" actId="1582"/>
          <ac:cxnSpMkLst>
            <pc:docMk/>
            <pc:sldMk cId="955711262" sldId="303"/>
            <ac:cxnSpMk id="5" creationId="{E614F0E3-9097-4376-A2EB-443A8BE673CC}"/>
          </ac:cxnSpMkLst>
        </pc:cxnChg>
      </pc:sldChg>
      <pc:sldChg chg="modSp">
        <pc:chgData name="Judson Santiago" userId="ebb108da2f256286" providerId="LiveId" clId="{D23B6C69-F54F-46CD-B685-C95D43FE5C99}" dt="2017-09-04T17:55:42.655" v="40" actId="20577"/>
        <pc:sldMkLst>
          <pc:docMk/>
          <pc:sldMk cId="3924039394" sldId="307"/>
        </pc:sldMkLst>
        <pc:graphicFrameChg chg="modGraphic">
          <ac:chgData name="Judson Santiago" userId="ebb108da2f256286" providerId="LiveId" clId="{D23B6C69-F54F-46CD-B685-C95D43FE5C99}" dt="2017-09-04T17:55:42.655" v="40" actId="20577"/>
          <ac:graphicFrameMkLst>
            <pc:docMk/>
            <pc:sldMk cId="3924039394" sldId="307"/>
            <ac:graphicFrameMk id="12" creationId="{00000000-0000-0000-0000-000000000000}"/>
          </ac:graphicFrameMkLst>
        </pc:graphicFrameChg>
      </pc:sldChg>
      <pc:sldChg chg="modSp add">
        <pc:chgData name="Judson Santiago" userId="ebb108da2f256286" providerId="LiveId" clId="{D23B6C69-F54F-46CD-B685-C95D43FE5C99}" dt="2017-09-04T17:55:26.261" v="26" actId="20577"/>
        <pc:sldMkLst>
          <pc:docMk/>
          <pc:sldMk cId="1609376864" sldId="311"/>
        </pc:sldMkLst>
        <pc:spChg chg="mod">
          <ac:chgData name="Judson Santiago" userId="ebb108da2f256286" providerId="LiveId" clId="{D23B6C69-F54F-46CD-B685-C95D43FE5C99}" dt="2017-09-04T17:55:21.496" v="5"/>
          <ac:spMkLst>
            <pc:docMk/>
            <pc:sldMk cId="1609376864" sldId="311"/>
            <ac:spMk id="2" creationId="{FA2C8879-8316-44F3-9568-DB423FE15DE4}"/>
          </ac:spMkLst>
        </pc:spChg>
        <pc:spChg chg="mod">
          <ac:chgData name="Judson Santiago" userId="ebb108da2f256286" providerId="LiveId" clId="{D23B6C69-F54F-46CD-B685-C95D43FE5C99}" dt="2017-09-04T17:55:26.261" v="26" actId="20577"/>
          <ac:spMkLst>
            <pc:docMk/>
            <pc:sldMk cId="1609376864" sldId="311"/>
            <ac:spMk id="3" creationId="{255B10D4-A215-4563-8FE5-68F2F363AFDC}"/>
          </ac:spMkLst>
        </pc:spChg>
      </pc:sldChg>
      <pc:sldMasterChg chg="modSldLayout">
        <pc:chgData name="Judson Santiago" userId="ebb108da2f256286" providerId="LiveId" clId="{D23B6C69-F54F-46CD-B685-C95D43FE5C99}" dt="2017-09-04T17:55:10.153" v="3"/>
        <pc:sldMasterMkLst>
          <pc:docMk/>
          <pc:sldMasterMk cId="2531704053" sldId="2147483887"/>
        </pc:sldMasterMkLst>
        <pc:sldLayoutChg chg="addSp delSp">
          <pc:chgData name="Judson Santiago" userId="ebb108da2f256286" providerId="LiveId" clId="{D23B6C69-F54F-46CD-B685-C95D43FE5C99}" dt="2017-09-04T17:55:10.153" v="3"/>
          <pc:sldLayoutMkLst>
            <pc:docMk/>
            <pc:sldMasterMk cId="2531704053" sldId="2147483887"/>
            <pc:sldLayoutMk cId="639220376" sldId="2147483888"/>
          </pc:sldLayoutMkLst>
          <pc:spChg chg="del">
            <ac:chgData name="Judson Santiago" userId="ebb108da2f256286" providerId="LiveId" clId="{D23B6C69-F54F-46CD-B685-C95D43FE5C99}" dt="2017-09-04T17:54:56.108" v="0" actId="478"/>
            <ac:spMkLst>
              <pc:docMk/>
              <pc:sldMasterMk cId="2531704053" sldId="2147483887"/>
              <pc:sldLayoutMk cId="639220376" sldId="2147483888"/>
              <ac:spMk id="2" creationId="{00000000-0000-0000-0000-000000000000}"/>
            </ac:spMkLst>
          </pc:spChg>
          <pc:spChg chg="del">
            <ac:chgData name="Judson Santiago" userId="ebb108da2f256286" providerId="LiveId" clId="{D23B6C69-F54F-46CD-B685-C95D43FE5C99}" dt="2017-09-04T17:54:56.108" v="0" actId="478"/>
            <ac:spMkLst>
              <pc:docMk/>
              <pc:sldMasterMk cId="2531704053" sldId="2147483887"/>
              <pc:sldLayoutMk cId="639220376" sldId="2147483888"/>
              <ac:spMk id="3" creationId="{00000000-0000-0000-0000-000000000000}"/>
            </ac:spMkLst>
          </pc:spChg>
          <pc:spChg chg="del">
            <ac:chgData name="Judson Santiago" userId="ebb108da2f256286" providerId="LiveId" clId="{D23B6C69-F54F-46CD-B685-C95D43FE5C99}" dt="2017-09-04T17:54:56.108" v="0" actId="478"/>
            <ac:spMkLst>
              <pc:docMk/>
              <pc:sldMasterMk cId="2531704053" sldId="2147483887"/>
              <pc:sldLayoutMk cId="639220376" sldId="2147483888"/>
              <ac:spMk id="4" creationId="{00000000-0000-0000-0000-000000000000}"/>
            </ac:spMkLst>
          </pc:spChg>
          <pc:spChg chg="del">
            <ac:chgData name="Judson Santiago" userId="ebb108da2f256286" providerId="LiveId" clId="{D23B6C69-F54F-46CD-B685-C95D43FE5C99}" dt="2017-09-04T17:54:56.108" v="0" actId="478"/>
            <ac:spMkLst>
              <pc:docMk/>
              <pc:sldMasterMk cId="2531704053" sldId="2147483887"/>
              <pc:sldLayoutMk cId="639220376" sldId="2147483888"/>
              <ac:spMk id="5" creationId="{00000000-0000-0000-0000-000000000000}"/>
            </ac:spMkLst>
          </pc:spChg>
          <pc:spChg chg="del">
            <ac:chgData name="Judson Santiago" userId="ebb108da2f256286" providerId="LiveId" clId="{D23B6C69-F54F-46CD-B685-C95D43FE5C99}" dt="2017-09-04T17:54:56.108" v="0" actId="478"/>
            <ac:spMkLst>
              <pc:docMk/>
              <pc:sldMasterMk cId="2531704053" sldId="2147483887"/>
              <pc:sldLayoutMk cId="639220376" sldId="2147483888"/>
              <ac:spMk id="6" creationId="{00000000-0000-0000-0000-000000000000}"/>
            </ac:spMkLst>
          </pc:spChg>
          <pc:spChg chg="add">
            <ac:chgData name="Judson Santiago" userId="ebb108da2f256286" providerId="LiveId" clId="{D23B6C69-F54F-46CD-B685-C95D43FE5C99}" dt="2017-09-04T17:55:10.153" v="3"/>
            <ac:spMkLst>
              <pc:docMk/>
              <pc:sldMasterMk cId="2531704053" sldId="2147483887"/>
              <pc:sldLayoutMk cId="639220376" sldId="2147483888"/>
              <ac:spMk id="11" creationId="{34CEE5AC-2278-4198-8EC6-314A3BDB6E05}"/>
            </ac:spMkLst>
          </pc:spChg>
          <pc:spChg chg="add">
            <ac:chgData name="Judson Santiago" userId="ebb108da2f256286" providerId="LiveId" clId="{D23B6C69-F54F-46CD-B685-C95D43FE5C99}" dt="2017-09-04T17:55:10.153" v="3"/>
            <ac:spMkLst>
              <pc:docMk/>
              <pc:sldMasterMk cId="2531704053" sldId="2147483887"/>
              <pc:sldLayoutMk cId="639220376" sldId="2147483888"/>
              <ac:spMk id="12" creationId="{17F6432A-FD51-4962-8B85-8A0E0CF43B16}"/>
            </ac:spMkLst>
          </pc:spChg>
          <pc:spChg chg="add">
            <ac:chgData name="Judson Santiago" userId="ebb108da2f256286" providerId="LiveId" clId="{D23B6C69-F54F-46CD-B685-C95D43FE5C99}" dt="2017-09-04T17:55:10.153" v="3"/>
            <ac:spMkLst>
              <pc:docMk/>
              <pc:sldMasterMk cId="2531704053" sldId="2147483887"/>
              <pc:sldLayoutMk cId="639220376" sldId="2147483888"/>
              <ac:spMk id="14" creationId="{7807769B-8189-4250-B479-3DC4A4E33883}"/>
            </ac:spMkLst>
          </pc:spChg>
          <pc:cxnChg chg="del">
            <ac:chgData name="Judson Santiago" userId="ebb108da2f256286" providerId="LiveId" clId="{D23B6C69-F54F-46CD-B685-C95D43FE5C99}" dt="2017-09-04T17:54:56.108" v="0" actId="478"/>
            <ac:cxnSpMkLst>
              <pc:docMk/>
              <pc:sldMasterMk cId="2531704053" sldId="2147483887"/>
              <pc:sldLayoutMk cId="639220376" sldId="2147483888"/>
              <ac:cxnSpMk id="8" creationId="{00000000-0000-0000-0000-000000000000}"/>
            </ac:cxnSpMkLst>
          </pc:cxnChg>
          <pc:cxnChg chg="add">
            <ac:chgData name="Judson Santiago" userId="ebb108da2f256286" providerId="LiveId" clId="{D23B6C69-F54F-46CD-B685-C95D43FE5C99}" dt="2017-09-04T17:55:10.153" v="3"/>
            <ac:cxnSpMkLst>
              <pc:docMk/>
              <pc:sldMasterMk cId="2531704053" sldId="2147483887"/>
              <pc:sldLayoutMk cId="639220376" sldId="2147483888"/>
              <ac:cxnSpMk id="13" creationId="{AF71A3B0-3987-4CCD-AA0C-F8759A2B95F6}"/>
            </ac:cxnSpMkLst>
          </pc:cxn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EB032-434C-434D-BF71-68376E798018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277112-ED65-4CC1-BF5C-FAED77783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64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A645D-3F2B-41FE-95FC-2DA6629F205F}" type="datetimeFigureOut">
              <a:rPr lang="en-US" smtClean="0"/>
              <a:pPr/>
              <a:t>9/4/2017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18EC6-7D0B-450C-BE89-F2DF9FDCACB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64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3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57200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4CEE5AC-2278-4198-8EC6-314A3BDB6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384" y="5137473"/>
            <a:ext cx="10849744" cy="988019"/>
          </a:xfrm>
        </p:spPr>
        <p:txBody>
          <a:bodyPr anchor="ctr">
            <a:normAutofit/>
          </a:bodyPr>
          <a:lstStyle>
            <a:lvl1pPr algn="l">
              <a:defRPr sz="5000" spc="200" baseline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7F6432A-FD51-4962-8B85-8A0E0CF43B1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1891" y="5979439"/>
            <a:ext cx="10776684" cy="545905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cxnSp>
        <p:nvCxnSpPr>
          <p:cNvPr id="13" name="Straight Connector 7">
            <a:extLst>
              <a:ext uri="{FF2B5EF4-FFF2-40B4-BE49-F238E27FC236}">
                <a16:creationId xmlns:a16="http://schemas.microsoft.com/office/drawing/2014/main" id="{AF71A3B0-3987-4CCD-AA0C-F8759A2B95F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568101"/>
            <a:ext cx="12192000" cy="39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807769B-8189-4250-B479-3DC4A4E33883}"/>
              </a:ext>
            </a:extLst>
          </p:cNvPr>
          <p:cNvSpPr txBox="1"/>
          <p:nvPr userDrawn="1"/>
        </p:nvSpPr>
        <p:spPr>
          <a:xfrm>
            <a:off x="9761129" y="4439238"/>
            <a:ext cx="16399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1200" b="0" i="0" cap="non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Judson Santos Santiago</a:t>
            </a:r>
          </a:p>
        </p:txBody>
      </p:sp>
    </p:spTree>
    <p:extLst>
      <p:ext uri="{BB962C8B-B14F-4D97-AF65-F5344CB8AC3E}">
        <p14:creationId xmlns:p14="http://schemas.microsoft.com/office/powerpoint/2010/main" val="639220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9/4/2017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7296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9/4/2017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157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 marL="361950" indent="-136525">
              <a:buClr>
                <a:schemeClr val="accent3">
                  <a:lumMod val="75000"/>
                </a:schemeClr>
              </a:buClr>
              <a:defRPr sz="2200"/>
            </a:lvl2pPr>
            <a:lvl3pPr marL="538163" indent="-136525">
              <a:buClr>
                <a:schemeClr val="accent3">
                  <a:lumMod val="75000"/>
                </a:schemeClr>
              </a:buClr>
              <a:defRPr sz="2000"/>
            </a:lvl3pPr>
            <a:lvl4pPr marL="715963" indent="-136525">
              <a:buClr>
                <a:schemeClr val="accent3">
                  <a:lumMod val="75000"/>
                </a:schemeClr>
              </a:buClr>
              <a:defRPr sz="2000"/>
            </a:lvl4pPr>
            <a:lvl5pPr marL="900113" indent="-136525">
              <a:buClr>
                <a:schemeClr val="accent3">
                  <a:lumMod val="75000"/>
                </a:schemeClr>
              </a:buCl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9/4/2017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2702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9/4/2017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3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9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9/4/2017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0944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9/4/2017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618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9/4/2017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7560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9/4/2017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843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9/4/2017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5061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9/4/2017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97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843C780-E3D8-44FE-9D1A-591E85C5BC1F}" type="datetimeFigureOut">
              <a:rPr lang="en-US" smtClean="0"/>
              <a:pPr/>
              <a:t>9/4/2017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70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2C8879-8316-44F3-9568-DB423FE15D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Fila de Prioridades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5B10D4-A215-4563-8FE5-68F2F363AF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Estrutura de Dados II</a:t>
            </a:r>
          </a:p>
        </p:txBody>
      </p:sp>
    </p:spTree>
    <p:extLst>
      <p:ext uri="{BB962C8B-B14F-4D97-AF65-F5344CB8AC3E}">
        <p14:creationId xmlns:p14="http://schemas.microsoft.com/office/powerpoint/2010/main" val="1609376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Em aplicações onde há interesse sistemático pelo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maior (ou menor) elemento </a:t>
            </a:r>
            <a:r>
              <a:rPr lang="pt-BR" dirty="0"/>
              <a:t>do conjunto,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fila de prioridades </a:t>
            </a:r>
            <a:r>
              <a:rPr lang="pt-BR" dirty="0"/>
              <a:t>é um candidato natural</a:t>
            </a:r>
          </a:p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transformação de um conjunto de dados</a:t>
            </a:r>
            <a:r>
              <a:rPr lang="pt-BR" dirty="0"/>
              <a:t> em uma fila de prioridades pode ser realizada em O(n)</a:t>
            </a:r>
          </a:p>
          <a:p>
            <a:r>
              <a:rPr lang="pt-BR" dirty="0"/>
              <a:t>A fila de prioridades possui as seguintes operações: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Seleção</a:t>
            </a:r>
            <a:r>
              <a:rPr lang="pt-BR" dirty="0"/>
              <a:t> - O(1)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Inserção</a:t>
            </a:r>
            <a:r>
              <a:rPr lang="pt-BR" dirty="0"/>
              <a:t> - O(log n)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Remoção</a:t>
            </a:r>
            <a:r>
              <a:rPr lang="pt-BR" dirty="0"/>
              <a:t> - O(log n)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Alteração de prioridade </a:t>
            </a:r>
            <a:r>
              <a:rPr lang="pt-BR" dirty="0"/>
              <a:t>- O(log 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51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Em muitas aplicações, uma operação importante é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determinar o dado de maior prioridade</a:t>
            </a:r>
            <a:endParaRPr lang="pt-BR" dirty="0"/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364716"/>
              </p:ext>
            </p:extLst>
          </p:nvPr>
        </p:nvGraphicFramePr>
        <p:xfrm>
          <a:off x="2783632" y="3617499"/>
          <a:ext cx="5381620" cy="22250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690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0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Processos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Prioridade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PowerPoint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</a:t>
                      </a:r>
                      <a:endParaRPr lang="pt-BR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E-mail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</a:t>
                      </a:r>
                      <a:endParaRPr lang="pt-BR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Windows Explorer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</a:t>
                      </a:r>
                      <a:endParaRPr lang="pt-BR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Visual Studio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  <a:endParaRPr lang="pt-BR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OneDrive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  <a:endParaRPr lang="pt-BR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CaixaDeTexto 12"/>
          <p:cNvSpPr txBox="1"/>
          <p:nvPr/>
        </p:nvSpPr>
        <p:spPr>
          <a:xfrm>
            <a:off x="2783633" y="5974953"/>
            <a:ext cx="2995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* Processo atualmente em foco</a:t>
            </a:r>
          </a:p>
        </p:txBody>
      </p:sp>
      <p:cxnSp>
        <p:nvCxnSpPr>
          <p:cNvPr id="14" name="Conector de seta reta 7"/>
          <p:cNvCxnSpPr/>
          <p:nvPr/>
        </p:nvCxnSpPr>
        <p:spPr>
          <a:xfrm rot="5400000">
            <a:off x="7379434" y="4701211"/>
            <a:ext cx="2428892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8736757" y="3800465"/>
            <a:ext cx="461665" cy="177548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dirty="0"/>
              <a:t>Fila de Prioridade</a:t>
            </a:r>
          </a:p>
        </p:txBody>
      </p:sp>
    </p:spTree>
    <p:extLst>
      <p:ext uri="{BB962C8B-B14F-4D97-AF65-F5344CB8AC3E}">
        <p14:creationId xmlns:p14="http://schemas.microsoft.com/office/powerpoint/2010/main" val="3924039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Pode-se definir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fila de prioridades </a:t>
            </a:r>
            <a:r>
              <a:rPr lang="pt-BR" dirty="0"/>
              <a:t>como um vetor no qual a cada um de seus dados está associada uma prioridade</a:t>
            </a:r>
          </a:p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prioridade</a:t>
            </a:r>
            <a:r>
              <a:rPr lang="pt-BR" dirty="0"/>
              <a:t> é geralmente definida por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um valor numérico</a:t>
            </a:r>
            <a:r>
              <a:rPr lang="pt-BR" dirty="0"/>
              <a:t> e armazenada em um campo de um registro</a:t>
            </a:r>
          </a:p>
          <a:p>
            <a:endParaRPr lang="pt-BR" dirty="0"/>
          </a:p>
        </p:txBody>
      </p:sp>
      <p:sp>
        <p:nvSpPr>
          <p:cNvPr id="14" name="Retângulo 7"/>
          <p:cNvSpPr/>
          <p:nvPr/>
        </p:nvSpPr>
        <p:spPr>
          <a:xfrm>
            <a:off x="2710294" y="5549578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8"/>
          <p:cNvSpPr/>
          <p:nvPr/>
        </p:nvSpPr>
        <p:spPr>
          <a:xfrm>
            <a:off x="3406814" y="5549578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9"/>
          <p:cNvSpPr/>
          <p:nvPr/>
        </p:nvSpPr>
        <p:spPr>
          <a:xfrm>
            <a:off x="4799856" y="5549578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0"/>
          <p:cNvSpPr/>
          <p:nvPr/>
        </p:nvSpPr>
        <p:spPr>
          <a:xfrm>
            <a:off x="4103335" y="5549578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 12"/>
          <p:cNvSpPr/>
          <p:nvPr/>
        </p:nvSpPr>
        <p:spPr>
          <a:xfrm>
            <a:off x="6192896" y="5549578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3"/>
          <p:cNvSpPr/>
          <p:nvPr/>
        </p:nvSpPr>
        <p:spPr>
          <a:xfrm>
            <a:off x="8088095" y="5549578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tângulo 14"/>
          <p:cNvSpPr/>
          <p:nvPr/>
        </p:nvSpPr>
        <p:spPr>
          <a:xfrm>
            <a:off x="6889417" y="5549578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TextBox 19"/>
          <p:cNvSpPr txBox="1"/>
          <p:nvPr/>
        </p:nvSpPr>
        <p:spPr>
          <a:xfrm>
            <a:off x="7670126" y="5567368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...</a:t>
            </a:r>
          </a:p>
        </p:txBody>
      </p:sp>
      <p:sp>
        <p:nvSpPr>
          <p:cNvPr id="30" name="Freeform 46"/>
          <p:cNvSpPr/>
          <p:nvPr/>
        </p:nvSpPr>
        <p:spPr>
          <a:xfrm>
            <a:off x="5494814" y="4434377"/>
            <a:ext cx="982185" cy="1522194"/>
          </a:xfrm>
          <a:custGeom>
            <a:avLst/>
            <a:gdLst>
              <a:gd name="connsiteX0" fmla="*/ 0 w 966651"/>
              <a:gd name="connsiteY0" fmla="*/ 1149531 h 1580605"/>
              <a:gd name="connsiteX1" fmla="*/ 13063 w 966651"/>
              <a:gd name="connsiteY1" fmla="*/ 1580605 h 1580605"/>
              <a:gd name="connsiteX2" fmla="*/ 966651 w 966651"/>
              <a:gd name="connsiteY2" fmla="*/ 809897 h 1580605"/>
              <a:gd name="connsiteX3" fmla="*/ 966651 w 966651"/>
              <a:gd name="connsiteY3" fmla="*/ 0 h 1580605"/>
              <a:gd name="connsiteX4" fmla="*/ 0 w 966651"/>
              <a:gd name="connsiteY4" fmla="*/ 1149531 h 1580605"/>
              <a:gd name="connsiteX0" fmla="*/ 0 w 979714"/>
              <a:gd name="connsiteY0" fmla="*/ 1149531 h 1580605"/>
              <a:gd name="connsiteX1" fmla="*/ 13063 w 979714"/>
              <a:gd name="connsiteY1" fmla="*/ 1580605 h 1580605"/>
              <a:gd name="connsiteX2" fmla="*/ 979714 w 979714"/>
              <a:gd name="connsiteY2" fmla="*/ 835755 h 1580605"/>
              <a:gd name="connsiteX3" fmla="*/ 966651 w 979714"/>
              <a:gd name="connsiteY3" fmla="*/ 0 h 1580605"/>
              <a:gd name="connsiteX4" fmla="*/ 0 w 979714"/>
              <a:gd name="connsiteY4" fmla="*/ 1149531 h 1580605"/>
              <a:gd name="connsiteX0" fmla="*/ 0 w 979714"/>
              <a:gd name="connsiteY0" fmla="*/ 1149531 h 1567677"/>
              <a:gd name="connsiteX1" fmla="*/ 26126 w 979714"/>
              <a:gd name="connsiteY1" fmla="*/ 1567677 h 1567677"/>
              <a:gd name="connsiteX2" fmla="*/ 979714 w 979714"/>
              <a:gd name="connsiteY2" fmla="*/ 835755 h 1567677"/>
              <a:gd name="connsiteX3" fmla="*/ 966651 w 979714"/>
              <a:gd name="connsiteY3" fmla="*/ 0 h 1567677"/>
              <a:gd name="connsiteX4" fmla="*/ 0 w 979714"/>
              <a:gd name="connsiteY4" fmla="*/ 1149531 h 1567677"/>
              <a:gd name="connsiteX0" fmla="*/ 13063 w 953588"/>
              <a:gd name="connsiteY0" fmla="*/ 1136602 h 1567677"/>
              <a:gd name="connsiteX1" fmla="*/ 0 w 953588"/>
              <a:gd name="connsiteY1" fmla="*/ 1567677 h 1567677"/>
              <a:gd name="connsiteX2" fmla="*/ 953588 w 953588"/>
              <a:gd name="connsiteY2" fmla="*/ 835755 h 1567677"/>
              <a:gd name="connsiteX3" fmla="*/ 940525 w 953588"/>
              <a:gd name="connsiteY3" fmla="*/ 0 h 1567677"/>
              <a:gd name="connsiteX4" fmla="*/ 13063 w 953588"/>
              <a:gd name="connsiteY4" fmla="*/ 1136602 h 1567677"/>
              <a:gd name="connsiteX0" fmla="*/ 13063 w 960622"/>
              <a:gd name="connsiteY0" fmla="*/ 1136602 h 1567677"/>
              <a:gd name="connsiteX1" fmla="*/ 0 w 960622"/>
              <a:gd name="connsiteY1" fmla="*/ 1567677 h 1567677"/>
              <a:gd name="connsiteX2" fmla="*/ 953588 w 960622"/>
              <a:gd name="connsiteY2" fmla="*/ 835755 h 1567677"/>
              <a:gd name="connsiteX3" fmla="*/ 960622 w 960622"/>
              <a:gd name="connsiteY3" fmla="*/ 0 h 1567677"/>
              <a:gd name="connsiteX4" fmla="*/ 13063 w 960622"/>
              <a:gd name="connsiteY4" fmla="*/ 1136602 h 1567677"/>
              <a:gd name="connsiteX0" fmla="*/ 13063 w 975695"/>
              <a:gd name="connsiteY0" fmla="*/ 1136602 h 1567677"/>
              <a:gd name="connsiteX1" fmla="*/ 0 w 975695"/>
              <a:gd name="connsiteY1" fmla="*/ 1567677 h 1567677"/>
              <a:gd name="connsiteX2" fmla="*/ 953588 w 975695"/>
              <a:gd name="connsiteY2" fmla="*/ 835755 h 1567677"/>
              <a:gd name="connsiteX3" fmla="*/ 975695 w 975695"/>
              <a:gd name="connsiteY3" fmla="*/ 0 h 1567677"/>
              <a:gd name="connsiteX4" fmla="*/ 13063 w 975695"/>
              <a:gd name="connsiteY4" fmla="*/ 1136602 h 1567677"/>
              <a:gd name="connsiteX0" fmla="*/ 13063 w 979158"/>
              <a:gd name="connsiteY0" fmla="*/ 1136602 h 1567677"/>
              <a:gd name="connsiteX1" fmla="*/ 0 w 979158"/>
              <a:gd name="connsiteY1" fmla="*/ 1567677 h 1567677"/>
              <a:gd name="connsiteX2" fmla="*/ 978709 w 979158"/>
              <a:gd name="connsiteY2" fmla="*/ 835756 h 1567677"/>
              <a:gd name="connsiteX3" fmla="*/ 975695 w 979158"/>
              <a:gd name="connsiteY3" fmla="*/ 0 h 1567677"/>
              <a:gd name="connsiteX4" fmla="*/ 13063 w 979158"/>
              <a:gd name="connsiteY4" fmla="*/ 1136602 h 1567677"/>
              <a:gd name="connsiteX0" fmla="*/ 0 w 966095"/>
              <a:gd name="connsiteY0" fmla="*/ 1136602 h 1567677"/>
              <a:gd name="connsiteX1" fmla="*/ 7034 w 966095"/>
              <a:gd name="connsiteY1" fmla="*/ 1567677 h 1567677"/>
              <a:gd name="connsiteX2" fmla="*/ 965646 w 966095"/>
              <a:gd name="connsiteY2" fmla="*/ 835756 h 1567677"/>
              <a:gd name="connsiteX3" fmla="*/ 962632 w 966095"/>
              <a:gd name="connsiteY3" fmla="*/ 0 h 1567677"/>
              <a:gd name="connsiteX4" fmla="*/ 0 w 966095"/>
              <a:gd name="connsiteY4" fmla="*/ 1136602 h 1567677"/>
              <a:gd name="connsiteX0" fmla="*/ 3015 w 969110"/>
              <a:gd name="connsiteY0" fmla="*/ 1136602 h 1542813"/>
              <a:gd name="connsiteX1" fmla="*/ 0 w 969110"/>
              <a:gd name="connsiteY1" fmla="*/ 1542813 h 1542813"/>
              <a:gd name="connsiteX2" fmla="*/ 968661 w 969110"/>
              <a:gd name="connsiteY2" fmla="*/ 835756 h 1542813"/>
              <a:gd name="connsiteX3" fmla="*/ 965647 w 969110"/>
              <a:gd name="connsiteY3" fmla="*/ 0 h 1542813"/>
              <a:gd name="connsiteX4" fmla="*/ 3015 w 969110"/>
              <a:gd name="connsiteY4" fmla="*/ 1136602 h 1542813"/>
              <a:gd name="connsiteX0" fmla="*/ 3015 w 969110"/>
              <a:gd name="connsiteY0" fmla="*/ 1100400 h 1506611"/>
              <a:gd name="connsiteX1" fmla="*/ 0 w 969110"/>
              <a:gd name="connsiteY1" fmla="*/ 1506611 h 1506611"/>
              <a:gd name="connsiteX2" fmla="*/ 968661 w 969110"/>
              <a:gd name="connsiteY2" fmla="*/ 799554 h 1506611"/>
              <a:gd name="connsiteX3" fmla="*/ 965647 w 969110"/>
              <a:gd name="connsiteY3" fmla="*/ 0 h 1506611"/>
              <a:gd name="connsiteX4" fmla="*/ 3015 w 969110"/>
              <a:gd name="connsiteY4" fmla="*/ 1100400 h 1506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9110" h="1506611">
                <a:moveTo>
                  <a:pt x="3015" y="1100400"/>
                </a:moveTo>
                <a:lnTo>
                  <a:pt x="0" y="1506611"/>
                </a:lnTo>
                <a:lnTo>
                  <a:pt x="968661" y="799554"/>
                </a:lnTo>
                <a:cubicBezTo>
                  <a:pt x="971006" y="520969"/>
                  <a:pt x="963302" y="278585"/>
                  <a:pt x="965647" y="0"/>
                </a:cubicBezTo>
                <a:lnTo>
                  <a:pt x="3015" y="11004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Freeform 47"/>
          <p:cNvSpPr/>
          <p:nvPr/>
        </p:nvSpPr>
        <p:spPr>
          <a:xfrm>
            <a:off x="5482628" y="5229208"/>
            <a:ext cx="2354649" cy="725773"/>
          </a:xfrm>
          <a:custGeom>
            <a:avLst/>
            <a:gdLst>
              <a:gd name="connsiteX0" fmla="*/ 953588 w 2403565"/>
              <a:gd name="connsiteY0" fmla="*/ 0 h 757645"/>
              <a:gd name="connsiteX1" fmla="*/ 2403565 w 2403565"/>
              <a:gd name="connsiteY1" fmla="*/ 13062 h 757645"/>
              <a:gd name="connsiteX2" fmla="*/ 692331 w 2403565"/>
              <a:gd name="connsiteY2" fmla="*/ 731520 h 757645"/>
              <a:gd name="connsiteX3" fmla="*/ 0 w 2403565"/>
              <a:gd name="connsiteY3" fmla="*/ 757645 h 757645"/>
              <a:gd name="connsiteX4" fmla="*/ 953588 w 2403565"/>
              <a:gd name="connsiteY4" fmla="*/ 0 h 757645"/>
              <a:gd name="connsiteX0" fmla="*/ 953588 w 2403565"/>
              <a:gd name="connsiteY0" fmla="*/ 0 h 731520"/>
              <a:gd name="connsiteX1" fmla="*/ 2403565 w 2403565"/>
              <a:gd name="connsiteY1" fmla="*/ 13062 h 731520"/>
              <a:gd name="connsiteX2" fmla="*/ 692331 w 2403565"/>
              <a:gd name="connsiteY2" fmla="*/ 731520 h 731520"/>
              <a:gd name="connsiteX3" fmla="*/ 0 w 2403565"/>
              <a:gd name="connsiteY3" fmla="*/ 718457 h 731520"/>
              <a:gd name="connsiteX4" fmla="*/ 953588 w 2403565"/>
              <a:gd name="connsiteY4" fmla="*/ 0 h 731520"/>
              <a:gd name="connsiteX0" fmla="*/ 953588 w 2403565"/>
              <a:gd name="connsiteY0" fmla="*/ 26127 h 757647"/>
              <a:gd name="connsiteX1" fmla="*/ 2403565 w 2403565"/>
              <a:gd name="connsiteY1" fmla="*/ 0 h 757647"/>
              <a:gd name="connsiteX2" fmla="*/ 692331 w 2403565"/>
              <a:gd name="connsiteY2" fmla="*/ 757647 h 757647"/>
              <a:gd name="connsiteX3" fmla="*/ 0 w 2403565"/>
              <a:gd name="connsiteY3" fmla="*/ 744584 h 757647"/>
              <a:gd name="connsiteX4" fmla="*/ 953588 w 2403565"/>
              <a:gd name="connsiteY4" fmla="*/ 26127 h 757647"/>
              <a:gd name="connsiteX0" fmla="*/ 953588 w 2390502"/>
              <a:gd name="connsiteY0" fmla="*/ 0 h 731520"/>
              <a:gd name="connsiteX1" fmla="*/ 2390502 w 2390502"/>
              <a:gd name="connsiteY1" fmla="*/ 13062 h 731520"/>
              <a:gd name="connsiteX2" fmla="*/ 692331 w 2390502"/>
              <a:gd name="connsiteY2" fmla="*/ 731520 h 731520"/>
              <a:gd name="connsiteX3" fmla="*/ 0 w 2390502"/>
              <a:gd name="connsiteY3" fmla="*/ 718457 h 731520"/>
              <a:gd name="connsiteX4" fmla="*/ 953588 w 2390502"/>
              <a:gd name="connsiteY4" fmla="*/ 0 h 731520"/>
              <a:gd name="connsiteX0" fmla="*/ 940525 w 2390502"/>
              <a:gd name="connsiteY0" fmla="*/ 0 h 718458"/>
              <a:gd name="connsiteX1" fmla="*/ 2390502 w 2390502"/>
              <a:gd name="connsiteY1" fmla="*/ 0 h 718458"/>
              <a:gd name="connsiteX2" fmla="*/ 692331 w 2390502"/>
              <a:gd name="connsiteY2" fmla="*/ 718458 h 718458"/>
              <a:gd name="connsiteX3" fmla="*/ 0 w 2390502"/>
              <a:gd name="connsiteY3" fmla="*/ 705395 h 718458"/>
              <a:gd name="connsiteX4" fmla="*/ 940525 w 2390502"/>
              <a:gd name="connsiteY4" fmla="*/ 0 h 718458"/>
              <a:gd name="connsiteX0" fmla="*/ 953588 w 2403565"/>
              <a:gd name="connsiteY0" fmla="*/ 0 h 718458"/>
              <a:gd name="connsiteX1" fmla="*/ 2403565 w 2403565"/>
              <a:gd name="connsiteY1" fmla="*/ 0 h 718458"/>
              <a:gd name="connsiteX2" fmla="*/ 705394 w 2403565"/>
              <a:gd name="connsiteY2" fmla="*/ 718458 h 718458"/>
              <a:gd name="connsiteX3" fmla="*/ 0 w 2403565"/>
              <a:gd name="connsiteY3" fmla="*/ 718458 h 718458"/>
              <a:gd name="connsiteX4" fmla="*/ 953588 w 2403565"/>
              <a:gd name="connsiteY4" fmla="*/ 0 h 718458"/>
              <a:gd name="connsiteX0" fmla="*/ 968660 w 2418637"/>
              <a:gd name="connsiteY0" fmla="*/ 0 h 718458"/>
              <a:gd name="connsiteX1" fmla="*/ 2418637 w 2418637"/>
              <a:gd name="connsiteY1" fmla="*/ 0 h 718458"/>
              <a:gd name="connsiteX2" fmla="*/ 720466 w 2418637"/>
              <a:gd name="connsiteY2" fmla="*/ 718458 h 718458"/>
              <a:gd name="connsiteX3" fmla="*/ 0 w 2418637"/>
              <a:gd name="connsiteY3" fmla="*/ 718458 h 718458"/>
              <a:gd name="connsiteX4" fmla="*/ 968660 w 2418637"/>
              <a:gd name="connsiteY4" fmla="*/ 0 h 718458"/>
              <a:gd name="connsiteX0" fmla="*/ 983732 w 2418637"/>
              <a:gd name="connsiteY0" fmla="*/ 0 h 723482"/>
              <a:gd name="connsiteX1" fmla="*/ 2418637 w 2418637"/>
              <a:gd name="connsiteY1" fmla="*/ 5024 h 723482"/>
              <a:gd name="connsiteX2" fmla="*/ 720466 w 2418637"/>
              <a:gd name="connsiteY2" fmla="*/ 723482 h 723482"/>
              <a:gd name="connsiteX3" fmla="*/ 0 w 2418637"/>
              <a:gd name="connsiteY3" fmla="*/ 723482 h 723482"/>
              <a:gd name="connsiteX4" fmla="*/ 983732 w 2418637"/>
              <a:gd name="connsiteY4" fmla="*/ 0 h 723482"/>
              <a:gd name="connsiteX0" fmla="*/ 983732 w 2398540"/>
              <a:gd name="connsiteY0" fmla="*/ 0 h 723482"/>
              <a:gd name="connsiteX1" fmla="*/ 2398540 w 2398540"/>
              <a:gd name="connsiteY1" fmla="*/ 5024 h 723482"/>
              <a:gd name="connsiteX2" fmla="*/ 720466 w 2398540"/>
              <a:gd name="connsiteY2" fmla="*/ 723482 h 723482"/>
              <a:gd name="connsiteX3" fmla="*/ 0 w 2398540"/>
              <a:gd name="connsiteY3" fmla="*/ 723482 h 723482"/>
              <a:gd name="connsiteX4" fmla="*/ 983732 w 2398540"/>
              <a:gd name="connsiteY4" fmla="*/ 0 h 723482"/>
              <a:gd name="connsiteX0" fmla="*/ 983732 w 2354649"/>
              <a:gd name="connsiteY0" fmla="*/ 2291 h 725773"/>
              <a:gd name="connsiteX1" fmla="*/ 2354649 w 2354649"/>
              <a:gd name="connsiteY1" fmla="*/ 0 h 725773"/>
              <a:gd name="connsiteX2" fmla="*/ 720466 w 2354649"/>
              <a:gd name="connsiteY2" fmla="*/ 725773 h 725773"/>
              <a:gd name="connsiteX3" fmla="*/ 0 w 2354649"/>
              <a:gd name="connsiteY3" fmla="*/ 725773 h 725773"/>
              <a:gd name="connsiteX4" fmla="*/ 983732 w 2354649"/>
              <a:gd name="connsiteY4" fmla="*/ 2291 h 725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4649" h="725773">
                <a:moveTo>
                  <a:pt x="983732" y="2291"/>
                </a:moveTo>
                <a:lnTo>
                  <a:pt x="2354649" y="0"/>
                </a:lnTo>
                <a:lnTo>
                  <a:pt x="720466" y="725773"/>
                </a:lnTo>
                <a:lnTo>
                  <a:pt x="0" y="725773"/>
                </a:lnTo>
                <a:lnTo>
                  <a:pt x="983732" y="2291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11"/>
          <p:cNvSpPr/>
          <p:nvPr/>
        </p:nvSpPr>
        <p:spPr>
          <a:xfrm>
            <a:off x="5496376" y="5549578"/>
            <a:ext cx="696521" cy="40491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CaixaDeTexto 3"/>
          <p:cNvSpPr txBox="1"/>
          <p:nvPr/>
        </p:nvSpPr>
        <p:spPr>
          <a:xfrm>
            <a:off x="6530494" y="4418415"/>
            <a:ext cx="1236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</a:rPr>
              <a:t>prioridade</a:t>
            </a:r>
          </a:p>
        </p:txBody>
      </p:sp>
      <p:cxnSp>
        <p:nvCxnSpPr>
          <p:cNvPr id="35" name="Straight Connector 50"/>
          <p:cNvCxnSpPr/>
          <p:nvPr/>
        </p:nvCxnSpPr>
        <p:spPr>
          <a:xfrm flipH="1">
            <a:off x="6477002" y="4791075"/>
            <a:ext cx="1390648" cy="60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"/>
          <p:cNvSpPr txBox="1"/>
          <p:nvPr/>
        </p:nvSpPr>
        <p:spPr>
          <a:xfrm>
            <a:off x="6553524" y="4846149"/>
            <a:ext cx="1236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</a:rPr>
              <a:t>dados</a:t>
            </a:r>
          </a:p>
        </p:txBody>
      </p:sp>
      <p:sp>
        <p:nvSpPr>
          <p:cNvPr id="41" name="Chave direita 40"/>
          <p:cNvSpPr/>
          <p:nvPr/>
        </p:nvSpPr>
        <p:spPr>
          <a:xfrm>
            <a:off x="8037534" y="4418415"/>
            <a:ext cx="74690" cy="80170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3"/>
          <p:cNvSpPr txBox="1"/>
          <p:nvPr/>
        </p:nvSpPr>
        <p:spPr>
          <a:xfrm>
            <a:off x="8171857" y="4621798"/>
            <a:ext cx="839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registro</a:t>
            </a:r>
          </a:p>
        </p:txBody>
      </p:sp>
    </p:spTree>
    <p:extLst>
      <p:ext uri="{BB962C8B-B14F-4D97-AF65-F5344CB8AC3E}">
        <p14:creationId xmlns:p14="http://schemas.microsoft.com/office/powerpoint/2010/main" val="312435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59259E-6 L 0.10937 -0.13657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69" y="-682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2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2" grpId="1" animBg="1"/>
      <p:bldP spid="33" grpId="0"/>
      <p:bldP spid="40" grpId="0"/>
      <p:bldP spid="41" grpId="0" animBg="1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Heap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forma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mais eficiente </a:t>
            </a:r>
            <a:r>
              <a:rPr lang="pt-BR" dirty="0"/>
              <a:t>de implementar uma fila de prioridades é usando uma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heap</a:t>
            </a:r>
            <a:r>
              <a:rPr lang="pt-BR" dirty="0"/>
              <a:t>, ou seja, uma lista linear composta de elementos com chaves s</a:t>
            </a:r>
            <a:r>
              <a:rPr lang="pt-BR" baseline="-25000" dirty="0"/>
              <a:t>1</a:t>
            </a:r>
            <a:r>
              <a:rPr lang="pt-BR" dirty="0"/>
              <a:t>, s</a:t>
            </a:r>
            <a:r>
              <a:rPr lang="pt-BR" baseline="-25000" dirty="0"/>
              <a:t>2</a:t>
            </a:r>
            <a:r>
              <a:rPr lang="pt-BR" dirty="0"/>
              <a:t>, ..., s</a:t>
            </a:r>
            <a:r>
              <a:rPr lang="pt-BR" baseline="-25000" dirty="0"/>
              <a:t>n</a:t>
            </a:r>
            <a:r>
              <a:rPr lang="pt-BR" dirty="0"/>
              <a:t> satisfazendo a propriedade:</a:t>
            </a:r>
            <a:br>
              <a:rPr lang="pt-BR" dirty="0">
                <a:sym typeface="Symbol"/>
              </a:rPr>
            </a:br>
            <a:endParaRPr lang="pt-BR" dirty="0"/>
          </a:p>
        </p:txBody>
      </p:sp>
      <p:grpSp>
        <p:nvGrpSpPr>
          <p:cNvPr id="22" name="Grupo 21"/>
          <p:cNvGrpSpPr/>
          <p:nvPr/>
        </p:nvGrpSpPr>
        <p:grpSpPr>
          <a:xfrm>
            <a:off x="2999656" y="5161319"/>
            <a:ext cx="5572165" cy="833540"/>
            <a:chOff x="2999656" y="5161319"/>
            <a:chExt cx="5572165" cy="833540"/>
          </a:xfrm>
        </p:grpSpPr>
        <p:sp>
          <p:nvSpPr>
            <p:cNvPr id="4" name="Retângulo 3"/>
            <p:cNvSpPr/>
            <p:nvPr/>
          </p:nvSpPr>
          <p:spPr>
            <a:xfrm>
              <a:off x="2999656" y="5589947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95</a:t>
              </a:r>
              <a:endParaRPr lang="pt-BR" dirty="0">
                <a:latin typeface="+mj-lt"/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3696176" y="5589947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60</a:t>
              </a:r>
              <a:endParaRPr lang="pt-BR" dirty="0">
                <a:latin typeface="+mj-lt"/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5089218" y="5589947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39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4392697" y="5589947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78</a:t>
              </a:r>
              <a:endParaRPr lang="pt-BR" dirty="0">
                <a:latin typeface="+mj-lt"/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5785738" y="5589947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28</a:t>
              </a:r>
              <a:endParaRPr lang="pt-BR" dirty="0">
                <a:latin typeface="+mj-lt"/>
              </a:endParaRPr>
            </a:p>
          </p:txBody>
        </p:sp>
        <p:sp>
          <p:nvSpPr>
            <p:cNvPr id="9" name="Retângulo 8"/>
            <p:cNvSpPr/>
            <p:nvPr/>
          </p:nvSpPr>
          <p:spPr>
            <a:xfrm>
              <a:off x="6482258" y="5589947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66</a:t>
              </a:r>
              <a:endParaRPr lang="pt-BR" dirty="0">
                <a:latin typeface="+mj-lt"/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7875300" y="5589947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33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7178779" y="5589947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70</a:t>
              </a:r>
              <a:endParaRPr lang="pt-BR" dirty="0">
                <a:latin typeface="+mj-lt"/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3178250" y="5161319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latin typeface="+mj-lt"/>
                </a:rPr>
                <a:t>s</a:t>
              </a:r>
              <a:r>
                <a:rPr lang="pt-BR" sz="2000" baseline="-25000" dirty="0">
                  <a:latin typeface="+mj-lt"/>
                </a:rPr>
                <a:t>1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3892630" y="5161319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latin typeface="+mj-lt"/>
                </a:rPr>
                <a:t>s</a:t>
              </a:r>
              <a:r>
                <a:rPr lang="pt-BR" sz="2000" baseline="-25000" dirty="0">
                  <a:latin typeface="+mj-lt"/>
                </a:rPr>
                <a:t>2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4535572" y="5161319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latin typeface="+mj-lt"/>
                </a:rPr>
                <a:t>s</a:t>
              </a:r>
              <a:r>
                <a:rPr lang="pt-BR" sz="2000" baseline="-25000" dirty="0">
                  <a:latin typeface="+mj-lt"/>
                </a:rPr>
                <a:t>3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5249952" y="5161319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latin typeface="+mj-lt"/>
                </a:rPr>
                <a:t>s</a:t>
              </a:r>
              <a:r>
                <a:rPr lang="pt-BR" sz="2000" baseline="-25000" dirty="0">
                  <a:latin typeface="+mj-lt"/>
                </a:rPr>
                <a:t>4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5964332" y="5161319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latin typeface="+mj-lt"/>
                </a:rPr>
                <a:t>s</a:t>
              </a:r>
              <a:r>
                <a:rPr lang="pt-BR" sz="2000" baseline="-25000" dirty="0">
                  <a:latin typeface="+mj-lt"/>
                </a:rPr>
                <a:t>5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6678712" y="5161319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latin typeface="+mj-lt"/>
                </a:rPr>
                <a:t>s</a:t>
              </a:r>
              <a:r>
                <a:rPr lang="pt-BR" sz="2000" baseline="-25000" dirty="0">
                  <a:latin typeface="+mj-lt"/>
                </a:rPr>
                <a:t>6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7321654" y="5161319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latin typeface="+mj-lt"/>
                </a:rPr>
                <a:t>s</a:t>
              </a:r>
              <a:r>
                <a:rPr lang="pt-BR" sz="2000" baseline="-25000" dirty="0">
                  <a:latin typeface="+mj-lt"/>
                </a:rPr>
                <a:t>7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8036034" y="5161319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latin typeface="+mj-lt"/>
                </a:rPr>
                <a:t>s</a:t>
              </a:r>
              <a:r>
                <a:rPr lang="pt-BR" sz="2000" baseline="-25000" dirty="0">
                  <a:latin typeface="+mj-lt"/>
                </a:rPr>
                <a:t>8</a:t>
              </a:r>
            </a:p>
          </p:txBody>
        </p:sp>
      </p:grpSp>
      <p:sp>
        <p:nvSpPr>
          <p:cNvPr id="20" name="CaixaDeTexto 19"/>
          <p:cNvSpPr txBox="1"/>
          <p:nvPr/>
        </p:nvSpPr>
        <p:spPr>
          <a:xfrm>
            <a:off x="3655129" y="3933056"/>
            <a:ext cx="4456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pt-BR" sz="2800" baseline="-25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pt-BR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≤ s</a:t>
            </a:r>
            <a:r>
              <a:rPr lang="pt-BR" sz="2800" baseline="-25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sym typeface="Symbol"/>
              </a:rPr>
              <a:t>i/2</a:t>
            </a:r>
            <a:r>
              <a:rPr lang="pt-BR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sym typeface="Symbol"/>
              </a:rPr>
              <a:t> </a:t>
            </a:r>
            <a:r>
              <a:rPr lang="pt-BR" sz="2800" dirty="0">
                <a:latin typeface="Consolas" panose="020B0609020204030204" pitchFamily="49" charset="0"/>
                <a:sym typeface="Symbol"/>
              </a:rPr>
              <a:t>para 1&lt; i ≤ n</a:t>
            </a:r>
            <a:endParaRPr lang="pt-BR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222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Heap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heap pode ser visualizada </a:t>
            </a:r>
            <a:r>
              <a:rPr lang="pt-BR" dirty="0"/>
              <a:t>como uma árvore binária completa, com os nós numerados da raiz para as folhas e da esquerda para a direita:</a:t>
            </a:r>
            <a:br>
              <a:rPr lang="pt-BR" dirty="0">
                <a:sym typeface="Symbol"/>
              </a:rPr>
            </a:br>
            <a:endParaRPr lang="pt-BR" dirty="0"/>
          </a:p>
        </p:txBody>
      </p:sp>
      <p:sp>
        <p:nvSpPr>
          <p:cNvPr id="24" name="Elipse 23"/>
          <p:cNvSpPr/>
          <p:nvPr/>
        </p:nvSpPr>
        <p:spPr>
          <a:xfrm>
            <a:off x="5901398" y="3560935"/>
            <a:ext cx="571504" cy="57150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solidFill>
                  <a:schemeClr val="bg1"/>
                </a:solidFill>
                <a:latin typeface="+mj-lt"/>
              </a:rPr>
              <a:t>95</a:t>
            </a:r>
          </a:p>
        </p:txBody>
      </p:sp>
      <p:sp>
        <p:nvSpPr>
          <p:cNvPr id="51" name="Elipse 50"/>
          <p:cNvSpPr/>
          <p:nvPr/>
        </p:nvSpPr>
        <p:spPr>
          <a:xfrm>
            <a:off x="4829828" y="4346753"/>
            <a:ext cx="571504" cy="57150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solidFill>
                  <a:schemeClr val="bg1"/>
                </a:solidFill>
                <a:latin typeface="+mj-lt"/>
              </a:rPr>
              <a:t>60</a:t>
            </a:r>
          </a:p>
        </p:txBody>
      </p:sp>
      <p:sp>
        <p:nvSpPr>
          <p:cNvPr id="52" name="Elipse 51"/>
          <p:cNvSpPr/>
          <p:nvPr/>
        </p:nvSpPr>
        <p:spPr>
          <a:xfrm>
            <a:off x="6901530" y="4346753"/>
            <a:ext cx="571504" cy="57150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solidFill>
                  <a:schemeClr val="bg1"/>
                </a:solidFill>
                <a:latin typeface="+mj-lt"/>
              </a:rPr>
              <a:t>78</a:t>
            </a:r>
          </a:p>
        </p:txBody>
      </p:sp>
      <p:sp>
        <p:nvSpPr>
          <p:cNvPr id="53" name="Elipse 52"/>
          <p:cNvSpPr/>
          <p:nvPr/>
        </p:nvSpPr>
        <p:spPr>
          <a:xfrm>
            <a:off x="4329762" y="5132571"/>
            <a:ext cx="571504" cy="57150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solidFill>
                  <a:schemeClr val="bg1"/>
                </a:solidFill>
                <a:latin typeface="+mj-lt"/>
              </a:rPr>
              <a:t>39</a:t>
            </a:r>
          </a:p>
        </p:txBody>
      </p:sp>
      <p:sp>
        <p:nvSpPr>
          <p:cNvPr id="54" name="Elipse 53"/>
          <p:cNvSpPr/>
          <p:nvPr/>
        </p:nvSpPr>
        <p:spPr>
          <a:xfrm>
            <a:off x="5329894" y="5132571"/>
            <a:ext cx="571504" cy="57150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solidFill>
                  <a:schemeClr val="bg1"/>
                </a:solidFill>
                <a:latin typeface="+mj-lt"/>
              </a:rPr>
              <a:t>28</a:t>
            </a:r>
          </a:p>
        </p:txBody>
      </p:sp>
      <p:sp>
        <p:nvSpPr>
          <p:cNvPr id="55" name="Elipse 54"/>
          <p:cNvSpPr/>
          <p:nvPr/>
        </p:nvSpPr>
        <p:spPr>
          <a:xfrm>
            <a:off x="6401464" y="5132571"/>
            <a:ext cx="571504" cy="57150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solidFill>
                  <a:schemeClr val="bg1"/>
                </a:solidFill>
                <a:latin typeface="+mj-lt"/>
              </a:rPr>
              <a:t>66</a:t>
            </a:r>
          </a:p>
        </p:txBody>
      </p:sp>
      <p:sp>
        <p:nvSpPr>
          <p:cNvPr id="56" name="Elipse 55"/>
          <p:cNvSpPr/>
          <p:nvPr/>
        </p:nvSpPr>
        <p:spPr>
          <a:xfrm>
            <a:off x="7473034" y="5132571"/>
            <a:ext cx="571504" cy="57150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solidFill>
                  <a:schemeClr val="bg1"/>
                </a:solidFill>
                <a:latin typeface="+mj-lt"/>
              </a:rPr>
              <a:t>70</a:t>
            </a:r>
          </a:p>
        </p:txBody>
      </p:sp>
      <p:sp>
        <p:nvSpPr>
          <p:cNvPr id="57" name="Elipse 56"/>
          <p:cNvSpPr/>
          <p:nvPr/>
        </p:nvSpPr>
        <p:spPr>
          <a:xfrm>
            <a:off x="3829696" y="5918389"/>
            <a:ext cx="571504" cy="57150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solidFill>
                  <a:schemeClr val="bg1"/>
                </a:solidFill>
                <a:latin typeface="+mj-lt"/>
              </a:rPr>
              <a:t>33</a:t>
            </a:r>
          </a:p>
        </p:txBody>
      </p:sp>
      <p:cxnSp>
        <p:nvCxnSpPr>
          <p:cNvPr id="59" name="Conector reto 58"/>
          <p:cNvCxnSpPr>
            <a:stCxn id="24" idx="5"/>
            <a:endCxn id="52" idx="1"/>
          </p:cNvCxnSpPr>
          <p:nvPr/>
        </p:nvCxnSpPr>
        <p:spPr>
          <a:xfrm rot="16200000" flipH="1">
            <a:off x="6496364" y="3941587"/>
            <a:ext cx="381704" cy="596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/>
          <p:cNvCxnSpPr>
            <a:stCxn id="24" idx="3"/>
            <a:endCxn id="51" idx="7"/>
          </p:cNvCxnSpPr>
          <p:nvPr/>
        </p:nvCxnSpPr>
        <p:spPr>
          <a:xfrm rot="5400000">
            <a:off x="5460513" y="3905868"/>
            <a:ext cx="381704" cy="6674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/>
          <p:cNvCxnSpPr>
            <a:stCxn id="51" idx="3"/>
            <a:endCxn id="53" idx="0"/>
          </p:cNvCxnSpPr>
          <p:nvPr/>
        </p:nvCxnSpPr>
        <p:spPr>
          <a:xfrm rot="5400000">
            <a:off x="4615516" y="4834563"/>
            <a:ext cx="298009" cy="2980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>
            <a:stCxn id="51" idx="5"/>
            <a:endCxn id="54" idx="0"/>
          </p:cNvCxnSpPr>
          <p:nvPr/>
        </p:nvCxnSpPr>
        <p:spPr>
          <a:xfrm rot="16200000" flipH="1">
            <a:off x="5317638" y="4834562"/>
            <a:ext cx="298009" cy="2980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/>
          <p:cNvCxnSpPr>
            <a:stCxn id="52" idx="3"/>
            <a:endCxn id="55" idx="0"/>
          </p:cNvCxnSpPr>
          <p:nvPr/>
        </p:nvCxnSpPr>
        <p:spPr>
          <a:xfrm rot="5400000">
            <a:off x="6687218" y="4834563"/>
            <a:ext cx="298009" cy="2980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/>
          <p:cNvCxnSpPr>
            <a:stCxn id="52" idx="5"/>
            <a:endCxn id="56" idx="0"/>
          </p:cNvCxnSpPr>
          <p:nvPr/>
        </p:nvCxnSpPr>
        <p:spPr>
          <a:xfrm rot="16200000" flipH="1">
            <a:off x="7425059" y="4798843"/>
            <a:ext cx="298009" cy="3694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/>
          <p:cNvCxnSpPr>
            <a:stCxn id="53" idx="3"/>
            <a:endCxn id="57" idx="0"/>
          </p:cNvCxnSpPr>
          <p:nvPr/>
        </p:nvCxnSpPr>
        <p:spPr>
          <a:xfrm rot="5400000">
            <a:off x="4115450" y="5620381"/>
            <a:ext cx="298009" cy="2980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ixaDeTexto 74"/>
          <p:cNvSpPr txBox="1"/>
          <p:nvPr/>
        </p:nvSpPr>
        <p:spPr>
          <a:xfrm>
            <a:off x="5623048" y="3418059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s</a:t>
            </a:r>
            <a:r>
              <a:rPr lang="pt-BR" sz="2000" baseline="-25000" dirty="0">
                <a:latin typeface="+mj-lt"/>
              </a:rPr>
              <a:t>1</a:t>
            </a:r>
          </a:p>
        </p:txBody>
      </p:sp>
      <p:sp>
        <p:nvSpPr>
          <p:cNvPr id="76" name="CaixaDeTexto 75"/>
          <p:cNvSpPr txBox="1"/>
          <p:nvPr/>
        </p:nvSpPr>
        <p:spPr>
          <a:xfrm>
            <a:off x="4542928" y="4132439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s</a:t>
            </a:r>
            <a:r>
              <a:rPr lang="pt-BR" sz="2000" baseline="-25000" dirty="0">
                <a:latin typeface="+mj-lt"/>
              </a:rPr>
              <a:t>2</a:t>
            </a:r>
          </a:p>
        </p:txBody>
      </p:sp>
      <p:sp>
        <p:nvSpPr>
          <p:cNvPr id="77" name="CaixaDeTexto 76"/>
          <p:cNvSpPr txBox="1"/>
          <p:nvPr/>
        </p:nvSpPr>
        <p:spPr>
          <a:xfrm>
            <a:off x="7401596" y="4132439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s</a:t>
            </a:r>
            <a:r>
              <a:rPr lang="pt-BR" sz="2000" baseline="-25000" dirty="0">
                <a:latin typeface="+mj-lt"/>
              </a:rPr>
              <a:t>3</a:t>
            </a:r>
          </a:p>
        </p:txBody>
      </p:sp>
      <p:sp>
        <p:nvSpPr>
          <p:cNvPr id="78" name="CaixaDeTexto 77"/>
          <p:cNvSpPr txBox="1"/>
          <p:nvPr/>
        </p:nvSpPr>
        <p:spPr>
          <a:xfrm>
            <a:off x="4110880" y="4846819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s</a:t>
            </a:r>
            <a:r>
              <a:rPr lang="pt-BR" sz="2000" baseline="-25000" dirty="0">
                <a:latin typeface="+mj-lt"/>
              </a:rPr>
              <a:t>4</a:t>
            </a:r>
          </a:p>
        </p:txBody>
      </p:sp>
      <p:sp>
        <p:nvSpPr>
          <p:cNvPr id="79" name="CaixaDeTexto 78"/>
          <p:cNvSpPr txBox="1"/>
          <p:nvPr/>
        </p:nvSpPr>
        <p:spPr>
          <a:xfrm>
            <a:off x="5758522" y="4846819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s</a:t>
            </a:r>
            <a:r>
              <a:rPr lang="pt-BR" sz="2000" baseline="-25000" dirty="0">
                <a:latin typeface="+mj-lt"/>
              </a:rPr>
              <a:t>5</a:t>
            </a:r>
          </a:p>
        </p:txBody>
      </p:sp>
      <p:sp>
        <p:nvSpPr>
          <p:cNvPr id="80" name="CaixaDeTexto 79"/>
          <p:cNvSpPr txBox="1"/>
          <p:nvPr/>
        </p:nvSpPr>
        <p:spPr>
          <a:xfrm>
            <a:off x="6124032" y="4846819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s</a:t>
            </a:r>
            <a:r>
              <a:rPr lang="pt-BR" sz="2000" baseline="-25000" dirty="0">
                <a:latin typeface="+mj-lt"/>
              </a:rPr>
              <a:t>6</a:t>
            </a:r>
          </a:p>
        </p:txBody>
      </p:sp>
      <p:sp>
        <p:nvSpPr>
          <p:cNvPr id="81" name="CaixaDeTexto 80"/>
          <p:cNvSpPr txBox="1"/>
          <p:nvPr/>
        </p:nvSpPr>
        <p:spPr>
          <a:xfrm>
            <a:off x="7901662" y="4846819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s</a:t>
            </a:r>
            <a:r>
              <a:rPr lang="pt-BR" sz="2000" baseline="-25000" dirty="0">
                <a:latin typeface="+mj-lt"/>
              </a:rPr>
              <a:t>7</a:t>
            </a:r>
          </a:p>
        </p:txBody>
      </p:sp>
      <p:sp>
        <p:nvSpPr>
          <p:cNvPr id="82" name="CaixaDeTexto 81"/>
          <p:cNvSpPr txBox="1"/>
          <p:nvPr/>
        </p:nvSpPr>
        <p:spPr>
          <a:xfrm>
            <a:off x="3534816" y="5661155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s</a:t>
            </a:r>
            <a:r>
              <a:rPr lang="pt-BR" sz="2000" baseline="-25000" dirty="0">
                <a:latin typeface="+mj-lt"/>
              </a:rPr>
              <a:t>8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5722804" y="1166708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95</a:t>
            </a:r>
            <a:endParaRPr lang="pt-BR" dirty="0">
              <a:latin typeface="+mj-lt"/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6419324" y="1166708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60</a:t>
            </a:r>
            <a:endParaRPr lang="pt-BR" dirty="0">
              <a:latin typeface="+mj-lt"/>
            </a:endParaRPr>
          </a:p>
        </p:txBody>
      </p:sp>
      <p:sp>
        <p:nvSpPr>
          <p:cNvPr id="45" name="Retângulo 44"/>
          <p:cNvSpPr/>
          <p:nvPr/>
        </p:nvSpPr>
        <p:spPr>
          <a:xfrm>
            <a:off x="7812366" y="1166708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39</a:t>
            </a:r>
          </a:p>
        </p:txBody>
      </p:sp>
      <p:sp>
        <p:nvSpPr>
          <p:cNvPr id="46" name="Retângulo 45"/>
          <p:cNvSpPr/>
          <p:nvPr/>
        </p:nvSpPr>
        <p:spPr>
          <a:xfrm>
            <a:off x="7115845" y="1166708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78</a:t>
            </a:r>
            <a:endParaRPr lang="pt-BR" dirty="0">
              <a:latin typeface="+mj-lt"/>
            </a:endParaRPr>
          </a:p>
        </p:txBody>
      </p:sp>
      <p:sp>
        <p:nvSpPr>
          <p:cNvPr id="47" name="Retângulo 46"/>
          <p:cNvSpPr/>
          <p:nvPr/>
        </p:nvSpPr>
        <p:spPr>
          <a:xfrm>
            <a:off x="8508886" y="1166708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28</a:t>
            </a:r>
            <a:endParaRPr lang="pt-BR" dirty="0">
              <a:latin typeface="+mj-lt"/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9205406" y="1166708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66</a:t>
            </a:r>
            <a:endParaRPr lang="pt-BR" dirty="0">
              <a:latin typeface="+mj-lt"/>
            </a:endParaRPr>
          </a:p>
        </p:txBody>
      </p:sp>
      <p:sp>
        <p:nvSpPr>
          <p:cNvPr id="49" name="Retângulo 48"/>
          <p:cNvSpPr/>
          <p:nvPr/>
        </p:nvSpPr>
        <p:spPr>
          <a:xfrm>
            <a:off x="10598448" y="1166708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33</a:t>
            </a:r>
          </a:p>
        </p:txBody>
      </p:sp>
      <p:sp>
        <p:nvSpPr>
          <p:cNvPr id="50" name="Retângulo 49"/>
          <p:cNvSpPr/>
          <p:nvPr/>
        </p:nvSpPr>
        <p:spPr>
          <a:xfrm>
            <a:off x="9901927" y="1166708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70</a:t>
            </a:r>
            <a:endParaRPr lang="pt-BR" dirty="0">
              <a:latin typeface="+mj-lt"/>
            </a:endParaRPr>
          </a:p>
        </p:txBody>
      </p:sp>
      <p:sp>
        <p:nvSpPr>
          <p:cNvPr id="58" name="CaixaDeTexto 57"/>
          <p:cNvSpPr txBox="1"/>
          <p:nvPr/>
        </p:nvSpPr>
        <p:spPr>
          <a:xfrm>
            <a:off x="5901398" y="738080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s</a:t>
            </a:r>
            <a:r>
              <a:rPr lang="pt-BR" sz="2000" baseline="-25000" dirty="0">
                <a:latin typeface="+mj-lt"/>
              </a:rPr>
              <a:t>1</a:t>
            </a:r>
          </a:p>
        </p:txBody>
      </p:sp>
      <p:sp>
        <p:nvSpPr>
          <p:cNvPr id="60" name="CaixaDeTexto 59"/>
          <p:cNvSpPr txBox="1"/>
          <p:nvPr/>
        </p:nvSpPr>
        <p:spPr>
          <a:xfrm>
            <a:off x="6615778" y="738080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s</a:t>
            </a:r>
            <a:r>
              <a:rPr lang="pt-BR" sz="2000" baseline="-25000" dirty="0">
                <a:latin typeface="+mj-lt"/>
              </a:rPr>
              <a:t>2</a:t>
            </a:r>
          </a:p>
        </p:txBody>
      </p:sp>
      <p:sp>
        <p:nvSpPr>
          <p:cNvPr id="62" name="CaixaDeTexto 61"/>
          <p:cNvSpPr txBox="1"/>
          <p:nvPr/>
        </p:nvSpPr>
        <p:spPr>
          <a:xfrm>
            <a:off x="7258720" y="738080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s</a:t>
            </a:r>
            <a:r>
              <a:rPr lang="pt-BR" sz="2000" baseline="-25000" dirty="0">
                <a:latin typeface="+mj-lt"/>
              </a:rPr>
              <a:t>3</a:t>
            </a:r>
          </a:p>
        </p:txBody>
      </p:sp>
      <p:sp>
        <p:nvSpPr>
          <p:cNvPr id="64" name="CaixaDeTexto 63"/>
          <p:cNvSpPr txBox="1"/>
          <p:nvPr/>
        </p:nvSpPr>
        <p:spPr>
          <a:xfrm>
            <a:off x="7973100" y="738080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s</a:t>
            </a:r>
            <a:r>
              <a:rPr lang="pt-BR" sz="2000" baseline="-25000" dirty="0">
                <a:latin typeface="+mj-lt"/>
              </a:rPr>
              <a:t>4</a:t>
            </a:r>
          </a:p>
        </p:txBody>
      </p:sp>
      <p:sp>
        <p:nvSpPr>
          <p:cNvPr id="66" name="CaixaDeTexto 65"/>
          <p:cNvSpPr txBox="1"/>
          <p:nvPr/>
        </p:nvSpPr>
        <p:spPr>
          <a:xfrm>
            <a:off x="8687480" y="738080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s</a:t>
            </a:r>
            <a:r>
              <a:rPr lang="pt-BR" sz="2000" baseline="-25000" dirty="0">
                <a:latin typeface="+mj-lt"/>
              </a:rPr>
              <a:t>5</a:t>
            </a:r>
          </a:p>
        </p:txBody>
      </p:sp>
      <p:sp>
        <p:nvSpPr>
          <p:cNvPr id="67" name="CaixaDeTexto 66"/>
          <p:cNvSpPr txBox="1"/>
          <p:nvPr/>
        </p:nvSpPr>
        <p:spPr>
          <a:xfrm>
            <a:off x="9401860" y="738080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s</a:t>
            </a:r>
            <a:r>
              <a:rPr lang="pt-BR" sz="2000" baseline="-25000" dirty="0">
                <a:latin typeface="+mj-lt"/>
              </a:rPr>
              <a:t>6</a:t>
            </a:r>
          </a:p>
        </p:txBody>
      </p:sp>
      <p:sp>
        <p:nvSpPr>
          <p:cNvPr id="68" name="CaixaDeTexto 67"/>
          <p:cNvSpPr txBox="1"/>
          <p:nvPr/>
        </p:nvSpPr>
        <p:spPr>
          <a:xfrm>
            <a:off x="10044802" y="738080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s</a:t>
            </a:r>
            <a:r>
              <a:rPr lang="pt-BR" sz="2000" baseline="-25000" dirty="0">
                <a:latin typeface="+mj-lt"/>
              </a:rPr>
              <a:t>7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10759182" y="738080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s</a:t>
            </a:r>
            <a:r>
              <a:rPr lang="pt-BR" sz="2000" baseline="-25000" dirty="0">
                <a:latin typeface="+mj-lt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439556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Heap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operações básicas </a:t>
            </a:r>
            <a:r>
              <a:rPr lang="pt-BR" dirty="0"/>
              <a:t>de uma fila de prioridades são: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Seleção</a:t>
            </a:r>
            <a:r>
              <a:rPr lang="pt-BR" dirty="0"/>
              <a:t> do elemento de maior prioridade - O(1)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Inserção</a:t>
            </a:r>
            <a:r>
              <a:rPr lang="pt-BR" dirty="0"/>
              <a:t> de um novo elemento - O(log n)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Remoção</a:t>
            </a:r>
            <a:r>
              <a:rPr lang="pt-BR" dirty="0"/>
              <a:t> do elemento de maior prioridade - O(log n)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Alteração</a:t>
            </a:r>
            <a:r>
              <a:rPr lang="pt-BR" dirty="0"/>
              <a:t> da prioridade de um elemento - O(log n)</a:t>
            </a:r>
          </a:p>
          <a:p>
            <a:endParaRPr lang="pt-BR" dirty="0"/>
          </a:p>
          <a:p>
            <a:r>
              <a:rPr lang="pt-BR" dirty="0"/>
              <a:t>A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chave de um elemento </a:t>
            </a:r>
            <a:r>
              <a:rPr lang="pt-BR" dirty="0"/>
              <a:t>será interpretada como a sua prioridade</a:t>
            </a:r>
          </a:p>
        </p:txBody>
      </p:sp>
    </p:spTree>
    <p:extLst>
      <p:ext uri="{BB962C8B-B14F-4D97-AF65-F5344CB8AC3E}">
        <p14:creationId xmlns:p14="http://schemas.microsoft.com/office/powerpoint/2010/main" val="2996064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Alteração de prioridades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alteração de prioridade </a:t>
            </a:r>
            <a:r>
              <a:rPr lang="pt-BR" dirty="0"/>
              <a:t>faz com que o elemento suba ou desça em um caminho da árvore:</a:t>
            </a:r>
          </a:p>
          <a:p>
            <a:pPr lvl="1"/>
            <a:r>
              <a:rPr lang="pt-BR" dirty="0"/>
              <a:t>A diminuição de prioridade causa a descida</a:t>
            </a:r>
          </a:p>
          <a:p>
            <a:pPr lvl="1"/>
            <a:r>
              <a:rPr lang="pt-BR" dirty="0"/>
              <a:t>O aumento de prioridade causa a subida</a:t>
            </a:r>
          </a:p>
        </p:txBody>
      </p:sp>
      <p:sp>
        <p:nvSpPr>
          <p:cNvPr id="27" name="Elipse 26"/>
          <p:cNvSpPr/>
          <p:nvPr/>
        </p:nvSpPr>
        <p:spPr>
          <a:xfrm>
            <a:off x="5303912" y="4195105"/>
            <a:ext cx="571504" cy="57150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solidFill>
                  <a:schemeClr val="bg1"/>
                </a:solidFill>
                <a:latin typeface="+mj-lt"/>
              </a:rPr>
              <a:t>95</a:t>
            </a:r>
          </a:p>
        </p:txBody>
      </p:sp>
      <p:sp>
        <p:nvSpPr>
          <p:cNvPr id="28" name="Elipse 27"/>
          <p:cNvSpPr/>
          <p:nvPr/>
        </p:nvSpPr>
        <p:spPr>
          <a:xfrm>
            <a:off x="4232342" y="4980923"/>
            <a:ext cx="571504" cy="57150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solidFill>
                  <a:schemeClr val="bg1"/>
                </a:solidFill>
                <a:latin typeface="+mj-lt"/>
              </a:rPr>
              <a:t>60</a:t>
            </a:r>
          </a:p>
        </p:txBody>
      </p:sp>
      <p:sp>
        <p:nvSpPr>
          <p:cNvPr id="29" name="Elipse 28"/>
          <p:cNvSpPr/>
          <p:nvPr/>
        </p:nvSpPr>
        <p:spPr>
          <a:xfrm>
            <a:off x="6304044" y="4980923"/>
            <a:ext cx="571504" cy="57150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solidFill>
                  <a:schemeClr val="bg1"/>
                </a:solidFill>
                <a:latin typeface="+mj-lt"/>
              </a:rPr>
              <a:t>78</a:t>
            </a:r>
          </a:p>
        </p:txBody>
      </p:sp>
      <p:sp>
        <p:nvSpPr>
          <p:cNvPr id="30" name="Elipse 29"/>
          <p:cNvSpPr/>
          <p:nvPr/>
        </p:nvSpPr>
        <p:spPr>
          <a:xfrm>
            <a:off x="3732276" y="5766741"/>
            <a:ext cx="571504" cy="57150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solidFill>
                  <a:schemeClr val="bg1"/>
                </a:solidFill>
                <a:latin typeface="+mj-lt"/>
              </a:rPr>
              <a:t>39</a:t>
            </a:r>
          </a:p>
        </p:txBody>
      </p:sp>
      <p:sp>
        <p:nvSpPr>
          <p:cNvPr id="31" name="Elipse 30"/>
          <p:cNvSpPr/>
          <p:nvPr/>
        </p:nvSpPr>
        <p:spPr>
          <a:xfrm>
            <a:off x="4732408" y="5766741"/>
            <a:ext cx="571504" cy="57150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solidFill>
                  <a:schemeClr val="bg1"/>
                </a:solidFill>
                <a:latin typeface="+mj-lt"/>
              </a:rPr>
              <a:t>28</a:t>
            </a:r>
          </a:p>
        </p:txBody>
      </p:sp>
      <p:sp>
        <p:nvSpPr>
          <p:cNvPr id="32" name="Elipse 31"/>
          <p:cNvSpPr/>
          <p:nvPr/>
        </p:nvSpPr>
        <p:spPr>
          <a:xfrm>
            <a:off x="5803978" y="5766741"/>
            <a:ext cx="571504" cy="57150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solidFill>
                  <a:schemeClr val="bg1"/>
                </a:solidFill>
                <a:latin typeface="+mj-lt"/>
              </a:rPr>
              <a:t>66</a:t>
            </a:r>
          </a:p>
        </p:txBody>
      </p:sp>
      <p:sp>
        <p:nvSpPr>
          <p:cNvPr id="33" name="Elipse 32"/>
          <p:cNvSpPr/>
          <p:nvPr/>
        </p:nvSpPr>
        <p:spPr>
          <a:xfrm>
            <a:off x="6875548" y="5766741"/>
            <a:ext cx="571504" cy="57150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solidFill>
                  <a:schemeClr val="bg1"/>
                </a:solidFill>
                <a:latin typeface="+mj-lt"/>
              </a:rPr>
              <a:t>70</a:t>
            </a:r>
          </a:p>
        </p:txBody>
      </p:sp>
      <p:cxnSp>
        <p:nvCxnSpPr>
          <p:cNvPr id="35" name="Conector reto 34"/>
          <p:cNvCxnSpPr>
            <a:stCxn id="27" idx="5"/>
            <a:endCxn id="29" idx="1"/>
          </p:cNvCxnSpPr>
          <p:nvPr/>
        </p:nvCxnSpPr>
        <p:spPr>
          <a:xfrm rot="16200000" flipH="1">
            <a:off x="5898878" y="4575757"/>
            <a:ext cx="381704" cy="596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stCxn id="27" idx="3"/>
            <a:endCxn id="28" idx="7"/>
          </p:cNvCxnSpPr>
          <p:nvPr/>
        </p:nvCxnSpPr>
        <p:spPr>
          <a:xfrm rot="5400000">
            <a:off x="4863027" y="4540038"/>
            <a:ext cx="381704" cy="6674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>
            <a:stCxn id="28" idx="3"/>
            <a:endCxn id="30" idx="0"/>
          </p:cNvCxnSpPr>
          <p:nvPr/>
        </p:nvCxnSpPr>
        <p:spPr>
          <a:xfrm rot="5400000">
            <a:off x="4018030" y="5468733"/>
            <a:ext cx="298009" cy="2980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>
            <a:stCxn id="28" idx="5"/>
            <a:endCxn id="31" idx="0"/>
          </p:cNvCxnSpPr>
          <p:nvPr/>
        </p:nvCxnSpPr>
        <p:spPr>
          <a:xfrm rot="16200000" flipH="1">
            <a:off x="4720152" y="5468732"/>
            <a:ext cx="298009" cy="2980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>
            <a:stCxn id="29" idx="3"/>
            <a:endCxn id="32" idx="0"/>
          </p:cNvCxnSpPr>
          <p:nvPr/>
        </p:nvCxnSpPr>
        <p:spPr>
          <a:xfrm rot="5400000">
            <a:off x="6089732" y="5468733"/>
            <a:ext cx="298009" cy="2980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>
            <a:stCxn id="29" idx="5"/>
            <a:endCxn id="33" idx="0"/>
          </p:cNvCxnSpPr>
          <p:nvPr/>
        </p:nvCxnSpPr>
        <p:spPr>
          <a:xfrm rot="16200000" flipH="1">
            <a:off x="6827573" y="5433013"/>
            <a:ext cx="298009" cy="3694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/>
          <p:cNvSpPr txBox="1"/>
          <p:nvPr/>
        </p:nvSpPr>
        <p:spPr>
          <a:xfrm>
            <a:off x="5089598" y="4132421"/>
            <a:ext cx="250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1</a:t>
            </a:r>
            <a:endParaRPr lang="pt-BR" sz="1400" baseline="-25000" dirty="0">
              <a:latin typeface="+mj-lt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4034154" y="4846801"/>
            <a:ext cx="250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2</a:t>
            </a:r>
            <a:endParaRPr lang="pt-BR" sz="1400" baseline="-25000" dirty="0">
              <a:latin typeface="+mj-lt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6732672" y="4846801"/>
            <a:ext cx="250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3</a:t>
            </a:r>
            <a:endParaRPr lang="pt-BR" sz="1400" baseline="-25000" dirty="0">
              <a:latin typeface="+mj-lt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3589400" y="5561181"/>
            <a:ext cx="250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4</a:t>
            </a:r>
            <a:endParaRPr lang="pt-BR" sz="1400" baseline="-25000" dirty="0">
              <a:latin typeface="+mj-lt"/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5089598" y="5561181"/>
            <a:ext cx="250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5</a:t>
            </a:r>
            <a:endParaRPr lang="pt-BR" sz="1400" baseline="-25000" dirty="0">
              <a:latin typeface="+mj-lt"/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5677228" y="5561181"/>
            <a:ext cx="250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6</a:t>
            </a:r>
            <a:endParaRPr lang="pt-BR" sz="1400" baseline="-25000" dirty="0">
              <a:latin typeface="+mj-lt"/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7232738" y="5561181"/>
            <a:ext cx="250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7</a:t>
            </a:r>
            <a:endParaRPr lang="pt-BR" sz="1400" baseline="-25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4227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operação de inserção </a:t>
            </a:r>
            <a:r>
              <a:rPr lang="pt-BR" dirty="0"/>
              <a:t>pode ser vista como uma alteração de prioridades:</a:t>
            </a:r>
          </a:p>
          <a:p>
            <a:pPr lvl="1"/>
            <a:r>
              <a:rPr lang="pt-BR" dirty="0"/>
              <a:t>O novo elemento pode ser inserido na posição n+1</a:t>
            </a:r>
          </a:p>
          <a:p>
            <a:pPr lvl="1"/>
            <a:r>
              <a:rPr lang="pt-BR" dirty="0"/>
              <a:t>Aplica-se o algoritmo de alteração de prioridade (subir) 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corrigir a posição do novo elemento</a:t>
            </a:r>
          </a:p>
          <a:p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3890351" y="3877738"/>
            <a:ext cx="3987626" cy="2605785"/>
            <a:chOff x="4001838" y="4099157"/>
            <a:chExt cx="3987626" cy="2605785"/>
          </a:xfrm>
        </p:grpSpPr>
        <p:sp>
          <p:nvSpPr>
            <p:cNvPr id="5" name="Elipse 4"/>
            <p:cNvSpPr/>
            <p:nvPr/>
          </p:nvSpPr>
          <p:spPr>
            <a:xfrm>
              <a:off x="6024562" y="4286256"/>
              <a:ext cx="492744" cy="46264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+mj-lt"/>
                </a:rPr>
                <a:t>95</a:t>
              </a:r>
            </a:p>
          </p:txBody>
        </p:sp>
        <p:sp>
          <p:nvSpPr>
            <p:cNvPr id="6" name="Elipse 5"/>
            <p:cNvSpPr/>
            <p:nvPr/>
          </p:nvSpPr>
          <p:spPr>
            <a:xfrm>
              <a:off x="5100667" y="4922394"/>
              <a:ext cx="492744" cy="46264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+mj-lt"/>
                </a:rPr>
                <a:t>60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6886865" y="4922394"/>
              <a:ext cx="492744" cy="46264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+mj-lt"/>
                </a:rPr>
                <a:t>78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4669516" y="5558532"/>
              <a:ext cx="492744" cy="46264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+mj-lt"/>
                </a:rPr>
                <a:t>39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5531818" y="5558532"/>
              <a:ext cx="492744" cy="46264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+mj-lt"/>
                </a:rPr>
                <a:t>28</a:t>
              </a:r>
            </a:p>
          </p:txBody>
        </p:sp>
        <p:sp>
          <p:nvSpPr>
            <p:cNvPr id="10" name="Elipse 9"/>
            <p:cNvSpPr/>
            <p:nvPr/>
          </p:nvSpPr>
          <p:spPr>
            <a:xfrm>
              <a:off x="6455714" y="5558532"/>
              <a:ext cx="492744" cy="46264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+mj-lt"/>
                </a:rPr>
                <a:t>66</a:t>
              </a:r>
            </a:p>
          </p:txBody>
        </p:sp>
        <p:sp>
          <p:nvSpPr>
            <p:cNvPr id="11" name="Elipse 10"/>
            <p:cNvSpPr/>
            <p:nvPr/>
          </p:nvSpPr>
          <p:spPr>
            <a:xfrm>
              <a:off x="7379609" y="5558532"/>
              <a:ext cx="492744" cy="46264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+mj-lt"/>
                </a:rPr>
                <a:t>70</a:t>
              </a:r>
            </a:p>
          </p:txBody>
        </p:sp>
        <p:sp>
          <p:nvSpPr>
            <p:cNvPr id="12" name="Elipse 11"/>
            <p:cNvSpPr/>
            <p:nvPr/>
          </p:nvSpPr>
          <p:spPr>
            <a:xfrm>
              <a:off x="4144714" y="6242296"/>
              <a:ext cx="492744" cy="46264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+mj-lt"/>
                </a:rPr>
                <a:t>33</a:t>
              </a:r>
            </a:p>
          </p:txBody>
        </p:sp>
        <p:cxnSp>
          <p:nvCxnSpPr>
            <p:cNvPr id="13" name="Conector reto 12"/>
            <p:cNvCxnSpPr>
              <a:stCxn id="5" idx="5"/>
              <a:endCxn id="7" idx="1"/>
            </p:cNvCxnSpPr>
            <p:nvPr/>
          </p:nvCxnSpPr>
          <p:spPr>
            <a:xfrm rot="16200000" flipH="1">
              <a:off x="6547586" y="4578708"/>
              <a:ext cx="308998" cy="5138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>
              <a:stCxn id="5" idx="3"/>
              <a:endCxn id="6" idx="7"/>
            </p:cNvCxnSpPr>
            <p:nvPr/>
          </p:nvCxnSpPr>
          <p:spPr>
            <a:xfrm rot="5400000">
              <a:off x="5654488" y="4547912"/>
              <a:ext cx="308998" cy="5754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>
              <a:stCxn id="6" idx="3"/>
              <a:endCxn id="8" idx="0"/>
            </p:cNvCxnSpPr>
            <p:nvPr/>
          </p:nvCxnSpPr>
          <p:spPr>
            <a:xfrm rot="5400000">
              <a:off x="4923737" y="5309440"/>
              <a:ext cx="241245" cy="2569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>
              <a:stCxn id="6" idx="5"/>
              <a:endCxn id="9" idx="0"/>
            </p:cNvCxnSpPr>
            <p:nvPr/>
          </p:nvCxnSpPr>
          <p:spPr>
            <a:xfrm rot="16200000" flipH="1">
              <a:off x="5529099" y="5309439"/>
              <a:ext cx="241245" cy="2569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>
              <a:stCxn id="7" idx="3"/>
              <a:endCxn id="10" idx="0"/>
            </p:cNvCxnSpPr>
            <p:nvPr/>
          </p:nvCxnSpPr>
          <p:spPr>
            <a:xfrm rot="5400000">
              <a:off x="6709935" y="5309440"/>
              <a:ext cx="241245" cy="2569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>
              <a:stCxn id="7" idx="5"/>
              <a:endCxn id="11" idx="0"/>
            </p:cNvCxnSpPr>
            <p:nvPr/>
          </p:nvCxnSpPr>
          <p:spPr>
            <a:xfrm rot="16200000" flipH="1">
              <a:off x="7346093" y="5278643"/>
              <a:ext cx="241245" cy="3185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>
              <a:stCxn id="8" idx="3"/>
              <a:endCxn id="12" idx="0"/>
            </p:cNvCxnSpPr>
            <p:nvPr/>
          </p:nvCxnSpPr>
          <p:spPr>
            <a:xfrm rot="5400000">
              <a:off x="4421948" y="5922566"/>
              <a:ext cx="288871" cy="3505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ixaDeTexto 19"/>
            <p:cNvSpPr txBox="1"/>
            <p:nvPr/>
          </p:nvSpPr>
          <p:spPr>
            <a:xfrm>
              <a:off x="5859226" y="4099157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1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4930532" y="4670661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2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7359424" y="4742099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3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4524364" y="5357827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4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5881686" y="5357827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5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6310314" y="5357827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6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7739074" y="5357827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7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4001838" y="6027983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8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29" name="Elipse 28"/>
            <p:cNvSpPr/>
            <p:nvPr/>
          </p:nvSpPr>
          <p:spPr>
            <a:xfrm>
              <a:off x="5144846" y="6242296"/>
              <a:ext cx="492744" cy="46264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31" name="Conector reto 30"/>
            <p:cNvCxnSpPr>
              <a:stCxn id="8" idx="5"/>
              <a:endCxn id="29" idx="0"/>
            </p:cNvCxnSpPr>
            <p:nvPr/>
          </p:nvCxnSpPr>
          <p:spPr>
            <a:xfrm rot="16200000" flipH="1">
              <a:off x="5096224" y="5947301"/>
              <a:ext cx="288871" cy="3011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aixaDeTexto 32"/>
            <p:cNvSpPr txBox="1"/>
            <p:nvPr/>
          </p:nvSpPr>
          <p:spPr>
            <a:xfrm>
              <a:off x="5524496" y="6072207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9</a:t>
              </a:r>
              <a:endParaRPr lang="pt-BR" sz="1400" baseline="-250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1102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remoção </a:t>
            </a:r>
            <a:r>
              <a:rPr lang="pt-BR" dirty="0"/>
              <a:t>também pode ser vista como uma alteração de prioridades </a:t>
            </a:r>
          </a:p>
          <a:p>
            <a:pPr lvl="1"/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remoção </a:t>
            </a:r>
            <a:r>
              <a:rPr lang="pt-BR" dirty="0"/>
              <a:t>do elemento de maior prioridade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deixa a primeira posição vazia</a:t>
            </a:r>
          </a:p>
          <a:p>
            <a:pPr lvl="1"/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último elemento </a:t>
            </a:r>
            <a:r>
              <a:rPr lang="pt-BR" dirty="0"/>
              <a:t>é trazido para o lugar do primeiro elemento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algoritmo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mudança de prioridades </a:t>
            </a:r>
            <a:r>
              <a:rPr lang="pt-BR" dirty="0"/>
              <a:t>(descer) deve ser aplicado para corrigir a posição do primeiro elemento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1534607" y="4077072"/>
            <a:ext cx="696521" cy="4049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+mj-lt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231127" y="4077072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60</a:t>
            </a:r>
            <a:endParaRPr lang="pt-BR" dirty="0">
              <a:latin typeface="+mj-lt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3624169" y="4077072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39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2927648" y="4077072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78</a:t>
            </a:r>
            <a:endParaRPr lang="pt-BR" dirty="0">
              <a:latin typeface="+mj-lt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4320689" y="4077072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28</a:t>
            </a:r>
            <a:endParaRPr lang="pt-BR" dirty="0">
              <a:latin typeface="+mj-lt"/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5017209" y="4077072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66</a:t>
            </a:r>
            <a:endParaRPr lang="pt-BR" dirty="0">
              <a:latin typeface="+mj-lt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6410251" y="4077072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33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5713730" y="4077072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70</a:t>
            </a:r>
            <a:endParaRPr lang="pt-BR" dirty="0">
              <a:latin typeface="+mj-lt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1713201" y="3648444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s</a:t>
            </a:r>
            <a:r>
              <a:rPr lang="pt-BR" sz="2000" baseline="-25000" dirty="0">
                <a:latin typeface="+mj-lt"/>
              </a:rPr>
              <a:t>1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2427581" y="3648444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s</a:t>
            </a:r>
            <a:r>
              <a:rPr lang="pt-BR" sz="2000" baseline="-25000" dirty="0">
                <a:latin typeface="+mj-lt"/>
              </a:rPr>
              <a:t>2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3070523" y="3648444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s</a:t>
            </a:r>
            <a:r>
              <a:rPr lang="pt-BR" sz="2000" baseline="-25000" dirty="0">
                <a:latin typeface="+mj-lt"/>
              </a:rPr>
              <a:t>3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3784903" y="3648444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s</a:t>
            </a:r>
            <a:r>
              <a:rPr lang="pt-BR" sz="2000" baseline="-25000" dirty="0">
                <a:latin typeface="+mj-lt"/>
              </a:rPr>
              <a:t>4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4499283" y="3648444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s</a:t>
            </a:r>
            <a:r>
              <a:rPr lang="pt-BR" sz="2000" baseline="-25000" dirty="0">
                <a:latin typeface="+mj-lt"/>
              </a:rPr>
              <a:t>5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5213663" y="3648444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s</a:t>
            </a:r>
            <a:r>
              <a:rPr lang="pt-BR" sz="2000" baseline="-25000" dirty="0">
                <a:latin typeface="+mj-lt"/>
              </a:rPr>
              <a:t>6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5856605" y="3648444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s</a:t>
            </a:r>
            <a:r>
              <a:rPr lang="pt-BR" sz="2000" baseline="-25000" dirty="0">
                <a:latin typeface="+mj-lt"/>
              </a:rPr>
              <a:t>7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6570985" y="3648444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s</a:t>
            </a:r>
            <a:r>
              <a:rPr lang="pt-BR" sz="2000" baseline="-25000" dirty="0">
                <a:latin typeface="+mj-lt"/>
              </a:rPr>
              <a:t>8</a:t>
            </a:r>
          </a:p>
        </p:txBody>
      </p:sp>
      <p:cxnSp>
        <p:nvCxnSpPr>
          <p:cNvPr id="5" name="Conector: Angulado 4">
            <a:extLst>
              <a:ext uri="{FF2B5EF4-FFF2-40B4-BE49-F238E27FC236}">
                <a16:creationId xmlns:a16="http://schemas.microsoft.com/office/drawing/2014/main" id="{E614F0E3-9097-4376-A2EB-443A8BE673CC}"/>
              </a:ext>
            </a:extLst>
          </p:cNvPr>
          <p:cNvCxnSpPr>
            <a:cxnSpLocks/>
            <a:stCxn id="28" idx="2"/>
            <a:endCxn id="22" idx="2"/>
          </p:cNvCxnSpPr>
          <p:nvPr/>
        </p:nvCxnSpPr>
        <p:spPr>
          <a:xfrm rot="5400000">
            <a:off x="4320690" y="2044162"/>
            <a:ext cx="12700" cy="4875644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7112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1254</TotalTime>
  <Words>540</Words>
  <Application>Microsoft Office PowerPoint</Application>
  <PresentationFormat>Widescreen</PresentationFormat>
  <Paragraphs>156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Calibri</vt:lpstr>
      <vt:lpstr>Consolas</vt:lpstr>
      <vt:lpstr>Symbol</vt:lpstr>
      <vt:lpstr>Tw Cen MT</vt:lpstr>
      <vt:lpstr>Tw Cen MT Condensed</vt:lpstr>
      <vt:lpstr>Wingdings 3</vt:lpstr>
      <vt:lpstr>Integral</vt:lpstr>
      <vt:lpstr>Fila de Prioridades</vt:lpstr>
      <vt:lpstr>Introdução</vt:lpstr>
      <vt:lpstr>Introdução</vt:lpstr>
      <vt:lpstr>Heap</vt:lpstr>
      <vt:lpstr>Heap</vt:lpstr>
      <vt:lpstr>Heap</vt:lpstr>
      <vt:lpstr>Alteração de prioridades</vt:lpstr>
      <vt:lpstr>Inserção</vt:lpstr>
      <vt:lpstr>Remoção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</dc:title>
  <dc:creator>Judson Santiago</dc:creator>
  <cp:keywords>Listas;Prioridade</cp:keywords>
  <cp:lastModifiedBy>Judson Santiago</cp:lastModifiedBy>
  <cp:revision>168</cp:revision>
  <dcterms:created xsi:type="dcterms:W3CDTF">2008-03-07T12:19:15Z</dcterms:created>
  <dcterms:modified xsi:type="dcterms:W3CDTF">2017-09-04T17:59:47Z</dcterms:modified>
  <cp:contentStatus/>
</cp:coreProperties>
</file>