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20"/>
  </p:notesMasterIdLst>
  <p:handoutMasterIdLst>
    <p:handoutMasterId r:id="rId21"/>
  </p:handoutMasterIdLst>
  <p:sldIdLst>
    <p:sldId id="333" r:id="rId2"/>
    <p:sldId id="334" r:id="rId3"/>
    <p:sldId id="329" r:id="rId4"/>
    <p:sldId id="330" r:id="rId5"/>
    <p:sldId id="331" r:id="rId6"/>
    <p:sldId id="336" r:id="rId7"/>
    <p:sldId id="315" r:id="rId8"/>
    <p:sldId id="335" r:id="rId9"/>
    <p:sldId id="337" r:id="rId10"/>
    <p:sldId id="338" r:id="rId11"/>
    <p:sldId id="339" r:id="rId12"/>
    <p:sldId id="324" r:id="rId13"/>
    <p:sldId id="326" r:id="rId14"/>
    <p:sldId id="332" r:id="rId15"/>
    <p:sldId id="319" r:id="rId16"/>
    <p:sldId id="318" r:id="rId17"/>
    <p:sldId id="322" r:id="rId18"/>
    <p:sldId id="30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1335" autoAdjust="0"/>
  </p:normalViewPr>
  <p:slideViewPr>
    <p:cSldViewPr>
      <p:cViewPr varScale="1">
        <p:scale>
          <a:sx n="104" d="100"/>
          <a:sy n="104" d="100"/>
        </p:scale>
        <p:origin x="27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4D91FC52-740C-4F60-865A-ACDFA401C0F6}"/>
    <pc:docChg chg="undo redo custSel addSld delSld modSld sldOrd">
      <pc:chgData name="Judson Santiago" userId="ebb108da2f256286" providerId="LiveId" clId="{4D91FC52-740C-4F60-865A-ACDFA401C0F6}" dt="2017-10-09T19:36:35.035" v="2022" actId="207"/>
      <pc:docMkLst>
        <pc:docMk/>
      </pc:docMkLst>
      <pc:sldChg chg="modSp ord modNotesTx">
        <pc:chgData name="Judson Santiago" userId="ebb108da2f256286" providerId="LiveId" clId="{4D91FC52-740C-4F60-865A-ACDFA401C0F6}" dt="2017-10-09T19:13:47.625" v="2012"/>
        <pc:sldMkLst>
          <pc:docMk/>
          <pc:sldMk cId="3195283772" sldId="315"/>
        </pc:sldMkLst>
        <pc:spChg chg="mod">
          <ac:chgData name="Judson Santiago" userId="ebb108da2f256286" providerId="LiveId" clId="{4D91FC52-740C-4F60-865A-ACDFA401C0F6}" dt="2017-10-09T19:13:47.625" v="2012"/>
          <ac:spMkLst>
            <pc:docMk/>
            <pc:sldMk cId="3195283772" sldId="315"/>
            <ac:spMk id="2" creationId="{00000000-0000-0000-0000-000000000000}"/>
          </ac:spMkLst>
        </pc:spChg>
        <pc:graphicFrameChg chg="modGraphic">
          <ac:chgData name="Judson Santiago" userId="ebb108da2f256286" providerId="LiveId" clId="{4D91FC52-740C-4F60-865A-ACDFA401C0F6}" dt="2017-10-09T18:19:22.901" v="946" actId="20577"/>
          <ac:graphicFrameMkLst>
            <pc:docMk/>
            <pc:sldMk cId="3195283772" sldId="315"/>
            <ac:graphicFrameMk id="303" creationId="{00000000-0000-0000-0000-000000000000}"/>
          </ac:graphicFrameMkLst>
        </pc:graphicFrameChg>
      </pc:sldChg>
      <pc:sldChg chg="addSp delSp modSp del">
        <pc:chgData name="Judson Santiago" userId="ebb108da2f256286" providerId="LiveId" clId="{4D91FC52-740C-4F60-865A-ACDFA401C0F6}" dt="2017-10-09T18:04:56.401" v="224" actId="2696"/>
        <pc:sldMkLst>
          <pc:docMk/>
          <pc:sldMk cId="3036042699" sldId="317"/>
        </pc:sldMkLst>
        <pc:spChg chg="mod">
          <ac:chgData name="Judson Santiago" userId="ebb108da2f256286" providerId="LiveId" clId="{4D91FC52-740C-4F60-865A-ACDFA401C0F6}" dt="2017-10-09T18:01:56.499" v="210" actId="20577"/>
          <ac:spMkLst>
            <pc:docMk/>
            <pc:sldMk cId="3036042699" sldId="317"/>
            <ac:spMk id="3" creationId="{00000000-0000-0000-0000-000000000000}"/>
          </ac:spMkLst>
        </pc:spChg>
        <pc:spChg chg="mod">
          <ac:chgData name="Judson Santiago" userId="ebb108da2f256286" providerId="LiveId" clId="{4D91FC52-740C-4F60-865A-ACDFA401C0F6}" dt="2017-10-09T17:59:43.788" v="199" actId="20577"/>
          <ac:spMkLst>
            <pc:docMk/>
            <pc:sldMk cId="3036042699" sldId="317"/>
            <ac:spMk id="9" creationId="{00000000-0000-0000-0000-000000000000}"/>
          </ac:spMkLst>
        </pc:spChg>
        <pc:spChg chg="mod">
          <ac:chgData name="Judson Santiago" userId="ebb108da2f256286" providerId="LiveId" clId="{4D91FC52-740C-4F60-865A-ACDFA401C0F6}" dt="2017-10-09T17:59:43.397" v="198" actId="20577"/>
          <ac:spMkLst>
            <pc:docMk/>
            <pc:sldMk cId="3036042699" sldId="317"/>
            <ac:spMk id="12" creationId="{00000000-0000-0000-0000-000000000000}"/>
          </ac:spMkLst>
        </pc:spChg>
        <pc:spChg chg="mod">
          <ac:chgData name="Judson Santiago" userId="ebb108da2f256286" providerId="LiveId" clId="{4D91FC52-740C-4F60-865A-ACDFA401C0F6}" dt="2017-10-09T17:59:43.131" v="197" actId="20577"/>
          <ac:spMkLst>
            <pc:docMk/>
            <pc:sldMk cId="3036042699" sldId="317"/>
            <ac:spMk id="13" creationId="{00000000-0000-0000-0000-000000000000}"/>
          </ac:spMkLst>
        </pc:spChg>
        <pc:spChg chg="mod">
          <ac:chgData name="Judson Santiago" userId="ebb108da2f256286" providerId="LiveId" clId="{4D91FC52-740C-4F60-865A-ACDFA401C0F6}" dt="2017-10-09T17:59:42.944" v="196" actId="20577"/>
          <ac:spMkLst>
            <pc:docMk/>
            <pc:sldMk cId="3036042699" sldId="317"/>
            <ac:spMk id="14" creationId="{00000000-0000-0000-0000-000000000000}"/>
          </ac:spMkLst>
        </pc:spChg>
        <pc:spChg chg="mod">
          <ac:chgData name="Judson Santiago" userId="ebb108da2f256286" providerId="LiveId" clId="{4D91FC52-740C-4F60-865A-ACDFA401C0F6}" dt="2017-10-09T17:59:42.663" v="195" actId="20577"/>
          <ac:spMkLst>
            <pc:docMk/>
            <pc:sldMk cId="3036042699" sldId="317"/>
            <ac:spMk id="16" creationId="{00000000-0000-0000-0000-000000000000}"/>
          </ac:spMkLst>
        </pc:spChg>
        <pc:spChg chg="mod">
          <ac:chgData name="Judson Santiago" userId="ebb108da2f256286" providerId="LiveId" clId="{4D91FC52-740C-4F60-865A-ACDFA401C0F6}" dt="2017-10-09T17:59:42.444" v="194" actId="20577"/>
          <ac:spMkLst>
            <pc:docMk/>
            <pc:sldMk cId="3036042699" sldId="317"/>
            <ac:spMk id="17" creationId="{00000000-0000-0000-0000-000000000000}"/>
          </ac:spMkLst>
        </pc:spChg>
        <pc:spChg chg="mod">
          <ac:chgData name="Judson Santiago" userId="ebb108da2f256286" providerId="LiveId" clId="{4D91FC52-740C-4F60-865A-ACDFA401C0F6}" dt="2017-10-09T17:59:42.178" v="193" actId="20577"/>
          <ac:spMkLst>
            <pc:docMk/>
            <pc:sldMk cId="3036042699" sldId="317"/>
            <ac:spMk id="18" creationId="{00000000-0000-0000-0000-000000000000}"/>
          </ac:spMkLst>
        </pc:spChg>
        <pc:spChg chg="mod">
          <ac:chgData name="Judson Santiago" userId="ebb108da2f256286" providerId="LiveId" clId="{4D91FC52-740C-4F60-865A-ACDFA401C0F6}" dt="2017-10-09T17:59:41.897" v="192" actId="20577"/>
          <ac:spMkLst>
            <pc:docMk/>
            <pc:sldMk cId="3036042699" sldId="317"/>
            <ac:spMk id="19" creationId="{00000000-0000-0000-0000-000000000000}"/>
          </ac:spMkLst>
        </pc:spChg>
        <pc:spChg chg="mod">
          <ac:chgData name="Judson Santiago" userId="ebb108da2f256286" providerId="LiveId" clId="{4D91FC52-740C-4F60-865A-ACDFA401C0F6}" dt="2017-10-09T18:00:41.882" v="204"/>
          <ac:spMkLst>
            <pc:docMk/>
            <pc:sldMk cId="3036042699" sldId="317"/>
            <ac:spMk id="22" creationId="{00000000-0000-0000-0000-000000000000}"/>
          </ac:spMkLst>
        </pc:spChg>
        <pc:spChg chg="mod">
          <ac:chgData name="Judson Santiago" userId="ebb108da2f256286" providerId="LiveId" clId="{4D91FC52-740C-4F60-865A-ACDFA401C0F6}" dt="2017-10-09T18:00:41.882" v="204"/>
          <ac:spMkLst>
            <pc:docMk/>
            <pc:sldMk cId="3036042699" sldId="317"/>
            <ac:spMk id="23" creationId="{00000000-0000-0000-0000-000000000000}"/>
          </ac:spMkLst>
        </pc:spChg>
        <pc:spChg chg="mod">
          <ac:chgData name="Judson Santiago" userId="ebb108da2f256286" providerId="LiveId" clId="{4D91FC52-740C-4F60-865A-ACDFA401C0F6}" dt="2017-10-09T18:00:41.882" v="204"/>
          <ac:spMkLst>
            <pc:docMk/>
            <pc:sldMk cId="3036042699" sldId="317"/>
            <ac:spMk id="24" creationId="{00000000-0000-0000-0000-000000000000}"/>
          </ac:spMkLst>
        </pc:spChg>
        <pc:spChg chg="mod">
          <ac:chgData name="Judson Santiago" userId="ebb108da2f256286" providerId="LiveId" clId="{4D91FC52-740C-4F60-865A-ACDFA401C0F6}" dt="2017-10-09T18:00:41.882" v="204"/>
          <ac:spMkLst>
            <pc:docMk/>
            <pc:sldMk cId="3036042699" sldId="317"/>
            <ac:spMk id="25" creationId="{00000000-0000-0000-0000-000000000000}"/>
          </ac:spMkLst>
        </pc:spChg>
        <pc:spChg chg="mod">
          <ac:chgData name="Judson Santiago" userId="ebb108da2f256286" providerId="LiveId" clId="{4D91FC52-740C-4F60-865A-ACDFA401C0F6}" dt="2017-10-09T18:00:41.882" v="204"/>
          <ac:spMkLst>
            <pc:docMk/>
            <pc:sldMk cId="3036042699" sldId="317"/>
            <ac:spMk id="26" creationId="{00000000-0000-0000-0000-000000000000}"/>
          </ac:spMkLst>
        </pc:spChg>
        <pc:spChg chg="mod">
          <ac:chgData name="Judson Santiago" userId="ebb108da2f256286" providerId="LiveId" clId="{4D91FC52-740C-4F60-865A-ACDFA401C0F6}" dt="2017-10-09T18:00:41.882" v="204"/>
          <ac:spMkLst>
            <pc:docMk/>
            <pc:sldMk cId="3036042699" sldId="317"/>
            <ac:spMk id="27" creationId="{00000000-0000-0000-0000-000000000000}"/>
          </ac:spMkLst>
        </pc:spChg>
        <pc:spChg chg="mod">
          <ac:chgData name="Judson Santiago" userId="ebb108da2f256286" providerId="LiveId" clId="{4D91FC52-740C-4F60-865A-ACDFA401C0F6}" dt="2017-10-09T18:00:41.882" v="204"/>
          <ac:spMkLst>
            <pc:docMk/>
            <pc:sldMk cId="3036042699" sldId="317"/>
            <ac:spMk id="28" creationId="{00000000-0000-0000-0000-000000000000}"/>
          </ac:spMkLst>
        </pc:spChg>
        <pc:spChg chg="mod">
          <ac:chgData name="Judson Santiago" userId="ebb108da2f256286" providerId="LiveId" clId="{4D91FC52-740C-4F60-865A-ACDFA401C0F6}" dt="2017-10-09T18:00:41.882" v="204"/>
          <ac:spMkLst>
            <pc:docMk/>
            <pc:sldMk cId="3036042699" sldId="317"/>
            <ac:spMk id="29" creationId="{00000000-0000-0000-0000-000000000000}"/>
          </ac:spMkLst>
        </pc:spChg>
        <pc:spChg chg="mod">
          <ac:chgData name="Judson Santiago" userId="ebb108da2f256286" providerId="LiveId" clId="{4D91FC52-740C-4F60-865A-ACDFA401C0F6}" dt="2017-10-09T18:00:41.882" v="204"/>
          <ac:spMkLst>
            <pc:docMk/>
            <pc:sldMk cId="3036042699" sldId="317"/>
            <ac:spMk id="30" creationId="{00000000-0000-0000-0000-000000000000}"/>
          </ac:spMkLst>
        </pc:spChg>
        <pc:spChg chg="mod">
          <ac:chgData name="Judson Santiago" userId="ebb108da2f256286" providerId="LiveId" clId="{4D91FC52-740C-4F60-865A-ACDFA401C0F6}" dt="2017-10-09T18:00:41.882" v="204"/>
          <ac:spMkLst>
            <pc:docMk/>
            <pc:sldMk cId="3036042699" sldId="317"/>
            <ac:spMk id="31" creationId="{00000000-0000-0000-0000-000000000000}"/>
          </ac:spMkLst>
        </pc:spChg>
        <pc:spChg chg="mod">
          <ac:chgData name="Judson Santiago" userId="ebb108da2f256286" providerId="LiveId" clId="{4D91FC52-740C-4F60-865A-ACDFA401C0F6}" dt="2017-10-09T18:00:41.882" v="204"/>
          <ac:spMkLst>
            <pc:docMk/>
            <pc:sldMk cId="3036042699" sldId="317"/>
            <ac:spMk id="32" creationId="{00000000-0000-0000-0000-000000000000}"/>
          </ac:spMkLst>
        </pc:spChg>
        <pc:spChg chg="mod">
          <ac:chgData name="Judson Santiago" userId="ebb108da2f256286" providerId="LiveId" clId="{4D91FC52-740C-4F60-865A-ACDFA401C0F6}" dt="2017-10-09T18:00:53.414" v="205"/>
          <ac:spMkLst>
            <pc:docMk/>
            <pc:sldMk cId="3036042699" sldId="317"/>
            <ac:spMk id="35" creationId="{00000000-0000-0000-0000-000000000000}"/>
          </ac:spMkLst>
        </pc:spChg>
        <pc:spChg chg="add del mod">
          <ac:chgData name="Judson Santiago" userId="ebb108da2f256286" providerId="LiveId" clId="{4D91FC52-740C-4F60-865A-ACDFA401C0F6}" dt="2017-10-09T18:01:56.218" v="209"/>
          <ac:spMkLst>
            <pc:docMk/>
            <pc:sldMk cId="3036042699" sldId="317"/>
            <ac:spMk id="93" creationId="{A728D7D9-B87E-43B9-A2C4-92FB99EC30A9}"/>
          </ac:spMkLst>
        </pc:spChg>
        <pc:spChg chg="add del mod">
          <ac:chgData name="Judson Santiago" userId="ebb108da2f256286" providerId="LiveId" clId="{4D91FC52-740C-4F60-865A-ACDFA401C0F6}" dt="2017-10-09T18:01:56.218" v="209"/>
          <ac:spMkLst>
            <pc:docMk/>
            <pc:sldMk cId="3036042699" sldId="317"/>
            <ac:spMk id="94" creationId="{8720451D-EA29-4F7E-805E-AE61BE1945AA}"/>
          </ac:spMkLst>
        </pc:spChg>
        <pc:spChg chg="add del mod">
          <ac:chgData name="Judson Santiago" userId="ebb108da2f256286" providerId="LiveId" clId="{4D91FC52-740C-4F60-865A-ACDFA401C0F6}" dt="2017-10-09T18:01:56.218" v="209"/>
          <ac:spMkLst>
            <pc:docMk/>
            <pc:sldMk cId="3036042699" sldId="317"/>
            <ac:spMk id="95" creationId="{7B3DE118-7585-446F-A64E-E7C6A8C95FE3}"/>
          </ac:spMkLst>
        </pc:spChg>
        <pc:grpChg chg="mod">
          <ac:chgData name="Judson Santiago" userId="ebb108da2f256286" providerId="LiveId" clId="{4D91FC52-740C-4F60-865A-ACDFA401C0F6}" dt="2017-10-09T18:01:53.421" v="206" actId="1076"/>
          <ac:grpSpMkLst>
            <pc:docMk/>
            <pc:sldMk cId="3036042699" sldId="317"/>
            <ac:grpSpMk id="4" creationId="{00000000-0000-0000-0000-000000000000}"/>
          </ac:grpSpMkLst>
        </pc:grpChg>
        <pc:graphicFrameChg chg="add del mod">
          <ac:chgData name="Judson Santiago" userId="ebb108da2f256286" providerId="LiveId" clId="{4D91FC52-740C-4F60-865A-ACDFA401C0F6}" dt="2017-10-09T18:01:56.218" v="209"/>
          <ac:graphicFrameMkLst>
            <pc:docMk/>
            <pc:sldMk cId="3036042699" sldId="317"/>
            <ac:graphicFrameMk id="92" creationId="{6A63E03C-8B4D-4AE7-A000-E9A00FCAFD7F}"/>
          </ac:graphicFrameMkLst>
        </pc:graphicFrameChg>
      </pc:sldChg>
      <pc:sldChg chg="modSp">
        <pc:chgData name="Judson Santiago" userId="ebb108da2f256286" providerId="LiveId" clId="{4D91FC52-740C-4F60-865A-ACDFA401C0F6}" dt="2017-10-09T19:36:35.035" v="2022" actId="207"/>
        <pc:sldMkLst>
          <pc:docMk/>
          <pc:sldMk cId="720224476" sldId="318"/>
        </pc:sldMkLst>
        <pc:graphicFrameChg chg="modGraphic">
          <ac:chgData name="Judson Santiago" userId="ebb108da2f256286" providerId="LiveId" clId="{4D91FC52-740C-4F60-865A-ACDFA401C0F6}" dt="2017-10-09T19:36:35.035" v="2022" actId="207"/>
          <ac:graphicFrameMkLst>
            <pc:docMk/>
            <pc:sldMk cId="720224476" sldId="318"/>
            <ac:graphicFrameMk id="36" creationId="{00000000-0000-0000-0000-000000000000}"/>
          </ac:graphicFrameMkLst>
        </pc:graphicFrameChg>
      </pc:sldChg>
      <pc:sldChg chg="ord">
        <pc:chgData name="Judson Santiago" userId="ebb108da2f256286" providerId="LiveId" clId="{4D91FC52-740C-4F60-865A-ACDFA401C0F6}" dt="2017-10-09T18:08:28.512" v="487"/>
        <pc:sldMkLst>
          <pc:docMk/>
          <pc:sldMk cId="2811193718" sldId="324"/>
        </pc:sldMkLst>
      </pc:sldChg>
      <pc:sldChg chg="modSp ord">
        <pc:chgData name="Judson Santiago" userId="ebb108da2f256286" providerId="LiveId" clId="{4D91FC52-740C-4F60-865A-ACDFA401C0F6}" dt="2017-10-09T19:18:32.915" v="2020"/>
        <pc:sldMkLst>
          <pc:docMk/>
          <pc:sldMk cId="44156040" sldId="326"/>
        </pc:sldMkLst>
        <pc:spChg chg="mod">
          <ac:chgData name="Judson Santiago" userId="ebb108da2f256286" providerId="LiveId" clId="{4D91FC52-740C-4F60-865A-ACDFA401C0F6}" dt="2017-10-09T19:18:32.915" v="2020"/>
          <ac:spMkLst>
            <pc:docMk/>
            <pc:sldMk cId="44156040" sldId="326"/>
            <ac:spMk id="3" creationId="{00000000-0000-0000-0000-000000000000}"/>
          </ac:spMkLst>
        </pc:spChg>
        <pc:graphicFrameChg chg="modGraphic">
          <ac:chgData name="Judson Santiago" userId="ebb108da2f256286" providerId="LiveId" clId="{4D91FC52-740C-4F60-865A-ACDFA401C0F6}" dt="2017-10-09T19:15:33.591" v="2013" actId="207"/>
          <ac:graphicFrameMkLst>
            <pc:docMk/>
            <pc:sldMk cId="44156040" sldId="326"/>
            <ac:graphicFrameMk id="36" creationId="{00000000-0000-0000-0000-000000000000}"/>
          </ac:graphicFrameMkLst>
        </pc:graphicFrameChg>
      </pc:sldChg>
      <pc:sldChg chg="addSp delSp modSp add ord modAnim">
        <pc:chgData name="Judson Santiago" userId="ebb108da2f256286" providerId="LiveId" clId="{4D91FC52-740C-4F60-865A-ACDFA401C0F6}" dt="2017-10-09T19:12:25.940" v="2007"/>
        <pc:sldMkLst>
          <pc:docMk/>
          <pc:sldMk cId="754617270" sldId="335"/>
        </pc:sldMkLst>
        <pc:spChg chg="mod">
          <ac:chgData name="Judson Santiago" userId="ebb108da2f256286" providerId="LiveId" clId="{4D91FC52-740C-4F60-865A-ACDFA401C0F6}" dt="2017-10-09T19:12:25.940" v="2007"/>
          <ac:spMkLst>
            <pc:docMk/>
            <pc:sldMk cId="754617270" sldId="335"/>
            <ac:spMk id="2" creationId="{4ADA6BF4-78BD-4F09-98CA-FAE6CD1C70D5}"/>
          </ac:spMkLst>
        </pc:spChg>
        <pc:spChg chg="add del mod">
          <ac:chgData name="Judson Santiago" userId="ebb108da2f256286" providerId="LiveId" clId="{4D91FC52-740C-4F60-865A-ACDFA401C0F6}" dt="2017-10-09T18:18:28.378" v="945" actId="404"/>
          <ac:spMkLst>
            <pc:docMk/>
            <pc:sldMk cId="754617270" sldId="335"/>
            <ac:spMk id="3" creationId="{43B82DDE-120C-4C7A-AB5F-0B1ED94AA02B}"/>
          </ac:spMkLst>
        </pc:spChg>
        <pc:spChg chg="add del mod">
          <ac:chgData name="Judson Santiago" userId="ebb108da2f256286" providerId="LiveId" clId="{4D91FC52-740C-4F60-865A-ACDFA401C0F6}" dt="2017-10-09T17:57:18.207" v="153"/>
          <ac:spMkLst>
            <pc:docMk/>
            <pc:sldMk cId="754617270" sldId="335"/>
            <ac:spMk id="6" creationId="{ED54A129-7A60-407B-BADA-5C8402D141EC}"/>
          </ac:spMkLst>
        </pc:spChg>
        <pc:spChg chg="add del mod">
          <ac:chgData name="Judson Santiago" userId="ebb108da2f256286" providerId="LiveId" clId="{4D91FC52-740C-4F60-865A-ACDFA401C0F6}" dt="2017-10-09T17:57:18.207" v="153"/>
          <ac:spMkLst>
            <pc:docMk/>
            <pc:sldMk cId="754617270" sldId="335"/>
            <ac:spMk id="7" creationId="{68B8B451-AC06-4CD8-A640-49BC616EC441}"/>
          </ac:spMkLst>
        </pc:spChg>
        <pc:spChg chg="add del mod">
          <ac:chgData name="Judson Santiago" userId="ebb108da2f256286" providerId="LiveId" clId="{4D91FC52-740C-4F60-865A-ACDFA401C0F6}" dt="2017-10-09T17:57:18.207" v="153"/>
          <ac:spMkLst>
            <pc:docMk/>
            <pc:sldMk cId="754617270" sldId="335"/>
            <ac:spMk id="8" creationId="{47B8BC2C-AADA-4ADE-845B-77707F21D0C7}"/>
          </ac:spMkLst>
        </pc:spChg>
        <pc:spChg chg="add del mod">
          <ac:chgData name="Judson Santiago" userId="ebb108da2f256286" providerId="LiveId" clId="{4D91FC52-740C-4F60-865A-ACDFA401C0F6}" dt="2017-10-09T17:56:15.725" v="151" actId="478"/>
          <ac:spMkLst>
            <pc:docMk/>
            <pc:sldMk cId="754617270" sldId="335"/>
            <ac:spMk id="9" creationId="{3BC0BD3F-93CA-4A5A-8CCC-A3138C138C39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10" creationId="{08E0151E-D597-41B7-8BBE-4DCBB951E4E1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11" creationId="{00001715-ACCF-450D-9278-E71C25E9A1EF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12" creationId="{DF3D52C0-E988-4D02-8041-3DF6D6504DC8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13" creationId="{E03191BE-427E-475E-8F2B-297DAB763CD0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14" creationId="{CC693459-2695-491F-A2D1-2896906A9CF7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15" creationId="{4856106A-F6A3-4958-86A7-79B2DD27FE53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16" creationId="{38B2893E-6F3B-4A8A-81D2-D55163CFBC08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17" creationId="{1E9556A9-3079-4FBE-AADA-0984A4F0CDB2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18" creationId="{DB866949-5AE3-490D-B733-B68724B1297E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19" creationId="{75BC9019-65E3-429A-B1F6-4F1892A138F3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20" creationId="{3AAF316E-A050-494C-9012-32EECBDE146E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21" creationId="{6B8CBDE9-5EDE-4DF0-8F0C-F6A8FC59F592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22" creationId="{3026EB90-4ED1-4816-A43D-89C31340DFEC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23" creationId="{957551D7-9A80-4CD0-8A1E-C97A28124A4B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24" creationId="{4BCA000C-6ED0-49B7-9245-80F3A2B00566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25" creationId="{D51FBCC1-A7C3-4E3E-B981-CF27B68AA28B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26" creationId="{FA37C811-A0FB-439F-B8B2-25D328E8FB8F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27" creationId="{F8A1BAD9-5423-41FF-92A5-A286DBC1AC97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28" creationId="{59F10FF1-A7CB-4D44-8A2C-A8F65BBD920C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29" creationId="{CA7FCFB3-7291-45DB-8D5C-5CED87E91E48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30" creationId="{08FFFB29-8946-4AB7-AE82-DA8C655B8A98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31" creationId="{BABADE99-7393-4E81-8870-BFD9FB4DCC7A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32" creationId="{8A296B51-9F19-4C0B-8935-4EA615787BD6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33" creationId="{9BD9A0FE-B7AB-4B5F-A46D-D826D84BF53C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34" creationId="{3DEA4F77-7DE8-425F-95BC-5E64DDB1D098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35" creationId="{78DEFA6D-2281-4470-A082-645F7F3DE521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36" creationId="{BA5EBFE8-279C-4BDC-95F6-C2381A008ED5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37" creationId="{343E871D-6174-4462-B2FE-B4D473E32ACE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38" creationId="{818F4FA7-FC9B-4060-A56E-6828DC4C73CA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39" creationId="{08CDE678-CF44-44F4-B39A-DB9C5403FEEB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40" creationId="{9C5C47F6-6FD5-4120-A1E8-37C0AD4413E7}"/>
          </ac:spMkLst>
        </pc:spChg>
        <pc:spChg chg="add del">
          <ac:chgData name="Judson Santiago" userId="ebb108da2f256286" providerId="LiveId" clId="{4D91FC52-740C-4F60-865A-ACDFA401C0F6}" dt="2017-10-09T18:15:54.070" v="605" actId="478"/>
          <ac:spMkLst>
            <pc:docMk/>
            <pc:sldMk cId="754617270" sldId="335"/>
            <ac:spMk id="41" creationId="{0A27D112-BBFE-454D-8568-73D4C157886F}"/>
          </ac:spMkLst>
        </pc:spChg>
        <pc:spChg chg="add del">
          <ac:chgData name="Judson Santiago" userId="ebb108da2f256286" providerId="LiveId" clId="{4D91FC52-740C-4F60-865A-ACDFA401C0F6}" dt="2017-10-09T18:15:30.602" v="556" actId="478"/>
          <ac:spMkLst>
            <pc:docMk/>
            <pc:sldMk cId="754617270" sldId="335"/>
            <ac:spMk id="42" creationId="{8B524EF4-ABED-4CDA-A363-AC4AD79E1595}"/>
          </ac:spMkLst>
        </pc:spChg>
        <pc:spChg chg="add del">
          <ac:chgData name="Judson Santiago" userId="ebb108da2f256286" providerId="LiveId" clId="{4D91FC52-740C-4F60-865A-ACDFA401C0F6}" dt="2017-10-09T18:15:30.602" v="556" actId="478"/>
          <ac:spMkLst>
            <pc:docMk/>
            <pc:sldMk cId="754617270" sldId="335"/>
            <ac:spMk id="43" creationId="{6A7BFB4C-03F6-4CC0-8602-1E073CBBD10C}"/>
          </ac:spMkLst>
        </pc:spChg>
        <pc:spChg chg="add del">
          <ac:chgData name="Judson Santiago" userId="ebb108da2f256286" providerId="LiveId" clId="{4D91FC52-740C-4F60-865A-ACDFA401C0F6}" dt="2017-10-09T18:15:30.602" v="556" actId="478"/>
          <ac:spMkLst>
            <pc:docMk/>
            <pc:sldMk cId="754617270" sldId="335"/>
            <ac:spMk id="45" creationId="{9547A23B-F020-4201-97BF-B3274D918A3B}"/>
          </ac:spMkLst>
        </pc:spChg>
        <pc:spChg chg="add del">
          <ac:chgData name="Judson Santiago" userId="ebb108da2f256286" providerId="LiveId" clId="{4D91FC52-740C-4F60-865A-ACDFA401C0F6}" dt="2017-10-09T18:15:30.602" v="556" actId="478"/>
          <ac:spMkLst>
            <pc:docMk/>
            <pc:sldMk cId="754617270" sldId="335"/>
            <ac:spMk id="46" creationId="{E26694A2-D153-4382-B3A7-79B6D193D6F7}"/>
          </ac:spMkLst>
        </pc:spChg>
        <pc:spChg chg="add del">
          <ac:chgData name="Judson Santiago" userId="ebb108da2f256286" providerId="LiveId" clId="{4D91FC52-740C-4F60-865A-ACDFA401C0F6}" dt="2017-10-09T18:15:30.602" v="556" actId="478"/>
          <ac:spMkLst>
            <pc:docMk/>
            <pc:sldMk cId="754617270" sldId="335"/>
            <ac:spMk id="47" creationId="{79DF0A97-B76B-48EB-964C-E7CA9E694681}"/>
          </ac:spMkLst>
        </pc:spChg>
        <pc:spChg chg="add del">
          <ac:chgData name="Judson Santiago" userId="ebb108da2f256286" providerId="LiveId" clId="{4D91FC52-740C-4F60-865A-ACDFA401C0F6}" dt="2017-10-09T18:15:30.602" v="556" actId="478"/>
          <ac:spMkLst>
            <pc:docMk/>
            <pc:sldMk cId="754617270" sldId="335"/>
            <ac:spMk id="48" creationId="{CCB7CBC9-5BC3-4C53-94CB-1E6F8D959E76}"/>
          </ac:spMkLst>
        </pc:spChg>
        <pc:spChg chg="add del">
          <ac:chgData name="Judson Santiago" userId="ebb108da2f256286" providerId="LiveId" clId="{4D91FC52-740C-4F60-865A-ACDFA401C0F6}" dt="2017-10-09T18:15:30.602" v="556" actId="478"/>
          <ac:spMkLst>
            <pc:docMk/>
            <pc:sldMk cId="754617270" sldId="335"/>
            <ac:spMk id="49" creationId="{52F577E6-9127-42D3-818E-B6ED68EE70A5}"/>
          </ac:spMkLst>
        </pc:spChg>
        <pc:spChg chg="add del">
          <ac:chgData name="Judson Santiago" userId="ebb108da2f256286" providerId="LiveId" clId="{4D91FC52-740C-4F60-865A-ACDFA401C0F6}" dt="2017-10-09T18:15:30.602" v="556" actId="478"/>
          <ac:spMkLst>
            <pc:docMk/>
            <pc:sldMk cId="754617270" sldId="335"/>
            <ac:spMk id="50" creationId="{63211FA0-1F65-4EF4-807D-98B836BA3D38}"/>
          </ac:spMkLst>
        </pc:spChg>
        <pc:spChg chg="add del">
          <ac:chgData name="Judson Santiago" userId="ebb108da2f256286" providerId="LiveId" clId="{4D91FC52-740C-4F60-865A-ACDFA401C0F6}" dt="2017-10-09T18:15:30.602" v="556" actId="478"/>
          <ac:spMkLst>
            <pc:docMk/>
            <pc:sldMk cId="754617270" sldId="335"/>
            <ac:spMk id="51" creationId="{59F3790E-823B-48B9-A66C-A50EC881C762}"/>
          </ac:spMkLst>
        </pc:spChg>
        <pc:spChg chg="add del">
          <ac:chgData name="Judson Santiago" userId="ebb108da2f256286" providerId="LiveId" clId="{4D91FC52-740C-4F60-865A-ACDFA401C0F6}" dt="2017-10-09T18:15:30.602" v="556" actId="478"/>
          <ac:spMkLst>
            <pc:docMk/>
            <pc:sldMk cId="754617270" sldId="335"/>
            <ac:spMk id="52" creationId="{594AFC66-298F-48FB-B0FF-C837AB30AD98}"/>
          </ac:spMkLst>
        </pc:spChg>
        <pc:spChg chg="add del">
          <ac:chgData name="Judson Santiago" userId="ebb108da2f256286" providerId="LiveId" clId="{4D91FC52-740C-4F60-865A-ACDFA401C0F6}" dt="2017-10-09T18:15:30.602" v="556" actId="478"/>
          <ac:spMkLst>
            <pc:docMk/>
            <pc:sldMk cId="754617270" sldId="335"/>
            <ac:spMk id="53" creationId="{A8CD11DE-BC17-43D4-82E5-35E7A641921E}"/>
          </ac:spMkLst>
        </pc:spChg>
        <pc:spChg chg="add del">
          <ac:chgData name="Judson Santiago" userId="ebb108da2f256286" providerId="LiveId" clId="{4D91FC52-740C-4F60-865A-ACDFA401C0F6}" dt="2017-10-09T18:15:30.602" v="556" actId="478"/>
          <ac:spMkLst>
            <pc:docMk/>
            <pc:sldMk cId="754617270" sldId="335"/>
            <ac:spMk id="54" creationId="{C88D094F-0814-4AA7-8031-BA306F180315}"/>
          </ac:spMkLst>
        </pc:spChg>
        <pc:spChg chg="add del">
          <ac:chgData name="Judson Santiago" userId="ebb108da2f256286" providerId="LiveId" clId="{4D91FC52-740C-4F60-865A-ACDFA401C0F6}" dt="2017-10-09T18:15:30.602" v="556" actId="478"/>
          <ac:spMkLst>
            <pc:docMk/>
            <pc:sldMk cId="754617270" sldId="335"/>
            <ac:spMk id="55" creationId="{9E963C07-66DF-447E-8D3F-27417A0DD799}"/>
          </ac:spMkLst>
        </pc:spChg>
        <pc:spChg chg="add del">
          <ac:chgData name="Judson Santiago" userId="ebb108da2f256286" providerId="LiveId" clId="{4D91FC52-740C-4F60-865A-ACDFA401C0F6}" dt="2017-10-09T18:15:30.602" v="556" actId="478"/>
          <ac:spMkLst>
            <pc:docMk/>
            <pc:sldMk cId="754617270" sldId="335"/>
            <ac:spMk id="56" creationId="{45EE8463-0B1D-43AB-895B-3888BA8A8F07}"/>
          </ac:spMkLst>
        </pc:spChg>
        <pc:spChg chg="add del">
          <ac:chgData name="Judson Santiago" userId="ebb108da2f256286" providerId="LiveId" clId="{4D91FC52-740C-4F60-865A-ACDFA401C0F6}" dt="2017-10-09T18:15:30.602" v="556" actId="478"/>
          <ac:spMkLst>
            <pc:docMk/>
            <pc:sldMk cId="754617270" sldId="335"/>
            <ac:spMk id="57" creationId="{A5DAF689-8E39-44D6-9FB0-41EFBFEDE812}"/>
          </ac:spMkLst>
        </pc:spChg>
        <pc:spChg chg="add mod">
          <ac:chgData name="Judson Santiago" userId="ebb108da2f256286" providerId="LiveId" clId="{4D91FC52-740C-4F60-865A-ACDFA401C0F6}" dt="2017-10-09T18:42:51.653" v="1489" actId="1036"/>
          <ac:spMkLst>
            <pc:docMk/>
            <pc:sldMk cId="754617270" sldId="335"/>
            <ac:spMk id="59" creationId="{5AF8FD10-D521-42DF-8A90-BE15F02D6371}"/>
          </ac:spMkLst>
        </pc:spChg>
        <pc:spChg chg="add del">
          <ac:chgData name="Judson Santiago" userId="ebb108da2f256286" providerId="LiveId" clId="{4D91FC52-740C-4F60-865A-ACDFA401C0F6}" dt="2017-10-09T18:15:34.853" v="557" actId="478"/>
          <ac:spMkLst>
            <pc:docMk/>
            <pc:sldMk cId="754617270" sldId="335"/>
            <ac:spMk id="60" creationId="{4C880689-A245-4A93-89E7-301BABB9619F}"/>
          </ac:spMkLst>
        </pc:spChg>
        <pc:spChg chg="add del">
          <ac:chgData name="Judson Santiago" userId="ebb108da2f256286" providerId="LiveId" clId="{4D91FC52-740C-4F60-865A-ACDFA401C0F6}" dt="2017-10-09T18:15:34.853" v="557" actId="478"/>
          <ac:spMkLst>
            <pc:docMk/>
            <pc:sldMk cId="754617270" sldId="335"/>
            <ac:spMk id="61" creationId="{037639B0-C92F-4D24-8B36-B25278DFAD1D}"/>
          </ac:spMkLst>
        </pc:spChg>
        <pc:spChg chg="add mod">
          <ac:chgData name="Judson Santiago" userId="ebb108da2f256286" providerId="LiveId" clId="{4D91FC52-740C-4F60-865A-ACDFA401C0F6}" dt="2017-10-09T18:44:50.540" v="1501"/>
          <ac:spMkLst>
            <pc:docMk/>
            <pc:sldMk cId="754617270" sldId="335"/>
            <ac:spMk id="62" creationId="{AD86AE7D-9475-4EB6-90DE-DB7A27679138}"/>
          </ac:spMkLst>
        </pc:spChg>
        <pc:spChg chg="add del">
          <ac:chgData name="Judson Santiago" userId="ebb108da2f256286" providerId="LiveId" clId="{4D91FC52-740C-4F60-865A-ACDFA401C0F6}" dt="2017-10-09T18:15:34.853" v="557" actId="478"/>
          <ac:spMkLst>
            <pc:docMk/>
            <pc:sldMk cId="754617270" sldId="335"/>
            <ac:spMk id="63" creationId="{EE5B4645-72E5-4B47-A35B-99B7F4BDF28B}"/>
          </ac:spMkLst>
        </pc:spChg>
        <pc:spChg chg="add del">
          <ac:chgData name="Judson Santiago" userId="ebb108da2f256286" providerId="LiveId" clId="{4D91FC52-740C-4F60-865A-ACDFA401C0F6}" dt="2017-10-09T18:15:34.853" v="557" actId="478"/>
          <ac:spMkLst>
            <pc:docMk/>
            <pc:sldMk cId="754617270" sldId="335"/>
            <ac:spMk id="64" creationId="{320026AD-72F8-4072-A6C5-D03647D4DFF7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65" creationId="{CDE51610-13F1-4788-88F7-8561B7580E8C}"/>
          </ac:spMkLst>
        </pc:spChg>
        <pc:spChg chg="add mod">
          <ac:chgData name="Judson Santiago" userId="ebb108da2f256286" providerId="LiveId" clId="{4D91FC52-740C-4F60-865A-ACDFA401C0F6}" dt="2017-10-09T18:16:02.054" v="621" actId="1035"/>
          <ac:spMkLst>
            <pc:docMk/>
            <pc:sldMk cId="754617270" sldId="335"/>
            <ac:spMk id="66" creationId="{0320B444-4B92-4C94-A67B-3BE5B2ED9149}"/>
          </ac:spMkLst>
        </pc:spChg>
        <pc:spChg chg="add mod">
          <ac:chgData name="Judson Santiago" userId="ebb108da2f256286" providerId="LiveId" clId="{4D91FC52-740C-4F60-865A-ACDFA401C0F6}" dt="2017-10-09T18:44:22.754" v="1498" actId="20577"/>
          <ac:spMkLst>
            <pc:docMk/>
            <pc:sldMk cId="754617270" sldId="335"/>
            <ac:spMk id="67" creationId="{DC9B50A3-A72A-4B12-BC28-02A1BBA1871E}"/>
          </ac:spMkLst>
        </pc:spChg>
        <pc:spChg chg="add mod">
          <ac:chgData name="Judson Santiago" userId="ebb108da2f256286" providerId="LiveId" clId="{4D91FC52-740C-4F60-865A-ACDFA401C0F6}" dt="2017-10-09T18:44:50.540" v="1501"/>
          <ac:spMkLst>
            <pc:docMk/>
            <pc:sldMk cId="754617270" sldId="335"/>
            <ac:spMk id="68" creationId="{766AF181-C464-42AA-BE45-3F649F2D0135}"/>
          </ac:spMkLst>
        </pc:spChg>
        <pc:graphicFrameChg chg="add del mod modGraphic">
          <ac:chgData name="Judson Santiago" userId="ebb108da2f256286" providerId="LiveId" clId="{4D91FC52-740C-4F60-865A-ACDFA401C0F6}" dt="2017-10-09T17:55:09.333" v="108"/>
          <ac:graphicFrameMkLst>
            <pc:docMk/>
            <pc:sldMk cId="754617270" sldId="335"/>
            <ac:graphicFrameMk id="4" creationId="{5A3B5773-C97C-4E22-B41D-88FB3252E55E}"/>
          </ac:graphicFrameMkLst>
        </pc:graphicFrameChg>
        <pc:graphicFrameChg chg="add del mod">
          <ac:chgData name="Judson Santiago" userId="ebb108da2f256286" providerId="LiveId" clId="{4D91FC52-740C-4F60-865A-ACDFA401C0F6}" dt="2017-10-09T17:57:18.207" v="153"/>
          <ac:graphicFrameMkLst>
            <pc:docMk/>
            <pc:sldMk cId="754617270" sldId="335"/>
            <ac:graphicFrameMk id="5" creationId="{3E71DD59-3A3A-482C-8EFD-0D2683D3E4E4}"/>
          </ac:graphicFrameMkLst>
        </pc:graphicFrameChg>
        <pc:graphicFrameChg chg="add mod modGraphic">
          <ac:chgData name="Judson Santiago" userId="ebb108da2f256286" providerId="LiveId" clId="{4D91FC52-740C-4F60-865A-ACDFA401C0F6}" dt="2017-10-09T18:43:45.976" v="1495"/>
          <ac:graphicFrameMkLst>
            <pc:docMk/>
            <pc:sldMk cId="754617270" sldId="335"/>
            <ac:graphicFrameMk id="44" creationId="{7FE3EA50-9E54-4A7B-AF27-4888182E4C5C}"/>
          </ac:graphicFrameMkLst>
        </pc:graphicFrameChg>
        <pc:graphicFrameChg chg="add mod">
          <ac:chgData name="Judson Santiago" userId="ebb108da2f256286" providerId="LiveId" clId="{4D91FC52-740C-4F60-865A-ACDFA401C0F6}" dt="2017-10-09T18:42:51.653" v="1489" actId="1036"/>
          <ac:graphicFrameMkLst>
            <pc:docMk/>
            <pc:sldMk cId="754617270" sldId="335"/>
            <ac:graphicFrameMk id="58" creationId="{3CF62F14-C896-4A3F-BF85-8BA3E24E5677}"/>
          </ac:graphicFrameMkLst>
        </pc:graphicFrameChg>
      </pc:sldChg>
      <pc:sldChg chg="modSp add ord">
        <pc:chgData name="Judson Santiago" userId="ebb108da2f256286" providerId="LiveId" clId="{4D91FC52-740C-4F60-865A-ACDFA401C0F6}" dt="2017-10-09T19:13:40.059" v="2011"/>
        <pc:sldMkLst>
          <pc:docMk/>
          <pc:sldMk cId="3866435658" sldId="336"/>
        </pc:sldMkLst>
        <pc:spChg chg="mod">
          <ac:chgData name="Judson Santiago" userId="ebb108da2f256286" providerId="LiveId" clId="{4D91FC52-740C-4F60-865A-ACDFA401C0F6}" dt="2017-10-09T19:13:40.059" v="2011"/>
          <ac:spMkLst>
            <pc:docMk/>
            <pc:sldMk cId="3866435658" sldId="336"/>
            <ac:spMk id="2" creationId="{00000000-0000-0000-0000-000000000000}"/>
          </ac:spMkLst>
        </pc:spChg>
        <pc:spChg chg="mod">
          <ac:chgData name="Judson Santiago" userId="ebb108da2f256286" providerId="LiveId" clId="{4D91FC52-740C-4F60-865A-ACDFA401C0F6}" dt="2017-10-09T18:02:05.281" v="214" actId="20577"/>
          <ac:spMkLst>
            <pc:docMk/>
            <pc:sldMk cId="3866435658" sldId="336"/>
            <ac:spMk id="3" creationId="{00000000-0000-0000-0000-000000000000}"/>
          </ac:spMkLst>
        </pc:spChg>
        <pc:grpChg chg="mod">
          <ac:chgData name="Judson Santiago" userId="ebb108da2f256286" providerId="LiveId" clId="{4D91FC52-740C-4F60-865A-ACDFA401C0F6}" dt="2017-10-09T18:02:16.656" v="221" actId="1035"/>
          <ac:grpSpMkLst>
            <pc:docMk/>
            <pc:sldMk cId="3866435658" sldId="336"/>
            <ac:grpSpMk id="4" creationId="{00000000-0000-0000-0000-000000000000}"/>
          </ac:grpSpMkLst>
        </pc:grpChg>
      </pc:sldChg>
      <pc:sldChg chg="addSp delSp modSp add">
        <pc:chgData name="Judson Santiago" userId="ebb108da2f256286" providerId="LiveId" clId="{4D91FC52-740C-4F60-865A-ACDFA401C0F6}" dt="2017-10-09T19:12:28.718" v="2008"/>
        <pc:sldMkLst>
          <pc:docMk/>
          <pc:sldMk cId="3589101693" sldId="337"/>
        </pc:sldMkLst>
        <pc:spChg chg="mod">
          <ac:chgData name="Judson Santiago" userId="ebb108da2f256286" providerId="LiveId" clId="{4D91FC52-740C-4F60-865A-ACDFA401C0F6}" dt="2017-10-09T19:12:28.718" v="2008"/>
          <ac:spMkLst>
            <pc:docMk/>
            <pc:sldMk cId="3589101693" sldId="337"/>
            <ac:spMk id="2" creationId="{4ADA6BF4-78BD-4F09-98CA-FAE6CD1C70D5}"/>
          </ac:spMkLst>
        </pc:spChg>
        <pc:spChg chg="mod ord">
          <ac:chgData name="Judson Santiago" userId="ebb108da2f256286" providerId="LiveId" clId="{4D91FC52-740C-4F60-865A-ACDFA401C0F6}" dt="2017-10-09T18:47:12.467" v="1506" actId="20577"/>
          <ac:spMkLst>
            <pc:docMk/>
            <pc:sldMk cId="3589101693" sldId="337"/>
            <ac:spMk id="3" creationId="{43B82DDE-120C-4C7A-AB5F-0B1ED94AA02B}"/>
          </ac:spMkLst>
        </pc:spChg>
        <pc:spChg chg="mod">
          <ac:chgData name="Judson Santiago" userId="ebb108da2f256286" providerId="LiveId" clId="{4D91FC52-740C-4F60-865A-ACDFA401C0F6}" dt="2017-10-09T18:23:28.317" v="1142" actId="20577"/>
          <ac:spMkLst>
            <pc:docMk/>
            <pc:sldMk cId="3589101693" sldId="337"/>
            <ac:spMk id="11" creationId="{00001715-ACCF-450D-9278-E71C25E9A1EF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12" creationId="{DF3D52C0-E988-4D02-8041-3DF6D6504DC8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13" creationId="{E03191BE-427E-475E-8F2B-297DAB763CD0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14" creationId="{CC693459-2695-491F-A2D1-2896906A9CF7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15" creationId="{4856106A-F6A3-4958-86A7-79B2DD27FE53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16" creationId="{38B2893E-6F3B-4A8A-81D2-D55163CFBC08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17" creationId="{1E9556A9-3079-4FBE-AADA-0984A4F0CDB2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18" creationId="{DB866949-5AE3-490D-B733-B68724B1297E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19" creationId="{75BC9019-65E3-429A-B1F6-4F1892A138F3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20" creationId="{3AAF316E-A050-494C-9012-32EECBDE146E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21" creationId="{6B8CBDE9-5EDE-4DF0-8F0C-F6A8FC59F592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22" creationId="{3026EB90-4ED1-4816-A43D-89C31340DFEC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23" creationId="{957551D7-9A80-4CD0-8A1E-C97A28124A4B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24" creationId="{4BCA000C-6ED0-49B7-9245-80F3A2B00566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25" creationId="{D51FBCC1-A7C3-4E3E-B981-CF27B68AA28B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26" creationId="{FA37C811-A0FB-439F-B8B2-25D328E8FB8F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27" creationId="{F8A1BAD9-5423-41FF-92A5-A286DBC1AC97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28" creationId="{59F10FF1-A7CB-4D44-8A2C-A8F65BBD920C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29" creationId="{CA7FCFB3-7291-45DB-8D5C-5CED87E91E48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30" creationId="{08FFFB29-8946-4AB7-AE82-DA8C655B8A98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31" creationId="{BABADE99-7393-4E81-8870-BFD9FB4DCC7A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32" creationId="{8A296B51-9F19-4C0B-8935-4EA615787BD6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33" creationId="{9BD9A0FE-B7AB-4B5F-A46D-D826D84BF53C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34" creationId="{3DEA4F77-7DE8-425F-95BC-5E64DDB1D098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35" creationId="{78DEFA6D-2281-4470-A082-645F7F3DE521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36" creationId="{BA5EBFE8-279C-4BDC-95F6-C2381A008ED5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37" creationId="{343E871D-6174-4462-B2FE-B4D473E32ACE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38" creationId="{818F4FA7-FC9B-4060-A56E-6828DC4C73CA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39" creationId="{08CDE678-CF44-44F4-B39A-DB9C5403FEEB}"/>
          </ac:spMkLst>
        </pc:spChg>
        <pc:spChg chg="mod">
          <ac:chgData name="Judson Santiago" userId="ebb108da2f256286" providerId="LiveId" clId="{4D91FC52-740C-4F60-865A-ACDFA401C0F6}" dt="2017-10-09T18:46:41.010" v="1502"/>
          <ac:spMkLst>
            <pc:docMk/>
            <pc:sldMk cId="3589101693" sldId="337"/>
            <ac:spMk id="40" creationId="{9C5C47F6-6FD5-4120-A1E8-37C0AD4413E7}"/>
          </ac:spMkLst>
        </pc:spChg>
        <pc:spChg chg="add mod">
          <ac:chgData name="Judson Santiago" userId="ebb108da2f256286" providerId="LiveId" clId="{4D91FC52-740C-4F60-865A-ACDFA401C0F6}" dt="2017-10-09T18:29:14.937" v="1313" actId="1076"/>
          <ac:spMkLst>
            <pc:docMk/>
            <pc:sldMk cId="3589101693" sldId="337"/>
            <ac:spMk id="41" creationId="{ABD6D89A-8114-4A05-BDD1-CA0D973171D3}"/>
          </ac:spMkLst>
        </pc:spChg>
        <pc:spChg chg="add mod">
          <ac:chgData name="Judson Santiago" userId="ebb108da2f256286" providerId="LiveId" clId="{4D91FC52-740C-4F60-865A-ACDFA401C0F6}" dt="2017-10-09T18:33:09.839" v="1344" actId="20577"/>
          <ac:spMkLst>
            <pc:docMk/>
            <pc:sldMk cId="3589101693" sldId="337"/>
            <ac:spMk id="45" creationId="{D039FFD9-B2C9-4B33-9BFB-921DFD40111B}"/>
          </ac:spMkLst>
        </pc:spChg>
        <pc:spChg chg="add mod">
          <ac:chgData name="Judson Santiago" userId="ebb108da2f256286" providerId="LiveId" clId="{4D91FC52-740C-4F60-865A-ACDFA401C0F6}" dt="2017-10-09T18:33:18.339" v="1346" actId="1076"/>
          <ac:spMkLst>
            <pc:docMk/>
            <pc:sldMk cId="3589101693" sldId="337"/>
            <ac:spMk id="46" creationId="{E53F3E4D-0032-488A-B757-3095C2EF2898}"/>
          </ac:spMkLst>
        </pc:spChg>
        <pc:spChg chg="add mod">
          <ac:chgData name="Judson Santiago" userId="ebb108da2f256286" providerId="LiveId" clId="{4D91FC52-740C-4F60-865A-ACDFA401C0F6}" dt="2017-10-09T18:47:06.889" v="1504" actId="1076"/>
          <ac:spMkLst>
            <pc:docMk/>
            <pc:sldMk cId="3589101693" sldId="337"/>
            <ac:spMk id="47" creationId="{81F0FAE7-B586-479D-A4C4-DE4E32D94903}"/>
          </ac:spMkLst>
        </pc:spChg>
        <pc:spChg chg="add mod">
          <ac:chgData name="Judson Santiago" userId="ebb108da2f256286" providerId="LiveId" clId="{4D91FC52-740C-4F60-865A-ACDFA401C0F6}" dt="2017-10-09T18:47:06.889" v="1504" actId="1076"/>
          <ac:spMkLst>
            <pc:docMk/>
            <pc:sldMk cId="3589101693" sldId="337"/>
            <ac:spMk id="48" creationId="{2C5EA95B-DE41-4913-91C2-7C48ED5F966C}"/>
          </ac:spMkLst>
        </pc:spChg>
        <pc:spChg chg="add mod">
          <ac:chgData name="Judson Santiago" userId="ebb108da2f256286" providerId="LiveId" clId="{4D91FC52-740C-4F60-865A-ACDFA401C0F6}" dt="2017-10-09T18:47:06.889" v="1504" actId="1076"/>
          <ac:spMkLst>
            <pc:docMk/>
            <pc:sldMk cId="3589101693" sldId="337"/>
            <ac:spMk id="49" creationId="{F6D4FF6D-10F2-4D0A-B99E-E5609C1C1E95}"/>
          </ac:spMkLst>
        </pc:spChg>
        <pc:spChg chg="add mod">
          <ac:chgData name="Judson Santiago" userId="ebb108da2f256286" providerId="LiveId" clId="{4D91FC52-740C-4F60-865A-ACDFA401C0F6}" dt="2017-10-09T18:47:06.889" v="1504" actId="1076"/>
          <ac:spMkLst>
            <pc:docMk/>
            <pc:sldMk cId="3589101693" sldId="337"/>
            <ac:spMk id="50" creationId="{CF449567-8AC0-403F-A39C-A76B3DE7169A}"/>
          </ac:spMkLst>
        </pc:spChg>
        <pc:spChg chg="add mod">
          <ac:chgData name="Judson Santiago" userId="ebb108da2f256286" providerId="LiveId" clId="{4D91FC52-740C-4F60-865A-ACDFA401C0F6}" dt="2017-10-09T18:47:06.889" v="1504" actId="1076"/>
          <ac:spMkLst>
            <pc:docMk/>
            <pc:sldMk cId="3589101693" sldId="337"/>
            <ac:spMk id="51" creationId="{23FEC514-22A2-45EF-96A3-1E203A7C3F1B}"/>
          </ac:spMkLst>
        </pc:spChg>
        <pc:spChg chg="add mod">
          <ac:chgData name="Judson Santiago" userId="ebb108da2f256286" providerId="LiveId" clId="{4D91FC52-740C-4F60-865A-ACDFA401C0F6}" dt="2017-10-09T18:47:06.889" v="1504" actId="1076"/>
          <ac:spMkLst>
            <pc:docMk/>
            <pc:sldMk cId="3589101693" sldId="337"/>
            <ac:spMk id="52" creationId="{BD34CE1B-D92D-4DA2-B36D-3ADB9286BF38}"/>
          </ac:spMkLst>
        </pc:spChg>
        <pc:spChg chg="add mod">
          <ac:chgData name="Judson Santiago" userId="ebb108da2f256286" providerId="LiveId" clId="{4D91FC52-740C-4F60-865A-ACDFA401C0F6}" dt="2017-10-09T18:47:06.889" v="1504" actId="1076"/>
          <ac:spMkLst>
            <pc:docMk/>
            <pc:sldMk cId="3589101693" sldId="337"/>
            <ac:spMk id="53" creationId="{F4BB22B6-E377-4DB3-958F-C7A029D16EE3}"/>
          </ac:spMkLst>
        </pc:spChg>
        <pc:spChg chg="add mod">
          <ac:chgData name="Judson Santiago" userId="ebb108da2f256286" providerId="LiveId" clId="{4D91FC52-740C-4F60-865A-ACDFA401C0F6}" dt="2017-10-09T18:47:06.889" v="1504" actId="1076"/>
          <ac:spMkLst>
            <pc:docMk/>
            <pc:sldMk cId="3589101693" sldId="337"/>
            <ac:spMk id="54" creationId="{7BE9F7E8-C36B-4689-BF6D-2D967817700B}"/>
          </ac:spMkLst>
        </pc:spChg>
        <pc:spChg chg="add mod">
          <ac:chgData name="Judson Santiago" userId="ebb108da2f256286" providerId="LiveId" clId="{4D91FC52-740C-4F60-865A-ACDFA401C0F6}" dt="2017-10-09T18:47:06.889" v="1504" actId="1076"/>
          <ac:spMkLst>
            <pc:docMk/>
            <pc:sldMk cId="3589101693" sldId="337"/>
            <ac:spMk id="55" creationId="{1950D6C3-A060-469C-A386-BB218A515446}"/>
          </ac:spMkLst>
        </pc:spChg>
        <pc:spChg chg="add mod">
          <ac:chgData name="Judson Santiago" userId="ebb108da2f256286" providerId="LiveId" clId="{4D91FC52-740C-4F60-865A-ACDFA401C0F6}" dt="2017-10-09T18:47:06.889" v="1504" actId="1076"/>
          <ac:spMkLst>
            <pc:docMk/>
            <pc:sldMk cId="3589101693" sldId="337"/>
            <ac:spMk id="56" creationId="{3B630BB2-18DA-4FB9-B021-16A6D22E8192}"/>
          </ac:spMkLst>
        </pc:spChg>
        <pc:spChg chg="add mod">
          <ac:chgData name="Judson Santiago" userId="ebb108da2f256286" providerId="LiveId" clId="{4D91FC52-740C-4F60-865A-ACDFA401C0F6}" dt="2017-10-09T18:47:06.889" v="1504" actId="1076"/>
          <ac:spMkLst>
            <pc:docMk/>
            <pc:sldMk cId="3589101693" sldId="337"/>
            <ac:spMk id="57" creationId="{E25BFB59-4E76-4455-A17D-5CC7694F434C}"/>
          </ac:spMkLst>
        </pc:spChg>
        <pc:spChg chg="mod">
          <ac:chgData name="Judson Santiago" userId="ebb108da2f256286" providerId="LiveId" clId="{4D91FC52-740C-4F60-865A-ACDFA401C0F6}" dt="2017-10-09T18:33:27.933" v="1349" actId="1035"/>
          <ac:spMkLst>
            <pc:docMk/>
            <pc:sldMk cId="3589101693" sldId="337"/>
            <ac:spMk id="59" creationId="{5AF8FD10-D521-42DF-8A90-BE15F02D6371}"/>
          </ac:spMkLst>
        </pc:spChg>
        <pc:spChg chg="add del mod">
          <ac:chgData name="Judson Santiago" userId="ebb108da2f256286" providerId="LiveId" clId="{4D91FC52-740C-4F60-865A-ACDFA401C0F6}" dt="2017-10-09T18:47:10.108" v="1505" actId="478"/>
          <ac:spMkLst>
            <pc:docMk/>
            <pc:sldMk cId="3589101693" sldId="337"/>
            <ac:spMk id="60" creationId="{BE8E0478-6F61-4809-A4B8-743EA2C6A9F0}"/>
          </ac:spMkLst>
        </pc:spChg>
        <pc:spChg chg="mod">
          <ac:chgData name="Judson Santiago" userId="ebb108da2f256286" providerId="LiveId" clId="{4D91FC52-740C-4F60-865A-ACDFA401C0F6}" dt="2017-10-09T18:29:24.703" v="1314" actId="1076"/>
          <ac:spMkLst>
            <pc:docMk/>
            <pc:sldMk cId="3589101693" sldId="337"/>
            <ac:spMk id="65" creationId="{CDE51610-13F1-4788-88F7-8561B7580E8C}"/>
          </ac:spMkLst>
        </pc:spChg>
        <pc:spChg chg="mod">
          <ac:chgData name="Judson Santiago" userId="ebb108da2f256286" providerId="LiveId" clId="{4D91FC52-740C-4F60-865A-ACDFA401C0F6}" dt="2017-10-09T18:29:33.078" v="1315" actId="1076"/>
          <ac:spMkLst>
            <pc:docMk/>
            <pc:sldMk cId="3589101693" sldId="337"/>
            <ac:spMk id="66" creationId="{0320B444-4B92-4C94-A67B-3BE5B2ED9149}"/>
          </ac:spMkLst>
        </pc:spChg>
        <pc:graphicFrameChg chg="add del mod">
          <ac:chgData name="Judson Santiago" userId="ebb108da2f256286" providerId="LiveId" clId="{4D91FC52-740C-4F60-865A-ACDFA401C0F6}" dt="2017-10-09T18:31:05.020" v="1323" actId="478"/>
          <ac:graphicFrameMkLst>
            <pc:docMk/>
            <pc:sldMk cId="3589101693" sldId="337"/>
            <ac:graphicFrameMk id="4" creationId="{C282F204-89E3-4693-82AB-7BD52CB4E7DF}"/>
          </ac:graphicFrameMkLst>
        </pc:graphicFrameChg>
        <pc:graphicFrameChg chg="add mod ord modGraphic">
          <ac:chgData name="Judson Santiago" userId="ebb108da2f256286" providerId="LiveId" clId="{4D91FC52-740C-4F60-865A-ACDFA401C0F6}" dt="2017-10-09T18:39:32.993" v="1437" actId="207"/>
          <ac:graphicFrameMkLst>
            <pc:docMk/>
            <pc:sldMk cId="3589101693" sldId="337"/>
            <ac:graphicFrameMk id="5" creationId="{4C78DB08-848B-4535-9474-E432CB25F558}"/>
          </ac:graphicFrameMkLst>
        </pc:graphicFrameChg>
        <pc:graphicFrameChg chg="del mod modGraphic">
          <ac:chgData name="Judson Santiago" userId="ebb108da2f256286" providerId="LiveId" clId="{4D91FC52-740C-4F60-865A-ACDFA401C0F6}" dt="2017-10-09T18:30:38.911" v="1321" actId="478"/>
          <ac:graphicFrameMkLst>
            <pc:docMk/>
            <pc:sldMk cId="3589101693" sldId="337"/>
            <ac:graphicFrameMk id="44" creationId="{7FE3EA50-9E54-4A7B-AF27-4888182E4C5C}"/>
          </ac:graphicFrameMkLst>
        </pc:graphicFrameChg>
        <pc:graphicFrameChg chg="mod">
          <ac:chgData name="Judson Santiago" userId="ebb108da2f256286" providerId="LiveId" clId="{4D91FC52-740C-4F60-865A-ACDFA401C0F6}" dt="2017-10-09T18:33:27.933" v="1349" actId="1035"/>
          <ac:graphicFrameMkLst>
            <pc:docMk/>
            <pc:sldMk cId="3589101693" sldId="337"/>
            <ac:graphicFrameMk id="58" creationId="{3CF62F14-C896-4A3F-BF85-8BA3E24E5677}"/>
          </ac:graphicFrameMkLst>
        </pc:graphicFrameChg>
      </pc:sldChg>
      <pc:sldChg chg="addSp delSp modSp add">
        <pc:chgData name="Judson Santiago" userId="ebb108da2f256286" providerId="LiveId" clId="{4D91FC52-740C-4F60-865A-ACDFA401C0F6}" dt="2017-10-09T19:16:19.053" v="2018" actId="207"/>
        <pc:sldMkLst>
          <pc:docMk/>
          <pc:sldMk cId="2928402839" sldId="338"/>
        </pc:sldMkLst>
        <pc:spChg chg="mod">
          <ac:chgData name="Judson Santiago" userId="ebb108da2f256286" providerId="LiveId" clId="{4D91FC52-740C-4F60-865A-ACDFA401C0F6}" dt="2017-10-09T19:12:33.656" v="2009"/>
          <ac:spMkLst>
            <pc:docMk/>
            <pc:sldMk cId="2928402839" sldId="338"/>
            <ac:spMk id="2" creationId="{4ADA6BF4-78BD-4F09-98CA-FAE6CD1C70D5}"/>
          </ac:spMkLst>
        </pc:spChg>
        <pc:spChg chg="mod">
          <ac:chgData name="Judson Santiago" userId="ebb108da2f256286" providerId="LiveId" clId="{4D91FC52-740C-4F60-865A-ACDFA401C0F6}" dt="2017-10-09T18:41:45.140" v="1485" actId="15"/>
          <ac:spMkLst>
            <pc:docMk/>
            <pc:sldMk cId="2928402839" sldId="338"/>
            <ac:spMk id="3" creationId="{43B82DDE-120C-4C7A-AB5F-0B1ED94AA02B}"/>
          </ac:spMkLst>
        </pc:spChg>
        <pc:spChg chg="mod">
          <ac:chgData name="Judson Santiago" userId="ebb108da2f256286" providerId="LiveId" clId="{4D91FC52-740C-4F60-865A-ACDFA401C0F6}" dt="2017-10-09T18:38:47.365" v="1433"/>
          <ac:spMkLst>
            <pc:docMk/>
            <pc:sldMk cId="2928402839" sldId="338"/>
            <ac:spMk id="11" creationId="{00001715-ACCF-450D-9278-E71C25E9A1EF}"/>
          </ac:spMkLst>
        </pc:spChg>
        <pc:spChg chg="mod">
          <ac:chgData name="Judson Santiago" userId="ebb108da2f256286" providerId="LiveId" clId="{4D91FC52-740C-4F60-865A-ACDFA401C0F6}" dt="2017-10-09T18:38:47.365" v="1433"/>
          <ac:spMkLst>
            <pc:docMk/>
            <pc:sldMk cId="2928402839" sldId="338"/>
            <ac:spMk id="41" creationId="{ABD6D89A-8114-4A05-BDD1-CA0D973171D3}"/>
          </ac:spMkLst>
        </pc:spChg>
        <pc:spChg chg="add mod">
          <ac:chgData name="Judson Santiago" userId="ebb108da2f256286" providerId="LiveId" clId="{4D91FC52-740C-4F60-865A-ACDFA401C0F6}" dt="2017-10-09T18:38:52.271" v="1434" actId="20577"/>
          <ac:spMkLst>
            <pc:docMk/>
            <pc:sldMk cId="2928402839" sldId="338"/>
            <ac:spMk id="44" creationId="{70AABEF5-4F74-441A-8724-B4817D579C82}"/>
          </ac:spMkLst>
        </pc:spChg>
        <pc:spChg chg="mod">
          <ac:chgData name="Judson Santiago" userId="ebb108da2f256286" providerId="LiveId" clId="{4D91FC52-740C-4F60-865A-ACDFA401C0F6}" dt="2017-10-09T18:38:47.365" v="1433"/>
          <ac:spMkLst>
            <pc:docMk/>
            <pc:sldMk cId="2928402839" sldId="338"/>
            <ac:spMk id="45" creationId="{D039FFD9-B2C9-4B33-9BFB-921DFD40111B}"/>
          </ac:spMkLst>
        </pc:spChg>
        <pc:spChg chg="del">
          <ac:chgData name="Judson Santiago" userId="ebb108da2f256286" providerId="LiveId" clId="{4D91FC52-740C-4F60-865A-ACDFA401C0F6}" dt="2017-10-09T18:38:10.616" v="1423" actId="478"/>
          <ac:spMkLst>
            <pc:docMk/>
            <pc:sldMk cId="2928402839" sldId="338"/>
            <ac:spMk id="46" creationId="{E53F3E4D-0032-488A-B757-3095C2EF2898}"/>
          </ac:spMkLst>
        </pc:spChg>
        <pc:spChg chg="add mod">
          <ac:chgData name="Judson Santiago" userId="ebb108da2f256286" providerId="LiveId" clId="{4D91FC52-740C-4F60-865A-ACDFA401C0F6}" dt="2017-10-09T18:48:03.178" v="1515" actId="1035"/>
          <ac:spMkLst>
            <pc:docMk/>
            <pc:sldMk cId="2928402839" sldId="338"/>
            <ac:spMk id="48" creationId="{B30A4FD9-1BFE-4545-89C6-1769D228A50C}"/>
          </ac:spMkLst>
        </pc:spChg>
        <pc:spChg chg="add mod">
          <ac:chgData name="Judson Santiago" userId="ebb108da2f256286" providerId="LiveId" clId="{4D91FC52-740C-4F60-865A-ACDFA401C0F6}" dt="2017-10-09T18:48:03.178" v="1515" actId="1035"/>
          <ac:spMkLst>
            <pc:docMk/>
            <pc:sldMk cId="2928402839" sldId="338"/>
            <ac:spMk id="49" creationId="{F26819F2-2FF1-4EFC-BA62-2A81A412FAFA}"/>
          </ac:spMkLst>
        </pc:spChg>
        <pc:spChg chg="add mod">
          <ac:chgData name="Judson Santiago" userId="ebb108da2f256286" providerId="LiveId" clId="{4D91FC52-740C-4F60-865A-ACDFA401C0F6}" dt="2017-10-09T18:48:03.178" v="1515" actId="1035"/>
          <ac:spMkLst>
            <pc:docMk/>
            <pc:sldMk cId="2928402839" sldId="338"/>
            <ac:spMk id="50" creationId="{DDC8857A-B1BE-47B2-B9C0-44BCF8F75610}"/>
          </ac:spMkLst>
        </pc:spChg>
        <pc:spChg chg="add mod">
          <ac:chgData name="Judson Santiago" userId="ebb108da2f256286" providerId="LiveId" clId="{4D91FC52-740C-4F60-865A-ACDFA401C0F6}" dt="2017-10-09T18:48:03.178" v="1515" actId="1035"/>
          <ac:spMkLst>
            <pc:docMk/>
            <pc:sldMk cId="2928402839" sldId="338"/>
            <ac:spMk id="51" creationId="{CBD2DD73-5213-4228-B1CC-5C57EC0DF1AA}"/>
          </ac:spMkLst>
        </pc:spChg>
        <pc:spChg chg="add mod">
          <ac:chgData name="Judson Santiago" userId="ebb108da2f256286" providerId="LiveId" clId="{4D91FC52-740C-4F60-865A-ACDFA401C0F6}" dt="2017-10-09T18:48:03.178" v="1515" actId="1035"/>
          <ac:spMkLst>
            <pc:docMk/>
            <pc:sldMk cId="2928402839" sldId="338"/>
            <ac:spMk id="52" creationId="{90199396-41B4-417D-9DBB-2FA1C1A60880}"/>
          </ac:spMkLst>
        </pc:spChg>
        <pc:spChg chg="add mod">
          <ac:chgData name="Judson Santiago" userId="ebb108da2f256286" providerId="LiveId" clId="{4D91FC52-740C-4F60-865A-ACDFA401C0F6}" dt="2017-10-09T18:48:03.178" v="1515" actId="1035"/>
          <ac:spMkLst>
            <pc:docMk/>
            <pc:sldMk cId="2928402839" sldId="338"/>
            <ac:spMk id="53" creationId="{729A09CD-55C2-42D8-B73E-0D2CC2E3B230}"/>
          </ac:spMkLst>
        </pc:spChg>
        <pc:spChg chg="add mod">
          <ac:chgData name="Judson Santiago" userId="ebb108da2f256286" providerId="LiveId" clId="{4D91FC52-740C-4F60-865A-ACDFA401C0F6}" dt="2017-10-09T18:48:03.178" v="1515" actId="1035"/>
          <ac:spMkLst>
            <pc:docMk/>
            <pc:sldMk cId="2928402839" sldId="338"/>
            <ac:spMk id="54" creationId="{9587ACBA-9138-4E10-BAB8-6E331468270D}"/>
          </ac:spMkLst>
        </pc:spChg>
        <pc:spChg chg="add mod">
          <ac:chgData name="Judson Santiago" userId="ebb108da2f256286" providerId="LiveId" clId="{4D91FC52-740C-4F60-865A-ACDFA401C0F6}" dt="2017-10-09T18:48:03.178" v="1515" actId="1035"/>
          <ac:spMkLst>
            <pc:docMk/>
            <pc:sldMk cId="2928402839" sldId="338"/>
            <ac:spMk id="55" creationId="{687C712B-B34E-40FB-AF7E-2C322BCDE7F5}"/>
          </ac:spMkLst>
        </pc:spChg>
        <pc:spChg chg="add mod">
          <ac:chgData name="Judson Santiago" userId="ebb108da2f256286" providerId="LiveId" clId="{4D91FC52-740C-4F60-865A-ACDFA401C0F6}" dt="2017-10-09T18:48:03.178" v="1515" actId="1035"/>
          <ac:spMkLst>
            <pc:docMk/>
            <pc:sldMk cId="2928402839" sldId="338"/>
            <ac:spMk id="56" creationId="{38E0DA4C-31E4-4A6A-8C0F-8094BFE2CA9B}"/>
          </ac:spMkLst>
        </pc:spChg>
        <pc:spChg chg="add mod">
          <ac:chgData name="Judson Santiago" userId="ebb108da2f256286" providerId="LiveId" clId="{4D91FC52-740C-4F60-865A-ACDFA401C0F6}" dt="2017-10-09T18:48:03.178" v="1515" actId="1035"/>
          <ac:spMkLst>
            <pc:docMk/>
            <pc:sldMk cId="2928402839" sldId="338"/>
            <ac:spMk id="57" creationId="{4D4A1605-4F7A-411A-A4E3-FB744713D56C}"/>
          </ac:spMkLst>
        </pc:spChg>
        <pc:spChg chg="del mod">
          <ac:chgData name="Judson Santiago" userId="ebb108da2f256286" providerId="LiveId" clId="{4D91FC52-740C-4F60-865A-ACDFA401C0F6}" dt="2017-10-09T18:47:58.696" v="1507" actId="478"/>
          <ac:spMkLst>
            <pc:docMk/>
            <pc:sldMk cId="2928402839" sldId="338"/>
            <ac:spMk id="59" creationId="{5AF8FD10-D521-42DF-8A90-BE15F02D6371}"/>
          </ac:spMkLst>
        </pc:spChg>
        <pc:spChg chg="add mod">
          <ac:chgData name="Judson Santiago" userId="ebb108da2f256286" providerId="LiveId" clId="{4D91FC52-740C-4F60-865A-ACDFA401C0F6}" dt="2017-10-09T18:48:03.178" v="1515" actId="1035"/>
          <ac:spMkLst>
            <pc:docMk/>
            <pc:sldMk cId="2928402839" sldId="338"/>
            <ac:spMk id="60" creationId="{6B92F8ED-7D11-4C19-8732-66071C20A64E}"/>
          </ac:spMkLst>
        </pc:spChg>
        <pc:spChg chg="add mod">
          <ac:chgData name="Judson Santiago" userId="ebb108da2f256286" providerId="LiveId" clId="{4D91FC52-740C-4F60-865A-ACDFA401C0F6}" dt="2017-10-09T18:48:03.178" v="1515" actId="1035"/>
          <ac:spMkLst>
            <pc:docMk/>
            <pc:sldMk cId="2928402839" sldId="338"/>
            <ac:spMk id="61" creationId="{D446FB50-88AB-4780-A196-B722FC61D3FA}"/>
          </ac:spMkLst>
        </pc:spChg>
        <pc:spChg chg="add mod">
          <ac:chgData name="Judson Santiago" userId="ebb108da2f256286" providerId="LiveId" clId="{4D91FC52-740C-4F60-865A-ACDFA401C0F6}" dt="2017-10-09T18:50:05.891" v="1517" actId="1076"/>
          <ac:spMkLst>
            <pc:docMk/>
            <pc:sldMk cId="2928402839" sldId="338"/>
            <ac:spMk id="63" creationId="{F51DC802-75B3-484B-B9FC-78631A27C204}"/>
          </ac:spMkLst>
        </pc:spChg>
        <pc:graphicFrameChg chg="mod modGraphic">
          <ac:chgData name="Judson Santiago" userId="ebb108da2f256286" providerId="LiveId" clId="{4D91FC52-740C-4F60-865A-ACDFA401C0F6}" dt="2017-10-09T19:16:19.053" v="2018" actId="207"/>
          <ac:graphicFrameMkLst>
            <pc:docMk/>
            <pc:sldMk cId="2928402839" sldId="338"/>
            <ac:graphicFrameMk id="5" creationId="{4C78DB08-848B-4535-9474-E432CB25F558}"/>
          </ac:graphicFrameMkLst>
        </pc:graphicFrameChg>
        <pc:graphicFrameChg chg="add mod">
          <ac:chgData name="Judson Santiago" userId="ebb108da2f256286" providerId="LiveId" clId="{4D91FC52-740C-4F60-865A-ACDFA401C0F6}" dt="2017-10-09T18:48:03.178" v="1515" actId="1035"/>
          <ac:graphicFrameMkLst>
            <pc:docMk/>
            <pc:sldMk cId="2928402839" sldId="338"/>
            <ac:graphicFrameMk id="47" creationId="{01099A9C-5258-4F50-AEE2-6C1BEEEB4413}"/>
          </ac:graphicFrameMkLst>
        </pc:graphicFrameChg>
        <pc:graphicFrameChg chg="del mod modGraphic">
          <ac:chgData name="Judson Santiago" userId="ebb108da2f256286" providerId="LiveId" clId="{4D91FC52-740C-4F60-865A-ACDFA401C0F6}" dt="2017-10-09T18:47:58.696" v="1507" actId="478"/>
          <ac:graphicFrameMkLst>
            <pc:docMk/>
            <pc:sldMk cId="2928402839" sldId="338"/>
            <ac:graphicFrameMk id="58" creationId="{3CF62F14-C896-4A3F-BF85-8BA3E24E5677}"/>
          </ac:graphicFrameMkLst>
        </pc:graphicFrameChg>
      </pc:sldChg>
      <pc:sldChg chg="addSp modSp add modNotesTx">
        <pc:chgData name="Judson Santiago" userId="ebb108da2f256286" providerId="LiveId" clId="{4D91FC52-740C-4F60-865A-ACDFA401C0F6}" dt="2017-10-09T19:16:21.850" v="2019" actId="207"/>
        <pc:sldMkLst>
          <pc:docMk/>
          <pc:sldMk cId="700051842" sldId="339"/>
        </pc:sldMkLst>
        <pc:spChg chg="mod">
          <ac:chgData name="Judson Santiago" userId="ebb108da2f256286" providerId="LiveId" clId="{4D91FC52-740C-4F60-865A-ACDFA401C0F6}" dt="2017-10-09T19:12:40.149" v="2010"/>
          <ac:spMkLst>
            <pc:docMk/>
            <pc:sldMk cId="700051842" sldId="339"/>
            <ac:spMk id="2" creationId="{4ADA6BF4-78BD-4F09-98CA-FAE6CD1C70D5}"/>
          </ac:spMkLst>
        </pc:spChg>
        <pc:spChg chg="mod">
          <ac:chgData name="Judson Santiago" userId="ebb108da2f256286" providerId="LiveId" clId="{4D91FC52-740C-4F60-865A-ACDFA401C0F6}" dt="2017-10-09T19:06:24.736" v="1796" actId="20577"/>
          <ac:spMkLst>
            <pc:docMk/>
            <pc:sldMk cId="700051842" sldId="339"/>
            <ac:spMk id="3" creationId="{43B82DDE-120C-4C7A-AB5F-0B1ED94AA02B}"/>
          </ac:spMkLst>
        </pc:spChg>
        <pc:spChg chg="mod">
          <ac:chgData name="Judson Santiago" userId="ebb108da2f256286" providerId="LiveId" clId="{4D91FC52-740C-4F60-865A-ACDFA401C0F6}" dt="2017-10-09T19:02:44.800" v="1738" actId="20577"/>
          <ac:spMkLst>
            <pc:docMk/>
            <pc:sldMk cId="700051842" sldId="339"/>
            <ac:spMk id="44" creationId="{70AABEF5-4F74-441A-8724-B4817D579C82}"/>
          </ac:spMkLst>
        </pc:spChg>
        <pc:spChg chg="mod">
          <ac:chgData name="Judson Santiago" userId="ebb108da2f256286" providerId="LiveId" clId="{4D91FC52-740C-4F60-865A-ACDFA401C0F6}" dt="2017-10-09T18:59:27.012" v="1720" actId="1076"/>
          <ac:spMkLst>
            <pc:docMk/>
            <pc:sldMk cId="700051842" sldId="339"/>
            <ac:spMk id="63" creationId="{F51DC802-75B3-484B-B9FC-78631A27C204}"/>
          </ac:spMkLst>
        </pc:spChg>
        <pc:graphicFrameChg chg="add mod modGraphic">
          <ac:chgData name="Judson Santiago" userId="ebb108da2f256286" providerId="LiveId" clId="{4D91FC52-740C-4F60-865A-ACDFA401C0F6}" dt="2017-10-09T19:02:41.331" v="1737" actId="20577"/>
          <ac:graphicFrameMkLst>
            <pc:docMk/>
            <pc:sldMk cId="700051842" sldId="339"/>
            <ac:graphicFrameMk id="4" creationId="{93CB0FF6-7F9A-45A6-B2AD-A2C88FB4A16C}"/>
          </ac:graphicFrameMkLst>
        </pc:graphicFrameChg>
        <pc:graphicFrameChg chg="mod modGraphic">
          <ac:chgData name="Judson Santiago" userId="ebb108da2f256286" providerId="LiveId" clId="{4D91FC52-740C-4F60-865A-ACDFA401C0F6}" dt="2017-10-09T19:16:21.850" v="2019" actId="207"/>
          <ac:graphicFrameMkLst>
            <pc:docMk/>
            <pc:sldMk cId="700051842" sldId="339"/>
            <ac:graphicFrameMk id="5" creationId="{4C78DB08-848B-4535-9474-E432CB25F558}"/>
          </ac:graphicFrameMkLst>
        </pc:graphicFrameChg>
        <pc:graphicFrameChg chg="modGraphic">
          <ac:chgData name="Judson Santiago" userId="ebb108da2f256286" providerId="LiveId" clId="{4D91FC52-740C-4F60-865A-ACDFA401C0F6}" dt="2017-10-09T19:01:49.489" v="1731" actId="20577"/>
          <ac:graphicFrameMkLst>
            <pc:docMk/>
            <pc:sldMk cId="700051842" sldId="339"/>
            <ac:graphicFrameMk id="47" creationId="{01099A9C-5258-4F50-AEE2-6C1BEEEB441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10/9/2017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Qual processo utilizaram para fazer o casamento?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2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X tem comprimento</a:t>
            </a:r>
            <a:r>
              <a:rPr lang="pt-BR" baseline="0" dirty="0"/>
              <a:t> 29</a:t>
            </a:r>
          </a:p>
          <a:p>
            <a:r>
              <a:rPr lang="pt-BR" baseline="0" dirty="0"/>
              <a:t>Y tem comprimento 11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415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4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0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KMP vai testar apenas os deslocamentos indicados. Ele consegue fazer estes saltos analisando os prefixos e sufixos dentro da parte casada do padrão.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24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Mas se a parte casada fosse “</a:t>
            </a:r>
            <a:r>
              <a:rPr lang="pt-BR" dirty="0" err="1"/>
              <a:t>abab</a:t>
            </a:r>
            <a:r>
              <a:rPr lang="pt-BR" dirty="0"/>
              <a:t>”, poderia haver um casamento em l = 3. </a:t>
            </a:r>
          </a:p>
          <a:p>
            <a:r>
              <a:rPr lang="pt-BR" dirty="0"/>
              <a:t>Isso mostra que procuramos um pré-fixo de P que apareça no final da parte casada.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828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d(k) é o número máximo de caracteres </a:t>
            </a:r>
            <a:r>
              <a:rPr lang="pt-BR" baseline="0" dirty="0"/>
              <a:t>iniciais que se repetem no fim de k caracteres do vetor P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65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81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/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10/9/2017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10/9/2017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10/9/2017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10/9/2017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10/9/2017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10/9/2017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10/9/2017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10/9/2017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10/9/2017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10/9/2017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10/9/2017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Knuth, Morris e Pratt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39334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B82DDE-120C-4C7A-AB5F-0B1ED94AA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não existisse um pré-fixo </a:t>
            </a:r>
            <a:r>
              <a:rPr lang="pt-BR" dirty="0"/>
              <a:t>que se repetisse no trecho casado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Poderíamos saltar para </a:t>
            </a:r>
            <a:r>
              <a:rPr lang="pt-BR" dirty="0">
                <a:latin typeface="Freestyle Script" pitchFamily="66" charset="0"/>
              </a:rPr>
              <a:t>l</a:t>
            </a:r>
            <a:r>
              <a:rPr lang="pt-BR" dirty="0"/>
              <a:t> </a:t>
            </a:r>
            <a:r>
              <a:rPr lang="pt-BR" dirty="0">
                <a:latin typeface="Calibri" panose="020F0502020204030204" pitchFamily="34" charset="0"/>
              </a:rPr>
              <a:t>= 4</a:t>
            </a:r>
            <a:endParaRPr lang="pt-BR" dirty="0"/>
          </a:p>
          <a:p>
            <a:pPr lvl="2"/>
            <a:r>
              <a:rPr lang="pt-BR" dirty="0"/>
              <a:t>Para que houvesse casamento em </a:t>
            </a:r>
            <a:r>
              <a:rPr lang="pt-BR" dirty="0">
                <a:latin typeface="Freestyle Script" pitchFamily="66" charset="0"/>
              </a:rPr>
              <a:t>l</a:t>
            </a:r>
            <a:r>
              <a:rPr lang="pt-BR" dirty="0"/>
              <a:t> </a:t>
            </a:r>
            <a:r>
              <a:rPr lang="pt-BR" dirty="0">
                <a:latin typeface="Calibri" panose="020F0502020204030204" pitchFamily="34" charset="0"/>
              </a:rPr>
              <a:t>= 2</a:t>
            </a:r>
            <a:r>
              <a:rPr lang="pt-BR" dirty="0"/>
              <a:t>, P[0] deveria ser igual a P[1]</a:t>
            </a:r>
          </a:p>
          <a:p>
            <a:pPr lvl="2"/>
            <a:r>
              <a:rPr lang="pt-BR" dirty="0"/>
              <a:t>Para que houvesse casamento em </a:t>
            </a:r>
            <a:r>
              <a:rPr lang="pt-BR" dirty="0">
                <a:latin typeface="Freestyle Script" pitchFamily="66" charset="0"/>
              </a:rPr>
              <a:t>l</a:t>
            </a:r>
            <a:r>
              <a:rPr lang="pt-BR" dirty="0"/>
              <a:t> </a:t>
            </a:r>
            <a:r>
              <a:rPr lang="pt-BR" dirty="0">
                <a:latin typeface="Calibri" panose="020F0502020204030204" pitchFamily="34" charset="0"/>
              </a:rPr>
              <a:t>= 3</a:t>
            </a:r>
            <a:r>
              <a:rPr lang="pt-BR" dirty="0"/>
              <a:t>, P[0] deveria ser igual a P[2]</a:t>
            </a:r>
          </a:p>
          <a:p>
            <a:pPr marL="225425" lvl="1" indent="0">
              <a:buNone/>
            </a:pPr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C78DB08-848B-4535-9474-E432CB25F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09941"/>
              </p:ext>
            </p:extLst>
          </p:nvPr>
        </p:nvGraphicFramePr>
        <p:xfrm>
          <a:off x="1400901" y="3135592"/>
          <a:ext cx="9537781" cy="1066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889">
                  <a:extLst>
                    <a:ext uri="{9D8B030D-6E8A-4147-A177-3AD203B41FA5}">
                      <a16:colId xmlns:a16="http://schemas.microsoft.com/office/drawing/2014/main" val="195410680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6633671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34373883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10367475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97067562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69471642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1400109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39211408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75065589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53510042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77593056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78737973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65336890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15523132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52460195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00129796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2005666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94989458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7515900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90681148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38682450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37953602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60603970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09208136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24486813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36060719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32871780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75313673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927929439"/>
                    </a:ext>
                  </a:extLst>
                </a:gridCol>
              </a:tblGrid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679221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716696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841564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80981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245523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4ADA6BF4-78BD-4F09-98CA-FAE6CD1C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 de Funcionamento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E0151E-D597-41B7-8BBE-4DCBB951E4E1}"/>
              </a:ext>
            </a:extLst>
          </p:cNvPr>
          <p:cNvSpPr txBox="1"/>
          <p:nvPr/>
        </p:nvSpPr>
        <p:spPr>
          <a:xfrm>
            <a:off x="930421" y="308664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001715-ACCF-450D-9278-E71C25E9A1EF}"/>
              </a:ext>
            </a:extLst>
          </p:cNvPr>
          <p:cNvSpPr txBox="1"/>
          <p:nvPr/>
        </p:nvSpPr>
        <p:spPr>
          <a:xfrm>
            <a:off x="755598" y="335214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F3D52C0-E988-4D02-8041-3DF6D6504DC8}"/>
              </a:ext>
            </a:extLst>
          </p:cNvPr>
          <p:cNvSpPr txBox="1"/>
          <p:nvPr/>
        </p:nvSpPr>
        <p:spPr>
          <a:xfrm>
            <a:off x="1399031" y="2859634"/>
            <a:ext cx="284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03191BE-427E-475E-8F2B-297DAB763CD0}"/>
              </a:ext>
            </a:extLst>
          </p:cNvPr>
          <p:cNvSpPr txBox="1"/>
          <p:nvPr/>
        </p:nvSpPr>
        <p:spPr>
          <a:xfrm>
            <a:off x="1721173" y="2858400"/>
            <a:ext cx="28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693459-2695-491F-A2D1-2896906A9CF7}"/>
              </a:ext>
            </a:extLst>
          </p:cNvPr>
          <p:cNvSpPr txBox="1"/>
          <p:nvPr/>
        </p:nvSpPr>
        <p:spPr>
          <a:xfrm>
            <a:off x="2049176" y="2856630"/>
            <a:ext cx="284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856106A-F6A3-4958-86A7-79B2DD27FE53}"/>
              </a:ext>
            </a:extLst>
          </p:cNvPr>
          <p:cNvSpPr txBox="1"/>
          <p:nvPr/>
        </p:nvSpPr>
        <p:spPr>
          <a:xfrm>
            <a:off x="2371320" y="2855394"/>
            <a:ext cx="288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8B2893E-6F3B-4A8A-81D2-D55163CFBC08}"/>
              </a:ext>
            </a:extLst>
          </p:cNvPr>
          <p:cNvSpPr txBox="1"/>
          <p:nvPr/>
        </p:nvSpPr>
        <p:spPr>
          <a:xfrm>
            <a:off x="2719830" y="2857240"/>
            <a:ext cx="262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9556A9-3079-4FBE-AADA-0984A4F0CDB2}"/>
              </a:ext>
            </a:extLst>
          </p:cNvPr>
          <p:cNvSpPr txBox="1"/>
          <p:nvPr/>
        </p:nvSpPr>
        <p:spPr>
          <a:xfrm>
            <a:off x="3047837" y="2856005"/>
            <a:ext cx="255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B866949-5AE3-490D-B733-B68724B1297E}"/>
              </a:ext>
            </a:extLst>
          </p:cNvPr>
          <p:cNvSpPr txBox="1"/>
          <p:nvPr/>
        </p:nvSpPr>
        <p:spPr>
          <a:xfrm>
            <a:off x="3324200" y="2854236"/>
            <a:ext cx="298588" cy="24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5BC9019-65E3-429A-B1F6-4F1892A138F3}"/>
              </a:ext>
            </a:extLst>
          </p:cNvPr>
          <p:cNvSpPr txBox="1"/>
          <p:nvPr/>
        </p:nvSpPr>
        <p:spPr>
          <a:xfrm>
            <a:off x="3705780" y="2853000"/>
            <a:ext cx="310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AAF316E-A050-494C-9012-32EECBDE146E}"/>
              </a:ext>
            </a:extLst>
          </p:cNvPr>
          <p:cNvSpPr txBox="1"/>
          <p:nvPr/>
        </p:nvSpPr>
        <p:spPr>
          <a:xfrm>
            <a:off x="4037818" y="2857443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B8CBDE9-5EDE-4DF0-8F0C-F6A8FC59F592}"/>
              </a:ext>
            </a:extLst>
          </p:cNvPr>
          <p:cNvSpPr txBox="1"/>
          <p:nvPr/>
        </p:nvSpPr>
        <p:spPr>
          <a:xfrm>
            <a:off x="4369247" y="2856208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026EB90-4ED1-4816-A43D-89C31340DFEC}"/>
              </a:ext>
            </a:extLst>
          </p:cNvPr>
          <p:cNvSpPr txBox="1"/>
          <p:nvPr/>
        </p:nvSpPr>
        <p:spPr>
          <a:xfrm>
            <a:off x="4697908" y="2854438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57551D7-9A80-4CD0-8A1E-C97A28124A4B}"/>
              </a:ext>
            </a:extLst>
          </p:cNvPr>
          <p:cNvSpPr txBox="1"/>
          <p:nvPr/>
        </p:nvSpPr>
        <p:spPr>
          <a:xfrm>
            <a:off x="5028990" y="2859268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BCA000C-6ED0-49B7-9245-80F3A2B00566}"/>
              </a:ext>
            </a:extLst>
          </p:cNvPr>
          <p:cNvSpPr txBox="1"/>
          <p:nvPr/>
        </p:nvSpPr>
        <p:spPr>
          <a:xfrm>
            <a:off x="5371137" y="2859891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51FBCC1-A7C3-4E3E-B981-CF27B68AA28B}"/>
              </a:ext>
            </a:extLst>
          </p:cNvPr>
          <p:cNvSpPr txBox="1"/>
          <p:nvPr/>
        </p:nvSpPr>
        <p:spPr>
          <a:xfrm>
            <a:off x="5693280" y="2858656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A37C811-A0FB-439F-B8B2-25D328E8FB8F}"/>
              </a:ext>
            </a:extLst>
          </p:cNvPr>
          <p:cNvSpPr txBox="1"/>
          <p:nvPr/>
        </p:nvSpPr>
        <p:spPr>
          <a:xfrm>
            <a:off x="6021283" y="2856886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8A1BAD9-5423-41FF-92A5-A286DBC1AC97}"/>
              </a:ext>
            </a:extLst>
          </p:cNvPr>
          <p:cNvSpPr txBox="1"/>
          <p:nvPr/>
        </p:nvSpPr>
        <p:spPr>
          <a:xfrm>
            <a:off x="6343426" y="2855651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9F10FF1-A7CB-4D44-8A2C-A8F65BBD920C}"/>
              </a:ext>
            </a:extLst>
          </p:cNvPr>
          <p:cNvSpPr txBox="1"/>
          <p:nvPr/>
        </p:nvSpPr>
        <p:spPr>
          <a:xfrm>
            <a:off x="6691936" y="2857497"/>
            <a:ext cx="315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A7FCFB3-7291-45DB-8D5C-5CED87E91E48}"/>
              </a:ext>
            </a:extLst>
          </p:cNvPr>
          <p:cNvSpPr txBox="1"/>
          <p:nvPr/>
        </p:nvSpPr>
        <p:spPr>
          <a:xfrm>
            <a:off x="7010485" y="2856262"/>
            <a:ext cx="3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8FFFB29-8946-4AB7-AE82-DA8C655B8A98}"/>
              </a:ext>
            </a:extLst>
          </p:cNvPr>
          <p:cNvSpPr txBox="1"/>
          <p:nvPr/>
        </p:nvSpPr>
        <p:spPr>
          <a:xfrm>
            <a:off x="7326498" y="2854492"/>
            <a:ext cx="335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18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ABADE99-7393-4E81-8870-BFD9FB4DCC7A}"/>
              </a:ext>
            </a:extLst>
          </p:cNvPr>
          <p:cNvSpPr txBox="1"/>
          <p:nvPr/>
        </p:nvSpPr>
        <p:spPr>
          <a:xfrm>
            <a:off x="7640101" y="2853257"/>
            <a:ext cx="34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19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A296B51-9F19-4C0B-8935-4EA615787BD6}"/>
              </a:ext>
            </a:extLst>
          </p:cNvPr>
          <p:cNvSpPr txBox="1"/>
          <p:nvPr/>
        </p:nvSpPr>
        <p:spPr>
          <a:xfrm>
            <a:off x="8009925" y="2857700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20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BD9A0FE-B7AB-4B5F-A46D-D826D84BF53C}"/>
              </a:ext>
            </a:extLst>
          </p:cNvPr>
          <p:cNvSpPr txBox="1"/>
          <p:nvPr/>
        </p:nvSpPr>
        <p:spPr>
          <a:xfrm>
            <a:off x="8341354" y="2856465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DEA4F77-7DE8-425F-95BC-5E64DDB1D098}"/>
              </a:ext>
            </a:extLst>
          </p:cNvPr>
          <p:cNvSpPr txBox="1"/>
          <p:nvPr/>
        </p:nvSpPr>
        <p:spPr>
          <a:xfrm>
            <a:off x="8670015" y="2854695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22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8DEFA6D-2281-4470-A082-645F7F3DE521}"/>
              </a:ext>
            </a:extLst>
          </p:cNvPr>
          <p:cNvSpPr txBox="1"/>
          <p:nvPr/>
        </p:nvSpPr>
        <p:spPr>
          <a:xfrm>
            <a:off x="9001097" y="2853461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23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A5EBFE8-279C-4BDC-95F6-C2381A008ED5}"/>
              </a:ext>
            </a:extLst>
          </p:cNvPr>
          <p:cNvSpPr txBox="1"/>
          <p:nvPr/>
        </p:nvSpPr>
        <p:spPr>
          <a:xfrm>
            <a:off x="9280419" y="2853000"/>
            <a:ext cx="34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24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43E871D-6174-4462-B2FE-B4D473E32ACE}"/>
              </a:ext>
            </a:extLst>
          </p:cNvPr>
          <p:cNvSpPr txBox="1"/>
          <p:nvPr/>
        </p:nvSpPr>
        <p:spPr>
          <a:xfrm>
            <a:off x="9650243" y="2857443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18F4FA7-FC9B-4060-A56E-6828DC4C73CA}"/>
              </a:ext>
            </a:extLst>
          </p:cNvPr>
          <p:cNvSpPr txBox="1"/>
          <p:nvPr/>
        </p:nvSpPr>
        <p:spPr>
          <a:xfrm>
            <a:off x="9981672" y="2856208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26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8CDE678-CF44-44F4-B39A-DB9C5403FEEB}"/>
              </a:ext>
            </a:extLst>
          </p:cNvPr>
          <p:cNvSpPr txBox="1"/>
          <p:nvPr/>
        </p:nvSpPr>
        <p:spPr>
          <a:xfrm>
            <a:off x="10310333" y="2854438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27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C5C47F6-6FD5-4120-A1E8-37C0AD4413E7}"/>
              </a:ext>
            </a:extLst>
          </p:cNvPr>
          <p:cNvSpPr txBox="1"/>
          <p:nvPr/>
        </p:nvSpPr>
        <p:spPr>
          <a:xfrm>
            <a:off x="10605790" y="2865079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28</a:t>
            </a:r>
          </a:p>
        </p:txBody>
      </p:sp>
      <p:sp>
        <p:nvSpPr>
          <p:cNvPr id="62" name="Seta para a Direita 64">
            <a:extLst>
              <a:ext uri="{FF2B5EF4-FFF2-40B4-BE49-F238E27FC236}">
                <a16:creationId xmlns:a16="http://schemas.microsoft.com/office/drawing/2014/main" id="{AD86AE7D-9475-4EB6-90DE-DB7A27679138}"/>
              </a:ext>
            </a:extLst>
          </p:cNvPr>
          <p:cNvSpPr/>
          <p:nvPr/>
        </p:nvSpPr>
        <p:spPr>
          <a:xfrm flipH="1">
            <a:off x="10946217" y="3384382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CDE51610-13F1-4788-88F7-8561B7580E8C}"/>
              </a:ext>
            </a:extLst>
          </p:cNvPr>
          <p:cNvSpPr/>
          <p:nvPr/>
        </p:nvSpPr>
        <p:spPr>
          <a:xfrm>
            <a:off x="1721298" y="3142768"/>
            <a:ext cx="3615639" cy="216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0320B444-4B92-4C94-A67B-3BE5B2ED9149}"/>
              </a:ext>
            </a:extLst>
          </p:cNvPr>
          <p:cNvSpPr/>
          <p:nvPr/>
        </p:nvSpPr>
        <p:spPr>
          <a:xfrm>
            <a:off x="1721298" y="3359654"/>
            <a:ext cx="3615639" cy="216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D6D89A-8114-4A05-BDD1-CA0D973171D3}"/>
              </a:ext>
            </a:extLst>
          </p:cNvPr>
          <p:cNvSpPr txBox="1"/>
          <p:nvPr/>
        </p:nvSpPr>
        <p:spPr>
          <a:xfrm>
            <a:off x="755598" y="3552317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2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039FFD9-B2C9-4B33-9BFB-921DFD40111B}"/>
              </a:ext>
            </a:extLst>
          </p:cNvPr>
          <p:cNvSpPr txBox="1"/>
          <p:nvPr/>
        </p:nvSpPr>
        <p:spPr>
          <a:xfrm>
            <a:off x="755598" y="375615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3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0AABEF5-4F74-441A-8724-B4817D579C82}"/>
              </a:ext>
            </a:extLst>
          </p:cNvPr>
          <p:cNvSpPr txBox="1"/>
          <p:nvPr/>
        </p:nvSpPr>
        <p:spPr>
          <a:xfrm>
            <a:off x="755598" y="398721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4</a:t>
            </a:r>
          </a:p>
        </p:txBody>
      </p:sp>
      <p:graphicFrame>
        <p:nvGraphicFramePr>
          <p:cNvPr id="47" name="Tabela 46">
            <a:extLst>
              <a:ext uri="{FF2B5EF4-FFF2-40B4-BE49-F238E27FC236}">
                <a16:creationId xmlns:a16="http://schemas.microsoft.com/office/drawing/2014/main" id="{01099A9C-5258-4F50-AEE2-6C1BEEEB4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94109"/>
              </p:ext>
            </p:extLst>
          </p:nvPr>
        </p:nvGraphicFramePr>
        <p:xfrm>
          <a:off x="1402851" y="4427598"/>
          <a:ext cx="3617779" cy="21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889">
                  <a:extLst>
                    <a:ext uri="{9D8B030D-6E8A-4147-A177-3AD203B41FA5}">
                      <a16:colId xmlns:a16="http://schemas.microsoft.com/office/drawing/2014/main" val="207944478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0589578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91315658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567440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69898324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93699131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036519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7663153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55152399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22976191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312733594"/>
                    </a:ext>
                  </a:extLst>
                </a:gridCol>
              </a:tblGrid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7883"/>
                  </a:ext>
                </a:extLst>
              </a:tr>
            </a:tbl>
          </a:graphicData>
        </a:graphic>
      </p:graphicFrame>
      <p:sp>
        <p:nvSpPr>
          <p:cNvPr id="48" name="CaixaDeTexto 47">
            <a:extLst>
              <a:ext uri="{FF2B5EF4-FFF2-40B4-BE49-F238E27FC236}">
                <a16:creationId xmlns:a16="http://schemas.microsoft.com/office/drawing/2014/main" id="{B30A4FD9-1BFE-4545-89C6-1769D228A50C}"/>
              </a:ext>
            </a:extLst>
          </p:cNvPr>
          <p:cNvSpPr txBox="1"/>
          <p:nvPr/>
        </p:nvSpPr>
        <p:spPr>
          <a:xfrm>
            <a:off x="930421" y="4365000"/>
            <a:ext cx="277640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</a:rPr>
              <a:t>P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26819F2-2FF1-4EFC-BA62-2A81A412FAFA}"/>
              </a:ext>
            </a:extLst>
          </p:cNvPr>
          <p:cNvSpPr txBox="1"/>
          <p:nvPr/>
        </p:nvSpPr>
        <p:spPr>
          <a:xfrm>
            <a:off x="1431633" y="4674069"/>
            <a:ext cx="284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DC8857A-B1BE-47B2-B9C0-44BCF8F75610}"/>
              </a:ext>
            </a:extLst>
          </p:cNvPr>
          <p:cNvSpPr txBox="1"/>
          <p:nvPr/>
        </p:nvSpPr>
        <p:spPr>
          <a:xfrm>
            <a:off x="1753775" y="4674069"/>
            <a:ext cx="28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BD2DD73-5213-4228-B1CC-5C57EC0DF1AA}"/>
              </a:ext>
            </a:extLst>
          </p:cNvPr>
          <p:cNvSpPr txBox="1"/>
          <p:nvPr/>
        </p:nvSpPr>
        <p:spPr>
          <a:xfrm>
            <a:off x="2081778" y="4674069"/>
            <a:ext cx="284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0199396-41B4-417D-9DBB-2FA1C1A60880}"/>
              </a:ext>
            </a:extLst>
          </p:cNvPr>
          <p:cNvSpPr txBox="1"/>
          <p:nvPr/>
        </p:nvSpPr>
        <p:spPr>
          <a:xfrm>
            <a:off x="2403922" y="4674069"/>
            <a:ext cx="288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29A09CD-55C2-42D8-B73E-0D2CC2E3B230}"/>
              </a:ext>
            </a:extLst>
          </p:cNvPr>
          <p:cNvSpPr txBox="1"/>
          <p:nvPr/>
        </p:nvSpPr>
        <p:spPr>
          <a:xfrm>
            <a:off x="2752432" y="4674069"/>
            <a:ext cx="262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587ACBA-9138-4E10-BAB8-6E331468270D}"/>
              </a:ext>
            </a:extLst>
          </p:cNvPr>
          <p:cNvSpPr txBox="1"/>
          <p:nvPr/>
        </p:nvSpPr>
        <p:spPr>
          <a:xfrm>
            <a:off x="3080439" y="4674069"/>
            <a:ext cx="255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687C712B-B34E-40FB-AF7E-2C322BCDE7F5}"/>
              </a:ext>
            </a:extLst>
          </p:cNvPr>
          <p:cNvSpPr txBox="1"/>
          <p:nvPr/>
        </p:nvSpPr>
        <p:spPr>
          <a:xfrm>
            <a:off x="3356802" y="4674069"/>
            <a:ext cx="298588" cy="24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8E0DA4C-31E4-4A6A-8C0F-8094BFE2CA9B}"/>
              </a:ext>
            </a:extLst>
          </p:cNvPr>
          <p:cNvSpPr txBox="1"/>
          <p:nvPr/>
        </p:nvSpPr>
        <p:spPr>
          <a:xfrm>
            <a:off x="3738382" y="4674069"/>
            <a:ext cx="310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D4A1605-4F7A-411A-A4E3-FB744713D56C}"/>
              </a:ext>
            </a:extLst>
          </p:cNvPr>
          <p:cNvSpPr txBox="1"/>
          <p:nvPr/>
        </p:nvSpPr>
        <p:spPr>
          <a:xfrm>
            <a:off x="4070420" y="4674069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6B92F8ED-7D11-4C19-8732-66071C20A64E}"/>
              </a:ext>
            </a:extLst>
          </p:cNvPr>
          <p:cNvSpPr txBox="1"/>
          <p:nvPr/>
        </p:nvSpPr>
        <p:spPr>
          <a:xfrm>
            <a:off x="4401849" y="4674069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D446FB50-88AB-4780-A196-B722FC61D3FA}"/>
              </a:ext>
            </a:extLst>
          </p:cNvPr>
          <p:cNvSpPr txBox="1"/>
          <p:nvPr/>
        </p:nvSpPr>
        <p:spPr>
          <a:xfrm>
            <a:off x="4730510" y="4674069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63" name="Seta para a Direita 64">
            <a:extLst>
              <a:ext uri="{FF2B5EF4-FFF2-40B4-BE49-F238E27FC236}">
                <a16:creationId xmlns:a16="http://schemas.microsoft.com/office/drawing/2014/main" id="{F51DC802-75B3-484B-B9FC-78631A27C204}"/>
              </a:ext>
            </a:extLst>
          </p:cNvPr>
          <p:cNvSpPr/>
          <p:nvPr/>
        </p:nvSpPr>
        <p:spPr>
          <a:xfrm flipH="1">
            <a:off x="10946217" y="4022470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40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B82DDE-120C-4C7A-AB5F-0B1ED94AA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pré-fixo não aparecesse no final </a:t>
            </a:r>
            <a:r>
              <a:rPr lang="pt-BR" dirty="0"/>
              <a:t>do trecho casado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Poderíamos saltar para </a:t>
            </a:r>
            <a:r>
              <a:rPr lang="pt-BR" dirty="0">
                <a:latin typeface="Freestyle Script" pitchFamily="66" charset="0"/>
              </a:rPr>
              <a:t>l</a:t>
            </a:r>
            <a:r>
              <a:rPr lang="pt-BR" dirty="0"/>
              <a:t> </a:t>
            </a:r>
            <a:r>
              <a:rPr lang="pt-BR" dirty="0">
                <a:latin typeface="Calibri" panose="020F0502020204030204" pitchFamily="34" charset="0"/>
              </a:rPr>
              <a:t>= 5</a:t>
            </a:r>
            <a:endParaRPr lang="pt-BR" dirty="0"/>
          </a:p>
          <a:p>
            <a:pPr lvl="2"/>
            <a:r>
              <a:rPr lang="pt-BR" dirty="0"/>
              <a:t>Para que houvesse casamento em </a:t>
            </a:r>
            <a:r>
              <a:rPr lang="pt-BR" dirty="0">
                <a:latin typeface="Freestyle Script" pitchFamily="66" charset="0"/>
              </a:rPr>
              <a:t>l</a:t>
            </a:r>
            <a:r>
              <a:rPr lang="pt-BR" dirty="0"/>
              <a:t> </a:t>
            </a:r>
            <a:r>
              <a:rPr lang="pt-BR" dirty="0">
                <a:latin typeface="Calibri" panose="020F0502020204030204" pitchFamily="34" charset="0"/>
              </a:rPr>
              <a:t>= 2</a:t>
            </a:r>
            <a:r>
              <a:rPr lang="pt-BR" dirty="0"/>
              <a:t>, P[0] deveria ser igual a P[1]</a:t>
            </a:r>
          </a:p>
          <a:p>
            <a:pPr lvl="2"/>
            <a:r>
              <a:rPr lang="pt-BR" dirty="0"/>
              <a:t>Para que houvesse casamento em </a:t>
            </a:r>
            <a:r>
              <a:rPr lang="pt-BR" dirty="0">
                <a:latin typeface="Freestyle Script" pitchFamily="66" charset="0"/>
              </a:rPr>
              <a:t>l</a:t>
            </a:r>
            <a:r>
              <a:rPr lang="pt-BR" dirty="0"/>
              <a:t> </a:t>
            </a:r>
            <a:r>
              <a:rPr lang="pt-BR" dirty="0">
                <a:latin typeface="Calibri" panose="020F0502020204030204" pitchFamily="34" charset="0"/>
              </a:rPr>
              <a:t>= 3</a:t>
            </a:r>
            <a:r>
              <a:rPr lang="pt-BR" dirty="0"/>
              <a:t>, P[1] deveria ser igual a P[3]</a:t>
            </a:r>
          </a:p>
          <a:p>
            <a:pPr marL="225425" lvl="1" indent="0">
              <a:buNone/>
            </a:pPr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C78DB08-848B-4535-9474-E432CB25F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06879"/>
              </p:ext>
            </p:extLst>
          </p:nvPr>
        </p:nvGraphicFramePr>
        <p:xfrm>
          <a:off x="1400901" y="3135592"/>
          <a:ext cx="9537781" cy="85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889">
                  <a:extLst>
                    <a:ext uri="{9D8B030D-6E8A-4147-A177-3AD203B41FA5}">
                      <a16:colId xmlns:a16="http://schemas.microsoft.com/office/drawing/2014/main" val="195410680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6633671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34373883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10367475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97067562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69471642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1400109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39211408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75065589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53510042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77593056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78737973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65336890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15523132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52460195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00129796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2005666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94989458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7515900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90681148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38682450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37953602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60603970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09208136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24486813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36060719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32871780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75313673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927929439"/>
                    </a:ext>
                  </a:extLst>
                </a:gridCol>
              </a:tblGrid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679221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716696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841564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80981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4ADA6BF4-78BD-4F09-98CA-FAE6CD1C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 de Funcionamento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E0151E-D597-41B7-8BBE-4DCBB951E4E1}"/>
              </a:ext>
            </a:extLst>
          </p:cNvPr>
          <p:cNvSpPr txBox="1"/>
          <p:nvPr/>
        </p:nvSpPr>
        <p:spPr>
          <a:xfrm>
            <a:off x="930421" y="308664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001715-ACCF-450D-9278-E71C25E9A1EF}"/>
              </a:ext>
            </a:extLst>
          </p:cNvPr>
          <p:cNvSpPr txBox="1"/>
          <p:nvPr/>
        </p:nvSpPr>
        <p:spPr>
          <a:xfrm>
            <a:off x="755598" y="335214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F3D52C0-E988-4D02-8041-3DF6D6504DC8}"/>
              </a:ext>
            </a:extLst>
          </p:cNvPr>
          <p:cNvSpPr txBox="1"/>
          <p:nvPr/>
        </p:nvSpPr>
        <p:spPr>
          <a:xfrm>
            <a:off x="1399031" y="2859634"/>
            <a:ext cx="284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03191BE-427E-475E-8F2B-297DAB763CD0}"/>
              </a:ext>
            </a:extLst>
          </p:cNvPr>
          <p:cNvSpPr txBox="1"/>
          <p:nvPr/>
        </p:nvSpPr>
        <p:spPr>
          <a:xfrm>
            <a:off x="1721173" y="2858400"/>
            <a:ext cx="28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693459-2695-491F-A2D1-2896906A9CF7}"/>
              </a:ext>
            </a:extLst>
          </p:cNvPr>
          <p:cNvSpPr txBox="1"/>
          <p:nvPr/>
        </p:nvSpPr>
        <p:spPr>
          <a:xfrm>
            <a:off x="2049176" y="2856630"/>
            <a:ext cx="284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856106A-F6A3-4958-86A7-79B2DD27FE53}"/>
              </a:ext>
            </a:extLst>
          </p:cNvPr>
          <p:cNvSpPr txBox="1"/>
          <p:nvPr/>
        </p:nvSpPr>
        <p:spPr>
          <a:xfrm>
            <a:off x="2371320" y="2855394"/>
            <a:ext cx="288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8B2893E-6F3B-4A8A-81D2-D55163CFBC08}"/>
              </a:ext>
            </a:extLst>
          </p:cNvPr>
          <p:cNvSpPr txBox="1"/>
          <p:nvPr/>
        </p:nvSpPr>
        <p:spPr>
          <a:xfrm>
            <a:off x="2719830" y="2857240"/>
            <a:ext cx="262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9556A9-3079-4FBE-AADA-0984A4F0CDB2}"/>
              </a:ext>
            </a:extLst>
          </p:cNvPr>
          <p:cNvSpPr txBox="1"/>
          <p:nvPr/>
        </p:nvSpPr>
        <p:spPr>
          <a:xfrm>
            <a:off x="3047837" y="2856005"/>
            <a:ext cx="255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B866949-5AE3-490D-B733-B68724B1297E}"/>
              </a:ext>
            </a:extLst>
          </p:cNvPr>
          <p:cNvSpPr txBox="1"/>
          <p:nvPr/>
        </p:nvSpPr>
        <p:spPr>
          <a:xfrm>
            <a:off x="3324200" y="2854236"/>
            <a:ext cx="298588" cy="24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5BC9019-65E3-429A-B1F6-4F1892A138F3}"/>
              </a:ext>
            </a:extLst>
          </p:cNvPr>
          <p:cNvSpPr txBox="1"/>
          <p:nvPr/>
        </p:nvSpPr>
        <p:spPr>
          <a:xfrm>
            <a:off x="3705780" y="2853000"/>
            <a:ext cx="310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AAF316E-A050-494C-9012-32EECBDE146E}"/>
              </a:ext>
            </a:extLst>
          </p:cNvPr>
          <p:cNvSpPr txBox="1"/>
          <p:nvPr/>
        </p:nvSpPr>
        <p:spPr>
          <a:xfrm>
            <a:off x="4037818" y="2857443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B8CBDE9-5EDE-4DF0-8F0C-F6A8FC59F592}"/>
              </a:ext>
            </a:extLst>
          </p:cNvPr>
          <p:cNvSpPr txBox="1"/>
          <p:nvPr/>
        </p:nvSpPr>
        <p:spPr>
          <a:xfrm>
            <a:off x="4369247" y="2856208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026EB90-4ED1-4816-A43D-89C31340DFEC}"/>
              </a:ext>
            </a:extLst>
          </p:cNvPr>
          <p:cNvSpPr txBox="1"/>
          <p:nvPr/>
        </p:nvSpPr>
        <p:spPr>
          <a:xfrm>
            <a:off x="4697908" y="2854438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57551D7-9A80-4CD0-8A1E-C97A28124A4B}"/>
              </a:ext>
            </a:extLst>
          </p:cNvPr>
          <p:cNvSpPr txBox="1"/>
          <p:nvPr/>
        </p:nvSpPr>
        <p:spPr>
          <a:xfrm>
            <a:off x="5028990" y="2859268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BCA000C-6ED0-49B7-9245-80F3A2B00566}"/>
              </a:ext>
            </a:extLst>
          </p:cNvPr>
          <p:cNvSpPr txBox="1"/>
          <p:nvPr/>
        </p:nvSpPr>
        <p:spPr>
          <a:xfrm>
            <a:off x="5371137" y="2859891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51FBCC1-A7C3-4E3E-B981-CF27B68AA28B}"/>
              </a:ext>
            </a:extLst>
          </p:cNvPr>
          <p:cNvSpPr txBox="1"/>
          <p:nvPr/>
        </p:nvSpPr>
        <p:spPr>
          <a:xfrm>
            <a:off x="5693280" y="2858656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A37C811-A0FB-439F-B8B2-25D328E8FB8F}"/>
              </a:ext>
            </a:extLst>
          </p:cNvPr>
          <p:cNvSpPr txBox="1"/>
          <p:nvPr/>
        </p:nvSpPr>
        <p:spPr>
          <a:xfrm>
            <a:off x="6021283" y="2856886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8A1BAD9-5423-41FF-92A5-A286DBC1AC97}"/>
              </a:ext>
            </a:extLst>
          </p:cNvPr>
          <p:cNvSpPr txBox="1"/>
          <p:nvPr/>
        </p:nvSpPr>
        <p:spPr>
          <a:xfrm>
            <a:off x="6343426" y="2855651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9F10FF1-A7CB-4D44-8A2C-A8F65BBD920C}"/>
              </a:ext>
            </a:extLst>
          </p:cNvPr>
          <p:cNvSpPr txBox="1"/>
          <p:nvPr/>
        </p:nvSpPr>
        <p:spPr>
          <a:xfrm>
            <a:off x="6691936" y="2857497"/>
            <a:ext cx="315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A7FCFB3-7291-45DB-8D5C-5CED87E91E48}"/>
              </a:ext>
            </a:extLst>
          </p:cNvPr>
          <p:cNvSpPr txBox="1"/>
          <p:nvPr/>
        </p:nvSpPr>
        <p:spPr>
          <a:xfrm>
            <a:off x="7010485" y="2856262"/>
            <a:ext cx="3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8FFFB29-8946-4AB7-AE82-DA8C655B8A98}"/>
              </a:ext>
            </a:extLst>
          </p:cNvPr>
          <p:cNvSpPr txBox="1"/>
          <p:nvPr/>
        </p:nvSpPr>
        <p:spPr>
          <a:xfrm>
            <a:off x="7326498" y="2854492"/>
            <a:ext cx="335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18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ABADE99-7393-4E81-8870-BFD9FB4DCC7A}"/>
              </a:ext>
            </a:extLst>
          </p:cNvPr>
          <p:cNvSpPr txBox="1"/>
          <p:nvPr/>
        </p:nvSpPr>
        <p:spPr>
          <a:xfrm>
            <a:off x="7640101" y="2853257"/>
            <a:ext cx="34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19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A296B51-9F19-4C0B-8935-4EA615787BD6}"/>
              </a:ext>
            </a:extLst>
          </p:cNvPr>
          <p:cNvSpPr txBox="1"/>
          <p:nvPr/>
        </p:nvSpPr>
        <p:spPr>
          <a:xfrm>
            <a:off x="8009925" y="2857700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20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BD9A0FE-B7AB-4B5F-A46D-D826D84BF53C}"/>
              </a:ext>
            </a:extLst>
          </p:cNvPr>
          <p:cNvSpPr txBox="1"/>
          <p:nvPr/>
        </p:nvSpPr>
        <p:spPr>
          <a:xfrm>
            <a:off x="8341354" y="2856465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DEA4F77-7DE8-425F-95BC-5E64DDB1D098}"/>
              </a:ext>
            </a:extLst>
          </p:cNvPr>
          <p:cNvSpPr txBox="1"/>
          <p:nvPr/>
        </p:nvSpPr>
        <p:spPr>
          <a:xfrm>
            <a:off x="8670015" y="2854695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22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8DEFA6D-2281-4470-A082-645F7F3DE521}"/>
              </a:ext>
            </a:extLst>
          </p:cNvPr>
          <p:cNvSpPr txBox="1"/>
          <p:nvPr/>
        </p:nvSpPr>
        <p:spPr>
          <a:xfrm>
            <a:off x="9001097" y="2853461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23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A5EBFE8-279C-4BDC-95F6-C2381A008ED5}"/>
              </a:ext>
            </a:extLst>
          </p:cNvPr>
          <p:cNvSpPr txBox="1"/>
          <p:nvPr/>
        </p:nvSpPr>
        <p:spPr>
          <a:xfrm>
            <a:off x="9280419" y="2853000"/>
            <a:ext cx="34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24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43E871D-6174-4462-B2FE-B4D473E32ACE}"/>
              </a:ext>
            </a:extLst>
          </p:cNvPr>
          <p:cNvSpPr txBox="1"/>
          <p:nvPr/>
        </p:nvSpPr>
        <p:spPr>
          <a:xfrm>
            <a:off x="9650243" y="2857443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18F4FA7-FC9B-4060-A56E-6828DC4C73CA}"/>
              </a:ext>
            </a:extLst>
          </p:cNvPr>
          <p:cNvSpPr txBox="1"/>
          <p:nvPr/>
        </p:nvSpPr>
        <p:spPr>
          <a:xfrm>
            <a:off x="9981672" y="2856208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26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8CDE678-CF44-44F4-B39A-DB9C5403FEEB}"/>
              </a:ext>
            </a:extLst>
          </p:cNvPr>
          <p:cNvSpPr txBox="1"/>
          <p:nvPr/>
        </p:nvSpPr>
        <p:spPr>
          <a:xfrm>
            <a:off x="10310333" y="2854438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27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C5C47F6-6FD5-4120-A1E8-37C0AD4413E7}"/>
              </a:ext>
            </a:extLst>
          </p:cNvPr>
          <p:cNvSpPr txBox="1"/>
          <p:nvPr/>
        </p:nvSpPr>
        <p:spPr>
          <a:xfrm>
            <a:off x="10605790" y="2865079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28</a:t>
            </a:r>
          </a:p>
        </p:txBody>
      </p:sp>
      <p:sp>
        <p:nvSpPr>
          <p:cNvPr id="62" name="Seta para a Direita 64">
            <a:extLst>
              <a:ext uri="{FF2B5EF4-FFF2-40B4-BE49-F238E27FC236}">
                <a16:creationId xmlns:a16="http://schemas.microsoft.com/office/drawing/2014/main" id="{AD86AE7D-9475-4EB6-90DE-DB7A27679138}"/>
              </a:ext>
            </a:extLst>
          </p:cNvPr>
          <p:cNvSpPr/>
          <p:nvPr/>
        </p:nvSpPr>
        <p:spPr>
          <a:xfrm flipH="1">
            <a:off x="10946217" y="3384382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CDE51610-13F1-4788-88F7-8561B7580E8C}"/>
              </a:ext>
            </a:extLst>
          </p:cNvPr>
          <p:cNvSpPr/>
          <p:nvPr/>
        </p:nvSpPr>
        <p:spPr>
          <a:xfrm>
            <a:off x="1721298" y="3142768"/>
            <a:ext cx="3615639" cy="216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0320B444-4B92-4C94-A67B-3BE5B2ED9149}"/>
              </a:ext>
            </a:extLst>
          </p:cNvPr>
          <p:cNvSpPr/>
          <p:nvPr/>
        </p:nvSpPr>
        <p:spPr>
          <a:xfrm>
            <a:off x="1721298" y="3359654"/>
            <a:ext cx="3615639" cy="216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D6D89A-8114-4A05-BDD1-CA0D973171D3}"/>
              </a:ext>
            </a:extLst>
          </p:cNvPr>
          <p:cNvSpPr txBox="1"/>
          <p:nvPr/>
        </p:nvSpPr>
        <p:spPr>
          <a:xfrm>
            <a:off x="755598" y="3552317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2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039FFD9-B2C9-4B33-9BFB-921DFD40111B}"/>
              </a:ext>
            </a:extLst>
          </p:cNvPr>
          <p:cNvSpPr txBox="1"/>
          <p:nvPr/>
        </p:nvSpPr>
        <p:spPr>
          <a:xfrm>
            <a:off x="755598" y="375615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3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0AABEF5-4F74-441A-8724-B4817D579C82}"/>
              </a:ext>
            </a:extLst>
          </p:cNvPr>
          <p:cNvSpPr txBox="1"/>
          <p:nvPr/>
        </p:nvSpPr>
        <p:spPr>
          <a:xfrm>
            <a:off x="755598" y="407343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5</a:t>
            </a:r>
          </a:p>
        </p:txBody>
      </p:sp>
      <p:graphicFrame>
        <p:nvGraphicFramePr>
          <p:cNvPr id="47" name="Tabela 46">
            <a:extLst>
              <a:ext uri="{FF2B5EF4-FFF2-40B4-BE49-F238E27FC236}">
                <a16:creationId xmlns:a16="http://schemas.microsoft.com/office/drawing/2014/main" id="{01099A9C-5258-4F50-AEE2-6C1BEEEB4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5385"/>
              </p:ext>
            </p:extLst>
          </p:nvPr>
        </p:nvGraphicFramePr>
        <p:xfrm>
          <a:off x="1402851" y="4427598"/>
          <a:ext cx="3617779" cy="21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889">
                  <a:extLst>
                    <a:ext uri="{9D8B030D-6E8A-4147-A177-3AD203B41FA5}">
                      <a16:colId xmlns:a16="http://schemas.microsoft.com/office/drawing/2014/main" val="207944478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0589578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91315658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567440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69898324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93699131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036519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7663153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55152399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22976191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312733594"/>
                    </a:ext>
                  </a:extLst>
                </a:gridCol>
              </a:tblGrid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7883"/>
                  </a:ext>
                </a:extLst>
              </a:tr>
            </a:tbl>
          </a:graphicData>
        </a:graphic>
      </p:graphicFrame>
      <p:sp>
        <p:nvSpPr>
          <p:cNvPr id="48" name="CaixaDeTexto 47">
            <a:extLst>
              <a:ext uri="{FF2B5EF4-FFF2-40B4-BE49-F238E27FC236}">
                <a16:creationId xmlns:a16="http://schemas.microsoft.com/office/drawing/2014/main" id="{B30A4FD9-1BFE-4545-89C6-1769D228A50C}"/>
              </a:ext>
            </a:extLst>
          </p:cNvPr>
          <p:cNvSpPr txBox="1"/>
          <p:nvPr/>
        </p:nvSpPr>
        <p:spPr>
          <a:xfrm>
            <a:off x="930421" y="4365000"/>
            <a:ext cx="277640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</a:rPr>
              <a:t>P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26819F2-2FF1-4EFC-BA62-2A81A412FAFA}"/>
              </a:ext>
            </a:extLst>
          </p:cNvPr>
          <p:cNvSpPr txBox="1"/>
          <p:nvPr/>
        </p:nvSpPr>
        <p:spPr>
          <a:xfrm>
            <a:off x="1431633" y="4674069"/>
            <a:ext cx="284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DC8857A-B1BE-47B2-B9C0-44BCF8F75610}"/>
              </a:ext>
            </a:extLst>
          </p:cNvPr>
          <p:cNvSpPr txBox="1"/>
          <p:nvPr/>
        </p:nvSpPr>
        <p:spPr>
          <a:xfrm>
            <a:off x="1753775" y="4674069"/>
            <a:ext cx="28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BD2DD73-5213-4228-B1CC-5C57EC0DF1AA}"/>
              </a:ext>
            </a:extLst>
          </p:cNvPr>
          <p:cNvSpPr txBox="1"/>
          <p:nvPr/>
        </p:nvSpPr>
        <p:spPr>
          <a:xfrm>
            <a:off x="2081778" y="4674069"/>
            <a:ext cx="284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0199396-41B4-417D-9DBB-2FA1C1A60880}"/>
              </a:ext>
            </a:extLst>
          </p:cNvPr>
          <p:cNvSpPr txBox="1"/>
          <p:nvPr/>
        </p:nvSpPr>
        <p:spPr>
          <a:xfrm>
            <a:off x="2403922" y="4674069"/>
            <a:ext cx="288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29A09CD-55C2-42D8-B73E-0D2CC2E3B230}"/>
              </a:ext>
            </a:extLst>
          </p:cNvPr>
          <p:cNvSpPr txBox="1"/>
          <p:nvPr/>
        </p:nvSpPr>
        <p:spPr>
          <a:xfrm>
            <a:off x="2752432" y="4674069"/>
            <a:ext cx="262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587ACBA-9138-4E10-BAB8-6E331468270D}"/>
              </a:ext>
            </a:extLst>
          </p:cNvPr>
          <p:cNvSpPr txBox="1"/>
          <p:nvPr/>
        </p:nvSpPr>
        <p:spPr>
          <a:xfrm>
            <a:off x="3080439" y="4674069"/>
            <a:ext cx="255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687C712B-B34E-40FB-AF7E-2C322BCDE7F5}"/>
              </a:ext>
            </a:extLst>
          </p:cNvPr>
          <p:cNvSpPr txBox="1"/>
          <p:nvPr/>
        </p:nvSpPr>
        <p:spPr>
          <a:xfrm>
            <a:off x="3356802" y="4674069"/>
            <a:ext cx="298588" cy="24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8E0DA4C-31E4-4A6A-8C0F-8094BFE2CA9B}"/>
              </a:ext>
            </a:extLst>
          </p:cNvPr>
          <p:cNvSpPr txBox="1"/>
          <p:nvPr/>
        </p:nvSpPr>
        <p:spPr>
          <a:xfrm>
            <a:off x="3738382" y="4674069"/>
            <a:ext cx="310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D4A1605-4F7A-411A-A4E3-FB744713D56C}"/>
              </a:ext>
            </a:extLst>
          </p:cNvPr>
          <p:cNvSpPr txBox="1"/>
          <p:nvPr/>
        </p:nvSpPr>
        <p:spPr>
          <a:xfrm>
            <a:off x="4070420" y="4674069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6B92F8ED-7D11-4C19-8732-66071C20A64E}"/>
              </a:ext>
            </a:extLst>
          </p:cNvPr>
          <p:cNvSpPr txBox="1"/>
          <p:nvPr/>
        </p:nvSpPr>
        <p:spPr>
          <a:xfrm>
            <a:off x="4401849" y="4674069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D446FB50-88AB-4780-A196-B722FC61D3FA}"/>
              </a:ext>
            </a:extLst>
          </p:cNvPr>
          <p:cNvSpPr txBox="1"/>
          <p:nvPr/>
        </p:nvSpPr>
        <p:spPr>
          <a:xfrm>
            <a:off x="4730510" y="4674069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63" name="Seta para a Direita 64">
            <a:extLst>
              <a:ext uri="{FF2B5EF4-FFF2-40B4-BE49-F238E27FC236}">
                <a16:creationId xmlns:a16="http://schemas.microsoft.com/office/drawing/2014/main" id="{F51DC802-75B3-484B-B9FC-78631A27C204}"/>
              </a:ext>
            </a:extLst>
          </p:cNvPr>
          <p:cNvSpPr/>
          <p:nvPr/>
        </p:nvSpPr>
        <p:spPr>
          <a:xfrm flipH="1">
            <a:off x="10946217" y="4146535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3CB0FF6-7F9A-45A6-B2AD-A2C88FB4A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165853"/>
              </p:ext>
            </p:extLst>
          </p:nvPr>
        </p:nvGraphicFramePr>
        <p:xfrm>
          <a:off x="1393664" y="4105254"/>
          <a:ext cx="9537781" cy="21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889">
                  <a:extLst>
                    <a:ext uri="{9D8B030D-6E8A-4147-A177-3AD203B41FA5}">
                      <a16:colId xmlns:a16="http://schemas.microsoft.com/office/drawing/2014/main" val="602006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4591967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92293751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257911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39938804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36686715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02563809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30424682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72024743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2041722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72545145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65757620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8721793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8106748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37872488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84252069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67879701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0704210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70008652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09583724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71763397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52261751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25586592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9653802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50211294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40903878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84912956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15694948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484536667"/>
                    </a:ext>
                  </a:extLst>
                </a:gridCol>
              </a:tblGrid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387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05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Knuth, Morris e PRATT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Seja k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 de caracteres casados </a:t>
            </a:r>
            <a:r>
              <a:rPr lang="pt-BR" dirty="0"/>
              <a:t>para um determinado deslocamento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Dentro da porção que teve casamento positivo:</a:t>
            </a:r>
          </a:p>
          <a:p>
            <a:pPr lvl="1"/>
            <a:r>
              <a:rPr lang="pt-BR" dirty="0"/>
              <a:t>Alguma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parte inicial</a:t>
            </a:r>
            <a:r>
              <a:rPr lang="pt-BR" dirty="0"/>
              <a:t> da cadeia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repete no final</a:t>
            </a:r>
            <a:r>
              <a:rPr lang="pt-BR" dirty="0"/>
              <a:t> da parte casada?</a:t>
            </a:r>
          </a:p>
          <a:p>
            <a:pPr lvl="1"/>
            <a:r>
              <a:rPr lang="pt-BR" dirty="0"/>
              <a:t>Essa é a única possibilidade para que exista casamento nos próximos deslocamentos menores que o tamanho K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74862" y="2980202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08112" y="3245705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3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343472" y="2753191"/>
            <a:ext cx="284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665614" y="2751957"/>
            <a:ext cx="28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93617" y="2750187"/>
            <a:ext cx="284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315761" y="2748951"/>
            <a:ext cx="288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664271" y="2750797"/>
            <a:ext cx="262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992278" y="2749562"/>
            <a:ext cx="255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268641" y="2747793"/>
            <a:ext cx="298588" cy="24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650221" y="2746557"/>
            <a:ext cx="310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982259" y="2751000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313688" y="2749765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642349" y="2747995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973431" y="2752825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315578" y="2753448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637721" y="2752213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965724" y="2750443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6287867" y="2749208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636377" y="2751054"/>
            <a:ext cx="315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6954926" y="2749819"/>
            <a:ext cx="3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7270939" y="2748049"/>
            <a:ext cx="335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18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584542" y="2746814"/>
            <a:ext cx="34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19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954366" y="2751257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20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8285795" y="2750022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8614456" y="2748252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22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8945538" y="2747018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23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9224860" y="2746557"/>
            <a:ext cx="34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24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9594684" y="2751000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9926113" y="2749765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26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0254774" y="2747995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27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10550231" y="2758636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28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701738" y="344787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7</a:t>
            </a:r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020193"/>
              </p:ext>
            </p:extLst>
          </p:nvPr>
        </p:nvGraphicFramePr>
        <p:xfrm>
          <a:off x="1345341" y="3028819"/>
          <a:ext cx="9537781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889">
                  <a:extLst>
                    <a:ext uri="{9D8B030D-6E8A-4147-A177-3AD203B41FA5}">
                      <a16:colId xmlns:a16="http://schemas.microsoft.com/office/drawing/2014/main" val="408873928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9417800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40540980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6174380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49948118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3582116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05000301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2754401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35260616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12164466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425031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61500801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88257706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88268377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91929563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98934002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1441185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21784174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24625596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70898669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36890159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68458987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0294196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770575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94460797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54926909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74549622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5326000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49132066"/>
                    </a:ext>
                  </a:extLst>
                </a:gridCol>
              </a:tblGrid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31908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813282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392292"/>
                  </a:ext>
                </a:extLst>
              </a:tr>
            </a:tbl>
          </a:graphicData>
        </a:graphic>
      </p:graphicFrame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815023"/>
              </p:ext>
            </p:extLst>
          </p:nvPr>
        </p:nvGraphicFramePr>
        <p:xfrm>
          <a:off x="2326328" y="3764221"/>
          <a:ext cx="2960001" cy="21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889">
                  <a:extLst>
                    <a:ext uri="{9D8B030D-6E8A-4147-A177-3AD203B41FA5}">
                      <a16:colId xmlns:a16="http://schemas.microsoft.com/office/drawing/2014/main" val="207944478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0589578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91315658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567440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69898324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93699131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036519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7663153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551523992"/>
                    </a:ext>
                  </a:extLst>
                </a:gridCol>
              </a:tblGrid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7883"/>
                  </a:ext>
                </a:extLst>
              </a:tr>
            </a:tbl>
          </a:graphicData>
        </a:graphic>
      </p:graphicFrame>
      <p:sp>
        <p:nvSpPr>
          <p:cNvPr id="39" name="CaixaDeTexto 38"/>
          <p:cNvSpPr txBox="1"/>
          <p:nvPr/>
        </p:nvSpPr>
        <p:spPr>
          <a:xfrm>
            <a:off x="5597439" y="3754669"/>
            <a:ext cx="125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</a:rPr>
              <a:t>para </a:t>
            </a:r>
            <a:r>
              <a:rPr lang="pt-BR" sz="1400" dirty="0">
                <a:latin typeface="Freestyle Script" pitchFamily="66" charset="0"/>
              </a:rPr>
              <a:t>l </a:t>
            </a:r>
            <a:r>
              <a:rPr lang="pt-BR" sz="1400" dirty="0">
                <a:latin typeface="Calibri" panose="020F0502020204030204" pitchFamily="34" charset="0"/>
              </a:rPr>
              <a:t>=3, K = 9</a:t>
            </a:r>
          </a:p>
        </p:txBody>
      </p:sp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463530"/>
              </p:ext>
            </p:extLst>
          </p:nvPr>
        </p:nvGraphicFramePr>
        <p:xfrm>
          <a:off x="2338683" y="4042701"/>
          <a:ext cx="2960001" cy="21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889">
                  <a:extLst>
                    <a:ext uri="{9D8B030D-6E8A-4147-A177-3AD203B41FA5}">
                      <a16:colId xmlns:a16="http://schemas.microsoft.com/office/drawing/2014/main" val="207944478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0589578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91315658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567440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69898324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93699131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036519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7663153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551523992"/>
                    </a:ext>
                  </a:extLst>
                </a:gridCol>
              </a:tblGrid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307883"/>
                  </a:ext>
                </a:extLst>
              </a:tr>
            </a:tbl>
          </a:graphicData>
        </a:graphic>
      </p:graphicFrame>
      <p:sp>
        <p:nvSpPr>
          <p:cNvPr id="41" name="Chave Direita 40"/>
          <p:cNvSpPr/>
          <p:nvPr/>
        </p:nvSpPr>
        <p:spPr>
          <a:xfrm rot="5400000">
            <a:off x="3740656" y="2960069"/>
            <a:ext cx="168955" cy="29471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566082" y="4489375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</a:rPr>
              <a:t>K = 9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2336345" y="3023419"/>
            <a:ext cx="3615639" cy="216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2336345" y="3236726"/>
            <a:ext cx="3615639" cy="216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19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Knuth, Morris e PRATT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10040424" cy="4023360"/>
          </a:xfrm>
        </p:spPr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latin typeface="Freestyle Script" pitchFamily="66" charset="0"/>
              </a:rPr>
              <a:t>l</a:t>
            </a:r>
            <a:r>
              <a:rPr lang="pt-BR" dirty="0"/>
              <a:t> </a:t>
            </a:r>
            <a:r>
              <a:rPr lang="pt-BR" dirty="0">
                <a:latin typeface="Calibri" panose="020F0502020204030204" pitchFamily="34" charset="0"/>
              </a:rPr>
              <a:t>= 7</a:t>
            </a:r>
            <a:r>
              <a:rPr lang="pt-BR" dirty="0"/>
              <a:t>, os caractere já casados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precisam ser reexaminados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valor d é a posição em P a partir da qual o casamento precisa ser analisado</a:t>
            </a:r>
          </a:p>
          <a:p>
            <a:pPr lvl="1"/>
            <a:r>
              <a:rPr lang="pt-BR" dirty="0"/>
              <a:t>Isso implica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nunca retroceder em T</a:t>
            </a:r>
            <a:r>
              <a:rPr lang="pt-BR" dirty="0"/>
              <a:t>, ajustamos apenas nossa posição em P</a:t>
            </a:r>
          </a:p>
          <a:p>
            <a:pPr lvl="1"/>
            <a:r>
              <a:rPr lang="pt-BR" dirty="0"/>
              <a:t>O valor d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do maior prefixo de P </a:t>
            </a:r>
            <a:r>
              <a:rPr lang="pt-BR" dirty="0"/>
              <a:t>que se repete no fim da parte casada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74862" y="2980202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08112" y="3245705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3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343472" y="2753191"/>
            <a:ext cx="284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665614" y="2751957"/>
            <a:ext cx="28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93617" y="2750187"/>
            <a:ext cx="284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315761" y="2748951"/>
            <a:ext cx="288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664271" y="2750797"/>
            <a:ext cx="262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992278" y="2749562"/>
            <a:ext cx="255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268641" y="2747793"/>
            <a:ext cx="298588" cy="24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650221" y="2746557"/>
            <a:ext cx="310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982259" y="2751000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313688" y="2749765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642349" y="2747995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973431" y="2752825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315578" y="2753448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637721" y="2752213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965724" y="2750443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6287867" y="2749208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636377" y="2751054"/>
            <a:ext cx="315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6954926" y="2749819"/>
            <a:ext cx="3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7270939" y="2748049"/>
            <a:ext cx="335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18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584542" y="2746814"/>
            <a:ext cx="34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19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954366" y="2751257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20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8285795" y="2750022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8614456" y="2748252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22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8945538" y="2747018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23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9224860" y="2746557"/>
            <a:ext cx="34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24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9594684" y="2751000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9926113" y="2749765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26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0254774" y="2747995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27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10550231" y="2758636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28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701738" y="344787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7</a:t>
            </a:r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998535"/>
              </p:ext>
            </p:extLst>
          </p:nvPr>
        </p:nvGraphicFramePr>
        <p:xfrm>
          <a:off x="1345341" y="3028819"/>
          <a:ext cx="9537781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889">
                  <a:extLst>
                    <a:ext uri="{9D8B030D-6E8A-4147-A177-3AD203B41FA5}">
                      <a16:colId xmlns:a16="http://schemas.microsoft.com/office/drawing/2014/main" val="408873928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9417800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40540980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6174380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49948118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3582116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05000301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2754401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35260616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12164466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425031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61500801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88257706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88268377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91929563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98934002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1441185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21784174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24625596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70898669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36890159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68458987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0294196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770575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94460797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54926909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74549622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5326000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49132066"/>
                    </a:ext>
                  </a:extLst>
                </a:gridCol>
              </a:tblGrid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31908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813282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392292"/>
                  </a:ext>
                </a:extLst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2336345" y="3023419"/>
            <a:ext cx="3615639" cy="216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2336345" y="3236726"/>
            <a:ext cx="3615639" cy="216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44"/>
          <p:cNvCxnSpPr/>
          <p:nvPr/>
        </p:nvCxnSpPr>
        <p:spPr>
          <a:xfrm flipV="1">
            <a:off x="5447928" y="3724873"/>
            <a:ext cx="0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/>
          <p:cNvSpPr/>
          <p:nvPr/>
        </p:nvSpPr>
        <p:spPr>
          <a:xfrm>
            <a:off x="5139877" y="4101415"/>
            <a:ext cx="697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</a:rPr>
              <a:t>d = 5</a:t>
            </a:r>
          </a:p>
        </p:txBody>
      </p:sp>
      <p:sp>
        <p:nvSpPr>
          <p:cNvPr id="47" name="Chave Direita 46"/>
          <p:cNvSpPr/>
          <p:nvPr/>
        </p:nvSpPr>
        <p:spPr>
          <a:xfrm rot="5400000">
            <a:off x="3710112" y="2414592"/>
            <a:ext cx="168955" cy="29471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3167077" y="4013136"/>
            <a:ext cx="125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</a:rPr>
              <a:t>para </a:t>
            </a:r>
            <a:r>
              <a:rPr lang="pt-BR" sz="1400" dirty="0">
                <a:latin typeface="Freestyle Script" pitchFamily="66" charset="0"/>
              </a:rPr>
              <a:t>l </a:t>
            </a:r>
            <a:r>
              <a:rPr lang="pt-BR" sz="1400" dirty="0">
                <a:latin typeface="Calibri" panose="020F0502020204030204" pitchFamily="34" charset="0"/>
              </a:rPr>
              <a:t>=3, K = 9</a:t>
            </a:r>
          </a:p>
        </p:txBody>
      </p:sp>
    </p:spTree>
    <p:extLst>
      <p:ext uri="{BB962C8B-B14F-4D97-AF65-F5344CB8AC3E}">
        <p14:creationId xmlns:p14="http://schemas.microsoft.com/office/powerpoint/2010/main" val="4415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Knuth, Morris e PRATT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vetor d[k] é </a:t>
            </a:r>
            <a:r>
              <a:rPr lang="pt-BR" dirty="0" err="1"/>
              <a:t>pré</a:t>
            </a:r>
            <a:r>
              <a:rPr lang="pt-BR" dirty="0"/>
              <a:t>-calculado para valores crescentes de </a:t>
            </a:r>
            <a:r>
              <a:rPr lang="pt-BR" dirty="0">
                <a:latin typeface="Calibri" panose="020F0502020204030204" pitchFamily="34" charset="0"/>
              </a:rPr>
              <a:t>k = 1, ..., m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45571" y="2802431"/>
            <a:ext cx="3438505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Determinação do vetor d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</a:t>
            </a:r>
            <a:r>
              <a:rPr lang="pt-BR" sz="1600" dirty="0">
                <a:latin typeface="Consolas" panose="020B0609020204030204" pitchFamily="49" charset="0"/>
              </a:rPr>
              <a:t>d[0] = -1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</a:t>
            </a:r>
            <a:r>
              <a:rPr lang="pt-BR" sz="1600" dirty="0">
                <a:latin typeface="Consolas" panose="020B0609020204030204" pitchFamily="49" charset="0"/>
              </a:rPr>
              <a:t>j = d[1] = 0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   k = 1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enquanto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k &lt; m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  se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P[k] == P[j]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|   | 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k = k + 1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 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j = j + 1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d[k] = j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senão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se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j == 0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|   |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k = k + 1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   |   | 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d[k] = 0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senão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   └ 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j = d[j]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1" name="Tabela 40"/>
          <p:cNvGraphicFramePr>
            <a:graphicFrameLocks noGrp="1"/>
          </p:cNvGraphicFramePr>
          <p:nvPr>
            <p:extLst/>
          </p:nvPr>
        </p:nvGraphicFramePr>
        <p:xfrm>
          <a:off x="6178150" y="3137612"/>
          <a:ext cx="3703964" cy="3291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6724">
                  <a:extLst>
                    <a:ext uri="{9D8B030D-6E8A-4147-A177-3AD203B41FA5}">
                      <a16:colId xmlns:a16="http://schemas.microsoft.com/office/drawing/2014/main" val="165518341"/>
                    </a:ext>
                  </a:extLst>
                </a:gridCol>
                <a:gridCol w="336724">
                  <a:extLst>
                    <a:ext uri="{9D8B030D-6E8A-4147-A177-3AD203B41FA5}">
                      <a16:colId xmlns:a16="http://schemas.microsoft.com/office/drawing/2014/main" val="1906172378"/>
                    </a:ext>
                  </a:extLst>
                </a:gridCol>
                <a:gridCol w="336724">
                  <a:extLst>
                    <a:ext uri="{9D8B030D-6E8A-4147-A177-3AD203B41FA5}">
                      <a16:colId xmlns:a16="http://schemas.microsoft.com/office/drawing/2014/main" val="1960031736"/>
                    </a:ext>
                  </a:extLst>
                </a:gridCol>
                <a:gridCol w="336724">
                  <a:extLst>
                    <a:ext uri="{9D8B030D-6E8A-4147-A177-3AD203B41FA5}">
                      <a16:colId xmlns:a16="http://schemas.microsoft.com/office/drawing/2014/main" val="2098016421"/>
                    </a:ext>
                  </a:extLst>
                </a:gridCol>
                <a:gridCol w="336724">
                  <a:extLst>
                    <a:ext uri="{9D8B030D-6E8A-4147-A177-3AD203B41FA5}">
                      <a16:colId xmlns:a16="http://schemas.microsoft.com/office/drawing/2014/main" val="2429273263"/>
                    </a:ext>
                  </a:extLst>
                </a:gridCol>
                <a:gridCol w="336724">
                  <a:extLst>
                    <a:ext uri="{9D8B030D-6E8A-4147-A177-3AD203B41FA5}">
                      <a16:colId xmlns:a16="http://schemas.microsoft.com/office/drawing/2014/main" val="682625955"/>
                    </a:ext>
                  </a:extLst>
                </a:gridCol>
                <a:gridCol w="336724">
                  <a:extLst>
                    <a:ext uri="{9D8B030D-6E8A-4147-A177-3AD203B41FA5}">
                      <a16:colId xmlns:a16="http://schemas.microsoft.com/office/drawing/2014/main" val="3929306108"/>
                    </a:ext>
                  </a:extLst>
                </a:gridCol>
                <a:gridCol w="336724">
                  <a:extLst>
                    <a:ext uri="{9D8B030D-6E8A-4147-A177-3AD203B41FA5}">
                      <a16:colId xmlns:a16="http://schemas.microsoft.com/office/drawing/2014/main" val="1726936094"/>
                    </a:ext>
                  </a:extLst>
                </a:gridCol>
                <a:gridCol w="336724">
                  <a:extLst>
                    <a:ext uri="{9D8B030D-6E8A-4147-A177-3AD203B41FA5}">
                      <a16:colId xmlns:a16="http://schemas.microsoft.com/office/drawing/2014/main" val="3232728745"/>
                    </a:ext>
                  </a:extLst>
                </a:gridCol>
                <a:gridCol w="336724">
                  <a:extLst>
                    <a:ext uri="{9D8B030D-6E8A-4147-A177-3AD203B41FA5}">
                      <a16:colId xmlns:a16="http://schemas.microsoft.com/office/drawing/2014/main" val="3789344427"/>
                    </a:ext>
                  </a:extLst>
                </a:gridCol>
                <a:gridCol w="336724">
                  <a:extLst>
                    <a:ext uri="{9D8B030D-6E8A-4147-A177-3AD203B41FA5}">
                      <a16:colId xmlns:a16="http://schemas.microsoft.com/office/drawing/2014/main" val="1165906054"/>
                    </a:ext>
                  </a:extLst>
                </a:gridCol>
              </a:tblGrid>
              <a:tr h="2570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117000"/>
                  </a:ext>
                </a:extLst>
              </a:tr>
              <a:tr h="2570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3369"/>
                  </a:ext>
                </a:extLst>
              </a:tr>
              <a:tr h="2570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384801"/>
                  </a:ext>
                </a:extLst>
              </a:tr>
              <a:tr h="2570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277242"/>
                  </a:ext>
                </a:extLst>
              </a:tr>
              <a:tr h="2570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86553"/>
                  </a:ext>
                </a:extLst>
              </a:tr>
              <a:tr h="2570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45354"/>
                  </a:ext>
                </a:extLst>
              </a:tr>
              <a:tr h="2570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 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674126"/>
                  </a:ext>
                </a:extLst>
              </a:tr>
              <a:tr h="2570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740450"/>
                  </a:ext>
                </a:extLst>
              </a:tr>
              <a:tr h="2570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553154"/>
                  </a:ext>
                </a:extLst>
              </a:tr>
              <a:tr h="2570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032115"/>
                  </a:ext>
                </a:extLst>
              </a:tr>
              <a:tr h="2570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2143"/>
                  </a:ext>
                </a:extLst>
              </a:tr>
              <a:tr h="2570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079304"/>
                  </a:ext>
                </a:extLst>
              </a:tr>
            </a:tbl>
          </a:graphicData>
        </a:graphic>
      </p:graphicFrame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94110"/>
              </p:ext>
            </p:extLst>
          </p:nvPr>
        </p:nvGraphicFramePr>
        <p:xfrm>
          <a:off x="9947070" y="3137612"/>
          <a:ext cx="82719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193">
                  <a:extLst>
                    <a:ext uri="{9D8B030D-6E8A-4147-A177-3AD203B41FA5}">
                      <a16:colId xmlns:a16="http://schemas.microsoft.com/office/drawing/2014/main" val="186358414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pt-BR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d(0) = 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6493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d(1) = 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3400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</a:rPr>
                        <a:t>d(2) = 0</a:t>
                      </a:r>
                      <a:endParaRPr lang="pt-BR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6503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</a:rPr>
                        <a:t>d(3) = 1</a:t>
                      </a:r>
                      <a:endParaRPr lang="pt-BR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9890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</a:rPr>
                        <a:t>d(4) = 0</a:t>
                      </a:r>
                      <a:endParaRPr lang="pt-BR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6528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</a:rPr>
                        <a:t>d(5) = 1</a:t>
                      </a:r>
                      <a:endParaRPr lang="pt-BR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184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</a:rPr>
                        <a:t>d(6) = 2</a:t>
                      </a:r>
                      <a:endParaRPr lang="pt-BR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0004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</a:rPr>
                        <a:t>d(7) = 3</a:t>
                      </a:r>
                      <a:endParaRPr lang="pt-BR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463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</a:rPr>
                        <a:t>d(8) = 4</a:t>
                      </a:r>
                      <a:endParaRPr lang="pt-BR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304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</a:rPr>
                        <a:t>d(9) = 5</a:t>
                      </a:r>
                      <a:endParaRPr lang="pt-BR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87914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d(10) = 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206559"/>
                  </a:ext>
                </a:extLst>
              </a:tr>
              <a:tr h="226196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d(11) = 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999311"/>
                  </a:ext>
                </a:extLst>
              </a:tr>
            </a:tbl>
          </a:graphicData>
        </a:graphic>
      </p:graphicFrame>
      <p:sp>
        <p:nvSpPr>
          <p:cNvPr id="43" name="CaixaDeTexto 42"/>
          <p:cNvSpPr txBox="1"/>
          <p:nvPr/>
        </p:nvSpPr>
        <p:spPr>
          <a:xfrm>
            <a:off x="5801890" y="30539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195004" y="2894747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517147" y="2893512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6845150" y="2891742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7167293" y="2890507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7536160" y="2892353"/>
            <a:ext cx="315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7878834" y="2891118"/>
            <a:ext cx="305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8184232" y="2889348"/>
            <a:ext cx="30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544272" y="2888113"/>
            <a:ext cx="310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8878403" y="2892556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9222816" y="2891321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9552384" y="2889551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178150" y="3136377"/>
            <a:ext cx="340637" cy="262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186218" y="3135842"/>
            <a:ext cx="658900" cy="2631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6178150" y="3132837"/>
            <a:ext cx="1011544" cy="2631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183344" y="3131670"/>
            <a:ext cx="3698770" cy="2708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6178149" y="3132837"/>
            <a:ext cx="1337653" cy="263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6178149" y="3132837"/>
            <a:ext cx="1680909" cy="263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178150" y="3131671"/>
            <a:ext cx="2021568" cy="264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182206" y="3131671"/>
            <a:ext cx="2362065" cy="2708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184165" y="3131671"/>
            <a:ext cx="2690894" cy="2708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6186218" y="3131671"/>
            <a:ext cx="3029499" cy="2708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6184164" y="3131468"/>
            <a:ext cx="3368219" cy="2710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212302" y="262076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</a:rPr>
              <a:t>j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539106" y="2619531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k</a:t>
            </a:r>
            <a:endParaRPr lang="pt-BR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601168" y="6519446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m = 11</a:t>
            </a:r>
          </a:p>
        </p:txBody>
      </p:sp>
    </p:spTree>
    <p:extLst>
      <p:ext uri="{BB962C8B-B14F-4D97-AF65-F5344CB8AC3E}">
        <p14:creationId xmlns:p14="http://schemas.microsoft.com/office/powerpoint/2010/main" val="92070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2708 -0.000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0.02683 -0.0002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-2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08 -0.00069 L 0.05247 -0.0004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83 -0.00023 L 2.29167E-6 1.85185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47 -0.00046 L 0.08203 -0.0004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0.02683 -0.00023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-2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03 -0.00046 L 0.11159 -0.00023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83 -0.00023 L 0.05391 -0.0009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59 -0.00024 L 0.13515 -0.0007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9 -0.00092 L 0.0793 -0.00069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15 -0.0007 L 0.16471 -0.0007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3 -0.00069 L 0.10886 -0.00069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471 -0.0007 L 0.19427 -0.0007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86 -0.00069 L 0.13842 -0.00046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427 -0.00069 L 0.22382 -0.0007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42 -0.00046 L 0.02683 -0.00023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8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83 -0.00023 L 1.66667E-6 1.85185E-6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0.02683 -0.00023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-23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82 -0.00069 L 0.24739 -0.0007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83 -0.00023 L 1.66667E-6 1.85185E-6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39 -0.00069 L 0.27695 -0.0007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5" grpId="9"/>
      <p:bldP spid="5" grpId="10"/>
      <p:bldP spid="5" grpId="11"/>
      <p:bldP spid="31" grpId="0"/>
      <p:bldP spid="31" grpId="1"/>
      <p:bldP spid="31" grpId="2"/>
      <p:bldP spid="31" grpId="3"/>
      <p:bldP spid="31" grpId="4"/>
      <p:bldP spid="31" grpId="5"/>
      <p:bldP spid="31" grpId="6"/>
      <p:bldP spid="31" grpId="7"/>
      <p:bldP spid="31" grpId="8"/>
      <p:bldP spid="31" grpId="9"/>
      <p:bldP spid="31" grpId="1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Knuth, Morris e PRATT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42629" y="2895096"/>
            <a:ext cx="445827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000" dirty="0">
                <a:latin typeface="+mj-lt"/>
              </a:rPr>
              <a:t>: Casamento de Cadeias</a:t>
            </a:r>
            <a:br>
              <a:rPr lang="pt-BR" sz="2000" dirty="0">
                <a:latin typeface="+mj-lt"/>
              </a:rPr>
            </a:br>
            <a:br>
              <a:rPr lang="pt-BR" sz="1400" dirty="0">
                <a:latin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função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KnuthMorrisPratt</a:t>
            </a:r>
            <a:r>
              <a:rPr lang="pt-BR" sz="1400" dirty="0">
                <a:latin typeface="Consolas" panose="020B0609020204030204" pitchFamily="49" charset="0"/>
              </a:rPr>
              <a:t>(padrão P, texto T)</a:t>
            </a:r>
            <a:br>
              <a:rPr lang="pt-BR" sz="1400" dirty="0">
                <a:latin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</a:rPr>
              <a:t>  </a:t>
            </a:r>
            <a:r>
              <a:rPr lang="pt-BR" sz="1400" dirty="0" err="1">
                <a:latin typeface="Consolas" panose="020B0609020204030204" pitchFamily="49" charset="0"/>
              </a:rPr>
              <a:t>acharD</a:t>
            </a:r>
            <a:r>
              <a:rPr lang="pt-BR" sz="1400" dirty="0">
                <a:latin typeface="Consolas" panose="020B0609020204030204" pitchFamily="49" charset="0"/>
              </a:rPr>
              <a:t>(P, d)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|  </a:t>
            </a:r>
            <a:r>
              <a:rPr lang="pt-BR" sz="1400" dirty="0">
                <a:latin typeface="Consolas" panose="020B0609020204030204" pitchFamily="49" charset="0"/>
              </a:rPr>
              <a:t>i = j = 0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enquanto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i ≤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n-m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|  enquanto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j == -1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|        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j &lt; m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T[i] == P[j]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|  |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i = i + 1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j = j + 1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j == m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retorne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“casamento em i - m”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j = d[j]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retorne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“não há casamento”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418037" y="3014573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251287" y="3280076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0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806099" y="2787562"/>
            <a:ext cx="284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128241" y="2786328"/>
            <a:ext cx="28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456244" y="2784558"/>
            <a:ext cx="284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778388" y="2783322"/>
            <a:ext cx="288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126898" y="2785168"/>
            <a:ext cx="262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454905" y="2783933"/>
            <a:ext cx="255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731268" y="2782164"/>
            <a:ext cx="298588" cy="24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8112848" y="2780928"/>
            <a:ext cx="310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8444886" y="2785371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8776315" y="2784136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9104976" y="2782366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9436058" y="2787196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9778205" y="2787819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0100348" y="2786584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0428351" y="2784814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0750494" y="2783579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1099004" y="2785425"/>
            <a:ext cx="315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1417553" y="2784190"/>
            <a:ext cx="3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244913" y="3482245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5233106" y="369633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2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5228438" y="3915866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3</a:t>
            </a:r>
          </a:p>
        </p:txBody>
      </p: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13338"/>
              </p:ext>
            </p:extLst>
          </p:nvPr>
        </p:nvGraphicFramePr>
        <p:xfrm>
          <a:off x="5807968" y="3063190"/>
          <a:ext cx="5920002" cy="1920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889">
                  <a:extLst>
                    <a:ext uri="{9D8B030D-6E8A-4147-A177-3AD203B41FA5}">
                      <a16:colId xmlns:a16="http://schemas.microsoft.com/office/drawing/2014/main" val="408873928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9417800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40540980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6174380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49948118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3582116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05000301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2754401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35260616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12164466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425031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61500801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88257706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88268377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91929563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98934002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1441185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217841746"/>
                    </a:ext>
                  </a:extLst>
                </a:gridCol>
              </a:tblGrid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31908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837984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33885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624363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813282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703526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24313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399428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392292"/>
                  </a:ext>
                </a:extLst>
              </a:tr>
            </a:tbl>
          </a:graphicData>
        </a:graphic>
      </p:graphicFrame>
      <p:sp>
        <p:nvSpPr>
          <p:cNvPr id="43" name="CaixaDeTexto 42"/>
          <p:cNvSpPr txBox="1"/>
          <p:nvPr/>
        </p:nvSpPr>
        <p:spPr>
          <a:xfrm>
            <a:off x="5228438" y="414222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4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230501" y="436837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5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239095" y="4575105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6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5228438" y="477778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7</a:t>
            </a:r>
          </a:p>
        </p:txBody>
      </p:sp>
      <p:sp>
        <p:nvSpPr>
          <p:cNvPr id="59" name="Seta para a Direita 58"/>
          <p:cNvSpPr/>
          <p:nvPr/>
        </p:nvSpPr>
        <p:spPr>
          <a:xfrm flipH="1">
            <a:off x="11784632" y="3971066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Seta para a Direita 59"/>
          <p:cNvSpPr/>
          <p:nvPr/>
        </p:nvSpPr>
        <p:spPr>
          <a:xfrm flipH="1">
            <a:off x="11784632" y="3312310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Seta para a Direita 60"/>
          <p:cNvSpPr/>
          <p:nvPr/>
        </p:nvSpPr>
        <p:spPr>
          <a:xfrm flipH="1">
            <a:off x="11784632" y="3520719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 para a Direita 61"/>
          <p:cNvSpPr/>
          <p:nvPr/>
        </p:nvSpPr>
        <p:spPr>
          <a:xfrm flipH="1">
            <a:off x="11784632" y="4807271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5" name="Tabe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37587"/>
              </p:ext>
            </p:extLst>
          </p:nvPr>
        </p:nvGraphicFramePr>
        <p:xfrm>
          <a:off x="5798138" y="6349642"/>
          <a:ext cx="3960156" cy="21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0013">
                  <a:extLst>
                    <a:ext uri="{9D8B030D-6E8A-4147-A177-3AD203B41FA5}">
                      <a16:colId xmlns:a16="http://schemas.microsoft.com/office/drawing/2014/main" val="2079444780"/>
                    </a:ext>
                  </a:extLst>
                </a:gridCol>
                <a:gridCol w="330013">
                  <a:extLst>
                    <a:ext uri="{9D8B030D-6E8A-4147-A177-3AD203B41FA5}">
                      <a16:colId xmlns:a16="http://schemas.microsoft.com/office/drawing/2014/main" val="805895787"/>
                    </a:ext>
                  </a:extLst>
                </a:gridCol>
                <a:gridCol w="330013">
                  <a:extLst>
                    <a:ext uri="{9D8B030D-6E8A-4147-A177-3AD203B41FA5}">
                      <a16:colId xmlns:a16="http://schemas.microsoft.com/office/drawing/2014/main" val="3913156587"/>
                    </a:ext>
                  </a:extLst>
                </a:gridCol>
                <a:gridCol w="330013">
                  <a:extLst>
                    <a:ext uri="{9D8B030D-6E8A-4147-A177-3AD203B41FA5}">
                      <a16:colId xmlns:a16="http://schemas.microsoft.com/office/drawing/2014/main" val="85674400"/>
                    </a:ext>
                  </a:extLst>
                </a:gridCol>
                <a:gridCol w="330013">
                  <a:extLst>
                    <a:ext uri="{9D8B030D-6E8A-4147-A177-3AD203B41FA5}">
                      <a16:colId xmlns:a16="http://schemas.microsoft.com/office/drawing/2014/main" val="2698983245"/>
                    </a:ext>
                  </a:extLst>
                </a:gridCol>
                <a:gridCol w="330013">
                  <a:extLst>
                    <a:ext uri="{9D8B030D-6E8A-4147-A177-3AD203B41FA5}">
                      <a16:colId xmlns:a16="http://schemas.microsoft.com/office/drawing/2014/main" val="936991311"/>
                    </a:ext>
                  </a:extLst>
                </a:gridCol>
                <a:gridCol w="330013">
                  <a:extLst>
                    <a:ext uri="{9D8B030D-6E8A-4147-A177-3AD203B41FA5}">
                      <a16:colId xmlns:a16="http://schemas.microsoft.com/office/drawing/2014/main" val="50365198"/>
                    </a:ext>
                  </a:extLst>
                </a:gridCol>
                <a:gridCol w="330013">
                  <a:extLst>
                    <a:ext uri="{9D8B030D-6E8A-4147-A177-3AD203B41FA5}">
                      <a16:colId xmlns:a16="http://schemas.microsoft.com/office/drawing/2014/main" val="376631533"/>
                    </a:ext>
                  </a:extLst>
                </a:gridCol>
                <a:gridCol w="330013">
                  <a:extLst>
                    <a:ext uri="{9D8B030D-6E8A-4147-A177-3AD203B41FA5}">
                      <a16:colId xmlns:a16="http://schemas.microsoft.com/office/drawing/2014/main" val="3551523992"/>
                    </a:ext>
                  </a:extLst>
                </a:gridCol>
                <a:gridCol w="330013">
                  <a:extLst>
                    <a:ext uri="{9D8B030D-6E8A-4147-A177-3AD203B41FA5}">
                      <a16:colId xmlns:a16="http://schemas.microsoft.com/office/drawing/2014/main" val="1229761915"/>
                    </a:ext>
                  </a:extLst>
                </a:gridCol>
                <a:gridCol w="330013">
                  <a:extLst>
                    <a:ext uri="{9D8B030D-6E8A-4147-A177-3AD203B41FA5}">
                      <a16:colId xmlns:a16="http://schemas.microsoft.com/office/drawing/2014/main" val="3312733594"/>
                    </a:ext>
                  </a:extLst>
                </a:gridCol>
                <a:gridCol w="330013">
                  <a:extLst>
                    <a:ext uri="{9D8B030D-6E8A-4147-A177-3AD203B41FA5}">
                      <a16:colId xmlns:a16="http://schemas.microsoft.com/office/drawing/2014/main" val="2501152426"/>
                    </a:ext>
                  </a:extLst>
                </a:gridCol>
              </a:tblGrid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7883"/>
                  </a:ext>
                </a:extLst>
              </a:tr>
            </a:tbl>
          </a:graphicData>
        </a:graphic>
      </p:graphicFrame>
      <p:sp>
        <p:nvSpPr>
          <p:cNvPr id="66" name="CaixaDeTexto 65"/>
          <p:cNvSpPr txBox="1"/>
          <p:nvPr/>
        </p:nvSpPr>
        <p:spPr>
          <a:xfrm>
            <a:off x="5440566" y="6296731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5833945" y="6103128"/>
            <a:ext cx="28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6161948" y="6103128"/>
            <a:ext cx="284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6484092" y="6103128"/>
            <a:ext cx="288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6832602" y="6103128"/>
            <a:ext cx="262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160609" y="6103128"/>
            <a:ext cx="255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7436972" y="6104364"/>
            <a:ext cx="298588" cy="24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7770769" y="6103128"/>
            <a:ext cx="310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8102807" y="6103128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8434236" y="6103128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8762897" y="6103128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9093979" y="6103332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9416884" y="6103332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806163" y="24693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5828672" y="49813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</a:rPr>
              <a:t>j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5806099" y="3063190"/>
            <a:ext cx="3615639" cy="216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5806099" y="3280075"/>
            <a:ext cx="3615639" cy="2165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/>
          <p:cNvGrpSpPr/>
          <p:nvPr/>
        </p:nvGrpSpPr>
        <p:grpSpPr>
          <a:xfrm>
            <a:off x="5445514" y="5301208"/>
            <a:ext cx="3973704" cy="523556"/>
            <a:chOff x="5461031" y="5395899"/>
            <a:chExt cx="3973704" cy="523556"/>
          </a:xfrm>
        </p:grpSpPr>
        <p:sp>
          <p:nvSpPr>
            <p:cNvPr id="57" name="CaixaDeTexto 56"/>
            <p:cNvSpPr txBox="1"/>
            <p:nvPr/>
          </p:nvSpPr>
          <p:spPr>
            <a:xfrm>
              <a:off x="5461031" y="5611678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P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831176" y="5395899"/>
              <a:ext cx="2841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6157597" y="5395899"/>
              <a:ext cx="2848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6476274" y="5395899"/>
              <a:ext cx="288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6836186" y="5395899"/>
              <a:ext cx="2621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7158232" y="5395899"/>
              <a:ext cx="255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7463162" y="5395899"/>
              <a:ext cx="298588" cy="244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7781482" y="5395899"/>
              <a:ext cx="310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8120217" y="5395899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8444805" y="5398193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8</a:t>
              </a:r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8778414" y="5398339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9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9093186" y="5402126"/>
              <a:ext cx="332892" cy="24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10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5810655" y="5641621"/>
              <a:ext cx="317586" cy="252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41304" y="5641621"/>
              <a:ext cx="317586" cy="252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6471953" y="5641621"/>
              <a:ext cx="317586" cy="252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6802602" y="5641015"/>
              <a:ext cx="317586" cy="252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7133251" y="5641015"/>
              <a:ext cx="317586" cy="252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7463900" y="5641015"/>
              <a:ext cx="317586" cy="252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7794549" y="5640116"/>
              <a:ext cx="317586" cy="252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8125198" y="5640116"/>
              <a:ext cx="317586" cy="252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8455847" y="5639823"/>
              <a:ext cx="317586" cy="252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8786496" y="5639823"/>
              <a:ext cx="317586" cy="252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9117149" y="5639236"/>
              <a:ext cx="317586" cy="252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053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-0.02851 -2.59259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12000" decel="1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02734 2.59259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12000" decel="1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51 -2.59259E-6 L 0.02903 -2.59259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0.02748 0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02721 0.03009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150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0.03046 -1.11111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35 2.59259E-6 L 0.05521 2.59259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04 -2.59259E-6 L 0.05365 -2.59259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2.59259E-6 L 0.08008 2.59259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64 -2.59259E-6 L 0.07982 -2.59259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08 2.59259E-6 L 0.10755 2.59259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-2.59259E-6 L 0.1073 -2.59259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48 0 L 0.08099 0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21 0.03009 L 0.08099 0.0932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310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46 -1.11111E-6 L 0.08268 -1.11111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55 2.59259E-6 L 0.13464 2.59259E-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3 -2.59259E-6 L 0.13425 -2.59259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64 2.59259E-6 L 0.1599 2.59259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25 -2.59259E-6 L 0.16107 -2.59259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9 2.59259E-6 L 0.19023 2.59259E-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07 -2.59259E-6 L 0.18894 -2.59259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23 2.59259E-6 L 0.21745 2.59259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94 -2.59259E-6 L 0.21615 -2.59259E-6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45 2.59259E-6 L 0.24596 2.59259E-6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15 -2.59259E-6 L 0.24271 -2.59259E-6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96 2.59259E-6 L 0.27214 2.59259E-6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71 -2.59259E-6 L 0.27019 -2.59259E-6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14 2.59259E-6 L 0.30039 2.59259E-6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19 -2.59259E-6 L 0.29662 -2.59259E-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39 2.59259E-6 L 0.3276 2.59259E-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661 -2.59259E-6 L 0.32331 -2.59259E-6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99 -1.11111E-6 L 0.18971 0.00093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4" y="-20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99 0.09329 L 0.1901 0.21852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0" y="641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68 -1.11111E-6 L 0.19088 -0.00139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3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6 2.59259E-6 L 0.35482 2.59259E-6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331 -2.59259E-6 L 0.35026 -2.59259E-6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3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82 2.59259E-6 L 0.38164 2.59259E-6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026 -2.59259E-6 L 0.37839 -2.59259E-6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164 2.59259E-6 L 0.40794 2.59259E-6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63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39 -2.59259E-6 L 0.40508 -2.59259E-6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3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794 2.59259E-6 L 0.43503 2.59259E-6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508 -2.59259E-6 L 0.43243 -2.59259E-6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3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503 2.59259E-6 L 0.46107 2.59259E-6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63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243 -2.59259E-6 L 0.45912 -2.59259E-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3" grpId="3"/>
      <p:bldP spid="3" grpId="4"/>
      <p:bldP spid="3" grpId="5"/>
      <p:bldP spid="3" grpId="6"/>
      <p:bldP spid="3" grpId="7"/>
      <p:bldP spid="3" grpId="8"/>
      <p:bldP spid="3" grpId="9"/>
      <p:bldP spid="3" grpId="10"/>
      <p:bldP spid="3" grpId="11"/>
      <p:bldP spid="3" grpId="12"/>
      <p:bldP spid="3" grpId="13"/>
      <p:bldP spid="3" grpId="14"/>
      <p:bldP spid="3" grpId="15"/>
      <p:bldP spid="3" grpId="16"/>
      <p:bldP spid="71" grpId="0"/>
      <p:bldP spid="71" grpId="1"/>
      <p:bldP spid="71" grpId="2"/>
      <p:bldP spid="71" grpId="3"/>
      <p:bldP spid="71" grpId="4"/>
      <p:bldP spid="71" grpId="5"/>
      <p:bldP spid="71" grpId="6"/>
      <p:bldP spid="71" grpId="7"/>
      <p:bldP spid="71" grpId="8"/>
      <p:bldP spid="71" grpId="9"/>
      <p:bldP spid="71" grpId="10"/>
      <p:bldP spid="71" grpId="11"/>
      <p:bldP spid="71" grpId="12"/>
      <p:bldP spid="71" grpId="13"/>
      <p:bldP spid="71" grpId="14"/>
      <p:bldP spid="71" grpId="15"/>
      <p:bldP spid="71" grpId="16"/>
      <p:bldP spid="71" grpId="17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Knuth, Morris e PRATT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algoritmo caminha</a:t>
            </a:r>
            <a:r>
              <a:rPr lang="pt-BR" dirty="0"/>
              <a:t> da esquerda para a direita,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sem jamais retroceder</a:t>
            </a:r>
            <a:endParaRPr lang="pt-BR" dirty="0"/>
          </a:p>
          <a:p>
            <a:pPr lvl="1"/>
            <a:r>
              <a:rPr lang="pt-BR" dirty="0"/>
              <a:t>Ele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salta testes </a:t>
            </a:r>
            <a:r>
              <a:rPr lang="pt-BR" dirty="0"/>
              <a:t>que sabe-se de antemão não conduzir a casamentos</a:t>
            </a:r>
          </a:p>
          <a:p>
            <a:pPr lvl="2"/>
            <a:r>
              <a:rPr lang="pt-BR" dirty="0"/>
              <a:t>Não é necessário testar </a:t>
            </a:r>
            <a:r>
              <a:rPr lang="pt-BR" dirty="0">
                <a:latin typeface="Freestyle Script" pitchFamily="66" charset="0"/>
              </a:rPr>
              <a:t>l </a:t>
            </a:r>
            <a:r>
              <a:rPr lang="pt-BR" dirty="0">
                <a:latin typeface="Calibri" panose="020F0502020204030204" pitchFamily="34" charset="0"/>
              </a:rPr>
              <a:t>= 4, 5 e 6</a:t>
            </a:r>
            <a:endParaRPr lang="pt-BR" dirty="0"/>
          </a:p>
          <a:p>
            <a:pPr lvl="1"/>
            <a:r>
              <a:rPr lang="pt-BR" dirty="0"/>
              <a:t>Ele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faz comparações repetidas </a:t>
            </a:r>
            <a:r>
              <a:rPr lang="pt-BR" dirty="0"/>
              <a:t>nas próximas cadeias</a:t>
            </a:r>
          </a:p>
          <a:p>
            <a:pPr lvl="2"/>
            <a:r>
              <a:rPr lang="pt-BR" dirty="0"/>
              <a:t>Para </a:t>
            </a:r>
            <a:r>
              <a:rPr lang="pt-BR" dirty="0">
                <a:latin typeface="Freestyle Script" pitchFamily="66" charset="0"/>
              </a:rPr>
              <a:t>l </a:t>
            </a:r>
            <a:r>
              <a:rPr lang="pt-BR" dirty="0">
                <a:latin typeface="Calibri" panose="020F0502020204030204" pitchFamily="34" charset="0"/>
              </a:rPr>
              <a:t>= 7, a primeira comparação é feita entre T</a:t>
            </a:r>
            <a:r>
              <a:rPr lang="pt-BR" baseline="-25000" dirty="0">
                <a:latin typeface="Calibri" panose="020F0502020204030204" pitchFamily="34" charset="0"/>
              </a:rPr>
              <a:t>12</a:t>
            </a:r>
            <a:r>
              <a:rPr lang="pt-BR" dirty="0">
                <a:latin typeface="Calibri" panose="020F0502020204030204" pitchFamily="34" charset="0"/>
              </a:rPr>
              <a:t> e P</a:t>
            </a:r>
            <a:r>
              <a:rPr lang="pt-BR" baseline="-25000" dirty="0">
                <a:latin typeface="Calibri" panose="020F0502020204030204" pitchFamily="34" charset="0"/>
              </a:rPr>
              <a:t>5</a:t>
            </a:r>
          </a:p>
          <a:p>
            <a:pPr lvl="2"/>
            <a:r>
              <a:rPr lang="pt-BR" dirty="0">
                <a:latin typeface="Calibri" panose="020F0502020204030204" pitchFamily="34" charset="0"/>
              </a:rPr>
              <a:t>Não é necessário testar novamente P</a:t>
            </a:r>
            <a:r>
              <a:rPr lang="pt-BR" baseline="-25000" dirty="0">
                <a:latin typeface="Calibri" panose="020F0502020204030204" pitchFamily="34" charset="0"/>
              </a:rPr>
              <a:t>0</a:t>
            </a:r>
            <a:r>
              <a:rPr lang="pt-BR" dirty="0">
                <a:latin typeface="Calibri" panose="020F0502020204030204" pitchFamily="34" charset="0"/>
              </a:rPr>
              <a:t> a P</a:t>
            </a:r>
            <a:r>
              <a:rPr lang="pt-BR" baseline="-25000" dirty="0">
                <a:latin typeface="Calibri" panose="020F0502020204030204" pitchFamily="34" charset="0"/>
              </a:rPr>
              <a:t>4</a:t>
            </a:r>
            <a:endParaRPr lang="pt-BR" baseline="-25000" dirty="0"/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28299" y="5016182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61549" y="5281685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3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596909" y="4789171"/>
            <a:ext cx="284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919051" y="4787937"/>
            <a:ext cx="28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247054" y="4786167"/>
            <a:ext cx="284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569198" y="4784931"/>
            <a:ext cx="288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917708" y="4786777"/>
            <a:ext cx="262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245715" y="4785542"/>
            <a:ext cx="255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522078" y="4783773"/>
            <a:ext cx="298588" cy="24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903658" y="4782537"/>
            <a:ext cx="310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235696" y="4786980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567125" y="4785745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895786" y="4783975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226868" y="4788805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569015" y="4789428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891158" y="4788193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219161" y="4786423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6541304" y="4785188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889814" y="4787034"/>
            <a:ext cx="315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208363" y="4785799"/>
            <a:ext cx="3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7524376" y="4784029"/>
            <a:ext cx="335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18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837979" y="4782794"/>
            <a:ext cx="34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19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8207803" y="4787237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20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8539232" y="4786002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8867893" y="4784232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22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9198975" y="4782998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23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9478297" y="4782537"/>
            <a:ext cx="34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24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9848121" y="4786980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0179550" y="4785745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26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0508211" y="4783975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27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10803668" y="4794616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28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955175" y="548385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7</a:t>
            </a:r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529430"/>
              </p:ext>
            </p:extLst>
          </p:nvPr>
        </p:nvGraphicFramePr>
        <p:xfrm>
          <a:off x="1598778" y="5064799"/>
          <a:ext cx="9537781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889">
                  <a:extLst>
                    <a:ext uri="{9D8B030D-6E8A-4147-A177-3AD203B41FA5}">
                      <a16:colId xmlns:a16="http://schemas.microsoft.com/office/drawing/2014/main" val="408873928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9417800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40540980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6174380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49948118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3582116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05000301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2754401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35260616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12164466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425031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61500801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88257706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88268377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91929563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98934002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1441185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21784174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24625596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70898669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36890159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68458987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0294196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770575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94460797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54926909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74549622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5326000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49132066"/>
                    </a:ext>
                  </a:extLst>
                </a:gridCol>
              </a:tblGrid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31908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813282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392292"/>
                  </a:ext>
                </a:extLst>
              </a:tr>
            </a:tbl>
          </a:graphicData>
        </a:graphic>
      </p:graphicFrame>
      <p:sp>
        <p:nvSpPr>
          <p:cNvPr id="40" name="Chave Direita 39"/>
          <p:cNvSpPr/>
          <p:nvPr/>
        </p:nvSpPr>
        <p:spPr>
          <a:xfrm rot="5400000">
            <a:off x="4620089" y="5067546"/>
            <a:ext cx="162834" cy="15714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4342113" y="6042774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</a:rPr>
              <a:t>P</a:t>
            </a:r>
            <a:r>
              <a:rPr lang="pt-BR" sz="1600" baseline="-25000" dirty="0">
                <a:latin typeface="Calibri" panose="020F0502020204030204" pitchFamily="34" charset="0"/>
              </a:rPr>
              <a:t>0</a:t>
            </a:r>
            <a:r>
              <a:rPr lang="pt-BR" sz="1600" dirty="0">
                <a:latin typeface="Calibri" panose="020F0502020204030204" pitchFamily="34" charset="0"/>
              </a:rPr>
              <a:t> a P</a:t>
            </a:r>
            <a:r>
              <a:rPr lang="pt-BR" sz="1600" baseline="-250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42" name="Chave Direita 41"/>
          <p:cNvSpPr/>
          <p:nvPr/>
        </p:nvSpPr>
        <p:spPr>
          <a:xfrm rot="5400000">
            <a:off x="5643933" y="5695276"/>
            <a:ext cx="155218" cy="3235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556926" y="6042774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</a:rPr>
              <a:t>P</a:t>
            </a:r>
            <a:r>
              <a:rPr lang="pt-BR" sz="1600" baseline="-25000" dirty="0">
                <a:latin typeface="Calibri" panose="020F05020202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2022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Sejam T e P as cadeias </a:t>
            </a:r>
            <a:r>
              <a:rPr lang="pt-BR" dirty="0" err="1"/>
              <a:t>abebaebaabeababbe</a:t>
            </a:r>
            <a:r>
              <a:rPr lang="pt-BR" dirty="0"/>
              <a:t> e </a:t>
            </a:r>
            <a:r>
              <a:rPr lang="pt-BR" dirty="0" err="1"/>
              <a:t>beabab</a:t>
            </a:r>
            <a:r>
              <a:rPr lang="pt-BR" dirty="0"/>
              <a:t>, respectivamente. </a:t>
            </a:r>
            <a:br>
              <a:rPr lang="pt-BR" dirty="0"/>
            </a:br>
            <a:endParaRPr lang="pt-BR" dirty="0"/>
          </a:p>
          <a:p>
            <a:pPr marL="784860" lvl="1" indent="-514350">
              <a:buFont typeface="+mj-lt"/>
              <a:buAutoNum type="alphaLcParenR"/>
            </a:pPr>
            <a:r>
              <a:rPr lang="pt-BR" dirty="0"/>
              <a:t>Determine se P é subcadeia de T </a:t>
            </a:r>
          </a:p>
          <a:p>
            <a:pPr marL="784860" lvl="1" indent="-514350">
              <a:buFont typeface="+mj-lt"/>
              <a:buAutoNum type="alphaLcParenR"/>
            </a:pPr>
            <a:r>
              <a:rPr lang="pt-BR" dirty="0"/>
              <a:t>Determine o número de comparações efetuadas: </a:t>
            </a:r>
          </a:p>
          <a:p>
            <a:pPr marL="961073" lvl="2" indent="-514350">
              <a:buFont typeface="+mj-lt"/>
              <a:buAutoNum type="romanLcPeriod"/>
            </a:pPr>
            <a:r>
              <a:rPr lang="pt-BR" dirty="0"/>
              <a:t>Pelo algoritmo de Força Bruta</a:t>
            </a:r>
          </a:p>
          <a:p>
            <a:pPr marL="961073" lvl="2" indent="-514350">
              <a:buFont typeface="+mj-lt"/>
              <a:buAutoNum type="romanLcPeriod"/>
            </a:pPr>
            <a:r>
              <a:rPr lang="pt-BR" dirty="0"/>
              <a:t>Pelo algoritmo de Knuth, Morris e Pratt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207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dos principais problemas computacionais no processamento de texto é o problema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casamento de cadeias</a:t>
            </a:r>
            <a:endParaRPr lang="pt-BR" dirty="0"/>
          </a:p>
          <a:p>
            <a:pPr lvl="1"/>
            <a:r>
              <a:rPr lang="pt-BR" dirty="0"/>
              <a:t>Todo editor de texto implementa uma função para casamento de cadeias</a:t>
            </a:r>
          </a:p>
          <a:p>
            <a:pPr lvl="1"/>
            <a:endParaRPr lang="pt-BR" dirty="0"/>
          </a:p>
          <a:p>
            <a:r>
              <a:rPr lang="pt-BR" dirty="0"/>
              <a:t>A solução mais simples consiste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testar todas as possibilidades</a:t>
            </a:r>
          </a:p>
          <a:p>
            <a:pPr lvl="1"/>
            <a:r>
              <a:rPr lang="pt-BR" dirty="0"/>
              <a:t>Método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Força Bruta </a:t>
            </a:r>
            <a:r>
              <a:rPr lang="pt-BR" dirty="0"/>
              <a:t>- complexidade O(n ∙ m) </a:t>
            </a:r>
          </a:p>
          <a:p>
            <a:r>
              <a:rPr lang="pt-BR" dirty="0"/>
              <a:t>Alguns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testes podem ser evitados </a:t>
            </a:r>
            <a:r>
              <a:rPr lang="pt-BR" dirty="0"/>
              <a:t>de forma a obter um algoritmo linear</a:t>
            </a:r>
          </a:p>
          <a:p>
            <a:pPr lvl="1"/>
            <a:r>
              <a:rPr lang="pt-BR" dirty="0"/>
              <a:t>Método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Knuth, Morris e Pratt </a:t>
            </a:r>
            <a:r>
              <a:rPr lang="pt-BR" dirty="0"/>
              <a:t>- complexidade O(n </a:t>
            </a:r>
            <a:r>
              <a:rPr lang="pt-BR" sz="2000" dirty="0"/>
              <a:t>+</a:t>
            </a:r>
            <a:r>
              <a:rPr lang="pt-BR" dirty="0"/>
              <a:t> m)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95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270171" y="4989426"/>
            <a:ext cx="1840676" cy="36004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dos principais problemas associados às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cadeias</a:t>
            </a:r>
            <a:r>
              <a:rPr lang="pt-BR" dirty="0"/>
              <a:t> é o seu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casamento</a:t>
            </a:r>
            <a:r>
              <a:rPr lang="pt-BR" dirty="0"/>
              <a:t>:</a:t>
            </a:r>
            <a:br>
              <a:rPr lang="pt-BR" dirty="0"/>
            </a:b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pt-BR" dirty="0"/>
              <a:t>“Dadas duas cadeias de caracteres, verificar se </a:t>
            </a:r>
            <a:br>
              <a:rPr lang="pt-BR" dirty="0"/>
            </a:br>
            <a:r>
              <a:rPr lang="pt-BR" dirty="0"/>
              <a:t>a primeira delas contém a segunda”</a:t>
            </a:r>
          </a:p>
          <a:p>
            <a:pPr algn="ctr"/>
            <a:endParaRPr lang="pt-BR" dirty="0"/>
          </a:p>
          <a:p>
            <a:r>
              <a:rPr lang="pt-BR" dirty="0"/>
              <a:t>Exemplo:	A cadeia T contém P</a:t>
            </a:r>
            <a:r>
              <a:rPr lang="pt-BR" dirty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T = </a:t>
            </a:r>
            <a:r>
              <a:rPr lang="pt-BR" dirty="0" err="1">
                <a:latin typeface="Consolas" panose="020B0609020204030204" pitchFamily="49" charset="0"/>
              </a:rPr>
              <a:t>bababaeabaeabaeaabaeabaeaaeba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		P = </a:t>
            </a:r>
            <a:r>
              <a:rPr lang="pt-BR" dirty="0" err="1">
                <a:latin typeface="Consolas" panose="020B0609020204030204" pitchFamily="49" charset="0"/>
              </a:rPr>
              <a:t>abaeabaeaae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9336360" y="4933967"/>
            <a:ext cx="2304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</a:rPr>
              <a:t>T = Texto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P = Padrão</a:t>
            </a:r>
          </a:p>
        </p:txBody>
      </p:sp>
    </p:spTree>
    <p:extLst>
      <p:ext uri="{BB962C8B-B14F-4D97-AF65-F5344CB8AC3E}">
        <p14:creationId xmlns:p14="http://schemas.microsoft.com/office/powerpoint/2010/main" val="301561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Casamento de Cadeias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número de caracteres de uma cadeia é o seu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comprimento</a:t>
            </a:r>
          </a:p>
          <a:p>
            <a:r>
              <a:rPr lang="pt-BR" dirty="0"/>
              <a:t>Sejam T e P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cadeias de caracteres</a:t>
            </a:r>
            <a:r>
              <a:rPr lang="pt-BR" dirty="0"/>
              <a:t> com comprimentos n e m, com </a:t>
            </a:r>
            <a:r>
              <a:rPr lang="pt-BR" dirty="0">
                <a:latin typeface="Calibri" panose="020F0502020204030204" pitchFamily="34" charset="0"/>
              </a:rPr>
              <a:t>n ≥ m </a:t>
            </a:r>
            <a:r>
              <a:rPr lang="pt-BR" dirty="0"/>
              <a:t>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representadas por vetores</a:t>
            </a:r>
            <a:r>
              <a:rPr lang="pt-BR" dirty="0"/>
              <a:t> com elementos </a:t>
            </a:r>
            <a:r>
              <a:rPr lang="pt-BR" dirty="0">
                <a:latin typeface="Calibri" panose="020F0502020204030204" pitchFamily="34" charset="0"/>
              </a:rPr>
              <a:t>T[i]</a:t>
            </a:r>
            <a:r>
              <a:rPr lang="pt-BR" dirty="0"/>
              <a:t> (</a:t>
            </a:r>
            <a:r>
              <a:rPr lang="pt-BR" dirty="0">
                <a:latin typeface="Calibri" panose="020F0502020204030204" pitchFamily="34" charset="0"/>
              </a:rPr>
              <a:t>0 ≤ i ≤ n-1 ) </a:t>
            </a:r>
            <a:r>
              <a:rPr lang="pt-BR" dirty="0"/>
              <a:t>e </a:t>
            </a:r>
            <a:r>
              <a:rPr lang="pt-BR" dirty="0">
                <a:latin typeface="Calibri" panose="020F0502020204030204" pitchFamily="34" charset="0"/>
              </a:rPr>
              <a:t>P[j]</a:t>
            </a:r>
            <a:r>
              <a:rPr lang="pt-BR" dirty="0"/>
              <a:t> (0</a:t>
            </a:r>
            <a:r>
              <a:rPr lang="pt-BR" dirty="0">
                <a:latin typeface="Calibri" panose="020F0502020204030204" pitchFamily="34" charset="0"/>
              </a:rPr>
              <a:t> ≤ j ≤ m-1)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44" name="Agrupar 143"/>
          <p:cNvGrpSpPr/>
          <p:nvPr/>
        </p:nvGrpSpPr>
        <p:grpSpPr>
          <a:xfrm>
            <a:off x="549358" y="3794111"/>
            <a:ext cx="10189194" cy="2947257"/>
            <a:chOff x="549358" y="3645024"/>
            <a:chExt cx="10189194" cy="2947257"/>
          </a:xfrm>
        </p:grpSpPr>
        <p:sp>
          <p:nvSpPr>
            <p:cNvPr id="145" name="CaixaDeTexto 144"/>
            <p:cNvSpPr txBox="1"/>
            <p:nvPr/>
          </p:nvSpPr>
          <p:spPr>
            <a:xfrm>
              <a:off x="5781902" y="3645024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n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146" name="Retângulo 145"/>
            <p:cNvSpPr/>
            <p:nvPr/>
          </p:nvSpPr>
          <p:spPr>
            <a:xfrm>
              <a:off x="1149086" y="4654191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47" name="Retângulo 146"/>
            <p:cNvSpPr/>
            <p:nvPr/>
          </p:nvSpPr>
          <p:spPr>
            <a:xfrm>
              <a:off x="1481978" y="4654191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1814870" y="4654191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49" name="Retângulo 148"/>
            <p:cNvSpPr/>
            <p:nvPr/>
          </p:nvSpPr>
          <p:spPr>
            <a:xfrm>
              <a:off x="2147762" y="4654191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50" name="Retângulo 149"/>
            <p:cNvSpPr/>
            <p:nvPr/>
          </p:nvSpPr>
          <p:spPr>
            <a:xfrm>
              <a:off x="2480654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51" name="Retângulo 150"/>
            <p:cNvSpPr/>
            <p:nvPr/>
          </p:nvSpPr>
          <p:spPr>
            <a:xfrm>
              <a:off x="2813546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52" name="Retângulo 151"/>
            <p:cNvSpPr/>
            <p:nvPr/>
          </p:nvSpPr>
          <p:spPr>
            <a:xfrm>
              <a:off x="3144254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153" name="Retângulo 152"/>
            <p:cNvSpPr/>
            <p:nvPr/>
          </p:nvSpPr>
          <p:spPr>
            <a:xfrm>
              <a:off x="3473689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54" name="Retângulo 153"/>
            <p:cNvSpPr/>
            <p:nvPr/>
          </p:nvSpPr>
          <p:spPr>
            <a:xfrm>
              <a:off x="3804397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55" name="Retângulo 154"/>
            <p:cNvSpPr/>
            <p:nvPr/>
          </p:nvSpPr>
          <p:spPr>
            <a:xfrm>
              <a:off x="4133832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56" name="Retângulo 155"/>
            <p:cNvSpPr/>
            <p:nvPr/>
          </p:nvSpPr>
          <p:spPr>
            <a:xfrm>
              <a:off x="4464540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157" name="Retângulo 156"/>
            <p:cNvSpPr/>
            <p:nvPr/>
          </p:nvSpPr>
          <p:spPr>
            <a:xfrm>
              <a:off x="4796899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5124683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59" name="Retângulo 158"/>
            <p:cNvSpPr/>
            <p:nvPr/>
          </p:nvSpPr>
          <p:spPr>
            <a:xfrm>
              <a:off x="5451934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60" name="Retângulo 159"/>
            <p:cNvSpPr/>
            <p:nvPr/>
          </p:nvSpPr>
          <p:spPr>
            <a:xfrm>
              <a:off x="5779718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161" name="Retângulo 160"/>
            <p:cNvSpPr/>
            <p:nvPr/>
          </p:nvSpPr>
          <p:spPr>
            <a:xfrm>
              <a:off x="6112881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62" name="Retângulo 161"/>
            <p:cNvSpPr/>
            <p:nvPr/>
          </p:nvSpPr>
          <p:spPr>
            <a:xfrm>
              <a:off x="6442041" y="4653136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63" name="Retângulo 162"/>
            <p:cNvSpPr/>
            <p:nvPr/>
          </p:nvSpPr>
          <p:spPr>
            <a:xfrm>
              <a:off x="6774933" y="4653136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64" name="Retângulo 163"/>
            <p:cNvSpPr/>
            <p:nvPr/>
          </p:nvSpPr>
          <p:spPr>
            <a:xfrm>
              <a:off x="7085837" y="4654191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65" name="Retângulo 164"/>
            <p:cNvSpPr/>
            <p:nvPr/>
          </p:nvSpPr>
          <p:spPr>
            <a:xfrm>
              <a:off x="7418729" y="4654191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166" name="Retângulo 165"/>
            <p:cNvSpPr/>
            <p:nvPr/>
          </p:nvSpPr>
          <p:spPr>
            <a:xfrm>
              <a:off x="7751621" y="4654191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67" name="Retângulo 166"/>
            <p:cNvSpPr/>
            <p:nvPr/>
          </p:nvSpPr>
          <p:spPr>
            <a:xfrm>
              <a:off x="8084513" y="4654191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68" name="Retângulo 167"/>
            <p:cNvSpPr/>
            <p:nvPr/>
          </p:nvSpPr>
          <p:spPr>
            <a:xfrm>
              <a:off x="8417405" y="4653136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69" name="Retângulo 168"/>
            <p:cNvSpPr/>
            <p:nvPr/>
          </p:nvSpPr>
          <p:spPr>
            <a:xfrm>
              <a:off x="8752481" y="4653136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170" name="Retângulo 169"/>
            <p:cNvSpPr/>
            <p:nvPr/>
          </p:nvSpPr>
          <p:spPr>
            <a:xfrm>
              <a:off x="9083189" y="4653136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71" name="Retângulo 170"/>
            <p:cNvSpPr/>
            <p:nvPr/>
          </p:nvSpPr>
          <p:spPr>
            <a:xfrm>
              <a:off x="9412624" y="4653136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72" name="Retângulo 171"/>
            <p:cNvSpPr/>
            <p:nvPr/>
          </p:nvSpPr>
          <p:spPr>
            <a:xfrm>
              <a:off x="9743332" y="4653136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173" name="Retângulo 172"/>
            <p:cNvSpPr/>
            <p:nvPr/>
          </p:nvSpPr>
          <p:spPr>
            <a:xfrm>
              <a:off x="10072767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74" name="Retângulo 173"/>
            <p:cNvSpPr/>
            <p:nvPr/>
          </p:nvSpPr>
          <p:spPr>
            <a:xfrm>
              <a:off x="10403475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75" name="Retângulo 174"/>
            <p:cNvSpPr/>
            <p:nvPr/>
          </p:nvSpPr>
          <p:spPr>
            <a:xfrm>
              <a:off x="1149086" y="5239498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76" name="Retângulo 175"/>
            <p:cNvSpPr/>
            <p:nvPr/>
          </p:nvSpPr>
          <p:spPr>
            <a:xfrm>
              <a:off x="1481978" y="5239498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1792882" y="5240553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2125774" y="5240553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179" name="Retângulo 178"/>
            <p:cNvSpPr/>
            <p:nvPr/>
          </p:nvSpPr>
          <p:spPr>
            <a:xfrm>
              <a:off x="2458666" y="5240553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80" name="Retângulo 179"/>
            <p:cNvSpPr/>
            <p:nvPr/>
          </p:nvSpPr>
          <p:spPr>
            <a:xfrm>
              <a:off x="2791558" y="5240553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81" name="Retângulo 180"/>
            <p:cNvSpPr/>
            <p:nvPr/>
          </p:nvSpPr>
          <p:spPr>
            <a:xfrm>
              <a:off x="3124450" y="5239498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82" name="Retângulo 181"/>
            <p:cNvSpPr/>
            <p:nvPr/>
          </p:nvSpPr>
          <p:spPr>
            <a:xfrm>
              <a:off x="3459526" y="5239498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183" name="Retângulo 182"/>
            <p:cNvSpPr/>
            <p:nvPr/>
          </p:nvSpPr>
          <p:spPr>
            <a:xfrm>
              <a:off x="3790234" y="5239498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84" name="Retângulo 183"/>
            <p:cNvSpPr/>
            <p:nvPr/>
          </p:nvSpPr>
          <p:spPr>
            <a:xfrm>
              <a:off x="4119669" y="5239498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85" name="Retângulo 184"/>
            <p:cNvSpPr/>
            <p:nvPr/>
          </p:nvSpPr>
          <p:spPr>
            <a:xfrm>
              <a:off x="4450377" y="5239498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186" name="Chave Esquerda 185"/>
            <p:cNvSpPr/>
            <p:nvPr/>
          </p:nvSpPr>
          <p:spPr>
            <a:xfrm rot="5400000">
              <a:off x="5852907" y="-634487"/>
              <a:ext cx="181824" cy="958946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Chave Esquerda 186"/>
            <p:cNvSpPr/>
            <p:nvPr/>
          </p:nvSpPr>
          <p:spPr>
            <a:xfrm rot="5400000" flipH="1">
              <a:off x="2864648" y="4217636"/>
              <a:ext cx="186712" cy="3650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CaixaDeTexto 187"/>
            <p:cNvSpPr txBox="1"/>
            <p:nvPr/>
          </p:nvSpPr>
          <p:spPr>
            <a:xfrm>
              <a:off x="2765522" y="6192171"/>
              <a:ext cx="3898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m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189" name="CaixaDeTexto 188"/>
            <p:cNvSpPr txBox="1"/>
            <p:nvPr/>
          </p:nvSpPr>
          <p:spPr>
            <a:xfrm>
              <a:off x="5781902" y="3645024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n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190" name="CaixaDeTexto 189"/>
            <p:cNvSpPr txBox="1"/>
            <p:nvPr/>
          </p:nvSpPr>
          <p:spPr>
            <a:xfrm>
              <a:off x="549358" y="4627394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T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191" name="CaixaDeTexto 190"/>
            <p:cNvSpPr txBox="1"/>
            <p:nvPr/>
          </p:nvSpPr>
          <p:spPr>
            <a:xfrm>
              <a:off x="549358" y="5218038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P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192" name="CaixaDeTexto 191"/>
            <p:cNvSpPr txBox="1"/>
            <p:nvPr/>
          </p:nvSpPr>
          <p:spPr>
            <a:xfrm>
              <a:off x="1166939" y="4348110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93" name="CaixaDeTexto 192"/>
            <p:cNvSpPr txBox="1"/>
            <p:nvPr/>
          </p:nvSpPr>
          <p:spPr>
            <a:xfrm>
              <a:off x="1489082" y="4346875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94" name="CaixaDeTexto 193"/>
            <p:cNvSpPr txBox="1"/>
            <p:nvPr/>
          </p:nvSpPr>
          <p:spPr>
            <a:xfrm>
              <a:off x="1817085" y="4345105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95" name="CaixaDeTexto 194"/>
            <p:cNvSpPr txBox="1"/>
            <p:nvPr/>
          </p:nvSpPr>
          <p:spPr>
            <a:xfrm>
              <a:off x="2139228" y="4343870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96" name="CaixaDeTexto 195"/>
            <p:cNvSpPr txBox="1"/>
            <p:nvPr/>
          </p:nvSpPr>
          <p:spPr>
            <a:xfrm>
              <a:off x="2487738" y="4345716"/>
              <a:ext cx="315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97" name="CaixaDeTexto 196"/>
            <p:cNvSpPr txBox="1"/>
            <p:nvPr/>
          </p:nvSpPr>
          <p:spPr>
            <a:xfrm>
              <a:off x="2815746" y="4344481"/>
              <a:ext cx="305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198" name="CaixaDeTexto 197"/>
            <p:cNvSpPr txBox="1"/>
            <p:nvPr/>
          </p:nvSpPr>
          <p:spPr>
            <a:xfrm>
              <a:off x="3155372" y="4342711"/>
              <a:ext cx="302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199" name="CaixaDeTexto 198"/>
            <p:cNvSpPr txBox="1"/>
            <p:nvPr/>
          </p:nvSpPr>
          <p:spPr>
            <a:xfrm>
              <a:off x="3473689" y="4341476"/>
              <a:ext cx="310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200" name="CaixaDeTexto 199"/>
            <p:cNvSpPr txBox="1"/>
            <p:nvPr/>
          </p:nvSpPr>
          <p:spPr>
            <a:xfrm>
              <a:off x="3805727" y="4345919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8</a:t>
              </a:r>
            </a:p>
          </p:txBody>
        </p:sp>
        <p:sp>
          <p:nvSpPr>
            <p:cNvPr id="201" name="CaixaDeTexto 200"/>
            <p:cNvSpPr txBox="1"/>
            <p:nvPr/>
          </p:nvSpPr>
          <p:spPr>
            <a:xfrm>
              <a:off x="4137156" y="4344684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9</a:t>
              </a:r>
            </a:p>
          </p:txBody>
        </p:sp>
        <p:sp>
          <p:nvSpPr>
            <p:cNvPr id="202" name="CaixaDeTexto 201"/>
            <p:cNvSpPr txBox="1"/>
            <p:nvPr/>
          </p:nvSpPr>
          <p:spPr>
            <a:xfrm>
              <a:off x="4465817" y="4342914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10</a:t>
              </a:r>
            </a:p>
          </p:txBody>
        </p:sp>
        <p:sp>
          <p:nvSpPr>
            <p:cNvPr id="203" name="CaixaDeTexto 202"/>
            <p:cNvSpPr txBox="1"/>
            <p:nvPr/>
          </p:nvSpPr>
          <p:spPr>
            <a:xfrm>
              <a:off x="4796899" y="4341680"/>
              <a:ext cx="332892" cy="24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11</a:t>
              </a:r>
            </a:p>
          </p:txBody>
        </p:sp>
        <p:sp>
          <p:nvSpPr>
            <p:cNvPr id="204" name="CaixaDeTexto 203"/>
            <p:cNvSpPr txBox="1"/>
            <p:nvPr/>
          </p:nvSpPr>
          <p:spPr>
            <a:xfrm>
              <a:off x="1155821" y="5647627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205" name="CaixaDeTexto 204"/>
            <p:cNvSpPr txBox="1"/>
            <p:nvPr/>
          </p:nvSpPr>
          <p:spPr>
            <a:xfrm>
              <a:off x="1477964" y="5646392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06" name="CaixaDeTexto 205"/>
            <p:cNvSpPr txBox="1"/>
            <p:nvPr/>
          </p:nvSpPr>
          <p:spPr>
            <a:xfrm>
              <a:off x="1805967" y="5644622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207" name="CaixaDeTexto 206"/>
            <p:cNvSpPr txBox="1"/>
            <p:nvPr/>
          </p:nvSpPr>
          <p:spPr>
            <a:xfrm>
              <a:off x="2128110" y="5643387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208" name="CaixaDeTexto 207"/>
            <p:cNvSpPr txBox="1"/>
            <p:nvPr/>
          </p:nvSpPr>
          <p:spPr>
            <a:xfrm>
              <a:off x="2476620" y="5645233"/>
              <a:ext cx="315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209" name="CaixaDeTexto 208"/>
            <p:cNvSpPr txBox="1"/>
            <p:nvPr/>
          </p:nvSpPr>
          <p:spPr>
            <a:xfrm>
              <a:off x="2804628" y="5643998"/>
              <a:ext cx="305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210" name="CaixaDeTexto 209"/>
            <p:cNvSpPr txBox="1"/>
            <p:nvPr/>
          </p:nvSpPr>
          <p:spPr>
            <a:xfrm>
              <a:off x="3144254" y="5642228"/>
              <a:ext cx="302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211" name="CaixaDeTexto 210"/>
            <p:cNvSpPr txBox="1"/>
            <p:nvPr/>
          </p:nvSpPr>
          <p:spPr>
            <a:xfrm>
              <a:off x="3462571" y="5640993"/>
              <a:ext cx="310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212" name="CaixaDeTexto 211"/>
            <p:cNvSpPr txBox="1"/>
            <p:nvPr/>
          </p:nvSpPr>
          <p:spPr>
            <a:xfrm>
              <a:off x="3794609" y="5645436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8</a:t>
              </a:r>
            </a:p>
          </p:txBody>
        </p:sp>
        <p:sp>
          <p:nvSpPr>
            <p:cNvPr id="213" name="CaixaDeTexto 212"/>
            <p:cNvSpPr txBox="1"/>
            <p:nvPr/>
          </p:nvSpPr>
          <p:spPr>
            <a:xfrm>
              <a:off x="4126038" y="5644201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9</a:t>
              </a:r>
            </a:p>
          </p:txBody>
        </p:sp>
        <p:sp>
          <p:nvSpPr>
            <p:cNvPr id="214" name="CaixaDeTexto 213"/>
            <p:cNvSpPr txBox="1"/>
            <p:nvPr/>
          </p:nvSpPr>
          <p:spPr>
            <a:xfrm>
              <a:off x="4454699" y="5642431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10</a:t>
              </a:r>
            </a:p>
          </p:txBody>
        </p:sp>
        <p:sp>
          <p:nvSpPr>
            <p:cNvPr id="215" name="CaixaDeTexto 214"/>
            <p:cNvSpPr txBox="1"/>
            <p:nvPr/>
          </p:nvSpPr>
          <p:spPr>
            <a:xfrm>
              <a:off x="5139046" y="4336492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12</a:t>
              </a:r>
            </a:p>
          </p:txBody>
        </p:sp>
        <p:sp>
          <p:nvSpPr>
            <p:cNvPr id="216" name="CaixaDeTexto 215"/>
            <p:cNvSpPr txBox="1"/>
            <p:nvPr/>
          </p:nvSpPr>
          <p:spPr>
            <a:xfrm>
              <a:off x="5461189" y="4347132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13</a:t>
              </a:r>
            </a:p>
          </p:txBody>
        </p:sp>
        <p:sp>
          <p:nvSpPr>
            <p:cNvPr id="217" name="CaixaDeTexto 216"/>
            <p:cNvSpPr txBox="1"/>
            <p:nvPr/>
          </p:nvSpPr>
          <p:spPr>
            <a:xfrm>
              <a:off x="5789192" y="4345362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14</a:t>
              </a:r>
            </a:p>
          </p:txBody>
        </p:sp>
        <p:sp>
          <p:nvSpPr>
            <p:cNvPr id="218" name="CaixaDeTexto 217"/>
            <p:cNvSpPr txBox="1"/>
            <p:nvPr/>
          </p:nvSpPr>
          <p:spPr>
            <a:xfrm>
              <a:off x="6111335" y="4344127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15</a:t>
              </a:r>
            </a:p>
          </p:txBody>
        </p:sp>
        <p:sp>
          <p:nvSpPr>
            <p:cNvPr id="219" name="CaixaDeTexto 218"/>
            <p:cNvSpPr txBox="1"/>
            <p:nvPr/>
          </p:nvSpPr>
          <p:spPr>
            <a:xfrm>
              <a:off x="6459845" y="4345973"/>
              <a:ext cx="315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16</a:t>
              </a:r>
            </a:p>
          </p:txBody>
        </p:sp>
        <p:sp>
          <p:nvSpPr>
            <p:cNvPr id="220" name="CaixaDeTexto 219"/>
            <p:cNvSpPr txBox="1"/>
            <p:nvPr/>
          </p:nvSpPr>
          <p:spPr>
            <a:xfrm>
              <a:off x="6778394" y="4344738"/>
              <a:ext cx="3148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17</a:t>
              </a:r>
            </a:p>
          </p:txBody>
        </p:sp>
        <p:sp>
          <p:nvSpPr>
            <p:cNvPr id="221" name="CaixaDeTexto 220"/>
            <p:cNvSpPr txBox="1"/>
            <p:nvPr/>
          </p:nvSpPr>
          <p:spPr>
            <a:xfrm>
              <a:off x="7094407" y="4342968"/>
              <a:ext cx="335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18</a:t>
              </a:r>
            </a:p>
          </p:txBody>
        </p:sp>
        <p:sp>
          <p:nvSpPr>
            <p:cNvPr id="222" name="CaixaDeTexto 221"/>
            <p:cNvSpPr txBox="1"/>
            <p:nvPr/>
          </p:nvSpPr>
          <p:spPr>
            <a:xfrm>
              <a:off x="7408010" y="4341733"/>
              <a:ext cx="348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19</a:t>
              </a:r>
            </a:p>
          </p:txBody>
        </p:sp>
        <p:sp>
          <p:nvSpPr>
            <p:cNvPr id="223" name="CaixaDeTexto 222"/>
            <p:cNvSpPr txBox="1"/>
            <p:nvPr/>
          </p:nvSpPr>
          <p:spPr>
            <a:xfrm>
              <a:off x="7777834" y="4346176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20</a:t>
              </a:r>
            </a:p>
          </p:txBody>
        </p:sp>
        <p:sp>
          <p:nvSpPr>
            <p:cNvPr id="224" name="CaixaDeTexto 223"/>
            <p:cNvSpPr txBox="1"/>
            <p:nvPr/>
          </p:nvSpPr>
          <p:spPr>
            <a:xfrm>
              <a:off x="8109263" y="4344941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21</a:t>
              </a:r>
            </a:p>
          </p:txBody>
        </p:sp>
        <p:sp>
          <p:nvSpPr>
            <p:cNvPr id="225" name="CaixaDeTexto 224"/>
            <p:cNvSpPr txBox="1"/>
            <p:nvPr/>
          </p:nvSpPr>
          <p:spPr>
            <a:xfrm>
              <a:off x="8437924" y="4343171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22</a:t>
              </a:r>
            </a:p>
          </p:txBody>
        </p:sp>
        <p:sp>
          <p:nvSpPr>
            <p:cNvPr id="226" name="CaixaDeTexto 225"/>
            <p:cNvSpPr txBox="1"/>
            <p:nvPr/>
          </p:nvSpPr>
          <p:spPr>
            <a:xfrm>
              <a:off x="8769006" y="4341937"/>
              <a:ext cx="332892" cy="24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23</a:t>
              </a:r>
            </a:p>
          </p:txBody>
        </p:sp>
        <p:sp>
          <p:nvSpPr>
            <p:cNvPr id="227" name="CaixaDeTexto 226"/>
            <p:cNvSpPr txBox="1"/>
            <p:nvPr/>
          </p:nvSpPr>
          <p:spPr>
            <a:xfrm>
              <a:off x="9048328" y="4341476"/>
              <a:ext cx="348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24</a:t>
              </a:r>
            </a:p>
          </p:txBody>
        </p:sp>
        <p:sp>
          <p:nvSpPr>
            <p:cNvPr id="228" name="CaixaDeTexto 227"/>
            <p:cNvSpPr txBox="1"/>
            <p:nvPr/>
          </p:nvSpPr>
          <p:spPr>
            <a:xfrm>
              <a:off x="9418152" y="4345919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25</a:t>
              </a:r>
            </a:p>
          </p:txBody>
        </p:sp>
        <p:sp>
          <p:nvSpPr>
            <p:cNvPr id="229" name="CaixaDeTexto 228"/>
            <p:cNvSpPr txBox="1"/>
            <p:nvPr/>
          </p:nvSpPr>
          <p:spPr>
            <a:xfrm>
              <a:off x="9749581" y="4344684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26</a:t>
              </a:r>
            </a:p>
          </p:txBody>
        </p:sp>
        <p:sp>
          <p:nvSpPr>
            <p:cNvPr id="230" name="CaixaDeTexto 229"/>
            <p:cNvSpPr txBox="1"/>
            <p:nvPr/>
          </p:nvSpPr>
          <p:spPr>
            <a:xfrm>
              <a:off x="10078242" y="4342914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27</a:t>
              </a:r>
            </a:p>
          </p:txBody>
        </p:sp>
        <p:sp>
          <p:nvSpPr>
            <p:cNvPr id="231" name="CaixaDeTexto 230"/>
            <p:cNvSpPr txBox="1"/>
            <p:nvPr/>
          </p:nvSpPr>
          <p:spPr>
            <a:xfrm>
              <a:off x="10391972" y="4341680"/>
              <a:ext cx="332892" cy="24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99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subcadeia</a:t>
            </a:r>
            <a:r>
              <a:rPr lang="pt-BR" dirty="0"/>
              <a:t> de T quando P for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subsequência de elementos consecutivos</a:t>
            </a:r>
            <a:r>
              <a:rPr lang="pt-BR" dirty="0"/>
              <a:t> de T, isto é, quando existir algum inteiro </a:t>
            </a:r>
            <a:r>
              <a:rPr lang="pt-BR" dirty="0">
                <a:latin typeface="Freestyle Script" pitchFamily="66" charset="0"/>
              </a:rPr>
              <a:t>l</a:t>
            </a:r>
            <a:r>
              <a:rPr lang="pt-BR" dirty="0"/>
              <a:t> </a:t>
            </a:r>
            <a:r>
              <a:rPr lang="pt-BR" dirty="0">
                <a:latin typeface="Calibri" panose="020F0502020204030204" pitchFamily="34" charset="0"/>
              </a:rPr>
              <a:t>≤ n – m, tal que: </a:t>
            </a:r>
            <a:br>
              <a:rPr lang="pt-BR" dirty="0">
                <a:latin typeface="Calibri" panose="020F0502020204030204" pitchFamily="34" charset="0"/>
              </a:rPr>
            </a:b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Casamento de Cadeias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549358" y="4077072"/>
            <a:ext cx="10187009" cy="2636878"/>
            <a:chOff x="549358" y="4077072"/>
            <a:chExt cx="10187009" cy="2636878"/>
          </a:xfrm>
        </p:grpSpPr>
        <p:sp>
          <p:nvSpPr>
            <p:cNvPr id="56" name="CaixaDeTexto 55"/>
            <p:cNvSpPr txBox="1"/>
            <p:nvPr/>
          </p:nvSpPr>
          <p:spPr>
            <a:xfrm>
              <a:off x="5750119" y="631384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n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1149086" y="4389787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481978" y="4389787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814870" y="4389787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2147762" y="4389787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2480654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2813546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3144254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3473689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3804397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4133832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4464540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4796899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4683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451934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5779718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6112881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6442041" y="4388732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6774933" y="4388732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7085837" y="4389787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7418729" y="4389787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7751621" y="4389787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8084513" y="4389787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81" name="Retângulo 80"/>
            <p:cNvSpPr/>
            <p:nvPr/>
          </p:nvSpPr>
          <p:spPr>
            <a:xfrm>
              <a:off x="8417405" y="4388732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8752481" y="4388732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9083189" y="4388732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9412624" y="4388732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9743332" y="4388732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10072767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10403475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1149086" y="497509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1481978" y="497509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1792882" y="4976149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2125774" y="4976149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2458666" y="4976149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2791558" y="4976149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124450" y="497509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3459526" y="497509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3790234" y="497509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4119669" y="497509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4450377" y="497509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99" name="Chave Esquerda 98"/>
            <p:cNvSpPr/>
            <p:nvPr/>
          </p:nvSpPr>
          <p:spPr>
            <a:xfrm rot="5400000" flipH="1">
              <a:off x="5861303" y="1522280"/>
              <a:ext cx="96951" cy="958946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Chave Esquerda 99"/>
            <p:cNvSpPr/>
            <p:nvPr/>
          </p:nvSpPr>
          <p:spPr>
            <a:xfrm rot="5400000" flipH="1">
              <a:off x="2864648" y="3953232"/>
              <a:ext cx="186712" cy="3650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2777486" y="5798223"/>
              <a:ext cx="3898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m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49358" y="436299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T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49358" y="4953634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P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1166939" y="4083706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1489082" y="4082471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817085" y="4080701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07" name="CaixaDeTexto 106"/>
            <p:cNvSpPr txBox="1"/>
            <p:nvPr/>
          </p:nvSpPr>
          <p:spPr>
            <a:xfrm>
              <a:off x="2139228" y="4079466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2487738" y="4081312"/>
              <a:ext cx="315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2815746" y="4080077"/>
              <a:ext cx="305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3155372" y="4078307"/>
              <a:ext cx="302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3473689" y="4077072"/>
              <a:ext cx="310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3805727" y="4081515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8</a:t>
              </a: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4137156" y="4080280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9</a:t>
              </a: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4465817" y="4078510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10</a:t>
              </a:r>
            </a:p>
          </p:txBody>
        </p:sp>
        <p:sp>
          <p:nvSpPr>
            <p:cNvPr id="115" name="CaixaDeTexto 114"/>
            <p:cNvSpPr txBox="1"/>
            <p:nvPr/>
          </p:nvSpPr>
          <p:spPr>
            <a:xfrm>
              <a:off x="4796899" y="4083340"/>
              <a:ext cx="332892" cy="24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11</a:t>
              </a:r>
            </a:p>
          </p:txBody>
        </p:sp>
        <p:sp>
          <p:nvSpPr>
            <p:cNvPr id="116" name="CaixaDeTexto 115"/>
            <p:cNvSpPr txBox="1"/>
            <p:nvPr/>
          </p:nvSpPr>
          <p:spPr>
            <a:xfrm>
              <a:off x="1155821" y="5383223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1477964" y="5381988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18" name="CaixaDeTexto 117"/>
            <p:cNvSpPr txBox="1"/>
            <p:nvPr/>
          </p:nvSpPr>
          <p:spPr>
            <a:xfrm>
              <a:off x="1805967" y="5380218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19" name="CaixaDeTexto 118"/>
            <p:cNvSpPr txBox="1"/>
            <p:nvPr/>
          </p:nvSpPr>
          <p:spPr>
            <a:xfrm>
              <a:off x="2128110" y="5378983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20" name="CaixaDeTexto 119"/>
            <p:cNvSpPr txBox="1"/>
            <p:nvPr/>
          </p:nvSpPr>
          <p:spPr>
            <a:xfrm>
              <a:off x="2476620" y="5380829"/>
              <a:ext cx="315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21" name="CaixaDeTexto 120"/>
            <p:cNvSpPr txBox="1"/>
            <p:nvPr/>
          </p:nvSpPr>
          <p:spPr>
            <a:xfrm>
              <a:off x="2804628" y="5379594"/>
              <a:ext cx="305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122" name="CaixaDeTexto 121"/>
            <p:cNvSpPr txBox="1"/>
            <p:nvPr/>
          </p:nvSpPr>
          <p:spPr>
            <a:xfrm>
              <a:off x="3144254" y="5377824"/>
              <a:ext cx="302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123" name="CaixaDeTexto 122"/>
            <p:cNvSpPr txBox="1"/>
            <p:nvPr/>
          </p:nvSpPr>
          <p:spPr>
            <a:xfrm>
              <a:off x="3462571" y="5376589"/>
              <a:ext cx="310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124" name="CaixaDeTexto 123"/>
            <p:cNvSpPr txBox="1"/>
            <p:nvPr/>
          </p:nvSpPr>
          <p:spPr>
            <a:xfrm>
              <a:off x="3794609" y="5381032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8</a:t>
              </a:r>
            </a:p>
          </p:txBody>
        </p:sp>
        <p:sp>
          <p:nvSpPr>
            <p:cNvPr id="125" name="CaixaDeTexto 124"/>
            <p:cNvSpPr txBox="1"/>
            <p:nvPr/>
          </p:nvSpPr>
          <p:spPr>
            <a:xfrm>
              <a:off x="4126038" y="5379797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9</a:t>
              </a:r>
            </a:p>
          </p:txBody>
        </p:sp>
        <p:sp>
          <p:nvSpPr>
            <p:cNvPr id="126" name="CaixaDeTexto 125"/>
            <p:cNvSpPr txBox="1"/>
            <p:nvPr/>
          </p:nvSpPr>
          <p:spPr>
            <a:xfrm>
              <a:off x="4454699" y="5378027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10</a:t>
              </a:r>
            </a:p>
          </p:txBody>
        </p:sp>
        <p:sp>
          <p:nvSpPr>
            <p:cNvPr id="127" name="CaixaDeTexto 126"/>
            <p:cNvSpPr txBox="1"/>
            <p:nvPr/>
          </p:nvSpPr>
          <p:spPr>
            <a:xfrm>
              <a:off x="5139046" y="4083963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12</a:t>
              </a:r>
            </a:p>
          </p:txBody>
        </p:sp>
        <p:sp>
          <p:nvSpPr>
            <p:cNvPr id="128" name="CaixaDeTexto 127"/>
            <p:cNvSpPr txBox="1"/>
            <p:nvPr/>
          </p:nvSpPr>
          <p:spPr>
            <a:xfrm>
              <a:off x="5461189" y="4082728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13</a:t>
              </a:r>
            </a:p>
          </p:txBody>
        </p:sp>
        <p:sp>
          <p:nvSpPr>
            <p:cNvPr id="129" name="CaixaDeTexto 128"/>
            <p:cNvSpPr txBox="1"/>
            <p:nvPr/>
          </p:nvSpPr>
          <p:spPr>
            <a:xfrm>
              <a:off x="5789192" y="4080958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14</a:t>
              </a:r>
            </a:p>
          </p:txBody>
        </p:sp>
        <p:sp>
          <p:nvSpPr>
            <p:cNvPr id="130" name="CaixaDeTexto 129"/>
            <p:cNvSpPr txBox="1"/>
            <p:nvPr/>
          </p:nvSpPr>
          <p:spPr>
            <a:xfrm>
              <a:off x="6111335" y="4079723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15</a:t>
              </a:r>
            </a:p>
          </p:txBody>
        </p:sp>
        <p:sp>
          <p:nvSpPr>
            <p:cNvPr id="131" name="CaixaDeTexto 130"/>
            <p:cNvSpPr txBox="1"/>
            <p:nvPr/>
          </p:nvSpPr>
          <p:spPr>
            <a:xfrm>
              <a:off x="6459845" y="4081569"/>
              <a:ext cx="315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16</a:t>
              </a:r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6778394" y="4080334"/>
              <a:ext cx="3148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17</a:t>
              </a:r>
            </a:p>
          </p:txBody>
        </p:sp>
        <p:sp>
          <p:nvSpPr>
            <p:cNvPr id="133" name="CaixaDeTexto 132"/>
            <p:cNvSpPr txBox="1"/>
            <p:nvPr/>
          </p:nvSpPr>
          <p:spPr>
            <a:xfrm>
              <a:off x="7094407" y="4078564"/>
              <a:ext cx="335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18</a:t>
              </a:r>
            </a:p>
          </p:txBody>
        </p:sp>
        <p:sp>
          <p:nvSpPr>
            <p:cNvPr id="134" name="CaixaDeTexto 133"/>
            <p:cNvSpPr txBox="1"/>
            <p:nvPr/>
          </p:nvSpPr>
          <p:spPr>
            <a:xfrm>
              <a:off x="7408010" y="4077329"/>
              <a:ext cx="348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19</a:t>
              </a:r>
            </a:p>
          </p:txBody>
        </p:sp>
        <p:sp>
          <p:nvSpPr>
            <p:cNvPr id="135" name="CaixaDeTexto 134"/>
            <p:cNvSpPr txBox="1"/>
            <p:nvPr/>
          </p:nvSpPr>
          <p:spPr>
            <a:xfrm>
              <a:off x="7777834" y="4081772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20</a:t>
              </a:r>
            </a:p>
          </p:txBody>
        </p:sp>
        <p:sp>
          <p:nvSpPr>
            <p:cNvPr id="136" name="CaixaDeTexto 135"/>
            <p:cNvSpPr txBox="1"/>
            <p:nvPr/>
          </p:nvSpPr>
          <p:spPr>
            <a:xfrm>
              <a:off x="8109263" y="4080537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21</a:t>
              </a:r>
            </a:p>
          </p:txBody>
        </p:sp>
        <p:sp>
          <p:nvSpPr>
            <p:cNvPr id="137" name="CaixaDeTexto 136"/>
            <p:cNvSpPr txBox="1"/>
            <p:nvPr/>
          </p:nvSpPr>
          <p:spPr>
            <a:xfrm>
              <a:off x="8437924" y="4078767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22</a:t>
              </a:r>
            </a:p>
          </p:txBody>
        </p:sp>
        <p:sp>
          <p:nvSpPr>
            <p:cNvPr id="138" name="CaixaDeTexto 137"/>
            <p:cNvSpPr txBox="1"/>
            <p:nvPr/>
          </p:nvSpPr>
          <p:spPr>
            <a:xfrm>
              <a:off x="8769006" y="4077533"/>
              <a:ext cx="332892" cy="24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23</a:t>
              </a:r>
            </a:p>
          </p:txBody>
        </p:sp>
        <p:sp>
          <p:nvSpPr>
            <p:cNvPr id="139" name="CaixaDeTexto 138"/>
            <p:cNvSpPr txBox="1"/>
            <p:nvPr/>
          </p:nvSpPr>
          <p:spPr>
            <a:xfrm>
              <a:off x="9048328" y="4077072"/>
              <a:ext cx="348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24</a:t>
              </a:r>
            </a:p>
          </p:txBody>
        </p:sp>
        <p:sp>
          <p:nvSpPr>
            <p:cNvPr id="140" name="CaixaDeTexto 139"/>
            <p:cNvSpPr txBox="1"/>
            <p:nvPr/>
          </p:nvSpPr>
          <p:spPr>
            <a:xfrm>
              <a:off x="9418152" y="4081515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25</a:t>
              </a:r>
            </a:p>
          </p:txBody>
        </p:sp>
        <p:sp>
          <p:nvSpPr>
            <p:cNvPr id="141" name="CaixaDeTexto 140"/>
            <p:cNvSpPr txBox="1"/>
            <p:nvPr/>
          </p:nvSpPr>
          <p:spPr>
            <a:xfrm>
              <a:off x="9749581" y="4080280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26</a:t>
              </a:r>
            </a:p>
          </p:txBody>
        </p:sp>
        <p:sp>
          <p:nvSpPr>
            <p:cNvPr id="142" name="CaixaDeTexto 141"/>
            <p:cNvSpPr txBox="1"/>
            <p:nvPr/>
          </p:nvSpPr>
          <p:spPr>
            <a:xfrm>
              <a:off x="10078242" y="4078510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27</a:t>
              </a:r>
            </a:p>
          </p:txBody>
        </p:sp>
        <p:sp>
          <p:nvSpPr>
            <p:cNvPr id="143" name="CaixaDeTexto 142"/>
            <p:cNvSpPr txBox="1"/>
            <p:nvPr/>
          </p:nvSpPr>
          <p:spPr>
            <a:xfrm>
              <a:off x="10373699" y="4089151"/>
              <a:ext cx="332892" cy="24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28</a:t>
              </a:r>
            </a:p>
          </p:txBody>
        </p:sp>
      </p:grpSp>
      <p:sp>
        <p:nvSpPr>
          <p:cNvPr id="4" name="Retângulo 3"/>
          <p:cNvSpPr/>
          <p:nvPr/>
        </p:nvSpPr>
        <p:spPr>
          <a:xfrm>
            <a:off x="3773492" y="3238769"/>
            <a:ext cx="3321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>
                <a:latin typeface="Calibri" panose="020F0502020204030204" pitchFamily="34" charset="0"/>
              </a:rPr>
              <a:t>T</a:t>
            </a:r>
            <a:r>
              <a:rPr lang="pt-BR" sz="2400" baseline="-25000" dirty="0" err="1">
                <a:latin typeface="Freestyle Script" pitchFamily="66" charset="0"/>
              </a:rPr>
              <a:t>l</a:t>
            </a:r>
            <a:r>
              <a:rPr lang="pt-BR" sz="2400" baseline="-25000" dirty="0">
                <a:latin typeface="Freestyle Script" pitchFamily="66" charset="0"/>
              </a:rPr>
              <a:t> </a:t>
            </a:r>
            <a:r>
              <a:rPr lang="pt-BR" sz="2400" baseline="-25000" dirty="0">
                <a:latin typeface="Calibri" panose="020F0502020204030204" pitchFamily="34" charset="0"/>
              </a:rPr>
              <a:t>+j</a:t>
            </a:r>
            <a:r>
              <a:rPr lang="pt-BR" sz="2400" dirty="0">
                <a:latin typeface="Calibri" panose="020F0502020204030204" pitchFamily="34" charset="0"/>
              </a:rPr>
              <a:t> == </a:t>
            </a:r>
            <a:r>
              <a:rPr lang="pt-BR" sz="2400" dirty="0" err="1">
                <a:latin typeface="Calibri" panose="020F0502020204030204" pitchFamily="34" charset="0"/>
              </a:rPr>
              <a:t>P</a:t>
            </a:r>
            <a:r>
              <a:rPr lang="pt-BR" sz="2400" baseline="-25000" dirty="0" err="1">
                <a:latin typeface="Calibri" panose="020F0502020204030204" pitchFamily="34" charset="0"/>
              </a:rPr>
              <a:t>j</a:t>
            </a:r>
            <a:r>
              <a:rPr lang="pt-BR" sz="2400" dirty="0">
                <a:latin typeface="Calibri" panose="020F0502020204030204" pitchFamily="34" charset="0"/>
              </a:rPr>
              <a:t>, para 0 ≤ j ≤ m-1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6225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Casamento de </a:t>
            </a:r>
            <a:r>
              <a:rPr lang="pt-BR" dirty="0" err="1"/>
              <a:t>CaDEIAS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95328"/>
          </a:xfrm>
        </p:spPr>
        <p:txBody>
          <a:bodyPr>
            <a:normAutofit/>
          </a:bodyPr>
          <a:lstStyle/>
          <a:p>
            <a:r>
              <a:rPr lang="pt-BR" dirty="0"/>
              <a:t>Para o casamento de cadeias três soluções serão estudadas:</a:t>
            </a:r>
          </a:p>
          <a:p>
            <a:pPr lvl="1"/>
            <a:r>
              <a:rPr lang="pt-BR" dirty="0"/>
              <a:t>Método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Força Bruta </a:t>
            </a:r>
            <a:r>
              <a:rPr lang="pt-BR" dirty="0"/>
              <a:t>– O(n ∙ m) 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Método de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Hancart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– O(n ∙ m) 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Método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Knuth, Morris e Pratt </a:t>
            </a:r>
            <a:r>
              <a:rPr lang="pt-BR" dirty="0"/>
              <a:t>– O(n </a:t>
            </a:r>
            <a:r>
              <a:rPr lang="pt-BR" sz="2000" dirty="0"/>
              <a:t>+</a:t>
            </a:r>
            <a:r>
              <a:rPr lang="pt-BR" dirty="0"/>
              <a:t> m)</a:t>
            </a:r>
          </a:p>
          <a:p>
            <a:pPr lvl="1"/>
            <a:endParaRPr lang="pt-BR" dirty="0"/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Hancart</a:t>
            </a:r>
            <a:r>
              <a:rPr lang="pt-BR" dirty="0"/>
              <a:t> tem pior caso O(n ∙ m) mas seu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comportamento médio </a:t>
            </a:r>
            <a:r>
              <a:rPr lang="pt-BR" dirty="0"/>
              <a:t>é melhor que isso, apresentando um resultado prático melhor que a Força Bruta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A força bruta é a base para o método de </a:t>
            </a:r>
            <a:r>
              <a:rPr lang="pt-BR" dirty="0" err="1"/>
              <a:t>Hancart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Knuth, Morris e Pratt </a:t>
            </a:r>
          </a:p>
        </p:txBody>
      </p:sp>
    </p:spTree>
    <p:extLst>
      <p:ext uri="{BB962C8B-B14F-4D97-AF65-F5344CB8AC3E}">
        <p14:creationId xmlns:p14="http://schemas.microsoft.com/office/powerpoint/2010/main" val="405860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Knuth</a:t>
            </a:r>
            <a:r>
              <a:rPr lang="pt-BR" dirty="0"/>
              <a:t>, Morris e PRATT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Knuth</a:t>
            </a:r>
            <a:r>
              <a:rPr lang="pt-BR" dirty="0"/>
              <a:t>, Morris e </a:t>
            </a:r>
            <a:r>
              <a:rPr lang="pt-BR" dirty="0" err="1"/>
              <a:t>Pratt</a:t>
            </a:r>
            <a:r>
              <a:rPr lang="pt-BR" dirty="0"/>
              <a:t> observaram que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certos valores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Freestyle Script" pitchFamily="66" charset="0"/>
              </a:rPr>
              <a:t>l</a:t>
            </a:r>
            <a:r>
              <a:rPr lang="pt-BR" dirty="0"/>
              <a:t>,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desnecessário testar a cadeia</a:t>
            </a:r>
            <a:r>
              <a:rPr lang="pt-BR" dirty="0"/>
              <a:t> T com P, visto que o resultado é certamente negativo</a:t>
            </a:r>
          </a:p>
          <a:p>
            <a:r>
              <a:rPr lang="pt-BR" dirty="0"/>
              <a:t>No exemplo a seguir, o algoritmo de força bruta efetuaria os testes correspondentes a </a:t>
            </a:r>
            <a:r>
              <a:rPr lang="pt-BR" dirty="0">
                <a:latin typeface="Freestyle Script" pitchFamily="66" charset="0"/>
              </a:rPr>
              <a:t>l </a:t>
            </a:r>
            <a:r>
              <a:rPr lang="pt-BR" dirty="0">
                <a:latin typeface="Calibri" panose="020F0502020204030204" pitchFamily="34" charset="0"/>
              </a:rPr>
              <a:t>= 0, 1, ..., 16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549358" y="4437000"/>
            <a:ext cx="10187009" cy="1557356"/>
            <a:chOff x="549358" y="4336492"/>
            <a:chExt cx="10187009" cy="1557356"/>
          </a:xfrm>
        </p:grpSpPr>
        <p:sp>
          <p:nvSpPr>
            <p:cNvPr id="6" name="Retângulo 5"/>
            <p:cNvSpPr/>
            <p:nvPr/>
          </p:nvSpPr>
          <p:spPr>
            <a:xfrm>
              <a:off x="1149086" y="4654191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1481978" y="4654191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1814870" y="4654191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147762" y="4654191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480654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813546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144254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473689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804397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133832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4464540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4796899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124683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5451934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5779718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6112881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6442041" y="4653136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774933" y="4653136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7085837" y="4654191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7418729" y="4654191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751621" y="4654191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8084513" y="4654191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8417405" y="4653136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8752481" y="4653136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9083189" y="4653136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9412624" y="4653136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9743332" y="4653136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10072767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10403475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1149086" y="5239498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1481978" y="5239498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1792882" y="5240553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2125774" y="5240553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458666" y="5240553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2791558" y="5240553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124450" y="5239498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459526" y="5239498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790234" y="5239498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119669" y="5239498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450377" y="5239498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549358" y="4627394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T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49358" y="5218038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P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1166939" y="4348110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1489082" y="4346875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1817085" y="4345105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139228" y="4343870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2487738" y="4345716"/>
              <a:ext cx="315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2815746" y="4344481"/>
              <a:ext cx="305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3155372" y="4342711"/>
              <a:ext cx="302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3473689" y="4341476"/>
              <a:ext cx="310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3805727" y="4345919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8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137156" y="4344684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9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4465817" y="4342914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10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4796899" y="4341680"/>
              <a:ext cx="332892" cy="24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11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1155821" y="5647627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1477964" y="5646392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1805967" y="5644622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2128110" y="5643387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476620" y="5645233"/>
              <a:ext cx="315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2804628" y="5643998"/>
              <a:ext cx="305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3144254" y="5642228"/>
              <a:ext cx="302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462571" y="5640993"/>
              <a:ext cx="310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3794609" y="5645436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8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4126038" y="5644201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9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4454699" y="5642431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10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5139046" y="4336492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12</a:t>
              </a: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5461189" y="4347132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13</a:t>
              </a: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5789192" y="4345362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14</a:t>
              </a: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6111335" y="4344127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15</a:t>
              </a: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6459845" y="4345973"/>
              <a:ext cx="315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16</a:t>
              </a:r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6778394" y="4344738"/>
              <a:ext cx="3148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17</a:t>
              </a:r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7094407" y="4342968"/>
              <a:ext cx="335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18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7408010" y="4341733"/>
              <a:ext cx="348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19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7777834" y="4346176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20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8109263" y="4344941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21</a:t>
              </a:r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8437924" y="4343171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22</a:t>
              </a: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8769006" y="4341937"/>
              <a:ext cx="332892" cy="24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23</a:t>
              </a:r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9048328" y="4341476"/>
              <a:ext cx="348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24</a:t>
              </a: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9418152" y="4345919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25</a:t>
              </a:r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9749581" y="4344684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26</a:t>
              </a: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10078242" y="4342914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27</a:t>
              </a:r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0391972" y="4341680"/>
              <a:ext cx="332892" cy="24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643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Knuth</a:t>
            </a:r>
            <a:r>
              <a:rPr lang="pt-BR" dirty="0"/>
              <a:t>, Morris e PRATT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930421" y="2414881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63671" y="268038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0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1399031" y="2187870"/>
            <a:ext cx="284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1721173" y="2186636"/>
            <a:ext cx="28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2049176" y="2184866"/>
            <a:ext cx="284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2371320" y="2183630"/>
            <a:ext cx="288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2719830" y="2185476"/>
            <a:ext cx="262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3047837" y="2184241"/>
            <a:ext cx="255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3324200" y="2182472"/>
            <a:ext cx="298588" cy="24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3705780" y="2181236"/>
            <a:ext cx="310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4037818" y="2185679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4369247" y="2184444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4697908" y="2182674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5028990" y="2187504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5371137" y="2188127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5693280" y="2186892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6021283" y="2185122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6343426" y="2183887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6691936" y="2185733"/>
            <a:ext cx="315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7010485" y="2184498"/>
            <a:ext cx="3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7326498" y="2182728"/>
            <a:ext cx="335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18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7640101" y="2181493"/>
            <a:ext cx="34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19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8009925" y="2185936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20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8341354" y="2184701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8670015" y="2182931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22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9001097" y="2181697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23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9280419" y="2181236"/>
            <a:ext cx="34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24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9650243" y="2185679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9981672" y="2184444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26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10310333" y="2182674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27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10605790" y="2193315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28</a:t>
            </a:r>
          </a:p>
        </p:txBody>
      </p:sp>
      <p:sp>
        <p:nvSpPr>
          <p:cNvPr id="153" name="CaixaDeTexto 152"/>
          <p:cNvSpPr txBox="1"/>
          <p:nvPr/>
        </p:nvSpPr>
        <p:spPr>
          <a:xfrm>
            <a:off x="757297" y="288255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</a:t>
            </a:r>
          </a:p>
        </p:txBody>
      </p:sp>
      <p:sp>
        <p:nvSpPr>
          <p:cNvPr id="243" name="CaixaDeTexto 242"/>
          <p:cNvSpPr txBox="1"/>
          <p:nvPr/>
        </p:nvSpPr>
        <p:spPr>
          <a:xfrm>
            <a:off x="745490" y="3096639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2</a:t>
            </a:r>
          </a:p>
        </p:txBody>
      </p:sp>
      <p:sp>
        <p:nvSpPr>
          <p:cNvPr id="273" name="CaixaDeTexto 272"/>
          <p:cNvSpPr txBox="1"/>
          <p:nvPr/>
        </p:nvSpPr>
        <p:spPr>
          <a:xfrm>
            <a:off x="740822" y="331617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3</a:t>
            </a:r>
          </a:p>
        </p:txBody>
      </p:sp>
      <p:graphicFrame>
        <p:nvGraphicFramePr>
          <p:cNvPr id="303" name="Tabela 3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288973"/>
              </p:ext>
            </p:extLst>
          </p:nvPr>
        </p:nvGraphicFramePr>
        <p:xfrm>
          <a:off x="1400900" y="2463498"/>
          <a:ext cx="9537781" cy="3840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889">
                  <a:extLst>
                    <a:ext uri="{9D8B030D-6E8A-4147-A177-3AD203B41FA5}">
                      <a16:colId xmlns:a16="http://schemas.microsoft.com/office/drawing/2014/main" val="408873928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9417800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40540980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6174380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49948118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3582116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05000301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2754401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35260616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12164466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425031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61500801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88257706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88268377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91929563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98934002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1441185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21784174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24625596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70898669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36890159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68458987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0294196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770575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94460797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54926909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74549622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5326000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49132066"/>
                    </a:ext>
                  </a:extLst>
                </a:gridCol>
              </a:tblGrid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31908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837984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33885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624363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813282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703526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24313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399428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392292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923861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249469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91736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228258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099773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535405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743787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54507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050209"/>
                  </a:ext>
                </a:extLst>
              </a:tr>
            </a:tbl>
          </a:graphicData>
        </a:graphic>
      </p:graphicFrame>
      <p:sp>
        <p:nvSpPr>
          <p:cNvPr id="304" name="CaixaDeTexto 303"/>
          <p:cNvSpPr txBox="1"/>
          <p:nvPr/>
        </p:nvSpPr>
        <p:spPr>
          <a:xfrm>
            <a:off x="740822" y="354252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4</a:t>
            </a:r>
          </a:p>
        </p:txBody>
      </p:sp>
      <p:sp>
        <p:nvSpPr>
          <p:cNvPr id="305" name="CaixaDeTexto 304"/>
          <p:cNvSpPr txBox="1"/>
          <p:nvPr/>
        </p:nvSpPr>
        <p:spPr>
          <a:xfrm>
            <a:off x="742885" y="376867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5</a:t>
            </a:r>
          </a:p>
        </p:txBody>
      </p:sp>
      <p:sp>
        <p:nvSpPr>
          <p:cNvPr id="306" name="CaixaDeTexto 305"/>
          <p:cNvSpPr txBox="1"/>
          <p:nvPr/>
        </p:nvSpPr>
        <p:spPr>
          <a:xfrm>
            <a:off x="751479" y="397541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6</a:t>
            </a:r>
          </a:p>
        </p:txBody>
      </p:sp>
      <p:sp>
        <p:nvSpPr>
          <p:cNvPr id="307" name="CaixaDeTexto 306"/>
          <p:cNvSpPr txBox="1"/>
          <p:nvPr/>
        </p:nvSpPr>
        <p:spPr>
          <a:xfrm>
            <a:off x="740822" y="4178096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7</a:t>
            </a:r>
          </a:p>
        </p:txBody>
      </p:sp>
      <p:sp>
        <p:nvSpPr>
          <p:cNvPr id="308" name="CaixaDeTexto 307"/>
          <p:cNvSpPr txBox="1"/>
          <p:nvPr/>
        </p:nvSpPr>
        <p:spPr>
          <a:xfrm>
            <a:off x="734448" y="4380265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8</a:t>
            </a:r>
          </a:p>
        </p:txBody>
      </p:sp>
      <p:sp>
        <p:nvSpPr>
          <p:cNvPr id="309" name="CaixaDeTexto 308"/>
          <p:cNvSpPr txBox="1"/>
          <p:nvPr/>
        </p:nvSpPr>
        <p:spPr>
          <a:xfrm>
            <a:off x="722641" y="459435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9</a:t>
            </a:r>
          </a:p>
        </p:txBody>
      </p:sp>
      <p:sp>
        <p:nvSpPr>
          <p:cNvPr id="310" name="CaixaDeTexto 309"/>
          <p:cNvSpPr txBox="1"/>
          <p:nvPr/>
        </p:nvSpPr>
        <p:spPr>
          <a:xfrm>
            <a:off x="717973" y="4813886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10</a:t>
            </a:r>
          </a:p>
        </p:txBody>
      </p:sp>
      <p:sp>
        <p:nvSpPr>
          <p:cNvPr id="311" name="CaixaDeTexto 310"/>
          <p:cNvSpPr txBox="1"/>
          <p:nvPr/>
        </p:nvSpPr>
        <p:spPr>
          <a:xfrm>
            <a:off x="717973" y="5040240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11</a:t>
            </a:r>
          </a:p>
        </p:txBody>
      </p:sp>
      <p:sp>
        <p:nvSpPr>
          <p:cNvPr id="312" name="CaixaDeTexto 311"/>
          <p:cNvSpPr txBox="1"/>
          <p:nvPr/>
        </p:nvSpPr>
        <p:spPr>
          <a:xfrm>
            <a:off x="720036" y="5266390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12</a:t>
            </a:r>
          </a:p>
        </p:txBody>
      </p:sp>
      <p:sp>
        <p:nvSpPr>
          <p:cNvPr id="313" name="CaixaDeTexto 312"/>
          <p:cNvSpPr txBox="1"/>
          <p:nvPr/>
        </p:nvSpPr>
        <p:spPr>
          <a:xfrm>
            <a:off x="728630" y="547312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13</a:t>
            </a:r>
          </a:p>
        </p:txBody>
      </p:sp>
      <p:sp>
        <p:nvSpPr>
          <p:cNvPr id="314" name="CaixaDeTexto 313"/>
          <p:cNvSpPr txBox="1"/>
          <p:nvPr/>
        </p:nvSpPr>
        <p:spPr>
          <a:xfrm>
            <a:off x="713058" y="5679860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14</a:t>
            </a:r>
          </a:p>
        </p:txBody>
      </p:sp>
      <p:sp>
        <p:nvSpPr>
          <p:cNvPr id="315" name="CaixaDeTexto 314"/>
          <p:cNvSpPr txBox="1"/>
          <p:nvPr/>
        </p:nvSpPr>
        <p:spPr>
          <a:xfrm>
            <a:off x="715121" y="5906010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15</a:t>
            </a:r>
          </a:p>
        </p:txBody>
      </p:sp>
      <p:sp>
        <p:nvSpPr>
          <p:cNvPr id="316" name="CaixaDeTexto 315"/>
          <p:cNvSpPr txBox="1"/>
          <p:nvPr/>
        </p:nvSpPr>
        <p:spPr>
          <a:xfrm>
            <a:off x="723715" y="611274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16</a:t>
            </a:r>
          </a:p>
        </p:txBody>
      </p:sp>
      <p:graphicFrame>
        <p:nvGraphicFramePr>
          <p:cNvPr id="317" name="Tabela 3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25067"/>
              </p:ext>
            </p:extLst>
          </p:nvPr>
        </p:nvGraphicFramePr>
        <p:xfrm>
          <a:off x="1402851" y="6454218"/>
          <a:ext cx="3617779" cy="21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889">
                  <a:extLst>
                    <a:ext uri="{9D8B030D-6E8A-4147-A177-3AD203B41FA5}">
                      <a16:colId xmlns:a16="http://schemas.microsoft.com/office/drawing/2014/main" val="207944478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0589578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91315658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567440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69898324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93699131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036519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7663153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55152399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22976191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312733594"/>
                    </a:ext>
                  </a:extLst>
                </a:gridCol>
              </a:tblGrid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7883"/>
                  </a:ext>
                </a:extLst>
              </a:tr>
            </a:tbl>
          </a:graphicData>
        </a:graphic>
      </p:graphicFrame>
      <p:sp>
        <p:nvSpPr>
          <p:cNvPr id="318" name="CaixaDeTexto 317"/>
          <p:cNvSpPr txBox="1"/>
          <p:nvPr/>
        </p:nvSpPr>
        <p:spPr>
          <a:xfrm>
            <a:off x="964730" y="6401307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</a:rPr>
              <a:t>P</a:t>
            </a:r>
          </a:p>
        </p:txBody>
      </p:sp>
      <p:sp>
        <p:nvSpPr>
          <p:cNvPr id="6" name="Seta para a Direita 5"/>
          <p:cNvSpPr/>
          <p:nvPr/>
        </p:nvSpPr>
        <p:spPr>
          <a:xfrm flipH="1">
            <a:off x="10946217" y="6158649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Seta para a Direita 63"/>
          <p:cNvSpPr/>
          <p:nvPr/>
        </p:nvSpPr>
        <p:spPr>
          <a:xfrm flipH="1">
            <a:off x="10946217" y="3371374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Seta para a Direita 64"/>
          <p:cNvSpPr/>
          <p:nvPr/>
        </p:nvSpPr>
        <p:spPr>
          <a:xfrm flipH="1">
            <a:off x="10946217" y="2712618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Seta para a Direita 65"/>
          <p:cNvSpPr/>
          <p:nvPr/>
        </p:nvSpPr>
        <p:spPr>
          <a:xfrm flipH="1">
            <a:off x="10946217" y="2921027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Seta para a Direita 66"/>
          <p:cNvSpPr/>
          <p:nvPr/>
        </p:nvSpPr>
        <p:spPr>
          <a:xfrm flipH="1">
            <a:off x="10946217" y="4207579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399031" y="2463498"/>
            <a:ext cx="3615639" cy="216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/>
          <p:cNvSpPr/>
          <p:nvPr/>
        </p:nvSpPr>
        <p:spPr>
          <a:xfrm>
            <a:off x="1399031" y="2680037"/>
            <a:ext cx="3615639" cy="216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28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5.55112E-17 L 0.02747 5.55112E-1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02721 0.0300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47 -4.44444E-6 L 0.05391 0.0009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21 0.0301 L 0.05391 0.06204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91 0.00093 L 0.08099 1.11111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91 0.06204 L 0.08099 0.09329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99 -4.44444E-6 L 0.10833 0.0011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" y="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99 0.09329 L 0.10833 0.12454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0.00116 L 0.13659 0.0009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4 0.12454 L 0.13659 0.15648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59 0.00093 L 0.16198 0.00139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59 0.15648 L 0.16198 0.18658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98 0.00139 L 0.18971 0.00093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" y="30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98 0.18658 L 0.19011 0.21852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68" grpId="0" animBg="1"/>
      <p:bldP spid="68" grpId="1" animBg="1"/>
      <p:bldP spid="68" grpId="2" animBg="1"/>
      <p:bldP spid="68" grpId="3" animBg="1"/>
      <p:bldP spid="68" grpId="4" animBg="1"/>
      <p:bldP spid="68" grpId="5" animBg="1"/>
      <p:bldP spid="68" grpId="6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A6BF4-78BD-4F09-98CA-FAE6CD1C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 de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B82DDE-120C-4C7A-AB5F-0B1ED94AA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existe casamento do primeiro caractere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Nada pode ser feito para acelerar o processo</a:t>
            </a:r>
          </a:p>
          <a:p>
            <a:pPr lvl="1"/>
            <a:r>
              <a:rPr lang="pt-BR" dirty="0"/>
              <a:t>É preciso analisar o próximo deslocamento (</a:t>
            </a:r>
            <a:r>
              <a:rPr lang="pt-BR" sz="2000" dirty="0">
                <a:latin typeface="Freestyle Script" pitchFamily="66" charset="0"/>
              </a:rPr>
              <a:t>l</a:t>
            </a:r>
            <a:r>
              <a:rPr lang="pt-BR" sz="2000" dirty="0"/>
              <a:t> </a:t>
            </a:r>
            <a:r>
              <a:rPr lang="pt-BR" sz="2000" dirty="0">
                <a:latin typeface="Calibri" panose="020F0502020204030204" pitchFamily="34" charset="0"/>
              </a:rPr>
              <a:t>= 1</a:t>
            </a:r>
            <a:r>
              <a:rPr lang="pt-BR" dirty="0"/>
              <a:t>)</a:t>
            </a:r>
            <a:endParaRPr lang="pt-BR" sz="2400" dirty="0">
              <a:latin typeface="Calibri" panose="020F0502020204030204" pitchFamily="34" charset="0"/>
            </a:endParaRPr>
          </a:p>
          <a:p>
            <a:pPr lvl="1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E0151E-D597-41B7-8BBE-4DCBB951E4E1}"/>
              </a:ext>
            </a:extLst>
          </p:cNvPr>
          <p:cNvSpPr txBox="1"/>
          <p:nvPr/>
        </p:nvSpPr>
        <p:spPr>
          <a:xfrm>
            <a:off x="930421" y="308664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001715-ACCF-450D-9278-E71C25E9A1EF}"/>
              </a:ext>
            </a:extLst>
          </p:cNvPr>
          <p:cNvSpPr txBox="1"/>
          <p:nvPr/>
        </p:nvSpPr>
        <p:spPr>
          <a:xfrm>
            <a:off x="763671" y="335214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F3D52C0-E988-4D02-8041-3DF6D6504DC8}"/>
              </a:ext>
            </a:extLst>
          </p:cNvPr>
          <p:cNvSpPr txBox="1"/>
          <p:nvPr/>
        </p:nvSpPr>
        <p:spPr>
          <a:xfrm>
            <a:off x="1399031" y="2859634"/>
            <a:ext cx="284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03191BE-427E-475E-8F2B-297DAB763CD0}"/>
              </a:ext>
            </a:extLst>
          </p:cNvPr>
          <p:cNvSpPr txBox="1"/>
          <p:nvPr/>
        </p:nvSpPr>
        <p:spPr>
          <a:xfrm>
            <a:off x="1721173" y="2858400"/>
            <a:ext cx="28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693459-2695-491F-A2D1-2896906A9CF7}"/>
              </a:ext>
            </a:extLst>
          </p:cNvPr>
          <p:cNvSpPr txBox="1"/>
          <p:nvPr/>
        </p:nvSpPr>
        <p:spPr>
          <a:xfrm>
            <a:off x="2049176" y="2856630"/>
            <a:ext cx="284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856106A-F6A3-4958-86A7-79B2DD27FE53}"/>
              </a:ext>
            </a:extLst>
          </p:cNvPr>
          <p:cNvSpPr txBox="1"/>
          <p:nvPr/>
        </p:nvSpPr>
        <p:spPr>
          <a:xfrm>
            <a:off x="2371320" y="2855394"/>
            <a:ext cx="288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8B2893E-6F3B-4A8A-81D2-D55163CFBC08}"/>
              </a:ext>
            </a:extLst>
          </p:cNvPr>
          <p:cNvSpPr txBox="1"/>
          <p:nvPr/>
        </p:nvSpPr>
        <p:spPr>
          <a:xfrm>
            <a:off x="2719830" y="2857240"/>
            <a:ext cx="262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9556A9-3079-4FBE-AADA-0984A4F0CDB2}"/>
              </a:ext>
            </a:extLst>
          </p:cNvPr>
          <p:cNvSpPr txBox="1"/>
          <p:nvPr/>
        </p:nvSpPr>
        <p:spPr>
          <a:xfrm>
            <a:off x="3047837" y="2856005"/>
            <a:ext cx="255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B866949-5AE3-490D-B733-B68724B1297E}"/>
              </a:ext>
            </a:extLst>
          </p:cNvPr>
          <p:cNvSpPr txBox="1"/>
          <p:nvPr/>
        </p:nvSpPr>
        <p:spPr>
          <a:xfrm>
            <a:off x="3324200" y="2854236"/>
            <a:ext cx="298588" cy="24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5BC9019-65E3-429A-B1F6-4F1892A138F3}"/>
              </a:ext>
            </a:extLst>
          </p:cNvPr>
          <p:cNvSpPr txBox="1"/>
          <p:nvPr/>
        </p:nvSpPr>
        <p:spPr>
          <a:xfrm>
            <a:off x="3705780" y="2853000"/>
            <a:ext cx="310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AAF316E-A050-494C-9012-32EECBDE146E}"/>
              </a:ext>
            </a:extLst>
          </p:cNvPr>
          <p:cNvSpPr txBox="1"/>
          <p:nvPr/>
        </p:nvSpPr>
        <p:spPr>
          <a:xfrm>
            <a:off x="4037818" y="2857443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B8CBDE9-5EDE-4DF0-8F0C-F6A8FC59F592}"/>
              </a:ext>
            </a:extLst>
          </p:cNvPr>
          <p:cNvSpPr txBox="1"/>
          <p:nvPr/>
        </p:nvSpPr>
        <p:spPr>
          <a:xfrm>
            <a:off x="4369247" y="2856208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026EB90-4ED1-4816-A43D-89C31340DFEC}"/>
              </a:ext>
            </a:extLst>
          </p:cNvPr>
          <p:cNvSpPr txBox="1"/>
          <p:nvPr/>
        </p:nvSpPr>
        <p:spPr>
          <a:xfrm>
            <a:off x="4697908" y="2854438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57551D7-9A80-4CD0-8A1E-C97A28124A4B}"/>
              </a:ext>
            </a:extLst>
          </p:cNvPr>
          <p:cNvSpPr txBox="1"/>
          <p:nvPr/>
        </p:nvSpPr>
        <p:spPr>
          <a:xfrm>
            <a:off x="5028990" y="2859268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BCA000C-6ED0-49B7-9245-80F3A2B00566}"/>
              </a:ext>
            </a:extLst>
          </p:cNvPr>
          <p:cNvSpPr txBox="1"/>
          <p:nvPr/>
        </p:nvSpPr>
        <p:spPr>
          <a:xfrm>
            <a:off x="5371137" y="2859891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51FBCC1-A7C3-4E3E-B981-CF27B68AA28B}"/>
              </a:ext>
            </a:extLst>
          </p:cNvPr>
          <p:cNvSpPr txBox="1"/>
          <p:nvPr/>
        </p:nvSpPr>
        <p:spPr>
          <a:xfrm>
            <a:off x="5693280" y="2858656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A37C811-A0FB-439F-B8B2-25D328E8FB8F}"/>
              </a:ext>
            </a:extLst>
          </p:cNvPr>
          <p:cNvSpPr txBox="1"/>
          <p:nvPr/>
        </p:nvSpPr>
        <p:spPr>
          <a:xfrm>
            <a:off x="6021283" y="2856886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8A1BAD9-5423-41FF-92A5-A286DBC1AC97}"/>
              </a:ext>
            </a:extLst>
          </p:cNvPr>
          <p:cNvSpPr txBox="1"/>
          <p:nvPr/>
        </p:nvSpPr>
        <p:spPr>
          <a:xfrm>
            <a:off x="6343426" y="2855651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9F10FF1-A7CB-4D44-8A2C-A8F65BBD920C}"/>
              </a:ext>
            </a:extLst>
          </p:cNvPr>
          <p:cNvSpPr txBox="1"/>
          <p:nvPr/>
        </p:nvSpPr>
        <p:spPr>
          <a:xfrm>
            <a:off x="6691936" y="2857497"/>
            <a:ext cx="315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A7FCFB3-7291-45DB-8D5C-5CED87E91E48}"/>
              </a:ext>
            </a:extLst>
          </p:cNvPr>
          <p:cNvSpPr txBox="1"/>
          <p:nvPr/>
        </p:nvSpPr>
        <p:spPr>
          <a:xfrm>
            <a:off x="7010485" y="2856262"/>
            <a:ext cx="3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8FFFB29-8946-4AB7-AE82-DA8C655B8A98}"/>
              </a:ext>
            </a:extLst>
          </p:cNvPr>
          <p:cNvSpPr txBox="1"/>
          <p:nvPr/>
        </p:nvSpPr>
        <p:spPr>
          <a:xfrm>
            <a:off x="7326498" y="2854492"/>
            <a:ext cx="335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18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ABADE99-7393-4E81-8870-BFD9FB4DCC7A}"/>
              </a:ext>
            </a:extLst>
          </p:cNvPr>
          <p:cNvSpPr txBox="1"/>
          <p:nvPr/>
        </p:nvSpPr>
        <p:spPr>
          <a:xfrm>
            <a:off x="7640101" y="2853257"/>
            <a:ext cx="34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19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A296B51-9F19-4C0B-8935-4EA615787BD6}"/>
              </a:ext>
            </a:extLst>
          </p:cNvPr>
          <p:cNvSpPr txBox="1"/>
          <p:nvPr/>
        </p:nvSpPr>
        <p:spPr>
          <a:xfrm>
            <a:off x="8009925" y="2857700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20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BD9A0FE-B7AB-4B5F-A46D-D826D84BF53C}"/>
              </a:ext>
            </a:extLst>
          </p:cNvPr>
          <p:cNvSpPr txBox="1"/>
          <p:nvPr/>
        </p:nvSpPr>
        <p:spPr>
          <a:xfrm>
            <a:off x="8341354" y="2856465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DEA4F77-7DE8-425F-95BC-5E64DDB1D098}"/>
              </a:ext>
            </a:extLst>
          </p:cNvPr>
          <p:cNvSpPr txBox="1"/>
          <p:nvPr/>
        </p:nvSpPr>
        <p:spPr>
          <a:xfrm>
            <a:off x="8670015" y="2854695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22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8DEFA6D-2281-4470-A082-645F7F3DE521}"/>
              </a:ext>
            </a:extLst>
          </p:cNvPr>
          <p:cNvSpPr txBox="1"/>
          <p:nvPr/>
        </p:nvSpPr>
        <p:spPr>
          <a:xfrm>
            <a:off x="9001097" y="2853461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23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A5EBFE8-279C-4BDC-95F6-C2381A008ED5}"/>
              </a:ext>
            </a:extLst>
          </p:cNvPr>
          <p:cNvSpPr txBox="1"/>
          <p:nvPr/>
        </p:nvSpPr>
        <p:spPr>
          <a:xfrm>
            <a:off x="9280419" y="2853000"/>
            <a:ext cx="34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24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43E871D-6174-4462-B2FE-B4D473E32ACE}"/>
              </a:ext>
            </a:extLst>
          </p:cNvPr>
          <p:cNvSpPr txBox="1"/>
          <p:nvPr/>
        </p:nvSpPr>
        <p:spPr>
          <a:xfrm>
            <a:off x="9650243" y="2857443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18F4FA7-FC9B-4060-A56E-6828DC4C73CA}"/>
              </a:ext>
            </a:extLst>
          </p:cNvPr>
          <p:cNvSpPr txBox="1"/>
          <p:nvPr/>
        </p:nvSpPr>
        <p:spPr>
          <a:xfrm>
            <a:off x="9981672" y="2856208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26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8CDE678-CF44-44F4-B39A-DB9C5403FEEB}"/>
              </a:ext>
            </a:extLst>
          </p:cNvPr>
          <p:cNvSpPr txBox="1"/>
          <p:nvPr/>
        </p:nvSpPr>
        <p:spPr>
          <a:xfrm>
            <a:off x="10310333" y="2854438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27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C5C47F6-6FD5-4120-A1E8-37C0AD4413E7}"/>
              </a:ext>
            </a:extLst>
          </p:cNvPr>
          <p:cNvSpPr txBox="1"/>
          <p:nvPr/>
        </p:nvSpPr>
        <p:spPr>
          <a:xfrm>
            <a:off x="10605790" y="2865079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28</a:t>
            </a:r>
          </a:p>
        </p:txBody>
      </p:sp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7FE3EA50-9E54-4A7B-AF27-4888182E4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87049"/>
              </p:ext>
            </p:extLst>
          </p:nvPr>
        </p:nvGraphicFramePr>
        <p:xfrm>
          <a:off x="1400900" y="3135262"/>
          <a:ext cx="9537781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889">
                  <a:extLst>
                    <a:ext uri="{9D8B030D-6E8A-4147-A177-3AD203B41FA5}">
                      <a16:colId xmlns:a16="http://schemas.microsoft.com/office/drawing/2014/main" val="408873928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9417800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40540980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6174380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49948118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3582116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05000301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2754401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35260616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12164466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425031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61500801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88257706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88268377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91929563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98934002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1441185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21784174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24625596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70898669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36890159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68458987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0294196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770575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94460797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54926909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74549622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5326000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49132066"/>
                    </a:ext>
                  </a:extLst>
                </a:gridCol>
              </a:tblGrid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31908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837984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003757"/>
                  </a:ext>
                </a:extLst>
              </a:tr>
            </a:tbl>
          </a:graphicData>
        </a:graphic>
      </p:graphicFrame>
      <p:graphicFrame>
        <p:nvGraphicFramePr>
          <p:cNvPr id="58" name="Tabela 57">
            <a:extLst>
              <a:ext uri="{FF2B5EF4-FFF2-40B4-BE49-F238E27FC236}">
                <a16:creationId xmlns:a16="http://schemas.microsoft.com/office/drawing/2014/main" id="{3CF62F14-C896-4A3F-BF85-8BA3E24E5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57889"/>
              </p:ext>
            </p:extLst>
          </p:nvPr>
        </p:nvGraphicFramePr>
        <p:xfrm>
          <a:off x="1402851" y="4161043"/>
          <a:ext cx="3617779" cy="21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889">
                  <a:extLst>
                    <a:ext uri="{9D8B030D-6E8A-4147-A177-3AD203B41FA5}">
                      <a16:colId xmlns:a16="http://schemas.microsoft.com/office/drawing/2014/main" val="207944478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0589578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91315658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567440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69898324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93699131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036519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7663153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55152399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22976191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312733594"/>
                    </a:ext>
                  </a:extLst>
                </a:gridCol>
              </a:tblGrid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7883"/>
                  </a:ext>
                </a:extLst>
              </a:tr>
            </a:tbl>
          </a:graphicData>
        </a:graphic>
      </p:graphicFrame>
      <p:sp>
        <p:nvSpPr>
          <p:cNvPr id="59" name="CaixaDeTexto 58">
            <a:extLst>
              <a:ext uri="{FF2B5EF4-FFF2-40B4-BE49-F238E27FC236}">
                <a16:creationId xmlns:a16="http://schemas.microsoft.com/office/drawing/2014/main" id="{5AF8FD10-D521-42DF-8A90-BE15F02D6371}"/>
              </a:ext>
            </a:extLst>
          </p:cNvPr>
          <p:cNvSpPr txBox="1"/>
          <p:nvPr/>
        </p:nvSpPr>
        <p:spPr>
          <a:xfrm>
            <a:off x="930421" y="4098445"/>
            <a:ext cx="277640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</a:rPr>
              <a:t>P</a:t>
            </a:r>
          </a:p>
        </p:txBody>
      </p:sp>
      <p:sp>
        <p:nvSpPr>
          <p:cNvPr id="62" name="Seta para a Direita 64">
            <a:extLst>
              <a:ext uri="{FF2B5EF4-FFF2-40B4-BE49-F238E27FC236}">
                <a16:creationId xmlns:a16="http://schemas.microsoft.com/office/drawing/2014/main" id="{AD86AE7D-9475-4EB6-90DE-DB7A27679138}"/>
              </a:ext>
            </a:extLst>
          </p:cNvPr>
          <p:cNvSpPr/>
          <p:nvPr/>
        </p:nvSpPr>
        <p:spPr>
          <a:xfrm flipH="1">
            <a:off x="10946217" y="3384382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CDE51610-13F1-4788-88F7-8561B7580E8C}"/>
              </a:ext>
            </a:extLst>
          </p:cNvPr>
          <p:cNvSpPr/>
          <p:nvPr/>
        </p:nvSpPr>
        <p:spPr>
          <a:xfrm>
            <a:off x="1399031" y="3135262"/>
            <a:ext cx="3615639" cy="216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0320B444-4B92-4C94-A67B-3BE5B2ED9149}"/>
              </a:ext>
            </a:extLst>
          </p:cNvPr>
          <p:cNvSpPr/>
          <p:nvPr/>
        </p:nvSpPr>
        <p:spPr>
          <a:xfrm>
            <a:off x="1399031" y="3351801"/>
            <a:ext cx="3615639" cy="216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DC9B50A3-A72A-4B12-BC28-02A1BBA1871E}"/>
              </a:ext>
            </a:extLst>
          </p:cNvPr>
          <p:cNvSpPr txBox="1"/>
          <p:nvPr/>
        </p:nvSpPr>
        <p:spPr>
          <a:xfrm>
            <a:off x="767439" y="3553316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</a:t>
            </a:r>
          </a:p>
        </p:txBody>
      </p:sp>
      <p:sp>
        <p:nvSpPr>
          <p:cNvPr id="68" name="Seta para a Direita 64">
            <a:extLst>
              <a:ext uri="{FF2B5EF4-FFF2-40B4-BE49-F238E27FC236}">
                <a16:creationId xmlns:a16="http://schemas.microsoft.com/office/drawing/2014/main" id="{766AF181-C464-42AA-BE45-3F649F2D0135}"/>
              </a:ext>
            </a:extLst>
          </p:cNvPr>
          <p:cNvSpPr/>
          <p:nvPr/>
        </p:nvSpPr>
        <p:spPr>
          <a:xfrm flipH="1">
            <a:off x="10946217" y="3601436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61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B82DDE-120C-4C7A-AB5F-0B1ED94AA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pré-fixo que se repete</a:t>
            </a:r>
            <a:r>
              <a:rPr lang="pt-BR" dirty="0"/>
              <a:t> no final do trecho casado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Para que houvesse casamento em </a:t>
            </a:r>
            <a:r>
              <a:rPr lang="pt-BR" dirty="0">
                <a:latin typeface="Freestyle Script" pitchFamily="66" charset="0"/>
              </a:rPr>
              <a:t>l</a:t>
            </a:r>
            <a:r>
              <a:rPr lang="pt-BR" dirty="0"/>
              <a:t> </a:t>
            </a:r>
            <a:r>
              <a:rPr lang="pt-BR" dirty="0">
                <a:latin typeface="Calibri" panose="020F0502020204030204" pitchFamily="34" charset="0"/>
              </a:rPr>
              <a:t>= 2</a:t>
            </a:r>
            <a:r>
              <a:rPr lang="pt-BR" dirty="0"/>
              <a:t>, P[0] deveria ser igual a P[1]</a:t>
            </a:r>
          </a:p>
          <a:p>
            <a:pPr lvl="1"/>
            <a:r>
              <a:rPr lang="pt-BR" dirty="0"/>
              <a:t>Pode haver casamento em </a:t>
            </a:r>
            <a:r>
              <a:rPr lang="pt-BR" dirty="0">
                <a:latin typeface="Freestyle Script" pitchFamily="66" charset="0"/>
              </a:rPr>
              <a:t>l</a:t>
            </a:r>
            <a:r>
              <a:rPr lang="pt-BR" dirty="0"/>
              <a:t> </a:t>
            </a:r>
            <a:r>
              <a:rPr lang="pt-BR" dirty="0">
                <a:latin typeface="Calibri" panose="020F0502020204030204" pitchFamily="34" charset="0"/>
              </a:rPr>
              <a:t>= 3 porque</a:t>
            </a:r>
            <a:r>
              <a:rPr lang="pt-BR" dirty="0"/>
              <a:t> P[0] é igual a P[2]</a:t>
            </a:r>
          </a:p>
          <a:p>
            <a:pPr marL="225425" lvl="1" indent="0">
              <a:buNone/>
            </a:pPr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C78DB08-848B-4535-9474-E432CB25F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757168"/>
              </p:ext>
            </p:extLst>
          </p:nvPr>
        </p:nvGraphicFramePr>
        <p:xfrm>
          <a:off x="1400901" y="3135592"/>
          <a:ext cx="9537781" cy="85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889">
                  <a:extLst>
                    <a:ext uri="{9D8B030D-6E8A-4147-A177-3AD203B41FA5}">
                      <a16:colId xmlns:a16="http://schemas.microsoft.com/office/drawing/2014/main" val="195410680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6633671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34373883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10367475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97067562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69471642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1400109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39211408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75065589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53510042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77593056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78737973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65336890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15523132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52460195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00129796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2005666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94989458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7515900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90681148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38682450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37953602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60603970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09208136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24486813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36060719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32871780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75313673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927929439"/>
                    </a:ext>
                  </a:extLst>
                </a:gridCol>
              </a:tblGrid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679221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716696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841564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80981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4ADA6BF4-78BD-4F09-98CA-FAE6CD1C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 de Funcionamento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E0151E-D597-41B7-8BBE-4DCBB951E4E1}"/>
              </a:ext>
            </a:extLst>
          </p:cNvPr>
          <p:cNvSpPr txBox="1"/>
          <p:nvPr/>
        </p:nvSpPr>
        <p:spPr>
          <a:xfrm>
            <a:off x="930421" y="308664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001715-ACCF-450D-9278-E71C25E9A1EF}"/>
              </a:ext>
            </a:extLst>
          </p:cNvPr>
          <p:cNvSpPr txBox="1"/>
          <p:nvPr/>
        </p:nvSpPr>
        <p:spPr>
          <a:xfrm>
            <a:off x="763671" y="335214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F3D52C0-E988-4D02-8041-3DF6D6504DC8}"/>
              </a:ext>
            </a:extLst>
          </p:cNvPr>
          <p:cNvSpPr txBox="1"/>
          <p:nvPr/>
        </p:nvSpPr>
        <p:spPr>
          <a:xfrm>
            <a:off x="1399031" y="2853000"/>
            <a:ext cx="284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03191BE-427E-475E-8F2B-297DAB763CD0}"/>
              </a:ext>
            </a:extLst>
          </p:cNvPr>
          <p:cNvSpPr txBox="1"/>
          <p:nvPr/>
        </p:nvSpPr>
        <p:spPr>
          <a:xfrm>
            <a:off x="1721173" y="2853000"/>
            <a:ext cx="28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693459-2695-491F-A2D1-2896906A9CF7}"/>
              </a:ext>
            </a:extLst>
          </p:cNvPr>
          <p:cNvSpPr txBox="1"/>
          <p:nvPr/>
        </p:nvSpPr>
        <p:spPr>
          <a:xfrm>
            <a:off x="2049176" y="2853000"/>
            <a:ext cx="284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856106A-F6A3-4958-86A7-79B2DD27FE53}"/>
              </a:ext>
            </a:extLst>
          </p:cNvPr>
          <p:cNvSpPr txBox="1"/>
          <p:nvPr/>
        </p:nvSpPr>
        <p:spPr>
          <a:xfrm>
            <a:off x="2371320" y="2853000"/>
            <a:ext cx="288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8B2893E-6F3B-4A8A-81D2-D55163CFBC08}"/>
              </a:ext>
            </a:extLst>
          </p:cNvPr>
          <p:cNvSpPr txBox="1"/>
          <p:nvPr/>
        </p:nvSpPr>
        <p:spPr>
          <a:xfrm>
            <a:off x="2719830" y="2853000"/>
            <a:ext cx="262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9556A9-3079-4FBE-AADA-0984A4F0CDB2}"/>
              </a:ext>
            </a:extLst>
          </p:cNvPr>
          <p:cNvSpPr txBox="1"/>
          <p:nvPr/>
        </p:nvSpPr>
        <p:spPr>
          <a:xfrm>
            <a:off x="3047837" y="2853000"/>
            <a:ext cx="255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B866949-5AE3-490D-B733-B68724B1297E}"/>
              </a:ext>
            </a:extLst>
          </p:cNvPr>
          <p:cNvSpPr txBox="1"/>
          <p:nvPr/>
        </p:nvSpPr>
        <p:spPr>
          <a:xfrm>
            <a:off x="3324200" y="2853000"/>
            <a:ext cx="298588" cy="24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5BC9019-65E3-429A-B1F6-4F1892A138F3}"/>
              </a:ext>
            </a:extLst>
          </p:cNvPr>
          <p:cNvSpPr txBox="1"/>
          <p:nvPr/>
        </p:nvSpPr>
        <p:spPr>
          <a:xfrm>
            <a:off x="3705780" y="2853000"/>
            <a:ext cx="310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AAF316E-A050-494C-9012-32EECBDE146E}"/>
              </a:ext>
            </a:extLst>
          </p:cNvPr>
          <p:cNvSpPr txBox="1"/>
          <p:nvPr/>
        </p:nvSpPr>
        <p:spPr>
          <a:xfrm>
            <a:off x="4037818" y="2853000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B8CBDE9-5EDE-4DF0-8F0C-F6A8FC59F592}"/>
              </a:ext>
            </a:extLst>
          </p:cNvPr>
          <p:cNvSpPr txBox="1"/>
          <p:nvPr/>
        </p:nvSpPr>
        <p:spPr>
          <a:xfrm>
            <a:off x="4369247" y="2853000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026EB90-4ED1-4816-A43D-89C31340DFEC}"/>
              </a:ext>
            </a:extLst>
          </p:cNvPr>
          <p:cNvSpPr txBox="1"/>
          <p:nvPr/>
        </p:nvSpPr>
        <p:spPr>
          <a:xfrm>
            <a:off x="4697908" y="2853000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57551D7-9A80-4CD0-8A1E-C97A28124A4B}"/>
              </a:ext>
            </a:extLst>
          </p:cNvPr>
          <p:cNvSpPr txBox="1"/>
          <p:nvPr/>
        </p:nvSpPr>
        <p:spPr>
          <a:xfrm>
            <a:off x="5028990" y="2853000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BCA000C-6ED0-49B7-9245-80F3A2B00566}"/>
              </a:ext>
            </a:extLst>
          </p:cNvPr>
          <p:cNvSpPr txBox="1"/>
          <p:nvPr/>
        </p:nvSpPr>
        <p:spPr>
          <a:xfrm>
            <a:off x="5371137" y="2853000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51FBCC1-A7C3-4E3E-B981-CF27B68AA28B}"/>
              </a:ext>
            </a:extLst>
          </p:cNvPr>
          <p:cNvSpPr txBox="1"/>
          <p:nvPr/>
        </p:nvSpPr>
        <p:spPr>
          <a:xfrm>
            <a:off x="5693280" y="2853000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A37C811-A0FB-439F-B8B2-25D328E8FB8F}"/>
              </a:ext>
            </a:extLst>
          </p:cNvPr>
          <p:cNvSpPr txBox="1"/>
          <p:nvPr/>
        </p:nvSpPr>
        <p:spPr>
          <a:xfrm>
            <a:off x="6021283" y="2853000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8A1BAD9-5423-41FF-92A5-A286DBC1AC97}"/>
              </a:ext>
            </a:extLst>
          </p:cNvPr>
          <p:cNvSpPr txBox="1"/>
          <p:nvPr/>
        </p:nvSpPr>
        <p:spPr>
          <a:xfrm>
            <a:off x="6343426" y="2853000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9F10FF1-A7CB-4D44-8A2C-A8F65BBD920C}"/>
              </a:ext>
            </a:extLst>
          </p:cNvPr>
          <p:cNvSpPr txBox="1"/>
          <p:nvPr/>
        </p:nvSpPr>
        <p:spPr>
          <a:xfrm>
            <a:off x="6691936" y="2853000"/>
            <a:ext cx="315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A7FCFB3-7291-45DB-8D5C-5CED87E91E48}"/>
              </a:ext>
            </a:extLst>
          </p:cNvPr>
          <p:cNvSpPr txBox="1"/>
          <p:nvPr/>
        </p:nvSpPr>
        <p:spPr>
          <a:xfrm>
            <a:off x="7010485" y="2853000"/>
            <a:ext cx="3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8FFFB29-8946-4AB7-AE82-DA8C655B8A98}"/>
              </a:ext>
            </a:extLst>
          </p:cNvPr>
          <p:cNvSpPr txBox="1"/>
          <p:nvPr/>
        </p:nvSpPr>
        <p:spPr>
          <a:xfrm>
            <a:off x="7326498" y="2853000"/>
            <a:ext cx="335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18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ABADE99-7393-4E81-8870-BFD9FB4DCC7A}"/>
              </a:ext>
            </a:extLst>
          </p:cNvPr>
          <p:cNvSpPr txBox="1"/>
          <p:nvPr/>
        </p:nvSpPr>
        <p:spPr>
          <a:xfrm>
            <a:off x="7640101" y="2853000"/>
            <a:ext cx="34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19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A296B51-9F19-4C0B-8935-4EA615787BD6}"/>
              </a:ext>
            </a:extLst>
          </p:cNvPr>
          <p:cNvSpPr txBox="1"/>
          <p:nvPr/>
        </p:nvSpPr>
        <p:spPr>
          <a:xfrm>
            <a:off x="8009925" y="2853000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20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BD9A0FE-B7AB-4B5F-A46D-D826D84BF53C}"/>
              </a:ext>
            </a:extLst>
          </p:cNvPr>
          <p:cNvSpPr txBox="1"/>
          <p:nvPr/>
        </p:nvSpPr>
        <p:spPr>
          <a:xfrm>
            <a:off x="8341354" y="2853000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DEA4F77-7DE8-425F-95BC-5E64DDB1D098}"/>
              </a:ext>
            </a:extLst>
          </p:cNvPr>
          <p:cNvSpPr txBox="1"/>
          <p:nvPr/>
        </p:nvSpPr>
        <p:spPr>
          <a:xfrm>
            <a:off x="8670015" y="2853000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22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8DEFA6D-2281-4470-A082-645F7F3DE521}"/>
              </a:ext>
            </a:extLst>
          </p:cNvPr>
          <p:cNvSpPr txBox="1"/>
          <p:nvPr/>
        </p:nvSpPr>
        <p:spPr>
          <a:xfrm>
            <a:off x="9001097" y="2853000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23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A5EBFE8-279C-4BDC-95F6-C2381A008ED5}"/>
              </a:ext>
            </a:extLst>
          </p:cNvPr>
          <p:cNvSpPr txBox="1"/>
          <p:nvPr/>
        </p:nvSpPr>
        <p:spPr>
          <a:xfrm>
            <a:off x="9280419" y="2853000"/>
            <a:ext cx="34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24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43E871D-6174-4462-B2FE-B4D473E32ACE}"/>
              </a:ext>
            </a:extLst>
          </p:cNvPr>
          <p:cNvSpPr txBox="1"/>
          <p:nvPr/>
        </p:nvSpPr>
        <p:spPr>
          <a:xfrm>
            <a:off x="9650243" y="2853000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18F4FA7-FC9B-4060-A56E-6828DC4C73CA}"/>
              </a:ext>
            </a:extLst>
          </p:cNvPr>
          <p:cNvSpPr txBox="1"/>
          <p:nvPr/>
        </p:nvSpPr>
        <p:spPr>
          <a:xfrm>
            <a:off x="9981672" y="2853000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26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8CDE678-CF44-44F4-B39A-DB9C5403FEEB}"/>
              </a:ext>
            </a:extLst>
          </p:cNvPr>
          <p:cNvSpPr txBox="1"/>
          <p:nvPr/>
        </p:nvSpPr>
        <p:spPr>
          <a:xfrm>
            <a:off x="10310333" y="2853000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27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C5C47F6-6FD5-4120-A1E8-37C0AD4413E7}"/>
              </a:ext>
            </a:extLst>
          </p:cNvPr>
          <p:cNvSpPr txBox="1"/>
          <p:nvPr/>
        </p:nvSpPr>
        <p:spPr>
          <a:xfrm>
            <a:off x="10605790" y="2853000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28</a:t>
            </a:r>
          </a:p>
        </p:txBody>
      </p:sp>
      <p:graphicFrame>
        <p:nvGraphicFramePr>
          <p:cNvPr id="58" name="Tabela 57">
            <a:extLst>
              <a:ext uri="{FF2B5EF4-FFF2-40B4-BE49-F238E27FC236}">
                <a16:creationId xmlns:a16="http://schemas.microsoft.com/office/drawing/2014/main" id="{3CF62F14-C896-4A3F-BF85-8BA3E24E5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704681"/>
              </p:ext>
            </p:extLst>
          </p:nvPr>
        </p:nvGraphicFramePr>
        <p:xfrm>
          <a:off x="1402851" y="4211598"/>
          <a:ext cx="3617779" cy="21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889">
                  <a:extLst>
                    <a:ext uri="{9D8B030D-6E8A-4147-A177-3AD203B41FA5}">
                      <a16:colId xmlns:a16="http://schemas.microsoft.com/office/drawing/2014/main" val="207944478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0589578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91315658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567440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69898324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93699131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036519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7663153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55152399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22976191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312733594"/>
                    </a:ext>
                  </a:extLst>
                </a:gridCol>
              </a:tblGrid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7883"/>
                  </a:ext>
                </a:extLst>
              </a:tr>
            </a:tbl>
          </a:graphicData>
        </a:graphic>
      </p:graphicFrame>
      <p:sp>
        <p:nvSpPr>
          <p:cNvPr id="59" name="CaixaDeTexto 58">
            <a:extLst>
              <a:ext uri="{FF2B5EF4-FFF2-40B4-BE49-F238E27FC236}">
                <a16:creationId xmlns:a16="http://schemas.microsoft.com/office/drawing/2014/main" id="{5AF8FD10-D521-42DF-8A90-BE15F02D6371}"/>
              </a:ext>
            </a:extLst>
          </p:cNvPr>
          <p:cNvSpPr txBox="1"/>
          <p:nvPr/>
        </p:nvSpPr>
        <p:spPr>
          <a:xfrm>
            <a:off x="930421" y="4149000"/>
            <a:ext cx="277640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</a:rPr>
              <a:t>P</a:t>
            </a:r>
          </a:p>
        </p:txBody>
      </p:sp>
      <p:sp>
        <p:nvSpPr>
          <p:cNvPr id="62" name="Seta para a Direita 64">
            <a:extLst>
              <a:ext uri="{FF2B5EF4-FFF2-40B4-BE49-F238E27FC236}">
                <a16:creationId xmlns:a16="http://schemas.microsoft.com/office/drawing/2014/main" id="{AD86AE7D-9475-4EB6-90DE-DB7A27679138}"/>
              </a:ext>
            </a:extLst>
          </p:cNvPr>
          <p:cNvSpPr/>
          <p:nvPr/>
        </p:nvSpPr>
        <p:spPr>
          <a:xfrm flipH="1">
            <a:off x="10946217" y="3384382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CDE51610-13F1-4788-88F7-8561B7580E8C}"/>
              </a:ext>
            </a:extLst>
          </p:cNvPr>
          <p:cNvSpPr/>
          <p:nvPr/>
        </p:nvSpPr>
        <p:spPr>
          <a:xfrm>
            <a:off x="1721298" y="3142768"/>
            <a:ext cx="3615639" cy="216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0320B444-4B92-4C94-A67B-3BE5B2ED9149}"/>
              </a:ext>
            </a:extLst>
          </p:cNvPr>
          <p:cNvSpPr/>
          <p:nvPr/>
        </p:nvSpPr>
        <p:spPr>
          <a:xfrm>
            <a:off x="1721298" y="3359654"/>
            <a:ext cx="3615639" cy="216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D6D89A-8114-4A05-BDD1-CA0D973171D3}"/>
              </a:ext>
            </a:extLst>
          </p:cNvPr>
          <p:cNvSpPr txBox="1"/>
          <p:nvPr/>
        </p:nvSpPr>
        <p:spPr>
          <a:xfrm>
            <a:off x="755598" y="3552317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2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039FFD9-B2C9-4B33-9BFB-921DFD40111B}"/>
              </a:ext>
            </a:extLst>
          </p:cNvPr>
          <p:cNvSpPr txBox="1"/>
          <p:nvPr/>
        </p:nvSpPr>
        <p:spPr>
          <a:xfrm>
            <a:off x="763671" y="375615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3</a:t>
            </a:r>
          </a:p>
        </p:txBody>
      </p:sp>
      <p:sp>
        <p:nvSpPr>
          <p:cNvPr id="46" name="Seta para a Direita 64">
            <a:extLst>
              <a:ext uri="{FF2B5EF4-FFF2-40B4-BE49-F238E27FC236}">
                <a16:creationId xmlns:a16="http://schemas.microsoft.com/office/drawing/2014/main" id="{E53F3E4D-0032-488A-B757-3095C2EF2898}"/>
              </a:ext>
            </a:extLst>
          </p:cNvPr>
          <p:cNvSpPr/>
          <p:nvPr/>
        </p:nvSpPr>
        <p:spPr>
          <a:xfrm flipH="1">
            <a:off x="10961501" y="3829316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1F0FAE7-B586-479D-A4C4-DE4E32D94903}"/>
              </a:ext>
            </a:extLst>
          </p:cNvPr>
          <p:cNvSpPr txBox="1"/>
          <p:nvPr/>
        </p:nvSpPr>
        <p:spPr>
          <a:xfrm>
            <a:off x="1431633" y="4458069"/>
            <a:ext cx="284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C5EA95B-DE41-4913-91C2-7C48ED5F966C}"/>
              </a:ext>
            </a:extLst>
          </p:cNvPr>
          <p:cNvSpPr txBox="1"/>
          <p:nvPr/>
        </p:nvSpPr>
        <p:spPr>
          <a:xfrm>
            <a:off x="1753775" y="4458069"/>
            <a:ext cx="28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6D4FF6D-10F2-4D0A-B99E-E5609C1C1E95}"/>
              </a:ext>
            </a:extLst>
          </p:cNvPr>
          <p:cNvSpPr txBox="1"/>
          <p:nvPr/>
        </p:nvSpPr>
        <p:spPr>
          <a:xfrm>
            <a:off x="2081778" y="4458069"/>
            <a:ext cx="284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CF449567-8AC0-403F-A39C-A76B3DE7169A}"/>
              </a:ext>
            </a:extLst>
          </p:cNvPr>
          <p:cNvSpPr txBox="1"/>
          <p:nvPr/>
        </p:nvSpPr>
        <p:spPr>
          <a:xfrm>
            <a:off x="2403922" y="4458069"/>
            <a:ext cx="288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3FEC514-22A2-45EF-96A3-1E203A7C3F1B}"/>
              </a:ext>
            </a:extLst>
          </p:cNvPr>
          <p:cNvSpPr txBox="1"/>
          <p:nvPr/>
        </p:nvSpPr>
        <p:spPr>
          <a:xfrm>
            <a:off x="2752432" y="4458069"/>
            <a:ext cx="262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D34CE1B-D92D-4DA2-B36D-3ADB9286BF38}"/>
              </a:ext>
            </a:extLst>
          </p:cNvPr>
          <p:cNvSpPr txBox="1"/>
          <p:nvPr/>
        </p:nvSpPr>
        <p:spPr>
          <a:xfrm>
            <a:off x="3080439" y="4458069"/>
            <a:ext cx="255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F4BB22B6-E377-4DB3-958F-C7A029D16EE3}"/>
              </a:ext>
            </a:extLst>
          </p:cNvPr>
          <p:cNvSpPr txBox="1"/>
          <p:nvPr/>
        </p:nvSpPr>
        <p:spPr>
          <a:xfrm>
            <a:off x="3356802" y="4458069"/>
            <a:ext cx="298588" cy="24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BE9F7E8-C36B-4689-BF6D-2D967817700B}"/>
              </a:ext>
            </a:extLst>
          </p:cNvPr>
          <p:cNvSpPr txBox="1"/>
          <p:nvPr/>
        </p:nvSpPr>
        <p:spPr>
          <a:xfrm>
            <a:off x="3738382" y="4458069"/>
            <a:ext cx="310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950D6C3-A060-469C-A386-BB218A515446}"/>
              </a:ext>
            </a:extLst>
          </p:cNvPr>
          <p:cNvSpPr txBox="1"/>
          <p:nvPr/>
        </p:nvSpPr>
        <p:spPr>
          <a:xfrm>
            <a:off x="4070420" y="4458069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B630BB2-18DA-4FB9-B021-16A6D22E8192}"/>
              </a:ext>
            </a:extLst>
          </p:cNvPr>
          <p:cNvSpPr txBox="1"/>
          <p:nvPr/>
        </p:nvSpPr>
        <p:spPr>
          <a:xfrm>
            <a:off x="4401849" y="4458069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25BFB59-4E76-4455-A17D-5CC7694F434C}"/>
              </a:ext>
            </a:extLst>
          </p:cNvPr>
          <p:cNvSpPr txBox="1"/>
          <p:nvPr/>
        </p:nvSpPr>
        <p:spPr>
          <a:xfrm>
            <a:off x="4730510" y="4458069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89101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3143</TotalTime>
  <Words>2670</Words>
  <Application>Microsoft Office PowerPoint</Application>
  <PresentationFormat>Widescreen</PresentationFormat>
  <Paragraphs>1704</Paragraphs>
  <Slides>18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Calibri</vt:lpstr>
      <vt:lpstr>Consolas</vt:lpstr>
      <vt:lpstr>Freestyle Script</vt:lpstr>
      <vt:lpstr>Symbol</vt:lpstr>
      <vt:lpstr>Tw Cen MT</vt:lpstr>
      <vt:lpstr>Tw Cen MT Condensed</vt:lpstr>
      <vt:lpstr>Wingdings 3</vt:lpstr>
      <vt:lpstr>Integral</vt:lpstr>
      <vt:lpstr>Knuth, Morris e Pratt</vt:lpstr>
      <vt:lpstr>Introdução</vt:lpstr>
      <vt:lpstr>Casamento de Cadeias</vt:lpstr>
      <vt:lpstr>Casamento de Cadeias</vt:lpstr>
      <vt:lpstr>Casamento de CaDEIAS</vt:lpstr>
      <vt:lpstr>Knuth, Morris e PRATT</vt:lpstr>
      <vt:lpstr>Knuth, Morris e PRATT</vt:lpstr>
      <vt:lpstr>Princípio de Funcionamento</vt:lpstr>
      <vt:lpstr>Princípio de Funcionamento</vt:lpstr>
      <vt:lpstr>Princípio de Funcionamento</vt:lpstr>
      <vt:lpstr>Princípio de Funcionamento</vt:lpstr>
      <vt:lpstr>Knuth, Morris e PRATT</vt:lpstr>
      <vt:lpstr>Knuth, Morris e PRATT</vt:lpstr>
      <vt:lpstr>Knuth, Morris e PRATT</vt:lpstr>
      <vt:lpstr>Knuth, Morris e PRATT</vt:lpstr>
      <vt:lpstr>Knuth, Morris e PRATT</vt:lpstr>
      <vt:lpstr>EXERCÍCIO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Cadeias;Processamento</cp:keywords>
  <cp:lastModifiedBy>Judson Santiago</cp:lastModifiedBy>
  <cp:revision>306</cp:revision>
  <dcterms:created xsi:type="dcterms:W3CDTF">2008-03-07T12:19:15Z</dcterms:created>
  <dcterms:modified xsi:type="dcterms:W3CDTF">2017-10-09T19:36:35Z</dcterms:modified>
  <cp:contentStatus/>
</cp:coreProperties>
</file>