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1"/>
  </p:sldMasterIdLst>
  <p:notesMasterIdLst>
    <p:notesMasterId r:id="rId25"/>
  </p:notesMasterIdLst>
  <p:handoutMasterIdLst>
    <p:handoutMasterId r:id="rId26"/>
  </p:handoutMasterIdLst>
  <p:sldIdLst>
    <p:sldId id="349" r:id="rId2"/>
    <p:sldId id="327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50" r:id="rId11"/>
    <p:sldId id="338" r:id="rId12"/>
    <p:sldId id="339" r:id="rId13"/>
    <p:sldId id="340" r:id="rId14"/>
    <p:sldId id="351" r:id="rId15"/>
    <p:sldId id="341" r:id="rId16"/>
    <p:sldId id="342" r:id="rId17"/>
    <p:sldId id="343" r:id="rId18"/>
    <p:sldId id="345" r:id="rId19"/>
    <p:sldId id="344" r:id="rId20"/>
    <p:sldId id="346" r:id="rId21"/>
    <p:sldId id="347" r:id="rId22"/>
    <p:sldId id="348" r:id="rId23"/>
    <p:sldId id="30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Estilo Médio 1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9926" autoAdjust="0"/>
  </p:normalViewPr>
  <p:slideViewPr>
    <p:cSldViewPr>
      <p:cViewPr>
        <p:scale>
          <a:sx n="100" d="100"/>
          <a:sy n="100" d="100"/>
        </p:scale>
        <p:origin x="954" y="1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6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093AF9CC-30ED-430B-999F-C6B0274881A5}"/>
    <pc:docChg chg="undo custSel addSld modSld">
      <pc:chgData name="Judson Santiago" userId="ebb108da2f256286" providerId="LiveId" clId="{093AF9CC-30ED-430B-999F-C6B0274881A5}" dt="2017-10-11T19:00:24.790" v="846" actId="20577"/>
      <pc:docMkLst>
        <pc:docMk/>
      </pc:docMkLst>
      <pc:sldChg chg="modSp modNotesTx">
        <pc:chgData name="Judson Santiago" userId="ebb108da2f256286" providerId="LiveId" clId="{093AF9CC-30ED-430B-999F-C6B0274881A5}" dt="2017-10-11T18:15:59.022" v="209" actId="20577"/>
        <pc:sldMkLst>
          <pc:docMk/>
          <pc:sldMk cId="1507005207" sldId="330"/>
        </pc:sldMkLst>
        <pc:spChg chg="mod">
          <ac:chgData name="Judson Santiago" userId="ebb108da2f256286" providerId="LiveId" clId="{093AF9CC-30ED-430B-999F-C6B0274881A5}" dt="2017-10-11T18:13:58.206" v="0"/>
          <ac:spMkLst>
            <pc:docMk/>
            <pc:sldMk cId="1507005207" sldId="330"/>
            <ac:spMk id="5" creationId="{00000000-0000-0000-0000-000000000000}"/>
          </ac:spMkLst>
        </pc:spChg>
        <pc:spChg chg="mod">
          <ac:chgData name="Judson Santiago" userId="ebb108da2f256286" providerId="LiveId" clId="{093AF9CC-30ED-430B-999F-C6B0274881A5}" dt="2017-10-11T18:13:58.206" v="0"/>
          <ac:spMkLst>
            <pc:docMk/>
            <pc:sldMk cId="1507005207" sldId="330"/>
            <ac:spMk id="6" creationId="{00000000-0000-0000-0000-000000000000}"/>
          </ac:spMkLst>
        </pc:spChg>
        <pc:spChg chg="mod">
          <ac:chgData name="Judson Santiago" userId="ebb108da2f256286" providerId="LiveId" clId="{093AF9CC-30ED-430B-999F-C6B0274881A5}" dt="2017-10-11T18:13:58.206" v="0"/>
          <ac:spMkLst>
            <pc:docMk/>
            <pc:sldMk cId="1507005207" sldId="330"/>
            <ac:spMk id="9" creationId="{00000000-0000-0000-0000-000000000000}"/>
          </ac:spMkLst>
        </pc:spChg>
      </pc:sldChg>
      <pc:sldChg chg="modSp">
        <pc:chgData name="Judson Santiago" userId="ebb108da2f256286" providerId="LiveId" clId="{093AF9CC-30ED-430B-999F-C6B0274881A5}" dt="2017-10-11T18:27:20.544" v="211" actId="20577"/>
        <pc:sldMkLst>
          <pc:docMk/>
          <pc:sldMk cId="3857428966" sldId="333"/>
        </pc:sldMkLst>
        <pc:spChg chg="mod">
          <ac:chgData name="Judson Santiago" userId="ebb108da2f256286" providerId="LiveId" clId="{093AF9CC-30ED-430B-999F-C6B0274881A5}" dt="2017-10-11T18:27:20.544" v="211" actId="20577"/>
          <ac:spMkLst>
            <pc:docMk/>
            <pc:sldMk cId="3857428966" sldId="333"/>
            <ac:spMk id="3" creationId="{00000000-0000-0000-0000-000000000000}"/>
          </ac:spMkLst>
        </pc:spChg>
      </pc:sldChg>
      <pc:sldChg chg="modNotesTx">
        <pc:chgData name="Judson Santiago" userId="ebb108da2f256286" providerId="LiveId" clId="{093AF9CC-30ED-430B-999F-C6B0274881A5}" dt="2017-10-11T19:00:24.790" v="846" actId="20577"/>
        <pc:sldMkLst>
          <pc:docMk/>
          <pc:sldMk cId="3028870761" sldId="346"/>
        </pc:sldMkLst>
      </pc:sldChg>
      <pc:sldChg chg="addSp delSp modSp add modNotesTx">
        <pc:chgData name="Judson Santiago" userId="ebb108da2f256286" providerId="LiveId" clId="{093AF9CC-30ED-430B-999F-C6B0274881A5}" dt="2017-10-11T18:54:36.642" v="540" actId="1035"/>
        <pc:sldMkLst>
          <pc:docMk/>
          <pc:sldMk cId="1974154491" sldId="351"/>
        </pc:sldMkLst>
        <pc:spChg chg="mod">
          <ac:chgData name="Judson Santiago" userId="ebb108da2f256286" providerId="LiveId" clId="{093AF9CC-30ED-430B-999F-C6B0274881A5}" dt="2017-10-11T18:52:14.908" v="433"/>
          <ac:spMkLst>
            <pc:docMk/>
            <pc:sldMk cId="1974154491" sldId="351"/>
            <ac:spMk id="3" creationId="{00000000-0000-0000-0000-000000000000}"/>
          </ac:spMkLst>
        </pc:spChg>
        <pc:spChg chg="mod">
          <ac:chgData name="Judson Santiago" userId="ebb108da2f256286" providerId="LiveId" clId="{093AF9CC-30ED-430B-999F-C6B0274881A5}" dt="2017-10-11T18:54:32.642" v="538" actId="1035"/>
          <ac:spMkLst>
            <pc:docMk/>
            <pc:sldMk cId="1974154491" sldId="351"/>
            <ac:spMk id="39" creationId="{00000000-0000-0000-0000-000000000000}"/>
          </ac:spMkLst>
        </pc:spChg>
        <pc:spChg chg="mod">
          <ac:chgData name="Judson Santiago" userId="ebb108da2f256286" providerId="LiveId" clId="{093AF9CC-30ED-430B-999F-C6B0274881A5}" dt="2017-10-11T18:54:32.642" v="538" actId="1035"/>
          <ac:spMkLst>
            <pc:docMk/>
            <pc:sldMk cId="1974154491" sldId="351"/>
            <ac:spMk id="49" creationId="{00000000-0000-0000-0000-000000000000}"/>
          </ac:spMkLst>
        </pc:spChg>
        <pc:spChg chg="mod">
          <ac:chgData name="Judson Santiago" userId="ebb108da2f256286" providerId="LiveId" clId="{093AF9CC-30ED-430B-999F-C6B0274881A5}" dt="2017-10-11T18:54:32.642" v="538" actId="1035"/>
          <ac:spMkLst>
            <pc:docMk/>
            <pc:sldMk cId="1974154491" sldId="351"/>
            <ac:spMk id="50" creationId="{00000000-0000-0000-0000-000000000000}"/>
          </ac:spMkLst>
        </pc:spChg>
        <pc:spChg chg="mod">
          <ac:chgData name="Judson Santiago" userId="ebb108da2f256286" providerId="LiveId" clId="{093AF9CC-30ED-430B-999F-C6B0274881A5}" dt="2017-10-11T18:54:32.642" v="538" actId="1035"/>
          <ac:spMkLst>
            <pc:docMk/>
            <pc:sldMk cId="1974154491" sldId="351"/>
            <ac:spMk id="51" creationId="{00000000-0000-0000-0000-000000000000}"/>
          </ac:spMkLst>
        </pc:spChg>
        <pc:spChg chg="mod">
          <ac:chgData name="Judson Santiago" userId="ebb108da2f256286" providerId="LiveId" clId="{093AF9CC-30ED-430B-999F-C6B0274881A5}" dt="2017-10-11T18:54:32.642" v="538" actId="1035"/>
          <ac:spMkLst>
            <pc:docMk/>
            <pc:sldMk cId="1974154491" sldId="351"/>
            <ac:spMk id="52" creationId="{00000000-0000-0000-0000-000000000000}"/>
          </ac:spMkLst>
        </pc:spChg>
        <pc:spChg chg="mod">
          <ac:chgData name="Judson Santiago" userId="ebb108da2f256286" providerId="LiveId" clId="{093AF9CC-30ED-430B-999F-C6B0274881A5}" dt="2017-10-11T18:54:32.642" v="538" actId="1035"/>
          <ac:spMkLst>
            <pc:docMk/>
            <pc:sldMk cId="1974154491" sldId="351"/>
            <ac:spMk id="53" creationId="{00000000-0000-0000-0000-000000000000}"/>
          </ac:spMkLst>
        </pc:spChg>
        <pc:spChg chg="mod">
          <ac:chgData name="Judson Santiago" userId="ebb108da2f256286" providerId="LiveId" clId="{093AF9CC-30ED-430B-999F-C6B0274881A5}" dt="2017-10-11T18:54:32.642" v="538" actId="1035"/>
          <ac:spMkLst>
            <pc:docMk/>
            <pc:sldMk cId="1974154491" sldId="351"/>
            <ac:spMk id="56" creationId="{00000000-0000-0000-0000-000000000000}"/>
          </ac:spMkLst>
        </pc:spChg>
        <pc:spChg chg="mod">
          <ac:chgData name="Judson Santiago" userId="ebb108da2f256286" providerId="LiveId" clId="{093AF9CC-30ED-430B-999F-C6B0274881A5}" dt="2017-10-11T18:54:32.642" v="538" actId="1035"/>
          <ac:spMkLst>
            <pc:docMk/>
            <pc:sldMk cId="1974154491" sldId="351"/>
            <ac:spMk id="60" creationId="{00000000-0000-0000-0000-000000000000}"/>
          </ac:spMkLst>
        </pc:spChg>
        <pc:spChg chg="mod">
          <ac:chgData name="Judson Santiago" userId="ebb108da2f256286" providerId="LiveId" clId="{093AF9CC-30ED-430B-999F-C6B0274881A5}" dt="2017-10-11T18:54:32.642" v="538" actId="1035"/>
          <ac:spMkLst>
            <pc:docMk/>
            <pc:sldMk cId="1974154491" sldId="351"/>
            <ac:spMk id="61" creationId="{00000000-0000-0000-0000-000000000000}"/>
          </ac:spMkLst>
        </pc:spChg>
        <pc:spChg chg="mod">
          <ac:chgData name="Judson Santiago" userId="ebb108da2f256286" providerId="LiveId" clId="{093AF9CC-30ED-430B-999F-C6B0274881A5}" dt="2017-10-11T18:54:32.642" v="538" actId="1035"/>
          <ac:spMkLst>
            <pc:docMk/>
            <pc:sldMk cId="1974154491" sldId="351"/>
            <ac:spMk id="63" creationId="{00000000-0000-0000-0000-000000000000}"/>
          </ac:spMkLst>
        </pc:spChg>
        <pc:spChg chg="mod">
          <ac:chgData name="Judson Santiago" userId="ebb108da2f256286" providerId="LiveId" clId="{093AF9CC-30ED-430B-999F-C6B0274881A5}" dt="2017-10-11T18:54:32.642" v="538" actId="1035"/>
          <ac:spMkLst>
            <pc:docMk/>
            <pc:sldMk cId="1974154491" sldId="351"/>
            <ac:spMk id="64" creationId="{00000000-0000-0000-0000-000000000000}"/>
          </ac:spMkLst>
        </pc:spChg>
        <pc:spChg chg="mod">
          <ac:chgData name="Judson Santiago" userId="ebb108da2f256286" providerId="LiveId" clId="{093AF9CC-30ED-430B-999F-C6B0274881A5}" dt="2017-10-11T18:54:36.642" v="540" actId="1035"/>
          <ac:spMkLst>
            <pc:docMk/>
            <pc:sldMk cId="1974154491" sldId="351"/>
            <ac:spMk id="91" creationId="{00000000-0000-0000-0000-000000000000}"/>
          </ac:spMkLst>
        </pc:spChg>
        <pc:spChg chg="del">
          <ac:chgData name="Judson Santiago" userId="ebb108da2f256286" providerId="LiveId" clId="{093AF9CC-30ED-430B-999F-C6B0274881A5}" dt="2017-10-11T18:45:19.010" v="257" actId="478"/>
          <ac:spMkLst>
            <pc:docMk/>
            <pc:sldMk cId="1974154491" sldId="351"/>
            <ac:spMk id="114" creationId="{00000000-0000-0000-0000-000000000000}"/>
          </ac:spMkLst>
        </pc:spChg>
        <pc:spChg chg="add del mod">
          <ac:chgData name="Judson Santiago" userId="ebb108da2f256286" providerId="LiveId" clId="{093AF9CC-30ED-430B-999F-C6B0274881A5}" dt="2017-10-11T18:54:36.642" v="540" actId="1035"/>
          <ac:spMkLst>
            <pc:docMk/>
            <pc:sldMk cId="1974154491" sldId="351"/>
            <ac:spMk id="135" creationId="{82B13F9F-B858-480E-9C73-D6E3C9A3F6EA}"/>
          </ac:spMkLst>
        </pc:spChg>
        <pc:spChg chg="del">
          <ac:chgData name="Judson Santiago" userId="ebb108da2f256286" providerId="LiveId" clId="{093AF9CC-30ED-430B-999F-C6B0274881A5}" dt="2017-10-11T18:45:19.010" v="257" actId="478"/>
          <ac:spMkLst>
            <pc:docMk/>
            <pc:sldMk cId="1974154491" sldId="351"/>
            <ac:spMk id="137" creationId="{00000000-0000-0000-0000-000000000000}"/>
          </ac:spMkLst>
        </pc:spChg>
        <pc:spChg chg="del">
          <ac:chgData name="Judson Santiago" userId="ebb108da2f256286" providerId="LiveId" clId="{093AF9CC-30ED-430B-999F-C6B0274881A5}" dt="2017-10-11T18:45:19.010" v="257" actId="478"/>
          <ac:spMkLst>
            <pc:docMk/>
            <pc:sldMk cId="1974154491" sldId="351"/>
            <ac:spMk id="138" creationId="{00000000-0000-0000-0000-000000000000}"/>
          </ac:spMkLst>
        </pc:spChg>
        <pc:spChg chg="del">
          <ac:chgData name="Judson Santiago" userId="ebb108da2f256286" providerId="LiveId" clId="{093AF9CC-30ED-430B-999F-C6B0274881A5}" dt="2017-10-11T18:45:19.010" v="257" actId="478"/>
          <ac:spMkLst>
            <pc:docMk/>
            <pc:sldMk cId="1974154491" sldId="351"/>
            <ac:spMk id="162" creationId="{00000000-0000-0000-0000-000000000000}"/>
          </ac:spMkLst>
        </pc:spChg>
        <pc:graphicFrameChg chg="mod">
          <ac:chgData name="Judson Santiago" userId="ebb108da2f256286" providerId="LiveId" clId="{093AF9CC-30ED-430B-999F-C6B0274881A5}" dt="2017-10-11T18:54:36.642" v="540" actId="1035"/>
          <ac:graphicFrameMkLst>
            <pc:docMk/>
            <pc:sldMk cId="1974154491" sldId="351"/>
            <ac:graphicFrameMk id="65" creationId="{00000000-0000-0000-0000-000000000000}"/>
          </ac:graphicFrameMkLst>
        </pc:graphicFrameChg>
        <pc:graphicFrameChg chg="mod">
          <ac:chgData name="Judson Santiago" userId="ebb108da2f256286" providerId="LiveId" clId="{093AF9CC-30ED-430B-999F-C6B0274881A5}" dt="2017-10-11T18:54:36.642" v="540" actId="1035"/>
          <ac:graphicFrameMkLst>
            <pc:docMk/>
            <pc:sldMk cId="1974154491" sldId="351"/>
            <ac:graphicFrameMk id="69" creationId="{00000000-0000-0000-0000-000000000000}"/>
          </ac:graphicFrameMkLst>
        </pc:graphicFrameChg>
        <pc:graphicFrameChg chg="mod">
          <ac:chgData name="Judson Santiago" userId="ebb108da2f256286" providerId="LiveId" clId="{093AF9CC-30ED-430B-999F-C6B0274881A5}" dt="2017-10-11T18:54:36.642" v="540" actId="1035"/>
          <ac:graphicFrameMkLst>
            <pc:docMk/>
            <pc:sldMk cId="1974154491" sldId="351"/>
            <ac:graphicFrameMk id="73" creationId="{00000000-0000-0000-0000-000000000000}"/>
          </ac:graphicFrameMkLst>
        </pc:graphicFrameChg>
        <pc:graphicFrameChg chg="mod">
          <ac:chgData name="Judson Santiago" userId="ebb108da2f256286" providerId="LiveId" clId="{093AF9CC-30ED-430B-999F-C6B0274881A5}" dt="2017-10-11T18:54:36.642" v="540" actId="1035"/>
          <ac:graphicFrameMkLst>
            <pc:docMk/>
            <pc:sldMk cId="1974154491" sldId="351"/>
            <ac:graphicFrameMk id="76" creationId="{00000000-0000-0000-0000-000000000000}"/>
          </ac:graphicFrameMkLst>
        </pc:graphicFrameChg>
        <pc:graphicFrameChg chg="mod">
          <ac:chgData name="Judson Santiago" userId="ebb108da2f256286" providerId="LiveId" clId="{093AF9CC-30ED-430B-999F-C6B0274881A5}" dt="2017-10-11T18:54:36.642" v="540" actId="1035"/>
          <ac:graphicFrameMkLst>
            <pc:docMk/>
            <pc:sldMk cId="1974154491" sldId="351"/>
            <ac:graphicFrameMk id="79" creationId="{00000000-0000-0000-0000-000000000000}"/>
          </ac:graphicFrameMkLst>
        </pc:graphicFrameChg>
        <pc:graphicFrameChg chg="mod">
          <ac:chgData name="Judson Santiago" userId="ebb108da2f256286" providerId="LiveId" clId="{093AF9CC-30ED-430B-999F-C6B0274881A5}" dt="2017-10-11T18:54:36.642" v="540" actId="1035"/>
          <ac:graphicFrameMkLst>
            <pc:docMk/>
            <pc:sldMk cId="1974154491" sldId="351"/>
            <ac:graphicFrameMk id="82" creationId="{00000000-0000-0000-0000-000000000000}"/>
          </ac:graphicFrameMkLst>
        </pc:graphicFrameChg>
        <pc:graphicFrameChg chg="mod">
          <ac:chgData name="Judson Santiago" userId="ebb108da2f256286" providerId="LiveId" clId="{093AF9CC-30ED-430B-999F-C6B0274881A5}" dt="2017-10-11T18:54:36.642" v="540" actId="1035"/>
          <ac:graphicFrameMkLst>
            <pc:docMk/>
            <pc:sldMk cId="1974154491" sldId="351"/>
            <ac:graphicFrameMk id="85" creationId="{00000000-0000-0000-0000-000000000000}"/>
          </ac:graphicFrameMkLst>
        </pc:graphicFrameChg>
        <pc:graphicFrameChg chg="mod">
          <ac:chgData name="Judson Santiago" userId="ebb108da2f256286" providerId="LiveId" clId="{093AF9CC-30ED-430B-999F-C6B0274881A5}" dt="2017-10-11T18:54:36.642" v="540" actId="1035"/>
          <ac:graphicFrameMkLst>
            <pc:docMk/>
            <pc:sldMk cId="1974154491" sldId="351"/>
            <ac:graphicFrameMk id="88" creationId="{00000000-0000-0000-0000-000000000000}"/>
          </ac:graphicFrameMkLst>
        </pc:graphicFrameChg>
        <pc:graphicFrameChg chg="del">
          <ac:chgData name="Judson Santiago" userId="ebb108da2f256286" providerId="LiveId" clId="{093AF9CC-30ED-430B-999F-C6B0274881A5}" dt="2017-10-11T18:45:19.010" v="257" actId="478"/>
          <ac:graphicFrameMkLst>
            <pc:docMk/>
            <pc:sldMk cId="1974154491" sldId="351"/>
            <ac:graphicFrameMk id="92" creationId="{00000000-0000-0000-0000-000000000000}"/>
          </ac:graphicFrameMkLst>
        </pc:graphicFrameChg>
        <pc:graphicFrameChg chg="add del mod">
          <ac:chgData name="Judson Santiago" userId="ebb108da2f256286" providerId="LiveId" clId="{093AF9CC-30ED-430B-999F-C6B0274881A5}" dt="2017-10-11T18:54:36.642" v="540" actId="1035"/>
          <ac:graphicFrameMkLst>
            <pc:docMk/>
            <pc:sldMk cId="1974154491" sldId="351"/>
            <ac:graphicFrameMk id="93" creationId="{BAF681CC-1320-4BF8-98BA-F135A76F1104}"/>
          </ac:graphicFrameMkLst>
        </pc:graphicFrameChg>
        <pc:graphicFrameChg chg="add del mod">
          <ac:chgData name="Judson Santiago" userId="ebb108da2f256286" providerId="LiveId" clId="{093AF9CC-30ED-430B-999F-C6B0274881A5}" dt="2017-10-11T18:54:36.642" v="540" actId="1035"/>
          <ac:graphicFrameMkLst>
            <pc:docMk/>
            <pc:sldMk cId="1974154491" sldId="351"/>
            <ac:graphicFrameMk id="94" creationId="{787C5A2D-B596-454D-940A-AE5A6B515D0C}"/>
          </ac:graphicFrameMkLst>
        </pc:graphicFrameChg>
        <pc:graphicFrameChg chg="add del mod">
          <ac:chgData name="Judson Santiago" userId="ebb108da2f256286" providerId="LiveId" clId="{093AF9CC-30ED-430B-999F-C6B0274881A5}" dt="2017-10-11T18:54:36.642" v="540" actId="1035"/>
          <ac:graphicFrameMkLst>
            <pc:docMk/>
            <pc:sldMk cId="1974154491" sldId="351"/>
            <ac:graphicFrameMk id="97" creationId="{1551297A-D194-41C9-A055-A7F381063649}"/>
          </ac:graphicFrameMkLst>
        </pc:graphicFrameChg>
        <pc:graphicFrameChg chg="del">
          <ac:chgData name="Judson Santiago" userId="ebb108da2f256286" providerId="LiveId" clId="{093AF9CC-30ED-430B-999F-C6B0274881A5}" dt="2017-10-11T18:45:19.010" v="257" actId="478"/>
          <ac:graphicFrameMkLst>
            <pc:docMk/>
            <pc:sldMk cId="1974154491" sldId="351"/>
            <ac:graphicFrameMk id="99" creationId="{00000000-0000-0000-0000-000000000000}"/>
          </ac:graphicFrameMkLst>
        </pc:graphicFrameChg>
        <pc:graphicFrameChg chg="del">
          <ac:chgData name="Judson Santiago" userId="ebb108da2f256286" providerId="LiveId" clId="{093AF9CC-30ED-430B-999F-C6B0274881A5}" dt="2017-10-11T18:45:19.010" v="257" actId="478"/>
          <ac:graphicFrameMkLst>
            <pc:docMk/>
            <pc:sldMk cId="1974154491" sldId="351"/>
            <ac:graphicFrameMk id="102" creationId="{00000000-0000-0000-0000-000000000000}"/>
          </ac:graphicFrameMkLst>
        </pc:graphicFrameChg>
        <pc:graphicFrameChg chg="add del mod">
          <ac:chgData name="Judson Santiago" userId="ebb108da2f256286" providerId="LiveId" clId="{093AF9CC-30ED-430B-999F-C6B0274881A5}" dt="2017-10-11T18:54:36.642" v="540" actId="1035"/>
          <ac:graphicFrameMkLst>
            <pc:docMk/>
            <pc:sldMk cId="1974154491" sldId="351"/>
            <ac:graphicFrameMk id="106" creationId="{C32C2A92-3737-4F8A-B7EA-73412836DC20}"/>
          </ac:graphicFrameMkLst>
        </pc:graphicFrameChg>
        <pc:graphicFrameChg chg="del">
          <ac:chgData name="Judson Santiago" userId="ebb108da2f256286" providerId="LiveId" clId="{093AF9CC-30ED-430B-999F-C6B0274881A5}" dt="2017-10-11T18:45:19.010" v="257" actId="478"/>
          <ac:graphicFrameMkLst>
            <pc:docMk/>
            <pc:sldMk cId="1974154491" sldId="351"/>
            <ac:graphicFrameMk id="108" creationId="{00000000-0000-0000-0000-000000000000}"/>
          </ac:graphicFrameMkLst>
        </pc:graphicFrameChg>
        <pc:graphicFrameChg chg="del">
          <ac:chgData name="Judson Santiago" userId="ebb108da2f256286" providerId="LiveId" clId="{093AF9CC-30ED-430B-999F-C6B0274881A5}" dt="2017-10-11T18:45:19.010" v="257" actId="478"/>
          <ac:graphicFrameMkLst>
            <pc:docMk/>
            <pc:sldMk cId="1974154491" sldId="351"/>
            <ac:graphicFrameMk id="111" creationId="{00000000-0000-0000-0000-000000000000}"/>
          </ac:graphicFrameMkLst>
        </pc:graphicFrameChg>
        <pc:graphicFrameChg chg="del">
          <ac:chgData name="Judson Santiago" userId="ebb108da2f256286" providerId="LiveId" clId="{093AF9CC-30ED-430B-999F-C6B0274881A5}" dt="2017-10-11T18:45:19.010" v="257" actId="478"/>
          <ac:graphicFrameMkLst>
            <pc:docMk/>
            <pc:sldMk cId="1974154491" sldId="351"/>
            <ac:graphicFrameMk id="116" creationId="{00000000-0000-0000-0000-000000000000}"/>
          </ac:graphicFrameMkLst>
        </pc:graphicFrameChg>
        <pc:graphicFrameChg chg="del">
          <ac:chgData name="Judson Santiago" userId="ebb108da2f256286" providerId="LiveId" clId="{093AF9CC-30ED-430B-999F-C6B0274881A5}" dt="2017-10-11T18:45:19.010" v="257" actId="478"/>
          <ac:graphicFrameMkLst>
            <pc:docMk/>
            <pc:sldMk cId="1974154491" sldId="351"/>
            <ac:graphicFrameMk id="119" creationId="{00000000-0000-0000-0000-000000000000}"/>
          </ac:graphicFrameMkLst>
        </pc:graphicFrameChg>
        <pc:graphicFrameChg chg="add del mod">
          <ac:chgData name="Judson Santiago" userId="ebb108da2f256286" providerId="LiveId" clId="{093AF9CC-30ED-430B-999F-C6B0274881A5}" dt="2017-10-11T18:54:36.642" v="540" actId="1035"/>
          <ac:graphicFrameMkLst>
            <pc:docMk/>
            <pc:sldMk cId="1974154491" sldId="351"/>
            <ac:graphicFrameMk id="120" creationId="{36DF8E03-8FF6-4EF4-90BE-BB9CAB1F6AC9}"/>
          </ac:graphicFrameMkLst>
        </pc:graphicFrameChg>
        <pc:graphicFrameChg chg="add del mod">
          <ac:chgData name="Judson Santiago" userId="ebb108da2f256286" providerId="LiveId" clId="{093AF9CC-30ED-430B-999F-C6B0274881A5}" dt="2017-10-11T18:54:36.642" v="540" actId="1035"/>
          <ac:graphicFrameMkLst>
            <pc:docMk/>
            <pc:sldMk cId="1974154491" sldId="351"/>
            <ac:graphicFrameMk id="123" creationId="{D4041A96-A686-4498-AEBD-D70A16C4C47C}"/>
          </ac:graphicFrameMkLst>
        </pc:graphicFrameChg>
        <pc:graphicFrameChg chg="add del mod">
          <ac:chgData name="Judson Santiago" userId="ebb108da2f256286" providerId="LiveId" clId="{093AF9CC-30ED-430B-999F-C6B0274881A5}" dt="2017-10-11T18:54:36.642" v="540" actId="1035"/>
          <ac:graphicFrameMkLst>
            <pc:docMk/>
            <pc:sldMk cId="1974154491" sldId="351"/>
            <ac:graphicFrameMk id="126" creationId="{4EF9B4D4-F78C-4100-BF90-B00D1DAEF400}"/>
          </ac:graphicFrameMkLst>
        </pc:graphicFrameChg>
        <pc:graphicFrameChg chg="del">
          <ac:chgData name="Judson Santiago" userId="ebb108da2f256286" providerId="LiveId" clId="{093AF9CC-30ED-430B-999F-C6B0274881A5}" dt="2017-10-11T18:45:19.010" v="257" actId="478"/>
          <ac:graphicFrameMkLst>
            <pc:docMk/>
            <pc:sldMk cId="1974154491" sldId="351"/>
            <ac:graphicFrameMk id="128" creationId="{00000000-0000-0000-0000-000000000000}"/>
          </ac:graphicFrameMkLst>
        </pc:graphicFrameChg>
        <pc:graphicFrameChg chg="add del mod">
          <ac:chgData name="Judson Santiago" userId="ebb108da2f256286" providerId="LiveId" clId="{093AF9CC-30ED-430B-999F-C6B0274881A5}" dt="2017-10-11T18:54:36.642" v="540" actId="1035"/>
          <ac:graphicFrameMkLst>
            <pc:docMk/>
            <pc:sldMk cId="1974154491" sldId="351"/>
            <ac:graphicFrameMk id="132" creationId="{EB5073BC-306F-4C47-925A-20B93E88743C}"/>
          </ac:graphicFrameMkLst>
        </pc:graphicFrameChg>
        <pc:cxnChg chg="mod">
          <ac:chgData name="Judson Santiago" userId="ebb108da2f256286" providerId="LiveId" clId="{093AF9CC-30ED-430B-999F-C6B0274881A5}" dt="2017-10-11T18:54:32.642" v="538" actId="1035"/>
          <ac:cxnSpMkLst>
            <pc:docMk/>
            <pc:sldMk cId="1974154491" sldId="351"/>
            <ac:cxnSpMk id="9" creationId="{00000000-0000-0000-0000-000000000000}"/>
          </ac:cxnSpMkLst>
        </pc:cxnChg>
        <pc:cxnChg chg="mod">
          <ac:chgData name="Judson Santiago" userId="ebb108da2f256286" providerId="LiveId" clId="{093AF9CC-30ED-430B-999F-C6B0274881A5}" dt="2017-10-11T18:54:32.642" v="538" actId="1035"/>
          <ac:cxnSpMkLst>
            <pc:docMk/>
            <pc:sldMk cId="1974154491" sldId="351"/>
            <ac:cxnSpMk id="10" creationId="{00000000-0000-0000-0000-000000000000}"/>
          </ac:cxnSpMkLst>
        </pc:cxnChg>
        <pc:cxnChg chg="mod">
          <ac:chgData name="Judson Santiago" userId="ebb108da2f256286" providerId="LiveId" clId="{093AF9CC-30ED-430B-999F-C6B0274881A5}" dt="2017-10-11T18:54:32.642" v="538" actId="1035"/>
          <ac:cxnSpMkLst>
            <pc:docMk/>
            <pc:sldMk cId="1974154491" sldId="351"/>
            <ac:cxnSpMk id="11" creationId="{00000000-0000-0000-0000-000000000000}"/>
          </ac:cxnSpMkLst>
        </pc:cxnChg>
        <pc:cxnChg chg="mod">
          <ac:chgData name="Judson Santiago" userId="ebb108da2f256286" providerId="LiveId" clId="{093AF9CC-30ED-430B-999F-C6B0274881A5}" dt="2017-10-11T18:54:32.642" v="538" actId="1035"/>
          <ac:cxnSpMkLst>
            <pc:docMk/>
            <pc:sldMk cId="1974154491" sldId="351"/>
            <ac:cxnSpMk id="12" creationId="{00000000-0000-0000-0000-000000000000}"/>
          </ac:cxnSpMkLst>
        </pc:cxnChg>
        <pc:cxnChg chg="mod">
          <ac:chgData name="Judson Santiago" userId="ebb108da2f256286" providerId="LiveId" clId="{093AF9CC-30ED-430B-999F-C6B0274881A5}" dt="2017-10-11T18:54:32.642" v="538" actId="1035"/>
          <ac:cxnSpMkLst>
            <pc:docMk/>
            <pc:sldMk cId="1974154491" sldId="351"/>
            <ac:cxnSpMk id="16" creationId="{00000000-0000-0000-0000-000000000000}"/>
          </ac:cxnSpMkLst>
        </pc:cxnChg>
        <pc:cxnChg chg="mod">
          <ac:chgData name="Judson Santiago" userId="ebb108da2f256286" providerId="LiveId" clId="{093AF9CC-30ED-430B-999F-C6B0274881A5}" dt="2017-10-11T18:54:32.642" v="538" actId="1035"/>
          <ac:cxnSpMkLst>
            <pc:docMk/>
            <pc:sldMk cId="1974154491" sldId="351"/>
            <ac:cxnSpMk id="17" creationId="{00000000-0000-0000-0000-000000000000}"/>
          </ac:cxnSpMkLst>
        </pc:cxnChg>
        <pc:cxnChg chg="mod">
          <ac:chgData name="Judson Santiago" userId="ebb108da2f256286" providerId="LiveId" clId="{093AF9CC-30ED-430B-999F-C6B0274881A5}" dt="2017-10-11T18:54:32.642" v="538" actId="1035"/>
          <ac:cxnSpMkLst>
            <pc:docMk/>
            <pc:sldMk cId="1974154491" sldId="351"/>
            <ac:cxnSpMk id="18" creationId="{00000000-0000-0000-0000-000000000000}"/>
          </ac:cxnSpMkLst>
        </pc:cxnChg>
        <pc:cxnChg chg="mod">
          <ac:chgData name="Judson Santiago" userId="ebb108da2f256286" providerId="LiveId" clId="{093AF9CC-30ED-430B-999F-C6B0274881A5}" dt="2017-10-11T18:54:32.642" v="538" actId="1035"/>
          <ac:cxnSpMkLst>
            <pc:docMk/>
            <pc:sldMk cId="1974154491" sldId="351"/>
            <ac:cxnSpMk id="19" creationId="{00000000-0000-0000-0000-000000000000}"/>
          </ac:cxnSpMkLst>
        </pc:cxnChg>
        <pc:cxnChg chg="mod">
          <ac:chgData name="Judson Santiago" userId="ebb108da2f256286" providerId="LiveId" clId="{093AF9CC-30ED-430B-999F-C6B0274881A5}" dt="2017-10-11T18:54:32.642" v="538" actId="1035"/>
          <ac:cxnSpMkLst>
            <pc:docMk/>
            <pc:sldMk cId="1974154491" sldId="351"/>
            <ac:cxnSpMk id="22" creationId="{00000000-0000-0000-0000-000000000000}"/>
          </ac:cxnSpMkLst>
        </pc:cxnChg>
        <pc:cxnChg chg="mod">
          <ac:chgData name="Judson Santiago" userId="ebb108da2f256286" providerId="LiveId" clId="{093AF9CC-30ED-430B-999F-C6B0274881A5}" dt="2017-10-11T18:54:32.642" v="538" actId="1035"/>
          <ac:cxnSpMkLst>
            <pc:docMk/>
            <pc:sldMk cId="1974154491" sldId="351"/>
            <ac:cxnSpMk id="23" creationId="{00000000-0000-0000-0000-000000000000}"/>
          </ac:cxnSpMkLst>
        </pc:cxnChg>
        <pc:cxnChg chg="mod">
          <ac:chgData name="Judson Santiago" userId="ebb108da2f256286" providerId="LiveId" clId="{093AF9CC-30ED-430B-999F-C6B0274881A5}" dt="2017-10-11T18:54:32.642" v="538" actId="1035"/>
          <ac:cxnSpMkLst>
            <pc:docMk/>
            <pc:sldMk cId="1974154491" sldId="351"/>
            <ac:cxnSpMk id="24" creationId="{00000000-0000-0000-0000-000000000000}"/>
          </ac:cxnSpMkLst>
        </pc:cxnChg>
        <pc:cxnChg chg="mod">
          <ac:chgData name="Judson Santiago" userId="ebb108da2f256286" providerId="LiveId" clId="{093AF9CC-30ED-430B-999F-C6B0274881A5}" dt="2017-10-11T18:54:32.642" v="538" actId="1035"/>
          <ac:cxnSpMkLst>
            <pc:docMk/>
            <pc:sldMk cId="1974154491" sldId="351"/>
            <ac:cxnSpMk id="25" creationId="{00000000-0000-0000-0000-000000000000}"/>
          </ac:cxnSpMkLst>
        </pc:cxnChg>
        <pc:cxnChg chg="mod">
          <ac:chgData name="Judson Santiago" userId="ebb108da2f256286" providerId="LiveId" clId="{093AF9CC-30ED-430B-999F-C6B0274881A5}" dt="2017-10-11T18:54:32.642" v="538" actId="1035"/>
          <ac:cxnSpMkLst>
            <pc:docMk/>
            <pc:sldMk cId="1974154491" sldId="351"/>
            <ac:cxnSpMk id="28" creationId="{00000000-0000-0000-0000-000000000000}"/>
          </ac:cxnSpMkLst>
        </pc:cxnChg>
        <pc:cxnChg chg="mod">
          <ac:chgData name="Judson Santiago" userId="ebb108da2f256286" providerId="LiveId" clId="{093AF9CC-30ED-430B-999F-C6B0274881A5}" dt="2017-10-11T18:54:32.642" v="538" actId="1035"/>
          <ac:cxnSpMkLst>
            <pc:docMk/>
            <pc:sldMk cId="1974154491" sldId="351"/>
            <ac:cxnSpMk id="29" creationId="{00000000-0000-0000-0000-000000000000}"/>
          </ac:cxnSpMkLst>
        </pc:cxnChg>
        <pc:cxnChg chg="mod">
          <ac:chgData name="Judson Santiago" userId="ebb108da2f256286" providerId="LiveId" clId="{093AF9CC-30ED-430B-999F-C6B0274881A5}" dt="2017-10-11T18:54:32.642" v="538" actId="1035"/>
          <ac:cxnSpMkLst>
            <pc:docMk/>
            <pc:sldMk cId="1974154491" sldId="351"/>
            <ac:cxnSpMk id="30" creationId="{00000000-0000-0000-0000-000000000000}"/>
          </ac:cxnSpMkLst>
        </pc:cxnChg>
        <pc:cxnChg chg="mod">
          <ac:chgData name="Judson Santiago" userId="ebb108da2f256286" providerId="LiveId" clId="{093AF9CC-30ED-430B-999F-C6B0274881A5}" dt="2017-10-11T18:54:32.642" v="538" actId="1035"/>
          <ac:cxnSpMkLst>
            <pc:docMk/>
            <pc:sldMk cId="1974154491" sldId="351"/>
            <ac:cxnSpMk id="31" creationId="{00000000-0000-0000-0000-000000000000}"/>
          </ac:cxnSpMkLst>
        </pc:cxnChg>
        <pc:cxnChg chg="mod">
          <ac:chgData name="Judson Santiago" userId="ebb108da2f256286" providerId="LiveId" clId="{093AF9CC-30ED-430B-999F-C6B0274881A5}" dt="2017-10-11T18:54:32.642" v="538" actId="1035"/>
          <ac:cxnSpMkLst>
            <pc:docMk/>
            <pc:sldMk cId="1974154491" sldId="351"/>
            <ac:cxnSpMk id="34" creationId="{00000000-0000-0000-0000-000000000000}"/>
          </ac:cxnSpMkLst>
        </pc:cxnChg>
        <pc:cxnChg chg="mod">
          <ac:chgData name="Judson Santiago" userId="ebb108da2f256286" providerId="LiveId" clId="{093AF9CC-30ED-430B-999F-C6B0274881A5}" dt="2017-10-11T18:54:32.642" v="538" actId="1035"/>
          <ac:cxnSpMkLst>
            <pc:docMk/>
            <pc:sldMk cId="1974154491" sldId="351"/>
            <ac:cxnSpMk id="35" creationId="{00000000-0000-0000-0000-000000000000}"/>
          </ac:cxnSpMkLst>
        </pc:cxnChg>
        <pc:cxnChg chg="mod">
          <ac:chgData name="Judson Santiago" userId="ebb108da2f256286" providerId="LiveId" clId="{093AF9CC-30ED-430B-999F-C6B0274881A5}" dt="2017-10-11T18:54:32.642" v="538" actId="1035"/>
          <ac:cxnSpMkLst>
            <pc:docMk/>
            <pc:sldMk cId="1974154491" sldId="351"/>
            <ac:cxnSpMk id="36" creationId="{00000000-0000-0000-0000-000000000000}"/>
          </ac:cxnSpMkLst>
        </pc:cxnChg>
        <pc:cxnChg chg="mod">
          <ac:chgData name="Judson Santiago" userId="ebb108da2f256286" providerId="LiveId" clId="{093AF9CC-30ED-430B-999F-C6B0274881A5}" dt="2017-10-11T18:54:32.642" v="538" actId="1035"/>
          <ac:cxnSpMkLst>
            <pc:docMk/>
            <pc:sldMk cId="1974154491" sldId="351"/>
            <ac:cxnSpMk id="37" creationId="{00000000-0000-0000-0000-000000000000}"/>
          </ac:cxnSpMkLst>
        </pc:cxnChg>
        <pc:cxnChg chg="mod">
          <ac:chgData name="Judson Santiago" userId="ebb108da2f256286" providerId="LiveId" clId="{093AF9CC-30ED-430B-999F-C6B0274881A5}" dt="2017-10-11T18:54:32.642" v="538" actId="1035"/>
          <ac:cxnSpMkLst>
            <pc:docMk/>
            <pc:sldMk cId="1974154491" sldId="351"/>
            <ac:cxnSpMk id="40" creationId="{00000000-0000-0000-0000-000000000000}"/>
          </ac:cxnSpMkLst>
        </pc:cxnChg>
        <pc:cxnChg chg="mod">
          <ac:chgData name="Judson Santiago" userId="ebb108da2f256286" providerId="LiveId" clId="{093AF9CC-30ED-430B-999F-C6B0274881A5}" dt="2017-10-11T18:54:32.642" v="538" actId="1035"/>
          <ac:cxnSpMkLst>
            <pc:docMk/>
            <pc:sldMk cId="1974154491" sldId="351"/>
            <ac:cxnSpMk id="41" creationId="{00000000-0000-0000-0000-000000000000}"/>
          </ac:cxnSpMkLst>
        </pc:cxnChg>
        <pc:cxnChg chg="mod">
          <ac:chgData name="Judson Santiago" userId="ebb108da2f256286" providerId="LiveId" clId="{093AF9CC-30ED-430B-999F-C6B0274881A5}" dt="2017-10-11T18:54:32.642" v="538" actId="1035"/>
          <ac:cxnSpMkLst>
            <pc:docMk/>
            <pc:sldMk cId="1974154491" sldId="351"/>
            <ac:cxnSpMk id="42" creationId="{00000000-0000-0000-0000-000000000000}"/>
          </ac:cxnSpMkLst>
        </pc:cxnChg>
        <pc:cxnChg chg="mod">
          <ac:chgData name="Judson Santiago" userId="ebb108da2f256286" providerId="LiveId" clId="{093AF9CC-30ED-430B-999F-C6B0274881A5}" dt="2017-10-11T18:54:32.642" v="538" actId="1035"/>
          <ac:cxnSpMkLst>
            <pc:docMk/>
            <pc:sldMk cId="1974154491" sldId="351"/>
            <ac:cxnSpMk id="43" creationId="{00000000-0000-0000-0000-000000000000}"/>
          </ac:cxnSpMkLst>
        </pc:cxnChg>
        <pc:cxnChg chg="mod">
          <ac:chgData name="Judson Santiago" userId="ebb108da2f256286" providerId="LiveId" clId="{093AF9CC-30ED-430B-999F-C6B0274881A5}" dt="2017-10-11T18:54:32.642" v="538" actId="1035"/>
          <ac:cxnSpMkLst>
            <pc:docMk/>
            <pc:sldMk cId="1974154491" sldId="351"/>
            <ac:cxnSpMk id="44" creationId="{00000000-0000-0000-0000-000000000000}"/>
          </ac:cxnSpMkLst>
        </pc:cxnChg>
        <pc:cxnChg chg="mod">
          <ac:chgData name="Judson Santiago" userId="ebb108da2f256286" providerId="LiveId" clId="{093AF9CC-30ED-430B-999F-C6B0274881A5}" dt="2017-10-11T18:54:32.642" v="538" actId="1035"/>
          <ac:cxnSpMkLst>
            <pc:docMk/>
            <pc:sldMk cId="1974154491" sldId="351"/>
            <ac:cxnSpMk id="45" creationId="{00000000-0000-0000-0000-000000000000}"/>
          </ac:cxnSpMkLst>
        </pc:cxnChg>
        <pc:cxnChg chg="mod">
          <ac:chgData name="Judson Santiago" userId="ebb108da2f256286" providerId="LiveId" clId="{093AF9CC-30ED-430B-999F-C6B0274881A5}" dt="2017-10-11T18:54:32.642" v="538" actId="1035"/>
          <ac:cxnSpMkLst>
            <pc:docMk/>
            <pc:sldMk cId="1974154491" sldId="351"/>
            <ac:cxnSpMk id="46" creationId="{00000000-0000-0000-0000-000000000000}"/>
          </ac:cxnSpMkLst>
        </pc:cxnChg>
        <pc:cxnChg chg="mod">
          <ac:chgData name="Judson Santiago" userId="ebb108da2f256286" providerId="LiveId" clId="{093AF9CC-30ED-430B-999F-C6B0274881A5}" dt="2017-10-11T18:54:32.642" v="538" actId="1035"/>
          <ac:cxnSpMkLst>
            <pc:docMk/>
            <pc:sldMk cId="1974154491" sldId="351"/>
            <ac:cxnSpMk id="47" creationId="{00000000-0000-0000-0000-000000000000}"/>
          </ac:cxnSpMkLst>
        </pc:cxnChg>
        <pc:cxnChg chg="mod">
          <ac:chgData name="Judson Santiago" userId="ebb108da2f256286" providerId="LiveId" clId="{093AF9CC-30ED-430B-999F-C6B0274881A5}" dt="2017-10-11T18:54:32.642" v="538" actId="1035"/>
          <ac:cxnSpMkLst>
            <pc:docMk/>
            <pc:sldMk cId="1974154491" sldId="351"/>
            <ac:cxnSpMk id="48" creationId="{00000000-0000-0000-0000-000000000000}"/>
          </ac:cxnSpMkLst>
        </pc:cxnChg>
        <pc:cxnChg chg="mod">
          <ac:chgData name="Judson Santiago" userId="ebb108da2f256286" providerId="LiveId" clId="{093AF9CC-30ED-430B-999F-C6B0274881A5}" dt="2017-10-11T18:54:32.642" v="538" actId="1035"/>
          <ac:cxnSpMkLst>
            <pc:docMk/>
            <pc:sldMk cId="1974154491" sldId="351"/>
            <ac:cxnSpMk id="54" creationId="{00000000-0000-0000-0000-000000000000}"/>
          </ac:cxnSpMkLst>
        </pc:cxnChg>
        <pc:cxnChg chg="mod">
          <ac:chgData name="Judson Santiago" userId="ebb108da2f256286" providerId="LiveId" clId="{093AF9CC-30ED-430B-999F-C6B0274881A5}" dt="2017-10-11T18:54:32.642" v="538" actId="1035"/>
          <ac:cxnSpMkLst>
            <pc:docMk/>
            <pc:sldMk cId="1974154491" sldId="351"/>
            <ac:cxnSpMk id="55" creationId="{00000000-0000-0000-0000-000000000000}"/>
          </ac:cxnSpMkLst>
        </pc:cxnChg>
        <pc:cxnChg chg="mod">
          <ac:chgData name="Judson Santiago" userId="ebb108da2f256286" providerId="LiveId" clId="{093AF9CC-30ED-430B-999F-C6B0274881A5}" dt="2017-10-11T18:54:36.642" v="540" actId="1035"/>
          <ac:cxnSpMkLst>
            <pc:docMk/>
            <pc:sldMk cId="1974154491" sldId="351"/>
            <ac:cxnSpMk id="71" creationId="{00000000-0000-0000-0000-000000000000}"/>
          </ac:cxnSpMkLst>
        </pc:cxnChg>
        <pc:cxnChg chg="mod">
          <ac:chgData name="Judson Santiago" userId="ebb108da2f256286" providerId="LiveId" clId="{093AF9CC-30ED-430B-999F-C6B0274881A5}" dt="2017-10-11T18:54:36.642" v="540" actId="1035"/>
          <ac:cxnSpMkLst>
            <pc:docMk/>
            <pc:sldMk cId="1974154491" sldId="351"/>
            <ac:cxnSpMk id="72" creationId="{00000000-0000-0000-0000-000000000000}"/>
          </ac:cxnSpMkLst>
        </pc:cxnChg>
        <pc:cxnChg chg="mod">
          <ac:chgData name="Judson Santiago" userId="ebb108da2f256286" providerId="LiveId" clId="{093AF9CC-30ED-430B-999F-C6B0274881A5}" dt="2017-10-11T18:54:36.642" v="540" actId="1035"/>
          <ac:cxnSpMkLst>
            <pc:docMk/>
            <pc:sldMk cId="1974154491" sldId="351"/>
            <ac:cxnSpMk id="74" creationId="{00000000-0000-0000-0000-000000000000}"/>
          </ac:cxnSpMkLst>
        </pc:cxnChg>
        <pc:cxnChg chg="mod">
          <ac:chgData name="Judson Santiago" userId="ebb108da2f256286" providerId="LiveId" clId="{093AF9CC-30ED-430B-999F-C6B0274881A5}" dt="2017-10-11T18:54:36.642" v="540" actId="1035"/>
          <ac:cxnSpMkLst>
            <pc:docMk/>
            <pc:sldMk cId="1974154491" sldId="351"/>
            <ac:cxnSpMk id="75" creationId="{00000000-0000-0000-0000-000000000000}"/>
          </ac:cxnSpMkLst>
        </pc:cxnChg>
        <pc:cxnChg chg="mod">
          <ac:chgData name="Judson Santiago" userId="ebb108da2f256286" providerId="LiveId" clId="{093AF9CC-30ED-430B-999F-C6B0274881A5}" dt="2017-10-11T18:54:36.642" v="540" actId="1035"/>
          <ac:cxnSpMkLst>
            <pc:docMk/>
            <pc:sldMk cId="1974154491" sldId="351"/>
            <ac:cxnSpMk id="77" creationId="{00000000-0000-0000-0000-000000000000}"/>
          </ac:cxnSpMkLst>
        </pc:cxnChg>
        <pc:cxnChg chg="mod">
          <ac:chgData name="Judson Santiago" userId="ebb108da2f256286" providerId="LiveId" clId="{093AF9CC-30ED-430B-999F-C6B0274881A5}" dt="2017-10-11T18:54:36.642" v="540" actId="1035"/>
          <ac:cxnSpMkLst>
            <pc:docMk/>
            <pc:sldMk cId="1974154491" sldId="351"/>
            <ac:cxnSpMk id="78" creationId="{00000000-0000-0000-0000-000000000000}"/>
          </ac:cxnSpMkLst>
        </pc:cxnChg>
        <pc:cxnChg chg="mod">
          <ac:chgData name="Judson Santiago" userId="ebb108da2f256286" providerId="LiveId" clId="{093AF9CC-30ED-430B-999F-C6B0274881A5}" dt="2017-10-11T18:54:36.642" v="540" actId="1035"/>
          <ac:cxnSpMkLst>
            <pc:docMk/>
            <pc:sldMk cId="1974154491" sldId="351"/>
            <ac:cxnSpMk id="80" creationId="{00000000-0000-0000-0000-000000000000}"/>
          </ac:cxnSpMkLst>
        </pc:cxnChg>
        <pc:cxnChg chg="mod">
          <ac:chgData name="Judson Santiago" userId="ebb108da2f256286" providerId="LiveId" clId="{093AF9CC-30ED-430B-999F-C6B0274881A5}" dt="2017-10-11T18:54:36.642" v="540" actId="1035"/>
          <ac:cxnSpMkLst>
            <pc:docMk/>
            <pc:sldMk cId="1974154491" sldId="351"/>
            <ac:cxnSpMk id="81" creationId="{00000000-0000-0000-0000-000000000000}"/>
          </ac:cxnSpMkLst>
        </pc:cxnChg>
        <pc:cxnChg chg="mod">
          <ac:chgData name="Judson Santiago" userId="ebb108da2f256286" providerId="LiveId" clId="{093AF9CC-30ED-430B-999F-C6B0274881A5}" dt="2017-10-11T18:54:36.642" v="540" actId="1035"/>
          <ac:cxnSpMkLst>
            <pc:docMk/>
            <pc:sldMk cId="1974154491" sldId="351"/>
            <ac:cxnSpMk id="83" creationId="{00000000-0000-0000-0000-000000000000}"/>
          </ac:cxnSpMkLst>
        </pc:cxnChg>
        <pc:cxnChg chg="mod">
          <ac:chgData name="Judson Santiago" userId="ebb108da2f256286" providerId="LiveId" clId="{093AF9CC-30ED-430B-999F-C6B0274881A5}" dt="2017-10-11T18:54:36.642" v="540" actId="1035"/>
          <ac:cxnSpMkLst>
            <pc:docMk/>
            <pc:sldMk cId="1974154491" sldId="351"/>
            <ac:cxnSpMk id="84" creationId="{00000000-0000-0000-0000-000000000000}"/>
          </ac:cxnSpMkLst>
        </pc:cxnChg>
        <pc:cxnChg chg="mod">
          <ac:chgData name="Judson Santiago" userId="ebb108da2f256286" providerId="LiveId" clId="{093AF9CC-30ED-430B-999F-C6B0274881A5}" dt="2017-10-11T18:54:36.642" v="540" actId="1035"/>
          <ac:cxnSpMkLst>
            <pc:docMk/>
            <pc:sldMk cId="1974154491" sldId="351"/>
            <ac:cxnSpMk id="86" creationId="{00000000-0000-0000-0000-000000000000}"/>
          </ac:cxnSpMkLst>
        </pc:cxnChg>
        <pc:cxnChg chg="mod">
          <ac:chgData name="Judson Santiago" userId="ebb108da2f256286" providerId="LiveId" clId="{093AF9CC-30ED-430B-999F-C6B0274881A5}" dt="2017-10-11T18:54:36.642" v="540" actId="1035"/>
          <ac:cxnSpMkLst>
            <pc:docMk/>
            <pc:sldMk cId="1974154491" sldId="351"/>
            <ac:cxnSpMk id="87" creationId="{00000000-0000-0000-0000-000000000000}"/>
          </ac:cxnSpMkLst>
        </pc:cxnChg>
        <pc:cxnChg chg="mod">
          <ac:chgData name="Judson Santiago" userId="ebb108da2f256286" providerId="LiveId" clId="{093AF9CC-30ED-430B-999F-C6B0274881A5}" dt="2017-10-11T18:54:36.642" v="540" actId="1035"/>
          <ac:cxnSpMkLst>
            <pc:docMk/>
            <pc:sldMk cId="1974154491" sldId="351"/>
            <ac:cxnSpMk id="89" creationId="{00000000-0000-0000-0000-000000000000}"/>
          </ac:cxnSpMkLst>
        </pc:cxnChg>
        <pc:cxnChg chg="mod">
          <ac:chgData name="Judson Santiago" userId="ebb108da2f256286" providerId="LiveId" clId="{093AF9CC-30ED-430B-999F-C6B0274881A5}" dt="2017-10-11T18:54:36.642" v="540" actId="1035"/>
          <ac:cxnSpMkLst>
            <pc:docMk/>
            <pc:sldMk cId="1974154491" sldId="351"/>
            <ac:cxnSpMk id="90" creationId="{00000000-0000-0000-0000-000000000000}"/>
          </ac:cxnSpMkLst>
        </pc:cxnChg>
        <pc:cxnChg chg="add del mod">
          <ac:chgData name="Judson Santiago" userId="ebb108da2f256286" providerId="LiveId" clId="{093AF9CC-30ED-430B-999F-C6B0274881A5}" dt="2017-10-11T18:54:36.642" v="540" actId="1035"/>
          <ac:cxnSpMkLst>
            <pc:docMk/>
            <pc:sldMk cId="1974154491" sldId="351"/>
            <ac:cxnSpMk id="95" creationId="{C8509C57-2C5E-42C4-B144-6AF09CC0663F}"/>
          </ac:cxnSpMkLst>
        </pc:cxnChg>
        <pc:cxnChg chg="add del mod">
          <ac:chgData name="Judson Santiago" userId="ebb108da2f256286" providerId="LiveId" clId="{093AF9CC-30ED-430B-999F-C6B0274881A5}" dt="2017-10-11T18:54:36.642" v="540" actId="1035"/>
          <ac:cxnSpMkLst>
            <pc:docMk/>
            <pc:sldMk cId="1974154491" sldId="351"/>
            <ac:cxnSpMk id="96" creationId="{4C7094C0-5B2B-48D1-980C-37A4799A5A82}"/>
          </ac:cxnSpMkLst>
        </pc:cxnChg>
        <pc:cxnChg chg="add del mod">
          <ac:chgData name="Judson Santiago" userId="ebb108da2f256286" providerId="LiveId" clId="{093AF9CC-30ED-430B-999F-C6B0274881A5}" dt="2017-10-11T18:54:36.642" v="540" actId="1035"/>
          <ac:cxnSpMkLst>
            <pc:docMk/>
            <pc:sldMk cId="1974154491" sldId="351"/>
            <ac:cxnSpMk id="98" creationId="{32CCABF7-4C67-4B11-8617-15C1D514E74A}"/>
          </ac:cxnSpMkLst>
        </pc:cxnChg>
        <pc:cxnChg chg="del">
          <ac:chgData name="Judson Santiago" userId="ebb108da2f256286" providerId="LiveId" clId="{093AF9CC-30ED-430B-999F-C6B0274881A5}" dt="2017-10-11T18:45:19.010" v="257" actId="478"/>
          <ac:cxnSpMkLst>
            <pc:docMk/>
            <pc:sldMk cId="1974154491" sldId="351"/>
            <ac:cxnSpMk id="100" creationId="{00000000-0000-0000-0000-000000000000}"/>
          </ac:cxnSpMkLst>
        </pc:cxnChg>
        <pc:cxnChg chg="del">
          <ac:chgData name="Judson Santiago" userId="ebb108da2f256286" providerId="LiveId" clId="{093AF9CC-30ED-430B-999F-C6B0274881A5}" dt="2017-10-11T18:45:19.010" v="257" actId="478"/>
          <ac:cxnSpMkLst>
            <pc:docMk/>
            <pc:sldMk cId="1974154491" sldId="351"/>
            <ac:cxnSpMk id="101" creationId="{00000000-0000-0000-0000-000000000000}"/>
          </ac:cxnSpMkLst>
        </pc:cxnChg>
        <pc:cxnChg chg="del">
          <ac:chgData name="Judson Santiago" userId="ebb108da2f256286" providerId="LiveId" clId="{093AF9CC-30ED-430B-999F-C6B0274881A5}" dt="2017-10-11T18:45:19.010" v="257" actId="478"/>
          <ac:cxnSpMkLst>
            <pc:docMk/>
            <pc:sldMk cId="1974154491" sldId="351"/>
            <ac:cxnSpMk id="103" creationId="{00000000-0000-0000-0000-000000000000}"/>
          </ac:cxnSpMkLst>
        </pc:cxnChg>
        <pc:cxnChg chg="del">
          <ac:chgData name="Judson Santiago" userId="ebb108da2f256286" providerId="LiveId" clId="{093AF9CC-30ED-430B-999F-C6B0274881A5}" dt="2017-10-11T18:45:19.010" v="257" actId="478"/>
          <ac:cxnSpMkLst>
            <pc:docMk/>
            <pc:sldMk cId="1974154491" sldId="351"/>
            <ac:cxnSpMk id="104" creationId="{00000000-0000-0000-0000-000000000000}"/>
          </ac:cxnSpMkLst>
        </pc:cxnChg>
        <pc:cxnChg chg="add del mod">
          <ac:chgData name="Judson Santiago" userId="ebb108da2f256286" providerId="LiveId" clId="{093AF9CC-30ED-430B-999F-C6B0274881A5}" dt="2017-10-11T18:54:36.642" v="540" actId="1035"/>
          <ac:cxnSpMkLst>
            <pc:docMk/>
            <pc:sldMk cId="1974154491" sldId="351"/>
            <ac:cxnSpMk id="105" creationId="{57F4CEC7-8518-49F2-8945-6187EEF3A354}"/>
          </ac:cxnSpMkLst>
        </pc:cxnChg>
        <pc:cxnChg chg="add del mod">
          <ac:chgData name="Judson Santiago" userId="ebb108da2f256286" providerId="LiveId" clId="{093AF9CC-30ED-430B-999F-C6B0274881A5}" dt="2017-10-11T18:54:36.642" v="540" actId="1035"/>
          <ac:cxnSpMkLst>
            <pc:docMk/>
            <pc:sldMk cId="1974154491" sldId="351"/>
            <ac:cxnSpMk id="107" creationId="{A50AA8D4-88F3-4830-8AF3-23BA7C4D32C0}"/>
          </ac:cxnSpMkLst>
        </pc:cxnChg>
        <pc:cxnChg chg="del">
          <ac:chgData name="Judson Santiago" userId="ebb108da2f256286" providerId="LiveId" clId="{093AF9CC-30ED-430B-999F-C6B0274881A5}" dt="2017-10-11T18:45:19.010" v="257" actId="478"/>
          <ac:cxnSpMkLst>
            <pc:docMk/>
            <pc:sldMk cId="1974154491" sldId="351"/>
            <ac:cxnSpMk id="109" creationId="{00000000-0000-0000-0000-000000000000}"/>
          </ac:cxnSpMkLst>
        </pc:cxnChg>
        <pc:cxnChg chg="del">
          <ac:chgData name="Judson Santiago" userId="ebb108da2f256286" providerId="LiveId" clId="{093AF9CC-30ED-430B-999F-C6B0274881A5}" dt="2017-10-11T18:45:19.010" v="257" actId="478"/>
          <ac:cxnSpMkLst>
            <pc:docMk/>
            <pc:sldMk cId="1974154491" sldId="351"/>
            <ac:cxnSpMk id="110" creationId="{00000000-0000-0000-0000-000000000000}"/>
          </ac:cxnSpMkLst>
        </pc:cxnChg>
        <pc:cxnChg chg="del">
          <ac:chgData name="Judson Santiago" userId="ebb108da2f256286" providerId="LiveId" clId="{093AF9CC-30ED-430B-999F-C6B0274881A5}" dt="2017-10-11T18:45:19.010" v="257" actId="478"/>
          <ac:cxnSpMkLst>
            <pc:docMk/>
            <pc:sldMk cId="1974154491" sldId="351"/>
            <ac:cxnSpMk id="112" creationId="{00000000-0000-0000-0000-000000000000}"/>
          </ac:cxnSpMkLst>
        </pc:cxnChg>
        <pc:cxnChg chg="del">
          <ac:chgData name="Judson Santiago" userId="ebb108da2f256286" providerId="LiveId" clId="{093AF9CC-30ED-430B-999F-C6B0274881A5}" dt="2017-10-11T18:45:19.010" v="257" actId="478"/>
          <ac:cxnSpMkLst>
            <pc:docMk/>
            <pc:sldMk cId="1974154491" sldId="351"/>
            <ac:cxnSpMk id="113" creationId="{00000000-0000-0000-0000-000000000000}"/>
          </ac:cxnSpMkLst>
        </pc:cxnChg>
        <pc:cxnChg chg="add del mod">
          <ac:chgData name="Judson Santiago" userId="ebb108da2f256286" providerId="LiveId" clId="{093AF9CC-30ED-430B-999F-C6B0274881A5}" dt="2017-10-11T18:54:36.642" v="540" actId="1035"/>
          <ac:cxnSpMkLst>
            <pc:docMk/>
            <pc:sldMk cId="1974154491" sldId="351"/>
            <ac:cxnSpMk id="115" creationId="{C86327B3-7316-4F6D-AD08-A5769EB761B5}"/>
          </ac:cxnSpMkLst>
        </pc:cxnChg>
        <pc:cxnChg chg="del">
          <ac:chgData name="Judson Santiago" userId="ebb108da2f256286" providerId="LiveId" clId="{093AF9CC-30ED-430B-999F-C6B0274881A5}" dt="2017-10-11T18:45:19.010" v="257" actId="478"/>
          <ac:cxnSpMkLst>
            <pc:docMk/>
            <pc:sldMk cId="1974154491" sldId="351"/>
            <ac:cxnSpMk id="117" creationId="{00000000-0000-0000-0000-000000000000}"/>
          </ac:cxnSpMkLst>
        </pc:cxnChg>
        <pc:cxnChg chg="del">
          <ac:chgData name="Judson Santiago" userId="ebb108da2f256286" providerId="LiveId" clId="{093AF9CC-30ED-430B-999F-C6B0274881A5}" dt="2017-10-11T18:45:19.010" v="257" actId="478"/>
          <ac:cxnSpMkLst>
            <pc:docMk/>
            <pc:sldMk cId="1974154491" sldId="351"/>
            <ac:cxnSpMk id="118" creationId="{00000000-0000-0000-0000-000000000000}"/>
          </ac:cxnSpMkLst>
        </pc:cxnChg>
        <pc:cxnChg chg="add del mod">
          <ac:chgData name="Judson Santiago" userId="ebb108da2f256286" providerId="LiveId" clId="{093AF9CC-30ED-430B-999F-C6B0274881A5}" dt="2017-10-11T18:54:36.642" v="540" actId="1035"/>
          <ac:cxnSpMkLst>
            <pc:docMk/>
            <pc:sldMk cId="1974154491" sldId="351"/>
            <ac:cxnSpMk id="121" creationId="{61760A0F-3332-48AF-A2E4-1B097FBE27BE}"/>
          </ac:cxnSpMkLst>
        </pc:cxnChg>
        <pc:cxnChg chg="add del mod">
          <ac:chgData name="Judson Santiago" userId="ebb108da2f256286" providerId="LiveId" clId="{093AF9CC-30ED-430B-999F-C6B0274881A5}" dt="2017-10-11T18:54:36.642" v="540" actId="1035"/>
          <ac:cxnSpMkLst>
            <pc:docMk/>
            <pc:sldMk cId="1974154491" sldId="351"/>
            <ac:cxnSpMk id="122" creationId="{1F4515A2-CBC3-425B-BB71-7BA1DE1738EE}"/>
          </ac:cxnSpMkLst>
        </pc:cxnChg>
        <pc:cxnChg chg="add del mod">
          <ac:chgData name="Judson Santiago" userId="ebb108da2f256286" providerId="LiveId" clId="{093AF9CC-30ED-430B-999F-C6B0274881A5}" dt="2017-10-11T18:54:36.642" v="540" actId="1035"/>
          <ac:cxnSpMkLst>
            <pc:docMk/>
            <pc:sldMk cId="1974154491" sldId="351"/>
            <ac:cxnSpMk id="124" creationId="{7FB128CC-5494-487D-AC9F-33C5BAD0B2FA}"/>
          </ac:cxnSpMkLst>
        </pc:cxnChg>
        <pc:cxnChg chg="add del mod">
          <ac:chgData name="Judson Santiago" userId="ebb108da2f256286" providerId="LiveId" clId="{093AF9CC-30ED-430B-999F-C6B0274881A5}" dt="2017-10-11T18:54:36.642" v="540" actId="1035"/>
          <ac:cxnSpMkLst>
            <pc:docMk/>
            <pc:sldMk cId="1974154491" sldId="351"/>
            <ac:cxnSpMk id="125" creationId="{A0914AF4-B57C-40DF-8D44-D437B89D2CFC}"/>
          </ac:cxnSpMkLst>
        </pc:cxnChg>
        <pc:cxnChg chg="add del mod">
          <ac:chgData name="Judson Santiago" userId="ebb108da2f256286" providerId="LiveId" clId="{093AF9CC-30ED-430B-999F-C6B0274881A5}" dt="2017-10-11T18:54:36.642" v="540" actId="1035"/>
          <ac:cxnSpMkLst>
            <pc:docMk/>
            <pc:sldMk cId="1974154491" sldId="351"/>
            <ac:cxnSpMk id="127" creationId="{8382810D-40FD-4ECF-A0AF-0AD9F92CF856}"/>
          </ac:cxnSpMkLst>
        </pc:cxnChg>
        <pc:cxnChg chg="del">
          <ac:chgData name="Judson Santiago" userId="ebb108da2f256286" providerId="LiveId" clId="{093AF9CC-30ED-430B-999F-C6B0274881A5}" dt="2017-10-11T18:45:19.010" v="257" actId="478"/>
          <ac:cxnSpMkLst>
            <pc:docMk/>
            <pc:sldMk cId="1974154491" sldId="351"/>
            <ac:cxnSpMk id="129" creationId="{00000000-0000-0000-0000-000000000000}"/>
          </ac:cxnSpMkLst>
        </pc:cxnChg>
        <pc:cxnChg chg="del">
          <ac:chgData name="Judson Santiago" userId="ebb108da2f256286" providerId="LiveId" clId="{093AF9CC-30ED-430B-999F-C6B0274881A5}" dt="2017-10-11T18:45:19.010" v="257" actId="478"/>
          <ac:cxnSpMkLst>
            <pc:docMk/>
            <pc:sldMk cId="1974154491" sldId="351"/>
            <ac:cxnSpMk id="130" creationId="{00000000-0000-0000-0000-000000000000}"/>
          </ac:cxnSpMkLst>
        </pc:cxnChg>
        <pc:cxnChg chg="add del mod">
          <ac:chgData name="Judson Santiago" userId="ebb108da2f256286" providerId="LiveId" clId="{093AF9CC-30ED-430B-999F-C6B0274881A5}" dt="2017-10-11T18:54:36.642" v="540" actId="1035"/>
          <ac:cxnSpMkLst>
            <pc:docMk/>
            <pc:sldMk cId="1974154491" sldId="351"/>
            <ac:cxnSpMk id="131" creationId="{DFFC7051-DB54-4360-8E6C-77E492109406}"/>
          </ac:cxnSpMkLst>
        </pc:cxnChg>
        <pc:cxnChg chg="add del mod">
          <ac:chgData name="Judson Santiago" userId="ebb108da2f256286" providerId="LiveId" clId="{093AF9CC-30ED-430B-999F-C6B0274881A5}" dt="2017-10-11T18:54:36.642" v="540" actId="1035"/>
          <ac:cxnSpMkLst>
            <pc:docMk/>
            <pc:sldMk cId="1974154491" sldId="351"/>
            <ac:cxnSpMk id="133" creationId="{52F1039D-139F-4733-AEB3-14AE31856073}"/>
          </ac:cxnSpMkLst>
        </pc:cxnChg>
        <pc:cxnChg chg="add del mod">
          <ac:chgData name="Judson Santiago" userId="ebb108da2f256286" providerId="LiveId" clId="{093AF9CC-30ED-430B-999F-C6B0274881A5}" dt="2017-10-11T18:54:36.642" v="540" actId="1035"/>
          <ac:cxnSpMkLst>
            <pc:docMk/>
            <pc:sldMk cId="1974154491" sldId="351"/>
            <ac:cxnSpMk id="134" creationId="{F960087D-7FBF-428E-B1A7-66DF831ABCF1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EB032-434C-434D-BF71-68376E798018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277112-ED65-4CC1-BF5C-FAED77783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64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A645D-3F2B-41FE-95FC-2DA6629F205F}" type="datetimeFigureOut">
              <a:rPr lang="en-US" smtClean="0"/>
              <a:pPr/>
              <a:t>10/11/2017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18EC6-7D0B-450C-BE89-F2DF9FDCACB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64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Sequencial: um dado após o outro, em sequência</a:t>
            </a:r>
          </a:p>
          <a:p>
            <a:r>
              <a:rPr lang="pt-BR" dirty="0"/>
              <a:t>Encadeada: dados em posições aleatórias, interligados por ponteiros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0968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Mostrar</a:t>
            </a:r>
            <a:r>
              <a:rPr lang="pt-BR" baseline="0" dirty="0"/>
              <a:t> apenas as técnicas sequenciais para dar uma ideia dos métodos utilizados na alocação em </a:t>
            </a:r>
            <a:r>
              <a:rPr lang="pt-BR" baseline="0" dirty="0" err="1"/>
              <a:t>Heap</a:t>
            </a:r>
            <a:r>
              <a:rPr lang="pt-BR" baseline="0" dirty="0"/>
              <a:t>. O objetivo é entender porque a alocação na </a:t>
            </a:r>
            <a:r>
              <a:rPr lang="pt-BR" baseline="0" dirty="0" err="1"/>
              <a:t>Heap</a:t>
            </a:r>
            <a:r>
              <a:rPr lang="pt-BR" baseline="0" dirty="0"/>
              <a:t> é mais demorada que na </a:t>
            </a:r>
            <a:r>
              <a:rPr lang="pt-BR" baseline="0" dirty="0" err="1"/>
              <a:t>Stack</a:t>
            </a:r>
            <a:r>
              <a:rPr lang="pt-BR" baseline="0" dirty="0"/>
              <a:t>. </a:t>
            </a:r>
            <a:r>
              <a:rPr lang="pt-BR" baseline="0"/>
              <a:t>Estas técnicas são voltadas às alocações de caso geral feitas pelo Sistema Operacional e portanto de pouco interesse para quem trabalha com as estruturas de dados.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5412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Ordenados por endereço e por tamanho do bloco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7995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Simulações mostram que o pior ajuste</a:t>
            </a:r>
            <a:r>
              <a:rPr lang="pt-BR" baseline="0" dirty="0"/>
              <a:t> não apresenta bons resultados, e o tempo de busca é elevado.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2625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Não se gasta tempo percorrendo blocos alocados ao</a:t>
            </a:r>
            <a:r>
              <a:rPr lang="pt-BR" baseline="0" dirty="0"/>
              <a:t> se procurar um bloco livre e vice-versa.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88052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conceito de alocação rápida é usado para a criação de Arenas (</a:t>
            </a:r>
            <a:r>
              <a:rPr lang="pt-BR" dirty="0" err="1"/>
              <a:t>Memory</a:t>
            </a:r>
            <a:r>
              <a:rPr lang="pt-BR"/>
              <a:t> Pool), </a:t>
            </a:r>
            <a:r>
              <a:rPr lang="pt-BR" dirty="0"/>
              <a:t>uma solução eficiente para a implementação de estruturas de dados.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50247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Podemos eliminar</a:t>
            </a:r>
            <a:r>
              <a:rPr lang="pt-BR" baseline="0" dirty="0"/>
              <a:t> muitos dos problemas dos gerenciadores, usando blocos de mesmo tamanho.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3367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Na hierarquia,</a:t>
            </a:r>
            <a:r>
              <a:rPr lang="pt-BR" baseline="0" dirty="0"/>
              <a:t> todos os dados à esquerda são menores que a raiz, e os à direita são maiores.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6559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maioria das estruturas podem ser implementadas em uma organização sequencial ou encadeada.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616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Estática: libera memória ao final do programa</a:t>
            </a:r>
          </a:p>
          <a:p>
            <a:r>
              <a:rPr lang="pt-BR" dirty="0"/>
              <a:t>Automática: libera memória ao final da função</a:t>
            </a:r>
          </a:p>
          <a:p>
            <a:r>
              <a:rPr lang="pt-BR" dirty="0"/>
              <a:t>Dinâmica: controlado pelo programador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761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» Demonstrar diferença de desempenho</a:t>
            </a:r>
            <a:r>
              <a:rPr lang="pt-BR" sz="1200" baseline="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entre alocação na pilha e na </a:t>
            </a:r>
            <a:r>
              <a:rPr lang="pt-BR" sz="1200" baseline="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heap</a:t>
            </a:r>
            <a:r>
              <a:rPr lang="pt-BR" sz="1200" baseline="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(StackHeapSpeed.cpp)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2078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BSS = </a:t>
            </a:r>
            <a:r>
              <a:rPr lang="pt-BR" dirty="0" err="1"/>
              <a:t>Block</a:t>
            </a:r>
            <a:r>
              <a:rPr lang="pt-BR" dirty="0"/>
              <a:t> </a:t>
            </a:r>
            <a:r>
              <a:rPr lang="pt-BR" dirty="0" err="1"/>
              <a:t>Started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baseline="0" dirty="0"/>
              <a:t> </a:t>
            </a:r>
            <a:r>
              <a:rPr lang="pt-BR" baseline="0" dirty="0" err="1"/>
              <a:t>Symbol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9042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Informação retirada de</a:t>
            </a:r>
            <a:r>
              <a:rPr lang="pt-BR" baseline="0" dirty="0"/>
              <a:t> </a:t>
            </a:r>
            <a:r>
              <a:rPr lang="pt-BR" u="sng" baseline="0" dirty="0"/>
              <a:t>https://software.intel.com/en-us/articles/memory-limits-applications-Windows</a:t>
            </a:r>
            <a:r>
              <a:rPr lang="pt-BR" baseline="0" dirty="0"/>
              <a:t> em dezembro de 2015.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/>
              <a:t>Padrão da pilha é 1MB para o compilador da Intel, no compilador da Microsoft o tamanho é variável (mas próximo de 4MB)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242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» Mostrar </a:t>
            </a:r>
            <a:r>
              <a:rPr lang="pt-BR" sz="1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Stack</a:t>
            </a:r>
            <a:r>
              <a:rPr lang="pt-BR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Overflow e</a:t>
            </a:r>
            <a:r>
              <a:rPr lang="pt-BR" sz="1200" baseline="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soluções para alocar uma grande quantidade de memória: usar Data ou </a:t>
            </a:r>
            <a:r>
              <a:rPr lang="pt-BR" sz="1200" baseline="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Heap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269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fragmentação</a:t>
            </a:r>
            <a:r>
              <a:rPr lang="pt-BR" baseline="0" dirty="0"/>
              <a:t> interna é aquela que ocorre pela alocação de um espaço maior que o requisitado, resultando na não utilização completa de um bloco alocado.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469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3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572001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551384" y="5137473"/>
            <a:ext cx="10849744" cy="988019"/>
          </a:xfrm>
        </p:spPr>
        <p:txBody>
          <a:bodyPr anchor="ctr">
            <a:normAutofit/>
          </a:bodyPr>
          <a:lstStyle>
            <a:lvl1pPr algn="l">
              <a:defRPr sz="5000" spc="200" baseline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1891" y="5979439"/>
            <a:ext cx="10776684" cy="545905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cxnSp>
        <p:nvCxnSpPr>
          <p:cNvPr id="13" name="Straight Connector 7"/>
          <p:cNvCxnSpPr>
            <a:cxnSpLocks/>
          </p:cNvCxnSpPr>
          <p:nvPr userDrawn="1"/>
        </p:nvCxnSpPr>
        <p:spPr>
          <a:xfrm flipV="1">
            <a:off x="0" y="4568101"/>
            <a:ext cx="12192000" cy="39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 userDrawn="1"/>
        </p:nvSpPr>
        <p:spPr>
          <a:xfrm>
            <a:off x="9761129" y="4439238"/>
            <a:ext cx="16399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1200" b="0" i="0" cap="non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Judson Santos Santiago</a:t>
            </a:r>
          </a:p>
        </p:txBody>
      </p:sp>
    </p:spTree>
    <p:extLst>
      <p:ext uri="{BB962C8B-B14F-4D97-AF65-F5344CB8AC3E}">
        <p14:creationId xmlns:p14="http://schemas.microsoft.com/office/powerpoint/2010/main" val="639220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10/11/2017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7296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10/11/2017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157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 marL="361950" indent="-136525">
              <a:buClr>
                <a:schemeClr val="accent3">
                  <a:lumMod val="75000"/>
                </a:schemeClr>
              </a:buClr>
              <a:defRPr sz="2200"/>
            </a:lvl2pPr>
            <a:lvl3pPr marL="538163" indent="-136525">
              <a:buClr>
                <a:schemeClr val="accent3">
                  <a:lumMod val="75000"/>
                </a:schemeClr>
              </a:buClr>
              <a:defRPr sz="2000"/>
            </a:lvl3pPr>
            <a:lvl4pPr marL="715963" indent="-136525">
              <a:buClr>
                <a:schemeClr val="accent3">
                  <a:lumMod val="75000"/>
                </a:schemeClr>
              </a:buClr>
              <a:defRPr sz="2000"/>
            </a:lvl4pPr>
            <a:lvl5pPr marL="900113" indent="-136525">
              <a:buClr>
                <a:schemeClr val="accent3">
                  <a:lumMod val="75000"/>
                </a:schemeClr>
              </a:buCl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10/11/2017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2702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10/11/2017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3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9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10/11/2017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0944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10/11/2017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618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10/11/2017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7560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10/11/2017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843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10/11/2017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5061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10/11/2017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97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843C780-E3D8-44FE-9D1A-591E85C5BC1F}" type="datetimeFigureOut">
              <a:rPr lang="en-US" smtClean="0"/>
              <a:pPr/>
              <a:t>10/11/2017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70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Alocação </a:t>
            </a:r>
            <a:r>
              <a:rPr lang="pt-BR" dirty="0"/>
              <a:t>de memória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Estrutura de Dados II</a:t>
            </a:r>
          </a:p>
        </p:txBody>
      </p:sp>
    </p:spTree>
    <p:extLst>
      <p:ext uri="{BB962C8B-B14F-4D97-AF65-F5344CB8AC3E}">
        <p14:creationId xmlns:p14="http://schemas.microsoft.com/office/powerpoint/2010/main" val="783194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alocação na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pilha</a:t>
            </a:r>
            <a:r>
              <a:rPr lang="pt-BR" dirty="0"/>
              <a:t> é feita usando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ponteiro topo</a:t>
            </a:r>
          </a:p>
          <a:p>
            <a:pPr lvl="1"/>
            <a:r>
              <a:rPr lang="pt-BR" dirty="0"/>
              <a:t>Nenhuma busca é realizada no processo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848677" y="3201938"/>
            <a:ext cx="373515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iostream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pow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x,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y);</a:t>
            </a:r>
            <a:b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b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main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br>
              <a:rPr lang="pt-BR" sz="1600" dirty="0">
                <a:latin typeface="Consolas" pitchFamily="49" charset="0"/>
                <a:cs typeface="Consolas" pitchFamily="49" charset="0"/>
              </a:rPr>
            </a:br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a = 2.0;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b = 3.0;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r;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br>
              <a:rPr lang="pt-BR" sz="1600" dirty="0">
                <a:latin typeface="Consolas" pitchFamily="49" charset="0"/>
                <a:cs typeface="Consolas" pitchFamily="49" charset="0"/>
              </a:rPr>
            </a:br>
            <a:r>
              <a:rPr lang="pt-BR" sz="1600" dirty="0">
                <a:latin typeface="Consolas" pitchFamily="49" charset="0"/>
                <a:cs typeface="Consolas" pitchFamily="49" charset="0"/>
              </a:rPr>
              <a:t>    r 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pow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a,b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STACK</a:t>
            </a:r>
          </a:p>
        </p:txBody>
      </p:sp>
      <p:sp>
        <p:nvSpPr>
          <p:cNvPr id="6" name="Retângulo 5"/>
          <p:cNvSpPr/>
          <p:nvPr/>
        </p:nvSpPr>
        <p:spPr>
          <a:xfrm>
            <a:off x="5258668" y="3961345"/>
            <a:ext cx="25922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pt-BR" sz="1600" dirty="0"/>
              <a:t>O endereço de retorno da função é empilhado</a:t>
            </a:r>
          </a:p>
        </p:txBody>
      </p:sp>
      <p:sp>
        <p:nvSpPr>
          <p:cNvPr id="7" name="Elipse 6"/>
          <p:cNvSpPr/>
          <p:nvPr/>
        </p:nvSpPr>
        <p:spPr>
          <a:xfrm>
            <a:off x="4916833" y="3402211"/>
            <a:ext cx="301825" cy="29207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+mj-lt"/>
              </a:rPr>
              <a:t>1</a:t>
            </a:r>
          </a:p>
        </p:txBody>
      </p:sp>
      <p:sp>
        <p:nvSpPr>
          <p:cNvPr id="8" name="Retângulo 7"/>
          <p:cNvSpPr/>
          <p:nvPr/>
        </p:nvSpPr>
        <p:spPr>
          <a:xfrm>
            <a:off x="8507396" y="2287063"/>
            <a:ext cx="2835896" cy="259228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8507396" y="4391099"/>
            <a:ext cx="2835896" cy="149636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9037481" y="4444702"/>
            <a:ext cx="23279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instruções executáveis</a:t>
            </a:r>
          </a:p>
          <a:p>
            <a:pPr algn="r"/>
            <a:r>
              <a:rPr lang="pt-BR" sz="1400" dirty="0"/>
              <a:t>.</a:t>
            </a:r>
            <a:r>
              <a:rPr lang="pt-BR" sz="1400" dirty="0" err="1"/>
              <a:t>text</a:t>
            </a:r>
            <a:endParaRPr lang="pt-BR" sz="1400" dirty="0"/>
          </a:p>
        </p:txBody>
      </p:sp>
      <p:sp>
        <p:nvSpPr>
          <p:cNvPr id="11" name="Retângulo 10"/>
          <p:cNvSpPr/>
          <p:nvPr/>
        </p:nvSpPr>
        <p:spPr>
          <a:xfrm>
            <a:off x="8485287" y="2314960"/>
            <a:ext cx="28477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memória alocada automaticamente</a:t>
            </a:r>
          </a:p>
          <a:p>
            <a:pPr algn="r"/>
            <a:r>
              <a:rPr lang="pt-BR" sz="1400" dirty="0"/>
              <a:t>.</a:t>
            </a:r>
            <a:r>
              <a:rPr lang="pt-BR" sz="1400" dirty="0" err="1"/>
              <a:t>stack</a:t>
            </a:r>
            <a:endParaRPr lang="pt-BR" sz="1400" dirty="0"/>
          </a:p>
        </p:txBody>
      </p:sp>
      <p:sp>
        <p:nvSpPr>
          <p:cNvPr id="12" name="Retângulo 11"/>
          <p:cNvSpPr/>
          <p:nvPr/>
        </p:nvSpPr>
        <p:spPr>
          <a:xfrm>
            <a:off x="8664403" y="2895953"/>
            <a:ext cx="2569245" cy="3077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a, b, r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8664402" y="3668903"/>
            <a:ext cx="2569245" cy="3077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1400" dirty="0">
                <a:solidFill>
                  <a:schemeClr val="bg1"/>
                </a:solidFill>
              </a:rPr>
              <a:t>x, y</a:t>
            </a:r>
            <a:r>
              <a:rPr lang="pt-BR" sz="1400" dirty="0"/>
              <a:t> 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8664402" y="3270381"/>
            <a:ext cx="2569245" cy="3077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1400" dirty="0">
                <a:solidFill>
                  <a:schemeClr val="bg1"/>
                </a:solidFill>
                <a:latin typeface="+mj-lt"/>
              </a:rPr>
              <a:t>0xF803CD</a:t>
            </a:r>
          </a:p>
        </p:txBody>
      </p:sp>
      <p:sp>
        <p:nvSpPr>
          <p:cNvPr id="15" name="Elipse 14"/>
          <p:cNvSpPr/>
          <p:nvPr/>
        </p:nvSpPr>
        <p:spPr>
          <a:xfrm>
            <a:off x="8321584" y="2886604"/>
            <a:ext cx="301825" cy="292072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+mj-lt"/>
              </a:rPr>
              <a:t>1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5274986" y="4616007"/>
            <a:ext cx="26333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pt-BR" sz="1600" dirty="0"/>
              <a:t>Os parâmetros da função são inicializados e empilhados</a:t>
            </a:r>
          </a:p>
        </p:txBody>
      </p:sp>
      <p:sp>
        <p:nvSpPr>
          <p:cNvPr id="17" name="Elipse 16"/>
          <p:cNvSpPr/>
          <p:nvPr/>
        </p:nvSpPr>
        <p:spPr>
          <a:xfrm>
            <a:off x="4916832" y="4047043"/>
            <a:ext cx="301825" cy="29207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+mj-lt"/>
              </a:rPr>
              <a:t>2</a:t>
            </a:r>
          </a:p>
        </p:txBody>
      </p:sp>
      <p:sp>
        <p:nvSpPr>
          <p:cNvPr id="18" name="Elipse 17"/>
          <p:cNvSpPr/>
          <p:nvPr/>
        </p:nvSpPr>
        <p:spPr>
          <a:xfrm>
            <a:off x="8321584" y="3259563"/>
            <a:ext cx="301825" cy="292072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+mj-lt"/>
              </a:rPr>
              <a:t>2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5271252" y="5270669"/>
            <a:ext cx="25797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pt-BR" sz="1600" dirty="0"/>
              <a:t>A função </a:t>
            </a:r>
            <a:r>
              <a:rPr lang="pt-BR" sz="1600" dirty="0" err="1"/>
              <a:t>pow</a:t>
            </a:r>
            <a:r>
              <a:rPr lang="pt-BR" sz="1600" dirty="0"/>
              <a:t> é executada a partir do seu endereço inicial</a:t>
            </a:r>
          </a:p>
        </p:txBody>
      </p:sp>
      <p:sp>
        <p:nvSpPr>
          <p:cNvPr id="20" name="Elipse 19"/>
          <p:cNvSpPr/>
          <p:nvPr/>
        </p:nvSpPr>
        <p:spPr>
          <a:xfrm>
            <a:off x="4916832" y="4714644"/>
            <a:ext cx="301825" cy="29207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+mj-lt"/>
              </a:rPr>
              <a:t>3</a:t>
            </a:r>
          </a:p>
        </p:txBody>
      </p:sp>
      <p:sp>
        <p:nvSpPr>
          <p:cNvPr id="21" name="Elipse 20"/>
          <p:cNvSpPr/>
          <p:nvPr/>
        </p:nvSpPr>
        <p:spPr>
          <a:xfrm>
            <a:off x="8321580" y="3664583"/>
            <a:ext cx="301825" cy="292072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+mj-lt"/>
              </a:rPr>
              <a:t>3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8698727" y="5435670"/>
            <a:ext cx="2569245" cy="3077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1400" dirty="0" err="1">
                <a:solidFill>
                  <a:schemeClr val="bg1"/>
                </a:solidFill>
              </a:rPr>
              <a:t>pow</a:t>
            </a:r>
            <a:r>
              <a:rPr lang="pt-BR" sz="1400" dirty="0"/>
              <a:t> 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5271253" y="5919328"/>
            <a:ext cx="28535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A função encerra colocando o valor de retorno no registrador</a:t>
            </a:r>
          </a:p>
        </p:txBody>
      </p:sp>
      <p:sp>
        <p:nvSpPr>
          <p:cNvPr id="24" name="Elipse 23"/>
          <p:cNvSpPr/>
          <p:nvPr/>
        </p:nvSpPr>
        <p:spPr>
          <a:xfrm>
            <a:off x="4919892" y="5356384"/>
            <a:ext cx="301825" cy="29207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+mj-lt"/>
              </a:rPr>
              <a:t>4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8698726" y="5068347"/>
            <a:ext cx="2569245" cy="3077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1400" dirty="0" err="1">
                <a:solidFill>
                  <a:schemeClr val="bg1"/>
                </a:solidFill>
              </a:rPr>
              <a:t>main</a:t>
            </a:r>
            <a:r>
              <a:rPr lang="pt-BR" sz="1400" dirty="0"/>
              <a:t> </a:t>
            </a:r>
          </a:p>
        </p:txBody>
      </p:sp>
      <p:cxnSp>
        <p:nvCxnSpPr>
          <p:cNvPr id="26" name="Conector de Seta Reta 25"/>
          <p:cNvCxnSpPr>
            <a:cxnSpLocks/>
          </p:cNvCxnSpPr>
          <p:nvPr/>
        </p:nvCxnSpPr>
        <p:spPr>
          <a:xfrm flipV="1">
            <a:off x="9896975" y="4047043"/>
            <a:ext cx="0" cy="2551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>
            <a:off x="8507396" y="5937175"/>
            <a:ext cx="819672" cy="3077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  <a:latin typeface="+mj-lt"/>
              </a:rPr>
              <a:t>25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9327068" y="5887463"/>
            <a:ext cx="1892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Registrador (CPU)</a:t>
            </a:r>
          </a:p>
        </p:txBody>
      </p:sp>
      <p:sp>
        <p:nvSpPr>
          <p:cNvPr id="29" name="CaixaDeTexto 28"/>
          <p:cNvSpPr txBox="1"/>
          <p:nvPr/>
        </p:nvSpPr>
        <p:spPr>
          <a:xfrm rot="5400000">
            <a:off x="11292449" y="3833228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Memória</a:t>
            </a:r>
          </a:p>
        </p:txBody>
      </p:sp>
      <p:cxnSp>
        <p:nvCxnSpPr>
          <p:cNvPr id="30" name="Conector de Seta Reta 29"/>
          <p:cNvCxnSpPr/>
          <p:nvPr/>
        </p:nvCxnSpPr>
        <p:spPr>
          <a:xfrm>
            <a:off x="11631324" y="2313879"/>
            <a:ext cx="7635" cy="3573584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>
            <a:off x="11446657" y="2276872"/>
            <a:ext cx="3693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>
            <a:off x="11423776" y="5887463"/>
            <a:ext cx="3693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/>
          <p:cNvSpPr/>
          <p:nvPr/>
        </p:nvSpPr>
        <p:spPr>
          <a:xfrm>
            <a:off x="8320110" y="5443522"/>
            <a:ext cx="301825" cy="292072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+mj-lt"/>
              </a:rPr>
              <a:t>4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5234021" y="3349499"/>
            <a:ext cx="27110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As variáveis locais da função principal são empilhadas</a:t>
            </a:r>
          </a:p>
        </p:txBody>
      </p:sp>
      <p:sp>
        <p:nvSpPr>
          <p:cNvPr id="35" name="Elipse 34"/>
          <p:cNvSpPr/>
          <p:nvPr/>
        </p:nvSpPr>
        <p:spPr>
          <a:xfrm>
            <a:off x="4929885" y="5979424"/>
            <a:ext cx="301825" cy="29207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+mj-lt"/>
              </a:rPr>
              <a:t>5</a:t>
            </a:r>
          </a:p>
        </p:txBody>
      </p:sp>
      <p:sp>
        <p:nvSpPr>
          <p:cNvPr id="36" name="Elipse 35"/>
          <p:cNvSpPr/>
          <p:nvPr/>
        </p:nvSpPr>
        <p:spPr>
          <a:xfrm>
            <a:off x="911424" y="5188485"/>
            <a:ext cx="301825" cy="29207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+mj-lt"/>
              </a:rPr>
              <a:t>1</a:t>
            </a:r>
          </a:p>
        </p:txBody>
      </p:sp>
      <p:sp>
        <p:nvSpPr>
          <p:cNvPr id="37" name="Elipse 36"/>
          <p:cNvSpPr/>
          <p:nvPr/>
        </p:nvSpPr>
        <p:spPr>
          <a:xfrm>
            <a:off x="911424" y="6162152"/>
            <a:ext cx="301825" cy="29207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+mj-lt"/>
              </a:rPr>
              <a:t>2</a:t>
            </a:r>
          </a:p>
        </p:txBody>
      </p:sp>
      <p:cxnSp>
        <p:nvCxnSpPr>
          <p:cNvPr id="38" name="Conector Angulado 48"/>
          <p:cNvCxnSpPr>
            <a:cxnSpLocks/>
          </p:cNvCxnSpPr>
          <p:nvPr/>
        </p:nvCxnSpPr>
        <p:spPr>
          <a:xfrm flipV="1">
            <a:off x="3024118" y="4313146"/>
            <a:ext cx="1078477" cy="201347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ipse 38"/>
          <p:cNvSpPr/>
          <p:nvPr/>
        </p:nvSpPr>
        <p:spPr>
          <a:xfrm>
            <a:off x="8320110" y="5927726"/>
            <a:ext cx="301825" cy="292072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+mj-lt"/>
              </a:rPr>
              <a:t>5</a:t>
            </a:r>
          </a:p>
        </p:txBody>
      </p:sp>
      <p:sp>
        <p:nvSpPr>
          <p:cNvPr id="41" name="Elipse 40"/>
          <p:cNvSpPr/>
          <p:nvPr/>
        </p:nvSpPr>
        <p:spPr>
          <a:xfrm>
            <a:off x="3651318" y="4313146"/>
            <a:ext cx="301825" cy="29207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+mj-lt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5196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/>
      <p:bldP spid="17" grpId="0" animBg="1"/>
      <p:bldP spid="18" grpId="0" animBg="1"/>
      <p:bldP spid="18" grpId="1" animBg="1"/>
      <p:bldP spid="19" grpId="0"/>
      <p:bldP spid="20" grpId="0" animBg="1"/>
      <p:bldP spid="21" grpId="0" animBg="1"/>
      <p:bldP spid="21" grpId="1" animBg="1"/>
      <p:bldP spid="23" grpId="0"/>
      <p:bldP spid="24" grpId="0" animBg="1"/>
      <p:bldP spid="27" grpId="0" animBg="1"/>
      <p:bldP spid="28" grpId="0"/>
      <p:bldP spid="33" grpId="0" animBg="1"/>
      <p:bldP spid="33" grpId="1" animBg="1"/>
      <p:bldP spid="34" grpId="0"/>
      <p:bldP spid="35" grpId="0" animBg="1"/>
      <p:bldP spid="36" grpId="0" animBg="1"/>
      <p:bldP spid="37" grpId="0" animBg="1"/>
      <p:bldP spid="39" grpId="0" animBg="1"/>
      <p:bldP spid="39" grpId="1" animBg="1"/>
      <p:bldP spid="4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heap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Heap</a:t>
            </a:r>
            <a:r>
              <a:rPr lang="pt-BR" dirty="0"/>
              <a:t> é a região da memória principal que pode ser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dinamicamente alocada</a:t>
            </a:r>
            <a:r>
              <a:rPr lang="pt-BR" dirty="0"/>
              <a:t> durante a execução do programa</a:t>
            </a:r>
          </a:p>
          <a:p>
            <a:pPr lvl="1"/>
            <a:r>
              <a:rPr lang="pt-BR" dirty="0"/>
              <a:t>new e delete no C++</a:t>
            </a:r>
          </a:p>
          <a:p>
            <a:pPr lvl="1"/>
            <a:r>
              <a:rPr lang="pt-BR" dirty="0" err="1"/>
              <a:t>malloc</a:t>
            </a:r>
            <a:r>
              <a:rPr lang="pt-BR" dirty="0"/>
              <a:t> e </a:t>
            </a:r>
            <a:r>
              <a:rPr lang="pt-BR" dirty="0" err="1"/>
              <a:t>free</a:t>
            </a:r>
            <a:r>
              <a:rPr lang="pt-BR" dirty="0"/>
              <a:t> no C</a:t>
            </a:r>
          </a:p>
          <a:p>
            <a:pPr lvl="1"/>
            <a:endParaRPr lang="pt-BR" dirty="0"/>
          </a:p>
          <a:p>
            <a:r>
              <a:rPr lang="pt-BR" dirty="0"/>
              <a:t>Após muitas alocações e liberações, a </a:t>
            </a:r>
            <a:r>
              <a:rPr lang="pt-BR" dirty="0" err="1"/>
              <a:t>heap</a:t>
            </a:r>
            <a:r>
              <a:rPr lang="pt-BR" dirty="0"/>
              <a:t> se torna fragmentada</a:t>
            </a:r>
          </a:p>
          <a:p>
            <a:pPr lvl="1"/>
            <a:r>
              <a:rPr lang="pt-BR" dirty="0"/>
              <a:t>Problema conhecido por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fragmentação </a:t>
            </a:r>
            <a:r>
              <a:rPr lang="pt-BR" dirty="0"/>
              <a:t>(ou fragmentação externa)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332547"/>
              </p:ext>
            </p:extLst>
          </p:nvPr>
        </p:nvGraphicFramePr>
        <p:xfrm>
          <a:off x="1487488" y="5373216"/>
          <a:ext cx="8127990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230">
                  <a:extLst>
                    <a:ext uri="{9D8B030D-6E8A-4147-A177-3AD203B41FA5}">
                      <a16:colId xmlns:a16="http://schemas.microsoft.com/office/drawing/2014/main" val="4012986943"/>
                    </a:ext>
                  </a:extLst>
                </a:gridCol>
                <a:gridCol w="238866">
                  <a:extLst>
                    <a:ext uri="{9D8B030D-6E8A-4147-A177-3AD203B41FA5}">
                      <a16:colId xmlns:a16="http://schemas.microsoft.com/office/drawing/2014/main" val="928559070"/>
                    </a:ext>
                  </a:extLst>
                </a:gridCol>
                <a:gridCol w="1011594">
                  <a:extLst>
                    <a:ext uri="{9D8B030D-6E8A-4147-A177-3AD203B41FA5}">
                      <a16:colId xmlns:a16="http://schemas.microsoft.com/office/drawing/2014/main" val="2581908034"/>
                    </a:ext>
                  </a:extLst>
                </a:gridCol>
                <a:gridCol w="284550">
                  <a:extLst>
                    <a:ext uri="{9D8B030D-6E8A-4147-A177-3AD203B41FA5}">
                      <a16:colId xmlns:a16="http://schemas.microsoft.com/office/drawing/2014/main" val="305711784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4003326795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1156018207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03093734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280518956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85286092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542382337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431007704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568306969"/>
                    </a:ext>
                  </a:extLst>
                </a:gridCol>
                <a:gridCol w="1647270">
                  <a:extLst>
                    <a:ext uri="{9D8B030D-6E8A-4147-A177-3AD203B41FA5}">
                      <a16:colId xmlns:a16="http://schemas.microsoft.com/office/drawing/2014/main" val="425009237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8433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1583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Heap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572000"/>
          </a:xfrm>
        </p:spPr>
        <p:txBody>
          <a:bodyPr>
            <a:normAutofit/>
          </a:bodyPr>
          <a:lstStyle/>
          <a:p>
            <a:r>
              <a:rPr lang="pt-BR" dirty="0"/>
              <a:t>Existem várias técnicas de alocação na </a:t>
            </a:r>
            <a:r>
              <a:rPr lang="pt-BR" dirty="0" err="1"/>
              <a:t>heap</a:t>
            </a:r>
            <a:r>
              <a:rPr lang="pt-BR" dirty="0"/>
              <a:t>: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Ajuste sequencial</a:t>
            </a:r>
          </a:p>
          <a:p>
            <a:pPr lvl="2"/>
            <a:r>
              <a:rPr lang="pt-BR" dirty="0"/>
              <a:t>Primeiro ajuste</a:t>
            </a:r>
          </a:p>
          <a:p>
            <a:pPr lvl="2"/>
            <a:r>
              <a:rPr lang="pt-BR" dirty="0"/>
              <a:t>Melhor ajuste</a:t>
            </a:r>
          </a:p>
          <a:p>
            <a:pPr lvl="2"/>
            <a:r>
              <a:rPr lang="pt-BR" dirty="0"/>
              <a:t>Pior ajuste</a:t>
            </a:r>
          </a:p>
          <a:p>
            <a:pPr lvl="2"/>
            <a:r>
              <a:rPr lang="pt-BR" dirty="0"/>
              <a:t>Próximo ajuste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2"/>
            <a:r>
              <a:rPr lang="pt-BR" dirty="0"/>
              <a:t>Alocação rápida</a:t>
            </a:r>
          </a:p>
          <a:p>
            <a:pPr lvl="1"/>
            <a:endParaRPr lang="pt-BR" dirty="0"/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Ajuste não sequencial</a:t>
            </a:r>
          </a:p>
          <a:p>
            <a:pPr lvl="2"/>
            <a:r>
              <a:rPr lang="pt-BR" dirty="0"/>
              <a:t>Ajuste exato adaptativo</a:t>
            </a:r>
          </a:p>
          <a:p>
            <a:pPr lvl="2"/>
            <a:r>
              <a:rPr lang="pt-BR" dirty="0"/>
              <a:t>Sistema de parceria</a:t>
            </a:r>
          </a:p>
        </p:txBody>
      </p:sp>
    </p:spTree>
    <p:extLst>
      <p:ext uri="{BB962C8B-B14F-4D97-AF65-F5344CB8AC3E}">
        <p14:creationId xmlns:p14="http://schemas.microsoft.com/office/powerpoint/2010/main" val="4245494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5862958" y="4884055"/>
            <a:ext cx="3689425" cy="14401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Ajuste sequencial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mantida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lista ligada </a:t>
            </a:r>
            <a:r>
              <a:rPr lang="pt-BR" dirty="0"/>
              <a:t>de todos os blocos de memória</a:t>
            </a:r>
          </a:p>
          <a:p>
            <a:pPr lvl="1"/>
            <a:r>
              <a:rPr lang="pt-BR" dirty="0"/>
              <a:t>Lista é atualizada a cada requisição/liberação</a:t>
            </a:r>
          </a:p>
          <a:p>
            <a:pPr lvl="1"/>
            <a:r>
              <a:rPr lang="pt-BR" dirty="0"/>
              <a:t>Por questões de eficiência é usado uma lista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duplamente encadeada</a:t>
            </a:r>
          </a:p>
          <a:p>
            <a:pPr lvl="1"/>
            <a:endParaRPr lang="pt-BR" dirty="0"/>
          </a:p>
          <a:p>
            <a:r>
              <a:rPr lang="pt-BR" dirty="0"/>
              <a:t>A lista de blocos pode ser ordenada por:</a:t>
            </a:r>
          </a:p>
          <a:p>
            <a:pPr lvl="1"/>
            <a:r>
              <a:rPr lang="pt-BR" dirty="0"/>
              <a:t>Endereço</a:t>
            </a:r>
          </a:p>
          <a:p>
            <a:pPr lvl="1"/>
            <a:r>
              <a:rPr lang="pt-BR" dirty="0"/>
              <a:t>Tamanho dos blocos</a:t>
            </a:r>
          </a:p>
        </p:txBody>
      </p:sp>
      <p:sp>
        <p:nvSpPr>
          <p:cNvPr id="4" name="Retângulo 3"/>
          <p:cNvSpPr/>
          <p:nvPr/>
        </p:nvSpPr>
        <p:spPr>
          <a:xfrm>
            <a:off x="7104112" y="4956063"/>
            <a:ext cx="1224136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Estado</a:t>
            </a:r>
          </a:p>
          <a:p>
            <a:pPr algn="ctr"/>
            <a:r>
              <a:rPr lang="pt-BR" sz="1000" dirty="0"/>
              <a:t>Livre/Alocado</a:t>
            </a:r>
          </a:p>
        </p:txBody>
      </p:sp>
      <p:sp>
        <p:nvSpPr>
          <p:cNvPr id="5" name="Retângulo 4"/>
          <p:cNvSpPr/>
          <p:nvPr/>
        </p:nvSpPr>
        <p:spPr>
          <a:xfrm>
            <a:off x="7104112" y="5532127"/>
            <a:ext cx="1224136" cy="360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início</a:t>
            </a:r>
            <a:endParaRPr lang="pt-BR" sz="1000" dirty="0"/>
          </a:p>
        </p:txBody>
      </p:sp>
      <p:sp>
        <p:nvSpPr>
          <p:cNvPr id="7" name="Retângulo 6"/>
          <p:cNvSpPr/>
          <p:nvPr/>
        </p:nvSpPr>
        <p:spPr>
          <a:xfrm>
            <a:off x="7104112" y="5892107"/>
            <a:ext cx="1224136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tamanho</a:t>
            </a:r>
            <a:endParaRPr lang="pt-BR" sz="10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9779770" y="5002675"/>
            <a:ext cx="15522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Representação de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bloco de memória </a:t>
            </a:r>
            <a:r>
              <a:rPr lang="pt-BR" dirty="0"/>
              <a:t>na lista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1504588" y="5532127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+mj-lt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2218968" y="5532127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+mj-lt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2933348" y="5532127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+mj-lt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3647728" y="5532127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+mj-lt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4362108" y="5532127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+mj-lt"/>
            </a:endParaRPr>
          </a:p>
        </p:txBody>
      </p:sp>
      <p:cxnSp>
        <p:nvCxnSpPr>
          <p:cNvPr id="16" name="Conector de seta reta 43"/>
          <p:cNvCxnSpPr/>
          <p:nvPr/>
        </p:nvCxnSpPr>
        <p:spPr>
          <a:xfrm>
            <a:off x="1933216" y="5661248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44"/>
          <p:cNvCxnSpPr/>
          <p:nvPr/>
        </p:nvCxnSpPr>
        <p:spPr>
          <a:xfrm>
            <a:off x="2647596" y="5661248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47"/>
          <p:cNvCxnSpPr/>
          <p:nvPr/>
        </p:nvCxnSpPr>
        <p:spPr>
          <a:xfrm>
            <a:off x="3361976" y="5661248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50"/>
          <p:cNvCxnSpPr/>
          <p:nvPr/>
        </p:nvCxnSpPr>
        <p:spPr>
          <a:xfrm>
            <a:off x="4076356" y="5661248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43"/>
          <p:cNvCxnSpPr/>
          <p:nvPr/>
        </p:nvCxnSpPr>
        <p:spPr>
          <a:xfrm>
            <a:off x="1933216" y="5790369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44"/>
          <p:cNvCxnSpPr/>
          <p:nvPr/>
        </p:nvCxnSpPr>
        <p:spPr>
          <a:xfrm>
            <a:off x="2647596" y="5790369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47"/>
          <p:cNvCxnSpPr/>
          <p:nvPr/>
        </p:nvCxnSpPr>
        <p:spPr>
          <a:xfrm>
            <a:off x="3361976" y="5790369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50"/>
          <p:cNvCxnSpPr/>
          <p:nvPr/>
        </p:nvCxnSpPr>
        <p:spPr>
          <a:xfrm>
            <a:off x="4076356" y="5790369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 35"/>
          <p:cNvSpPr/>
          <p:nvPr/>
        </p:nvSpPr>
        <p:spPr>
          <a:xfrm>
            <a:off x="5951985" y="4954827"/>
            <a:ext cx="1063101" cy="12960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anterior</a:t>
            </a:r>
            <a:endParaRPr lang="pt-BR" sz="1000" dirty="0"/>
          </a:p>
        </p:txBody>
      </p:sp>
      <p:sp>
        <p:nvSpPr>
          <p:cNvPr id="37" name="Retângulo 36"/>
          <p:cNvSpPr/>
          <p:nvPr/>
        </p:nvSpPr>
        <p:spPr>
          <a:xfrm>
            <a:off x="8417274" y="4954828"/>
            <a:ext cx="1063101" cy="12960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próximo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2965375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tângulo 48"/>
          <p:cNvSpPr/>
          <p:nvPr/>
        </p:nvSpPr>
        <p:spPr>
          <a:xfrm>
            <a:off x="1213076" y="2924944"/>
            <a:ext cx="1080120" cy="64807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/>
          <p:cNvSpPr/>
          <p:nvPr/>
        </p:nvSpPr>
        <p:spPr>
          <a:xfrm>
            <a:off x="2941268" y="2924944"/>
            <a:ext cx="1296144" cy="64807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/>
          <p:cNvSpPr/>
          <p:nvPr/>
        </p:nvSpPr>
        <p:spPr>
          <a:xfrm>
            <a:off x="4237410" y="2924944"/>
            <a:ext cx="864097" cy="64807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/>
          <p:cNvSpPr/>
          <p:nvPr/>
        </p:nvSpPr>
        <p:spPr>
          <a:xfrm>
            <a:off x="5533556" y="2924944"/>
            <a:ext cx="1296144" cy="64807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/>
          <p:cNvSpPr/>
          <p:nvPr/>
        </p:nvSpPr>
        <p:spPr>
          <a:xfrm>
            <a:off x="6829700" y="2924944"/>
            <a:ext cx="432048" cy="64807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Ajuste sequencial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Representação da memória usando listas ligadas</a:t>
            </a:r>
          </a:p>
        </p:txBody>
      </p:sp>
      <p:cxnSp>
        <p:nvCxnSpPr>
          <p:cNvPr id="9" name="Conector reto 8"/>
          <p:cNvCxnSpPr/>
          <p:nvPr/>
        </p:nvCxnSpPr>
        <p:spPr>
          <a:xfrm>
            <a:off x="1429100" y="3356992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1645124" y="3356992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1861148" y="3356992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2077172" y="3356992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2509220" y="3356992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2725244" y="3356992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2941268" y="3356992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3157292" y="3356992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3589340" y="3356992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3805364" y="3356992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4021388" y="3356992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4237412" y="3356992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>
            <a:off x="4669460" y="3356992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>
            <a:off x="4885484" y="3356992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5101508" y="3356992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>
            <a:off x="5317532" y="3356992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/>
          <p:nvPr/>
        </p:nvCxnSpPr>
        <p:spPr>
          <a:xfrm>
            <a:off x="5749580" y="3356992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>
            <a:off x="5965604" y="3356992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>
            <a:off x="6181628" y="3356992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>
            <a:off x="6397652" y="3356992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/>
          <p:cNvSpPr/>
          <p:nvPr/>
        </p:nvSpPr>
        <p:spPr>
          <a:xfrm>
            <a:off x="1213076" y="2924944"/>
            <a:ext cx="6912768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reto 39"/>
          <p:cNvCxnSpPr/>
          <p:nvPr/>
        </p:nvCxnSpPr>
        <p:spPr>
          <a:xfrm>
            <a:off x="6829700" y="3356992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/>
          <p:nvPr/>
        </p:nvCxnSpPr>
        <p:spPr>
          <a:xfrm>
            <a:off x="7045724" y="3356992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/>
          <p:cNvCxnSpPr/>
          <p:nvPr/>
        </p:nvCxnSpPr>
        <p:spPr>
          <a:xfrm>
            <a:off x="7261748" y="3356992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/>
          <p:nvPr/>
        </p:nvCxnSpPr>
        <p:spPr>
          <a:xfrm>
            <a:off x="7477772" y="3356992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/>
          <p:nvPr/>
        </p:nvCxnSpPr>
        <p:spPr>
          <a:xfrm>
            <a:off x="2293196" y="3356992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/>
          <p:nvPr/>
        </p:nvCxnSpPr>
        <p:spPr>
          <a:xfrm>
            <a:off x="3373316" y="3356992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>
            <a:off x="4453436" y="3356992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>
            <a:off x="5533556" y="3356992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>
            <a:off x="6613676" y="3356992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>
            <a:off x="7693796" y="3356992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/>
          <p:nvPr/>
        </p:nvCxnSpPr>
        <p:spPr>
          <a:xfrm>
            <a:off x="7909820" y="3356992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2939636" y="363453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Calibri" panose="020F0502020204030204" pitchFamily="34" charset="0"/>
              </a:rPr>
              <a:t>8</a:t>
            </a:r>
          </a:p>
        </p:txBody>
      </p:sp>
      <p:sp>
        <p:nvSpPr>
          <p:cNvPr id="60" name="CaixaDeTexto 59"/>
          <p:cNvSpPr txBox="1"/>
          <p:nvPr/>
        </p:nvSpPr>
        <p:spPr>
          <a:xfrm>
            <a:off x="4616348" y="363453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Calibri" panose="020F0502020204030204" pitchFamily="34" charset="0"/>
              </a:rPr>
              <a:t>16</a:t>
            </a:r>
          </a:p>
        </p:txBody>
      </p:sp>
      <p:sp>
        <p:nvSpPr>
          <p:cNvPr id="61" name="CaixaDeTexto 60"/>
          <p:cNvSpPr txBox="1"/>
          <p:nvPr/>
        </p:nvSpPr>
        <p:spPr>
          <a:xfrm>
            <a:off x="6346571" y="362788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Calibri" panose="020F0502020204030204" pitchFamily="34" charset="0"/>
              </a:rPr>
              <a:t>24</a:t>
            </a:r>
          </a:p>
        </p:txBody>
      </p:sp>
      <p:sp>
        <p:nvSpPr>
          <p:cNvPr id="63" name="CaixaDeTexto 62"/>
          <p:cNvSpPr txBox="1"/>
          <p:nvPr/>
        </p:nvSpPr>
        <p:spPr>
          <a:xfrm>
            <a:off x="7866720" y="362788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Calibri" panose="020F0502020204030204" pitchFamily="34" charset="0"/>
              </a:rPr>
              <a:t>31</a:t>
            </a:r>
          </a:p>
        </p:txBody>
      </p:sp>
      <p:sp>
        <p:nvSpPr>
          <p:cNvPr id="64" name="CaixaDeTexto 63"/>
          <p:cNvSpPr txBox="1"/>
          <p:nvPr/>
        </p:nvSpPr>
        <p:spPr>
          <a:xfrm>
            <a:off x="1168647" y="363975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Calibri" panose="020F0502020204030204" pitchFamily="34" charset="0"/>
              </a:rPr>
              <a:t>0</a:t>
            </a:r>
          </a:p>
        </p:txBody>
      </p:sp>
      <p:graphicFrame>
        <p:nvGraphicFramePr>
          <p:cNvPr id="65" name="Tabela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357048"/>
              </p:ext>
            </p:extLst>
          </p:nvPr>
        </p:nvGraphicFramePr>
        <p:xfrm>
          <a:off x="1227431" y="4485505"/>
          <a:ext cx="83538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462">
                  <a:extLst>
                    <a:ext uri="{9D8B030D-6E8A-4147-A177-3AD203B41FA5}">
                      <a16:colId xmlns:a16="http://schemas.microsoft.com/office/drawing/2014/main" val="182066165"/>
                    </a:ext>
                  </a:extLst>
                </a:gridCol>
                <a:gridCol w="278462">
                  <a:extLst>
                    <a:ext uri="{9D8B030D-6E8A-4147-A177-3AD203B41FA5}">
                      <a16:colId xmlns:a16="http://schemas.microsoft.com/office/drawing/2014/main" val="2560264923"/>
                    </a:ext>
                  </a:extLst>
                </a:gridCol>
                <a:gridCol w="278462">
                  <a:extLst>
                    <a:ext uri="{9D8B030D-6E8A-4147-A177-3AD203B41FA5}">
                      <a16:colId xmlns:a16="http://schemas.microsoft.com/office/drawing/2014/main" val="26131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20571"/>
                  </a:ext>
                </a:extLst>
              </a:tr>
            </a:tbl>
          </a:graphicData>
        </a:graphic>
      </p:graphicFrame>
      <p:graphicFrame>
        <p:nvGraphicFramePr>
          <p:cNvPr id="69" name="Tabela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10518"/>
              </p:ext>
            </p:extLst>
          </p:nvPr>
        </p:nvGraphicFramePr>
        <p:xfrm>
          <a:off x="8613721" y="4485505"/>
          <a:ext cx="83538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462">
                  <a:extLst>
                    <a:ext uri="{9D8B030D-6E8A-4147-A177-3AD203B41FA5}">
                      <a16:colId xmlns:a16="http://schemas.microsoft.com/office/drawing/2014/main" val="182066165"/>
                    </a:ext>
                  </a:extLst>
                </a:gridCol>
                <a:gridCol w="278462">
                  <a:extLst>
                    <a:ext uri="{9D8B030D-6E8A-4147-A177-3AD203B41FA5}">
                      <a16:colId xmlns:a16="http://schemas.microsoft.com/office/drawing/2014/main" val="2560264923"/>
                    </a:ext>
                  </a:extLst>
                </a:gridCol>
                <a:gridCol w="278462">
                  <a:extLst>
                    <a:ext uri="{9D8B030D-6E8A-4147-A177-3AD203B41FA5}">
                      <a16:colId xmlns:a16="http://schemas.microsoft.com/office/drawing/2014/main" val="26131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20571"/>
                  </a:ext>
                </a:extLst>
              </a:tr>
            </a:tbl>
          </a:graphicData>
        </a:graphic>
      </p:graphicFrame>
      <p:cxnSp>
        <p:nvCxnSpPr>
          <p:cNvPr id="71" name="Conector de Seta Reta 70"/>
          <p:cNvCxnSpPr/>
          <p:nvPr/>
        </p:nvCxnSpPr>
        <p:spPr>
          <a:xfrm>
            <a:off x="8394042" y="4587066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71"/>
          <p:cNvCxnSpPr/>
          <p:nvPr/>
        </p:nvCxnSpPr>
        <p:spPr>
          <a:xfrm>
            <a:off x="8381591" y="4747767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Tabela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339857"/>
              </p:ext>
            </p:extLst>
          </p:nvPr>
        </p:nvGraphicFramePr>
        <p:xfrm>
          <a:off x="2278841" y="4485505"/>
          <a:ext cx="83538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462">
                  <a:extLst>
                    <a:ext uri="{9D8B030D-6E8A-4147-A177-3AD203B41FA5}">
                      <a16:colId xmlns:a16="http://schemas.microsoft.com/office/drawing/2014/main" val="182066165"/>
                    </a:ext>
                  </a:extLst>
                </a:gridCol>
                <a:gridCol w="278462">
                  <a:extLst>
                    <a:ext uri="{9D8B030D-6E8A-4147-A177-3AD203B41FA5}">
                      <a16:colId xmlns:a16="http://schemas.microsoft.com/office/drawing/2014/main" val="2560264923"/>
                    </a:ext>
                  </a:extLst>
                </a:gridCol>
                <a:gridCol w="278462">
                  <a:extLst>
                    <a:ext uri="{9D8B030D-6E8A-4147-A177-3AD203B41FA5}">
                      <a16:colId xmlns:a16="http://schemas.microsoft.com/office/drawing/2014/main" val="26131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20571"/>
                  </a:ext>
                </a:extLst>
              </a:tr>
            </a:tbl>
          </a:graphicData>
        </a:graphic>
      </p:graphicFrame>
      <p:cxnSp>
        <p:nvCxnSpPr>
          <p:cNvPr id="74" name="Conector de Seta Reta 73"/>
          <p:cNvCxnSpPr/>
          <p:nvPr/>
        </p:nvCxnSpPr>
        <p:spPr>
          <a:xfrm>
            <a:off x="2059162" y="4587066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/>
          <p:cNvCxnSpPr/>
          <p:nvPr/>
        </p:nvCxnSpPr>
        <p:spPr>
          <a:xfrm>
            <a:off x="2046711" y="4747767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Tabela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812044"/>
              </p:ext>
            </p:extLst>
          </p:nvPr>
        </p:nvGraphicFramePr>
        <p:xfrm>
          <a:off x="3333906" y="4485505"/>
          <a:ext cx="83538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462">
                  <a:extLst>
                    <a:ext uri="{9D8B030D-6E8A-4147-A177-3AD203B41FA5}">
                      <a16:colId xmlns:a16="http://schemas.microsoft.com/office/drawing/2014/main" val="182066165"/>
                    </a:ext>
                  </a:extLst>
                </a:gridCol>
                <a:gridCol w="278462">
                  <a:extLst>
                    <a:ext uri="{9D8B030D-6E8A-4147-A177-3AD203B41FA5}">
                      <a16:colId xmlns:a16="http://schemas.microsoft.com/office/drawing/2014/main" val="2560264923"/>
                    </a:ext>
                  </a:extLst>
                </a:gridCol>
                <a:gridCol w="278462">
                  <a:extLst>
                    <a:ext uri="{9D8B030D-6E8A-4147-A177-3AD203B41FA5}">
                      <a16:colId xmlns:a16="http://schemas.microsoft.com/office/drawing/2014/main" val="26131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20571"/>
                  </a:ext>
                </a:extLst>
              </a:tr>
            </a:tbl>
          </a:graphicData>
        </a:graphic>
      </p:graphicFrame>
      <p:cxnSp>
        <p:nvCxnSpPr>
          <p:cNvPr id="77" name="Conector de Seta Reta 76"/>
          <p:cNvCxnSpPr/>
          <p:nvPr/>
        </p:nvCxnSpPr>
        <p:spPr>
          <a:xfrm>
            <a:off x="3114227" y="4587066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>
            <a:off x="3101776" y="4747767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Tabela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154343"/>
              </p:ext>
            </p:extLst>
          </p:nvPr>
        </p:nvGraphicFramePr>
        <p:xfrm>
          <a:off x="4388971" y="4485505"/>
          <a:ext cx="83538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462">
                  <a:extLst>
                    <a:ext uri="{9D8B030D-6E8A-4147-A177-3AD203B41FA5}">
                      <a16:colId xmlns:a16="http://schemas.microsoft.com/office/drawing/2014/main" val="182066165"/>
                    </a:ext>
                  </a:extLst>
                </a:gridCol>
                <a:gridCol w="278462">
                  <a:extLst>
                    <a:ext uri="{9D8B030D-6E8A-4147-A177-3AD203B41FA5}">
                      <a16:colId xmlns:a16="http://schemas.microsoft.com/office/drawing/2014/main" val="2560264923"/>
                    </a:ext>
                  </a:extLst>
                </a:gridCol>
                <a:gridCol w="278462">
                  <a:extLst>
                    <a:ext uri="{9D8B030D-6E8A-4147-A177-3AD203B41FA5}">
                      <a16:colId xmlns:a16="http://schemas.microsoft.com/office/drawing/2014/main" val="26131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20571"/>
                  </a:ext>
                </a:extLst>
              </a:tr>
            </a:tbl>
          </a:graphicData>
        </a:graphic>
      </p:graphicFrame>
      <p:cxnSp>
        <p:nvCxnSpPr>
          <p:cNvPr id="80" name="Conector de Seta Reta 79"/>
          <p:cNvCxnSpPr/>
          <p:nvPr/>
        </p:nvCxnSpPr>
        <p:spPr>
          <a:xfrm>
            <a:off x="4169292" y="4587066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/>
          <p:nvPr/>
        </p:nvCxnSpPr>
        <p:spPr>
          <a:xfrm>
            <a:off x="4156841" y="4747767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Tabela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424806"/>
              </p:ext>
            </p:extLst>
          </p:nvPr>
        </p:nvGraphicFramePr>
        <p:xfrm>
          <a:off x="5444036" y="4485505"/>
          <a:ext cx="83538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462">
                  <a:extLst>
                    <a:ext uri="{9D8B030D-6E8A-4147-A177-3AD203B41FA5}">
                      <a16:colId xmlns:a16="http://schemas.microsoft.com/office/drawing/2014/main" val="182066165"/>
                    </a:ext>
                  </a:extLst>
                </a:gridCol>
                <a:gridCol w="278462">
                  <a:extLst>
                    <a:ext uri="{9D8B030D-6E8A-4147-A177-3AD203B41FA5}">
                      <a16:colId xmlns:a16="http://schemas.microsoft.com/office/drawing/2014/main" val="2560264923"/>
                    </a:ext>
                  </a:extLst>
                </a:gridCol>
                <a:gridCol w="278462">
                  <a:extLst>
                    <a:ext uri="{9D8B030D-6E8A-4147-A177-3AD203B41FA5}">
                      <a16:colId xmlns:a16="http://schemas.microsoft.com/office/drawing/2014/main" val="26131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20571"/>
                  </a:ext>
                </a:extLst>
              </a:tr>
            </a:tbl>
          </a:graphicData>
        </a:graphic>
      </p:graphicFrame>
      <p:cxnSp>
        <p:nvCxnSpPr>
          <p:cNvPr id="83" name="Conector de Seta Reta 82"/>
          <p:cNvCxnSpPr/>
          <p:nvPr/>
        </p:nvCxnSpPr>
        <p:spPr>
          <a:xfrm>
            <a:off x="5224357" y="4587066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de Seta Reta 83"/>
          <p:cNvCxnSpPr/>
          <p:nvPr/>
        </p:nvCxnSpPr>
        <p:spPr>
          <a:xfrm>
            <a:off x="5211906" y="4747767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5" name="Tabela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801533"/>
              </p:ext>
            </p:extLst>
          </p:nvPr>
        </p:nvGraphicFramePr>
        <p:xfrm>
          <a:off x="6499101" y="4485505"/>
          <a:ext cx="83538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462">
                  <a:extLst>
                    <a:ext uri="{9D8B030D-6E8A-4147-A177-3AD203B41FA5}">
                      <a16:colId xmlns:a16="http://schemas.microsoft.com/office/drawing/2014/main" val="182066165"/>
                    </a:ext>
                  </a:extLst>
                </a:gridCol>
                <a:gridCol w="278462">
                  <a:extLst>
                    <a:ext uri="{9D8B030D-6E8A-4147-A177-3AD203B41FA5}">
                      <a16:colId xmlns:a16="http://schemas.microsoft.com/office/drawing/2014/main" val="2560264923"/>
                    </a:ext>
                  </a:extLst>
                </a:gridCol>
                <a:gridCol w="278462">
                  <a:extLst>
                    <a:ext uri="{9D8B030D-6E8A-4147-A177-3AD203B41FA5}">
                      <a16:colId xmlns:a16="http://schemas.microsoft.com/office/drawing/2014/main" val="26131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20571"/>
                  </a:ext>
                </a:extLst>
              </a:tr>
            </a:tbl>
          </a:graphicData>
        </a:graphic>
      </p:graphicFrame>
      <p:cxnSp>
        <p:nvCxnSpPr>
          <p:cNvPr id="86" name="Conector de Seta Reta 85"/>
          <p:cNvCxnSpPr/>
          <p:nvPr/>
        </p:nvCxnSpPr>
        <p:spPr>
          <a:xfrm>
            <a:off x="6279422" y="4587066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de Seta Reta 86"/>
          <p:cNvCxnSpPr/>
          <p:nvPr/>
        </p:nvCxnSpPr>
        <p:spPr>
          <a:xfrm>
            <a:off x="6266971" y="4747767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Tabela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936808"/>
              </p:ext>
            </p:extLst>
          </p:nvPr>
        </p:nvGraphicFramePr>
        <p:xfrm>
          <a:off x="7554166" y="4485505"/>
          <a:ext cx="83538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462">
                  <a:extLst>
                    <a:ext uri="{9D8B030D-6E8A-4147-A177-3AD203B41FA5}">
                      <a16:colId xmlns:a16="http://schemas.microsoft.com/office/drawing/2014/main" val="182066165"/>
                    </a:ext>
                  </a:extLst>
                </a:gridCol>
                <a:gridCol w="278462">
                  <a:extLst>
                    <a:ext uri="{9D8B030D-6E8A-4147-A177-3AD203B41FA5}">
                      <a16:colId xmlns:a16="http://schemas.microsoft.com/office/drawing/2014/main" val="2560264923"/>
                    </a:ext>
                  </a:extLst>
                </a:gridCol>
                <a:gridCol w="278462">
                  <a:extLst>
                    <a:ext uri="{9D8B030D-6E8A-4147-A177-3AD203B41FA5}">
                      <a16:colId xmlns:a16="http://schemas.microsoft.com/office/drawing/2014/main" val="26131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20571"/>
                  </a:ext>
                </a:extLst>
              </a:tr>
            </a:tbl>
          </a:graphicData>
        </a:graphic>
      </p:graphicFrame>
      <p:cxnSp>
        <p:nvCxnSpPr>
          <p:cNvPr id="89" name="Conector de Seta Reta 88"/>
          <p:cNvCxnSpPr/>
          <p:nvPr/>
        </p:nvCxnSpPr>
        <p:spPr>
          <a:xfrm>
            <a:off x="7334487" y="4587066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/>
          <p:nvPr/>
        </p:nvCxnSpPr>
        <p:spPr>
          <a:xfrm>
            <a:off x="7322036" y="4747767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aixaDeTexto 90"/>
          <p:cNvSpPr txBox="1"/>
          <p:nvPr/>
        </p:nvSpPr>
        <p:spPr>
          <a:xfrm>
            <a:off x="1132804" y="4077072"/>
            <a:ext cx="319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Blocos ordenados por endereço</a:t>
            </a:r>
          </a:p>
        </p:txBody>
      </p:sp>
      <p:graphicFrame>
        <p:nvGraphicFramePr>
          <p:cNvPr id="93" name="Tabela 92">
            <a:extLst>
              <a:ext uri="{FF2B5EF4-FFF2-40B4-BE49-F238E27FC236}">
                <a16:creationId xmlns:a16="http://schemas.microsoft.com/office/drawing/2014/main" id="{BAF681CC-1320-4BF8-98BA-F135A76F1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048343"/>
              </p:ext>
            </p:extLst>
          </p:nvPr>
        </p:nvGraphicFramePr>
        <p:xfrm>
          <a:off x="3327438" y="5618265"/>
          <a:ext cx="83538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462">
                  <a:extLst>
                    <a:ext uri="{9D8B030D-6E8A-4147-A177-3AD203B41FA5}">
                      <a16:colId xmlns:a16="http://schemas.microsoft.com/office/drawing/2014/main" val="182066165"/>
                    </a:ext>
                  </a:extLst>
                </a:gridCol>
                <a:gridCol w="278462">
                  <a:extLst>
                    <a:ext uri="{9D8B030D-6E8A-4147-A177-3AD203B41FA5}">
                      <a16:colId xmlns:a16="http://schemas.microsoft.com/office/drawing/2014/main" val="2560264923"/>
                    </a:ext>
                  </a:extLst>
                </a:gridCol>
                <a:gridCol w="278462">
                  <a:extLst>
                    <a:ext uri="{9D8B030D-6E8A-4147-A177-3AD203B41FA5}">
                      <a16:colId xmlns:a16="http://schemas.microsoft.com/office/drawing/2014/main" val="26131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20571"/>
                  </a:ext>
                </a:extLst>
              </a:tr>
            </a:tbl>
          </a:graphicData>
        </a:graphic>
      </p:graphicFrame>
      <p:graphicFrame>
        <p:nvGraphicFramePr>
          <p:cNvPr id="94" name="Tabela 93">
            <a:extLst>
              <a:ext uri="{FF2B5EF4-FFF2-40B4-BE49-F238E27FC236}">
                <a16:creationId xmlns:a16="http://schemas.microsoft.com/office/drawing/2014/main" id="{787C5A2D-B596-454D-940A-AE5A6B515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102738"/>
              </p:ext>
            </p:extLst>
          </p:nvPr>
        </p:nvGraphicFramePr>
        <p:xfrm>
          <a:off x="5432167" y="5619905"/>
          <a:ext cx="83538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462">
                  <a:extLst>
                    <a:ext uri="{9D8B030D-6E8A-4147-A177-3AD203B41FA5}">
                      <a16:colId xmlns:a16="http://schemas.microsoft.com/office/drawing/2014/main" val="182066165"/>
                    </a:ext>
                  </a:extLst>
                </a:gridCol>
                <a:gridCol w="278462">
                  <a:extLst>
                    <a:ext uri="{9D8B030D-6E8A-4147-A177-3AD203B41FA5}">
                      <a16:colId xmlns:a16="http://schemas.microsoft.com/office/drawing/2014/main" val="2560264923"/>
                    </a:ext>
                  </a:extLst>
                </a:gridCol>
                <a:gridCol w="278462">
                  <a:extLst>
                    <a:ext uri="{9D8B030D-6E8A-4147-A177-3AD203B41FA5}">
                      <a16:colId xmlns:a16="http://schemas.microsoft.com/office/drawing/2014/main" val="26131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20571"/>
                  </a:ext>
                </a:extLst>
              </a:tr>
            </a:tbl>
          </a:graphicData>
        </a:graphic>
      </p:graphicFrame>
      <p:cxnSp>
        <p:nvCxnSpPr>
          <p:cNvPr id="95" name="Conector de Seta Reta 94">
            <a:extLst>
              <a:ext uri="{FF2B5EF4-FFF2-40B4-BE49-F238E27FC236}">
                <a16:creationId xmlns:a16="http://schemas.microsoft.com/office/drawing/2014/main" id="{C8509C57-2C5E-42C4-B144-6AF09CC0663F}"/>
              </a:ext>
            </a:extLst>
          </p:cNvPr>
          <p:cNvCxnSpPr/>
          <p:nvPr/>
        </p:nvCxnSpPr>
        <p:spPr>
          <a:xfrm>
            <a:off x="7337732" y="5694580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de Seta Reta 95">
            <a:extLst>
              <a:ext uri="{FF2B5EF4-FFF2-40B4-BE49-F238E27FC236}">
                <a16:creationId xmlns:a16="http://schemas.microsoft.com/office/drawing/2014/main" id="{4C7094C0-5B2B-48D1-980C-37A4799A5A82}"/>
              </a:ext>
            </a:extLst>
          </p:cNvPr>
          <p:cNvCxnSpPr/>
          <p:nvPr/>
        </p:nvCxnSpPr>
        <p:spPr>
          <a:xfrm>
            <a:off x="7325281" y="5855281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Tabela 96">
            <a:extLst>
              <a:ext uri="{FF2B5EF4-FFF2-40B4-BE49-F238E27FC236}">
                <a16:creationId xmlns:a16="http://schemas.microsoft.com/office/drawing/2014/main" id="{1551297A-D194-41C9-A055-A7F3810636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362954"/>
              </p:ext>
            </p:extLst>
          </p:nvPr>
        </p:nvGraphicFramePr>
        <p:xfrm>
          <a:off x="6502346" y="5608819"/>
          <a:ext cx="83538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462">
                  <a:extLst>
                    <a:ext uri="{9D8B030D-6E8A-4147-A177-3AD203B41FA5}">
                      <a16:colId xmlns:a16="http://schemas.microsoft.com/office/drawing/2014/main" val="182066165"/>
                    </a:ext>
                  </a:extLst>
                </a:gridCol>
                <a:gridCol w="278462">
                  <a:extLst>
                    <a:ext uri="{9D8B030D-6E8A-4147-A177-3AD203B41FA5}">
                      <a16:colId xmlns:a16="http://schemas.microsoft.com/office/drawing/2014/main" val="2560264923"/>
                    </a:ext>
                  </a:extLst>
                </a:gridCol>
                <a:gridCol w="278462">
                  <a:extLst>
                    <a:ext uri="{9D8B030D-6E8A-4147-A177-3AD203B41FA5}">
                      <a16:colId xmlns:a16="http://schemas.microsoft.com/office/drawing/2014/main" val="26131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20571"/>
                  </a:ext>
                </a:extLst>
              </a:tr>
            </a:tbl>
          </a:graphicData>
        </a:graphic>
      </p:graphicFrame>
      <p:cxnSp>
        <p:nvCxnSpPr>
          <p:cNvPr id="98" name="Conector de Seta Reta 97">
            <a:extLst>
              <a:ext uri="{FF2B5EF4-FFF2-40B4-BE49-F238E27FC236}">
                <a16:creationId xmlns:a16="http://schemas.microsoft.com/office/drawing/2014/main" id="{32CCABF7-4C67-4B11-8617-15C1D514E74A}"/>
              </a:ext>
            </a:extLst>
          </p:cNvPr>
          <p:cNvCxnSpPr/>
          <p:nvPr/>
        </p:nvCxnSpPr>
        <p:spPr>
          <a:xfrm>
            <a:off x="4159169" y="5719826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de Seta Reta 104">
            <a:extLst>
              <a:ext uri="{FF2B5EF4-FFF2-40B4-BE49-F238E27FC236}">
                <a16:creationId xmlns:a16="http://schemas.microsoft.com/office/drawing/2014/main" id="{57F4CEC7-8518-49F2-8945-6187EEF3A354}"/>
              </a:ext>
            </a:extLst>
          </p:cNvPr>
          <p:cNvCxnSpPr/>
          <p:nvPr/>
        </p:nvCxnSpPr>
        <p:spPr>
          <a:xfrm>
            <a:off x="4146718" y="5880527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6" name="Tabela 105">
            <a:extLst>
              <a:ext uri="{FF2B5EF4-FFF2-40B4-BE49-F238E27FC236}">
                <a16:creationId xmlns:a16="http://schemas.microsoft.com/office/drawing/2014/main" id="{C32C2A92-3737-4F8A-B7EA-73412836DC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07861"/>
              </p:ext>
            </p:extLst>
          </p:nvPr>
        </p:nvGraphicFramePr>
        <p:xfrm>
          <a:off x="1229759" y="5621761"/>
          <a:ext cx="83538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462">
                  <a:extLst>
                    <a:ext uri="{9D8B030D-6E8A-4147-A177-3AD203B41FA5}">
                      <a16:colId xmlns:a16="http://schemas.microsoft.com/office/drawing/2014/main" val="182066165"/>
                    </a:ext>
                  </a:extLst>
                </a:gridCol>
                <a:gridCol w="278462">
                  <a:extLst>
                    <a:ext uri="{9D8B030D-6E8A-4147-A177-3AD203B41FA5}">
                      <a16:colId xmlns:a16="http://schemas.microsoft.com/office/drawing/2014/main" val="2560264923"/>
                    </a:ext>
                  </a:extLst>
                </a:gridCol>
                <a:gridCol w="278462">
                  <a:extLst>
                    <a:ext uri="{9D8B030D-6E8A-4147-A177-3AD203B41FA5}">
                      <a16:colId xmlns:a16="http://schemas.microsoft.com/office/drawing/2014/main" val="26131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20571"/>
                  </a:ext>
                </a:extLst>
              </a:tr>
            </a:tbl>
          </a:graphicData>
        </a:graphic>
      </p:graphicFrame>
      <p:cxnSp>
        <p:nvCxnSpPr>
          <p:cNvPr id="107" name="Conector de Seta Reta 106">
            <a:extLst>
              <a:ext uri="{FF2B5EF4-FFF2-40B4-BE49-F238E27FC236}">
                <a16:creationId xmlns:a16="http://schemas.microsoft.com/office/drawing/2014/main" id="{A50AA8D4-88F3-4830-8AF3-23BA7C4D32C0}"/>
              </a:ext>
            </a:extLst>
          </p:cNvPr>
          <p:cNvCxnSpPr/>
          <p:nvPr/>
        </p:nvCxnSpPr>
        <p:spPr>
          <a:xfrm>
            <a:off x="3116555" y="5718154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de Seta Reta 114">
            <a:extLst>
              <a:ext uri="{FF2B5EF4-FFF2-40B4-BE49-F238E27FC236}">
                <a16:creationId xmlns:a16="http://schemas.microsoft.com/office/drawing/2014/main" id="{C86327B3-7316-4F6D-AD08-A5769EB761B5}"/>
              </a:ext>
            </a:extLst>
          </p:cNvPr>
          <p:cNvCxnSpPr/>
          <p:nvPr/>
        </p:nvCxnSpPr>
        <p:spPr>
          <a:xfrm>
            <a:off x="3104104" y="5878855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0" name="Tabela 119">
            <a:extLst>
              <a:ext uri="{FF2B5EF4-FFF2-40B4-BE49-F238E27FC236}">
                <a16:creationId xmlns:a16="http://schemas.microsoft.com/office/drawing/2014/main" id="{36DF8E03-8FF6-4EF4-90BE-BB9CAB1F6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338589"/>
              </p:ext>
            </p:extLst>
          </p:nvPr>
        </p:nvGraphicFramePr>
        <p:xfrm>
          <a:off x="4385437" y="5618265"/>
          <a:ext cx="83538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462">
                  <a:extLst>
                    <a:ext uri="{9D8B030D-6E8A-4147-A177-3AD203B41FA5}">
                      <a16:colId xmlns:a16="http://schemas.microsoft.com/office/drawing/2014/main" val="182066165"/>
                    </a:ext>
                  </a:extLst>
                </a:gridCol>
                <a:gridCol w="278462">
                  <a:extLst>
                    <a:ext uri="{9D8B030D-6E8A-4147-A177-3AD203B41FA5}">
                      <a16:colId xmlns:a16="http://schemas.microsoft.com/office/drawing/2014/main" val="2560264923"/>
                    </a:ext>
                  </a:extLst>
                </a:gridCol>
                <a:gridCol w="278462">
                  <a:extLst>
                    <a:ext uri="{9D8B030D-6E8A-4147-A177-3AD203B41FA5}">
                      <a16:colId xmlns:a16="http://schemas.microsoft.com/office/drawing/2014/main" val="26131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20571"/>
                  </a:ext>
                </a:extLst>
              </a:tr>
            </a:tbl>
          </a:graphicData>
        </a:graphic>
      </p:graphicFrame>
      <p:cxnSp>
        <p:nvCxnSpPr>
          <p:cNvPr id="121" name="Conector de Seta Reta 120">
            <a:extLst>
              <a:ext uri="{FF2B5EF4-FFF2-40B4-BE49-F238E27FC236}">
                <a16:creationId xmlns:a16="http://schemas.microsoft.com/office/drawing/2014/main" id="{61760A0F-3332-48AF-A2E4-1B097FBE27BE}"/>
              </a:ext>
            </a:extLst>
          </p:cNvPr>
          <p:cNvCxnSpPr/>
          <p:nvPr/>
        </p:nvCxnSpPr>
        <p:spPr>
          <a:xfrm>
            <a:off x="2065145" y="5723322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de Seta Reta 121">
            <a:extLst>
              <a:ext uri="{FF2B5EF4-FFF2-40B4-BE49-F238E27FC236}">
                <a16:creationId xmlns:a16="http://schemas.microsoft.com/office/drawing/2014/main" id="{1F4515A2-CBC3-425B-BB71-7BA1DE1738EE}"/>
              </a:ext>
            </a:extLst>
          </p:cNvPr>
          <p:cNvCxnSpPr/>
          <p:nvPr/>
        </p:nvCxnSpPr>
        <p:spPr>
          <a:xfrm>
            <a:off x="2052694" y="5884023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3" name="Tabela 122">
            <a:extLst>
              <a:ext uri="{FF2B5EF4-FFF2-40B4-BE49-F238E27FC236}">
                <a16:creationId xmlns:a16="http://schemas.microsoft.com/office/drawing/2014/main" id="{D4041A96-A686-4498-AEBD-D70A16C4C4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024888"/>
              </p:ext>
            </p:extLst>
          </p:nvPr>
        </p:nvGraphicFramePr>
        <p:xfrm>
          <a:off x="7560149" y="5606640"/>
          <a:ext cx="83538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462">
                  <a:extLst>
                    <a:ext uri="{9D8B030D-6E8A-4147-A177-3AD203B41FA5}">
                      <a16:colId xmlns:a16="http://schemas.microsoft.com/office/drawing/2014/main" val="182066165"/>
                    </a:ext>
                  </a:extLst>
                </a:gridCol>
                <a:gridCol w="278462">
                  <a:extLst>
                    <a:ext uri="{9D8B030D-6E8A-4147-A177-3AD203B41FA5}">
                      <a16:colId xmlns:a16="http://schemas.microsoft.com/office/drawing/2014/main" val="2560264923"/>
                    </a:ext>
                  </a:extLst>
                </a:gridCol>
                <a:gridCol w="278462">
                  <a:extLst>
                    <a:ext uri="{9D8B030D-6E8A-4147-A177-3AD203B41FA5}">
                      <a16:colId xmlns:a16="http://schemas.microsoft.com/office/drawing/2014/main" val="26131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20571"/>
                  </a:ext>
                </a:extLst>
              </a:tr>
            </a:tbl>
          </a:graphicData>
        </a:graphic>
      </p:graphicFrame>
      <p:cxnSp>
        <p:nvCxnSpPr>
          <p:cNvPr id="124" name="Conector de Seta Reta 123">
            <a:extLst>
              <a:ext uri="{FF2B5EF4-FFF2-40B4-BE49-F238E27FC236}">
                <a16:creationId xmlns:a16="http://schemas.microsoft.com/office/drawing/2014/main" id="{7FB128CC-5494-487D-AC9F-33C5BAD0B2FA}"/>
              </a:ext>
            </a:extLst>
          </p:cNvPr>
          <p:cNvCxnSpPr/>
          <p:nvPr/>
        </p:nvCxnSpPr>
        <p:spPr>
          <a:xfrm>
            <a:off x="5220823" y="5719826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de Seta Reta 124">
            <a:extLst>
              <a:ext uri="{FF2B5EF4-FFF2-40B4-BE49-F238E27FC236}">
                <a16:creationId xmlns:a16="http://schemas.microsoft.com/office/drawing/2014/main" id="{A0914AF4-B57C-40DF-8D44-D437B89D2CFC}"/>
              </a:ext>
            </a:extLst>
          </p:cNvPr>
          <p:cNvCxnSpPr/>
          <p:nvPr/>
        </p:nvCxnSpPr>
        <p:spPr>
          <a:xfrm>
            <a:off x="5208372" y="5880527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6" name="Tabela 125">
            <a:extLst>
              <a:ext uri="{FF2B5EF4-FFF2-40B4-BE49-F238E27FC236}">
                <a16:creationId xmlns:a16="http://schemas.microsoft.com/office/drawing/2014/main" id="{4EF9B4D4-F78C-4100-BF90-B00D1DAEF4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416979"/>
              </p:ext>
            </p:extLst>
          </p:nvPr>
        </p:nvGraphicFramePr>
        <p:xfrm>
          <a:off x="2281169" y="5618265"/>
          <a:ext cx="83538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462">
                  <a:extLst>
                    <a:ext uri="{9D8B030D-6E8A-4147-A177-3AD203B41FA5}">
                      <a16:colId xmlns:a16="http://schemas.microsoft.com/office/drawing/2014/main" val="182066165"/>
                    </a:ext>
                  </a:extLst>
                </a:gridCol>
                <a:gridCol w="278462">
                  <a:extLst>
                    <a:ext uri="{9D8B030D-6E8A-4147-A177-3AD203B41FA5}">
                      <a16:colId xmlns:a16="http://schemas.microsoft.com/office/drawing/2014/main" val="2560264923"/>
                    </a:ext>
                  </a:extLst>
                </a:gridCol>
                <a:gridCol w="278462">
                  <a:extLst>
                    <a:ext uri="{9D8B030D-6E8A-4147-A177-3AD203B41FA5}">
                      <a16:colId xmlns:a16="http://schemas.microsoft.com/office/drawing/2014/main" val="26131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20571"/>
                  </a:ext>
                </a:extLst>
              </a:tr>
            </a:tbl>
          </a:graphicData>
        </a:graphic>
      </p:graphicFrame>
      <p:cxnSp>
        <p:nvCxnSpPr>
          <p:cNvPr id="127" name="Conector de Seta Reta 126">
            <a:extLst>
              <a:ext uri="{FF2B5EF4-FFF2-40B4-BE49-F238E27FC236}">
                <a16:creationId xmlns:a16="http://schemas.microsoft.com/office/drawing/2014/main" id="{8382810D-40FD-4ECF-A0AF-0AD9F92CF856}"/>
              </a:ext>
            </a:extLst>
          </p:cNvPr>
          <p:cNvCxnSpPr/>
          <p:nvPr/>
        </p:nvCxnSpPr>
        <p:spPr>
          <a:xfrm>
            <a:off x="8395535" y="5708201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de Seta Reta 130">
            <a:extLst>
              <a:ext uri="{FF2B5EF4-FFF2-40B4-BE49-F238E27FC236}">
                <a16:creationId xmlns:a16="http://schemas.microsoft.com/office/drawing/2014/main" id="{DFFC7051-DB54-4360-8E6C-77E492109406}"/>
              </a:ext>
            </a:extLst>
          </p:cNvPr>
          <p:cNvCxnSpPr/>
          <p:nvPr/>
        </p:nvCxnSpPr>
        <p:spPr>
          <a:xfrm>
            <a:off x="8383084" y="5868902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2" name="Tabela 131">
            <a:extLst>
              <a:ext uri="{FF2B5EF4-FFF2-40B4-BE49-F238E27FC236}">
                <a16:creationId xmlns:a16="http://schemas.microsoft.com/office/drawing/2014/main" id="{EB5073BC-306F-4C47-925A-20B93E887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063803"/>
              </p:ext>
            </p:extLst>
          </p:nvPr>
        </p:nvGraphicFramePr>
        <p:xfrm>
          <a:off x="8617909" y="5606640"/>
          <a:ext cx="83538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462">
                  <a:extLst>
                    <a:ext uri="{9D8B030D-6E8A-4147-A177-3AD203B41FA5}">
                      <a16:colId xmlns:a16="http://schemas.microsoft.com/office/drawing/2014/main" val="182066165"/>
                    </a:ext>
                  </a:extLst>
                </a:gridCol>
                <a:gridCol w="278462">
                  <a:extLst>
                    <a:ext uri="{9D8B030D-6E8A-4147-A177-3AD203B41FA5}">
                      <a16:colId xmlns:a16="http://schemas.microsoft.com/office/drawing/2014/main" val="2560264923"/>
                    </a:ext>
                  </a:extLst>
                </a:gridCol>
                <a:gridCol w="278462">
                  <a:extLst>
                    <a:ext uri="{9D8B030D-6E8A-4147-A177-3AD203B41FA5}">
                      <a16:colId xmlns:a16="http://schemas.microsoft.com/office/drawing/2014/main" val="26131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20571"/>
                  </a:ext>
                </a:extLst>
              </a:tr>
            </a:tbl>
          </a:graphicData>
        </a:graphic>
      </p:graphicFrame>
      <p:cxnSp>
        <p:nvCxnSpPr>
          <p:cNvPr id="133" name="Conector de Seta Reta 132">
            <a:extLst>
              <a:ext uri="{FF2B5EF4-FFF2-40B4-BE49-F238E27FC236}">
                <a16:creationId xmlns:a16="http://schemas.microsoft.com/office/drawing/2014/main" id="{52F1039D-139F-4733-AEB3-14AE31856073}"/>
              </a:ext>
            </a:extLst>
          </p:cNvPr>
          <p:cNvCxnSpPr/>
          <p:nvPr/>
        </p:nvCxnSpPr>
        <p:spPr>
          <a:xfrm>
            <a:off x="6276805" y="5718154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de Seta Reta 133">
            <a:extLst>
              <a:ext uri="{FF2B5EF4-FFF2-40B4-BE49-F238E27FC236}">
                <a16:creationId xmlns:a16="http://schemas.microsoft.com/office/drawing/2014/main" id="{F960087D-7FBF-428E-B1A7-66DF831ABCF1}"/>
              </a:ext>
            </a:extLst>
          </p:cNvPr>
          <p:cNvCxnSpPr/>
          <p:nvPr/>
        </p:nvCxnSpPr>
        <p:spPr>
          <a:xfrm>
            <a:off x="6264354" y="5878855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82B13F9F-B858-480E-9C73-D6E3C9A3F6EA}"/>
              </a:ext>
            </a:extLst>
          </p:cNvPr>
          <p:cNvSpPr txBox="1"/>
          <p:nvPr/>
        </p:nvSpPr>
        <p:spPr>
          <a:xfrm>
            <a:off x="1132804" y="5208324"/>
            <a:ext cx="310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Blocos ordenados por tamanho</a:t>
            </a:r>
          </a:p>
        </p:txBody>
      </p:sp>
    </p:spTree>
    <p:extLst>
      <p:ext uri="{BB962C8B-B14F-4D97-AF65-F5344CB8AC3E}">
        <p14:creationId xmlns:p14="http://schemas.microsoft.com/office/powerpoint/2010/main" val="1974154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Ajuste sequencial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Ordenando os blocos por endereços podemos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buscar um espaço livre </a:t>
            </a:r>
            <a:r>
              <a:rPr lang="pt-BR" dirty="0"/>
              <a:t>usando:</a:t>
            </a:r>
          </a:p>
          <a:p>
            <a:pPr lvl="1"/>
            <a:r>
              <a:rPr lang="pt-BR" dirty="0"/>
              <a:t>Primeiro ajuste</a:t>
            </a:r>
          </a:p>
          <a:p>
            <a:pPr lvl="1"/>
            <a:r>
              <a:rPr lang="pt-BR" dirty="0"/>
              <a:t>Melhor ajuste</a:t>
            </a:r>
          </a:p>
          <a:p>
            <a:pPr lvl="1"/>
            <a:r>
              <a:rPr lang="pt-BR" dirty="0"/>
              <a:t>Pior ajuste</a:t>
            </a:r>
          </a:p>
          <a:p>
            <a:pPr lvl="1"/>
            <a:r>
              <a:rPr lang="pt-BR" dirty="0"/>
              <a:t>Próximo ajuste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023"/>
              </p:ext>
            </p:extLst>
          </p:nvPr>
        </p:nvGraphicFramePr>
        <p:xfrm>
          <a:off x="3647728" y="3778582"/>
          <a:ext cx="8127990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4012986943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92855907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581908034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305711784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4003326795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1156018207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03093734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280518956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85286092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542382337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431007704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568306969"/>
                    </a:ext>
                  </a:extLst>
                </a:gridCol>
                <a:gridCol w="1647270">
                  <a:extLst>
                    <a:ext uri="{9D8B030D-6E8A-4147-A177-3AD203B41FA5}">
                      <a16:colId xmlns:a16="http://schemas.microsoft.com/office/drawing/2014/main" val="425009237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8433476"/>
                  </a:ext>
                </a:extLst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4386752" y="350043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Calibri" panose="020F0502020204030204" pitchFamily="34" charset="0"/>
              </a:rPr>
              <a:t>10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674120" y="350043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Calibri" panose="020F0502020204030204" pitchFamily="34" charset="0"/>
              </a:rPr>
              <a:t>12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5394200" y="350043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Calibri" panose="020F0502020204030204" pitchFamily="34" charset="0"/>
              </a:rPr>
              <a:t>21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643224" y="350043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Calibri" panose="020F0502020204030204" pitchFamily="34" charset="0"/>
              </a:rPr>
              <a:t>23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349065" y="5019260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Solicitação = 8KB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554112" y="350043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Calibri" panose="020F0502020204030204" pitchFamily="34" charset="0"/>
              </a:rPr>
              <a:t>32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7371428" y="350043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Calibri" panose="020F0502020204030204" pitchFamily="34" charset="0"/>
              </a:rPr>
              <a:t>43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8796128" y="350043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Calibri" panose="020F0502020204030204" pitchFamily="34" charset="0"/>
              </a:rPr>
              <a:t>60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9793981" y="350043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Calibri" panose="020F0502020204030204" pitchFamily="34" charset="0"/>
              </a:rPr>
              <a:t>70</a:t>
            </a:r>
          </a:p>
        </p:txBody>
      </p:sp>
      <p:cxnSp>
        <p:nvCxnSpPr>
          <p:cNvPr id="15" name="Conector de Seta Reta 14"/>
          <p:cNvCxnSpPr>
            <a:endCxn id="10" idx="0"/>
          </p:cNvCxnSpPr>
          <p:nvPr/>
        </p:nvCxnSpPr>
        <p:spPr>
          <a:xfrm flipH="1">
            <a:off x="6724992" y="3294851"/>
            <a:ext cx="2" cy="205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6554112" y="2924944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Corrente</a:t>
            </a:r>
          </a:p>
        </p:txBody>
      </p:sp>
      <p:graphicFrame>
        <p:nvGraphicFramePr>
          <p:cNvPr id="19" name="Tabe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387782"/>
              </p:ext>
            </p:extLst>
          </p:nvPr>
        </p:nvGraphicFramePr>
        <p:xfrm>
          <a:off x="3647728" y="4879890"/>
          <a:ext cx="8127990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4012986943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92855907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581908034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305711784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4003326795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1156018207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03093734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280518956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85286092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542382337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431007704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568306969"/>
                    </a:ext>
                  </a:extLst>
                </a:gridCol>
                <a:gridCol w="1647270">
                  <a:extLst>
                    <a:ext uri="{9D8B030D-6E8A-4147-A177-3AD203B41FA5}">
                      <a16:colId xmlns:a16="http://schemas.microsoft.com/office/drawing/2014/main" val="425009237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8433476"/>
                  </a:ext>
                </a:extLst>
              </a:tr>
            </a:tbl>
          </a:graphicData>
        </a:graphic>
      </p:graphicFrame>
      <p:sp>
        <p:nvSpPr>
          <p:cNvPr id="20" name="CaixaDeTexto 19"/>
          <p:cNvSpPr txBox="1"/>
          <p:nvPr/>
        </p:nvSpPr>
        <p:spPr>
          <a:xfrm>
            <a:off x="4386752" y="457067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Calibri" panose="020F0502020204030204" pitchFamily="34" charset="0"/>
              </a:rPr>
              <a:t>10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4674120" y="457067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Calibri" panose="020F0502020204030204" pitchFamily="34" charset="0"/>
              </a:rPr>
              <a:t>12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5394200" y="457067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Calibri" panose="020F0502020204030204" pitchFamily="34" charset="0"/>
              </a:rPr>
              <a:t>21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5643224" y="457067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Calibri" panose="020F0502020204030204" pitchFamily="34" charset="0"/>
              </a:rPr>
              <a:t>23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6554112" y="457067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Calibri" panose="020F0502020204030204" pitchFamily="34" charset="0"/>
              </a:rPr>
              <a:t>32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7371428" y="457067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Calibri" panose="020F0502020204030204" pitchFamily="34" charset="0"/>
              </a:rPr>
              <a:t>43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8796128" y="457067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Calibri" panose="020F0502020204030204" pitchFamily="34" charset="0"/>
              </a:rPr>
              <a:t>60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9793981" y="457067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Calibri" panose="020F0502020204030204" pitchFamily="34" charset="0"/>
              </a:rPr>
              <a:t>70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3647728" y="4885611"/>
            <a:ext cx="686766" cy="64235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8KB</a:t>
            </a:r>
            <a:endParaRPr lang="pt-BR" dirty="0"/>
          </a:p>
        </p:txBody>
      </p:sp>
      <p:sp>
        <p:nvSpPr>
          <p:cNvPr id="33" name="Retângulo 32"/>
          <p:cNvSpPr/>
          <p:nvPr/>
        </p:nvSpPr>
        <p:spPr>
          <a:xfrm>
            <a:off x="4799856" y="4881038"/>
            <a:ext cx="686766" cy="6469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8KB</a:t>
            </a:r>
            <a:endParaRPr lang="pt-BR" dirty="0"/>
          </a:p>
        </p:txBody>
      </p:sp>
      <p:sp>
        <p:nvSpPr>
          <p:cNvPr id="34" name="Retângulo 33"/>
          <p:cNvSpPr/>
          <p:nvPr/>
        </p:nvSpPr>
        <p:spPr>
          <a:xfrm>
            <a:off x="8907633" y="4879890"/>
            <a:ext cx="686766" cy="64807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8KB</a:t>
            </a:r>
            <a:endParaRPr lang="pt-BR" dirty="0"/>
          </a:p>
        </p:txBody>
      </p:sp>
      <p:sp>
        <p:nvSpPr>
          <p:cNvPr id="35" name="Retângulo 34"/>
          <p:cNvSpPr/>
          <p:nvPr/>
        </p:nvSpPr>
        <p:spPr>
          <a:xfrm>
            <a:off x="10123866" y="4879890"/>
            <a:ext cx="686766" cy="64807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8KB</a:t>
            </a:r>
            <a:endParaRPr lang="pt-BR" dirty="0"/>
          </a:p>
        </p:txBody>
      </p:sp>
      <p:cxnSp>
        <p:nvCxnSpPr>
          <p:cNvPr id="36" name="Conector de Seta Reta 35"/>
          <p:cNvCxnSpPr/>
          <p:nvPr/>
        </p:nvCxnSpPr>
        <p:spPr>
          <a:xfrm flipV="1">
            <a:off x="3647728" y="5616821"/>
            <a:ext cx="0" cy="1858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3512270" y="5859597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Primeiro</a:t>
            </a:r>
          </a:p>
        </p:txBody>
      </p:sp>
      <p:cxnSp>
        <p:nvCxnSpPr>
          <p:cNvPr id="40" name="Conector de Seta Reta 39"/>
          <p:cNvCxnSpPr/>
          <p:nvPr/>
        </p:nvCxnSpPr>
        <p:spPr>
          <a:xfrm flipV="1">
            <a:off x="4833101" y="5616821"/>
            <a:ext cx="0" cy="1858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/>
          <p:cNvSpPr txBox="1"/>
          <p:nvPr/>
        </p:nvSpPr>
        <p:spPr>
          <a:xfrm>
            <a:off x="4697643" y="5859597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Melhor</a:t>
            </a:r>
          </a:p>
        </p:txBody>
      </p:sp>
      <p:cxnSp>
        <p:nvCxnSpPr>
          <p:cNvPr id="42" name="Conector de Seta Reta 41"/>
          <p:cNvCxnSpPr/>
          <p:nvPr/>
        </p:nvCxnSpPr>
        <p:spPr>
          <a:xfrm flipV="1">
            <a:off x="8931586" y="5616821"/>
            <a:ext cx="0" cy="1858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/>
          <p:cNvSpPr txBox="1"/>
          <p:nvPr/>
        </p:nvSpPr>
        <p:spPr>
          <a:xfrm>
            <a:off x="8796128" y="585959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Próximo</a:t>
            </a:r>
          </a:p>
        </p:txBody>
      </p:sp>
      <p:cxnSp>
        <p:nvCxnSpPr>
          <p:cNvPr id="44" name="Conector de Seta Reta 43"/>
          <p:cNvCxnSpPr/>
          <p:nvPr/>
        </p:nvCxnSpPr>
        <p:spPr>
          <a:xfrm flipV="1">
            <a:off x="10152215" y="5614890"/>
            <a:ext cx="0" cy="1858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10016757" y="585766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Pior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6277758" y="350043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Calibri" panose="020F0502020204030204" pitchFamily="34" charset="0"/>
              </a:rPr>
              <a:t>30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6277758" y="457067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Calibri" panose="020F0502020204030204" pitchFamily="34" charset="0"/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2351612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Ajuste sequencial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Primeiro ajuste</a:t>
            </a:r>
            <a:r>
              <a:rPr lang="pt-BR" dirty="0"/>
              <a:t>: é o método mais rápido pois gasta pouco tempo na busca</a:t>
            </a:r>
          </a:p>
          <a:p>
            <a:pPr lvl="1"/>
            <a:endParaRPr lang="pt-BR" dirty="0"/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Próximo ajuste</a:t>
            </a:r>
            <a:r>
              <a:rPr lang="pt-BR" dirty="0"/>
              <a:t>: velocidade comparável ao primeiro ajuste, mas causa uma fragmentação mais intensa por varrer a lista a partir da posição corrente e alcançar o fim da lista mais cedo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873941"/>
              </p:ext>
            </p:extLst>
          </p:nvPr>
        </p:nvGraphicFramePr>
        <p:xfrm>
          <a:off x="1775520" y="5104297"/>
          <a:ext cx="8127990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4012986943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92855907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581908034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305711784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4003326795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1156018207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03093734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280518956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85286092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542382337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431007704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568306969"/>
                    </a:ext>
                  </a:extLst>
                </a:gridCol>
                <a:gridCol w="1647270">
                  <a:extLst>
                    <a:ext uri="{9D8B030D-6E8A-4147-A177-3AD203B41FA5}">
                      <a16:colId xmlns:a16="http://schemas.microsoft.com/office/drawing/2014/main" val="425009237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8433476"/>
                  </a:ext>
                </a:extLst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2514544" y="479622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Calibri" panose="020F0502020204030204" pitchFamily="34" charset="0"/>
              </a:rPr>
              <a:t>10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801912" y="479622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Calibri" panose="020F0502020204030204" pitchFamily="34" charset="0"/>
              </a:rPr>
              <a:t>12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521992" y="479622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Calibri" panose="020F0502020204030204" pitchFamily="34" charset="0"/>
              </a:rPr>
              <a:t>21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3732104" y="479622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Calibri" panose="020F0502020204030204" pitchFamily="34" charset="0"/>
              </a:rPr>
              <a:t>25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681904" y="479622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Calibri" panose="020F0502020204030204" pitchFamily="34" charset="0"/>
              </a:rPr>
              <a:t>34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499220" y="479622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Calibri" panose="020F0502020204030204" pitchFamily="34" charset="0"/>
              </a:rPr>
              <a:t>43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6923920" y="479507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Calibri" panose="020F0502020204030204" pitchFamily="34" charset="0"/>
              </a:rPr>
              <a:t>60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921773" y="479507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Calibri" panose="020F0502020204030204" pitchFamily="34" charset="0"/>
              </a:rPr>
              <a:t>70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1775520" y="5110018"/>
            <a:ext cx="686766" cy="64235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8KB</a:t>
            </a: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2927648" y="5105445"/>
            <a:ext cx="686766" cy="6469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8KB</a:t>
            </a:r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7035425" y="5104297"/>
            <a:ext cx="686766" cy="64807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8KB</a:t>
            </a:r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8251658" y="5104297"/>
            <a:ext cx="686766" cy="64807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8KB</a:t>
            </a:r>
            <a:endParaRPr lang="pt-BR" dirty="0"/>
          </a:p>
        </p:txBody>
      </p:sp>
      <p:cxnSp>
        <p:nvCxnSpPr>
          <p:cNvPr id="17" name="Conector de Seta Reta 16"/>
          <p:cNvCxnSpPr/>
          <p:nvPr/>
        </p:nvCxnSpPr>
        <p:spPr>
          <a:xfrm flipV="1">
            <a:off x="1775520" y="5841228"/>
            <a:ext cx="0" cy="1858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1640062" y="6084004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Primeiro</a:t>
            </a:r>
          </a:p>
        </p:txBody>
      </p:sp>
      <p:cxnSp>
        <p:nvCxnSpPr>
          <p:cNvPr id="19" name="Conector de Seta Reta 18"/>
          <p:cNvCxnSpPr/>
          <p:nvPr/>
        </p:nvCxnSpPr>
        <p:spPr>
          <a:xfrm flipV="1">
            <a:off x="2960893" y="5841228"/>
            <a:ext cx="0" cy="1858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2825435" y="6084004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Melhor</a:t>
            </a:r>
          </a:p>
        </p:txBody>
      </p:sp>
      <p:cxnSp>
        <p:nvCxnSpPr>
          <p:cNvPr id="21" name="Conector de Seta Reta 20"/>
          <p:cNvCxnSpPr/>
          <p:nvPr/>
        </p:nvCxnSpPr>
        <p:spPr>
          <a:xfrm flipV="1">
            <a:off x="7059378" y="5841228"/>
            <a:ext cx="0" cy="1858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6923920" y="608400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Próximo</a:t>
            </a:r>
          </a:p>
        </p:txBody>
      </p:sp>
      <p:cxnSp>
        <p:nvCxnSpPr>
          <p:cNvPr id="23" name="Conector de Seta Reta 22"/>
          <p:cNvCxnSpPr/>
          <p:nvPr/>
        </p:nvCxnSpPr>
        <p:spPr>
          <a:xfrm flipV="1">
            <a:off x="8280007" y="5839297"/>
            <a:ext cx="0" cy="1858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8144549" y="6082073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Pior</a:t>
            </a:r>
          </a:p>
        </p:txBody>
      </p:sp>
      <p:cxnSp>
        <p:nvCxnSpPr>
          <p:cNvPr id="25" name="Conector de Seta Reta 24"/>
          <p:cNvCxnSpPr/>
          <p:nvPr/>
        </p:nvCxnSpPr>
        <p:spPr>
          <a:xfrm>
            <a:off x="4852784" y="4538915"/>
            <a:ext cx="0" cy="206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4681904" y="4169008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Corrente</a:t>
            </a:r>
          </a:p>
        </p:txBody>
      </p:sp>
    </p:spTree>
    <p:extLst>
      <p:ext uri="{BB962C8B-B14F-4D97-AF65-F5344CB8AC3E}">
        <p14:creationId xmlns:p14="http://schemas.microsoft.com/office/powerpoint/2010/main" val="2455624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Ajuste sequencial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Melhor ajuste</a:t>
            </a:r>
            <a:r>
              <a:rPr lang="pt-BR" dirty="0"/>
              <a:t>: o pior método em velocidade, pois varre completamente a lista, e em fragmentação, pois as sobras de espaço são praticamente inutilizáveis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Pior ajuste</a:t>
            </a:r>
            <a:r>
              <a:rPr lang="pt-BR" dirty="0"/>
              <a:t>: tenta evitar o problema de fragmentação do melhor ajuste, atrasando a criação de blocos pequenos, mas não apresenta bons resultados práticos</a:t>
            </a:r>
          </a:p>
        </p:txBody>
      </p:sp>
      <p:graphicFrame>
        <p:nvGraphicFramePr>
          <p:cNvPr id="25" name="Tabe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617787"/>
              </p:ext>
            </p:extLst>
          </p:nvPr>
        </p:nvGraphicFramePr>
        <p:xfrm>
          <a:off x="1775520" y="5156377"/>
          <a:ext cx="8127990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4012986943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92855907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581908034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305711784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4003326795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1156018207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03093734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280518956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85286092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542382337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431007704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568306969"/>
                    </a:ext>
                  </a:extLst>
                </a:gridCol>
                <a:gridCol w="1647270">
                  <a:extLst>
                    <a:ext uri="{9D8B030D-6E8A-4147-A177-3AD203B41FA5}">
                      <a16:colId xmlns:a16="http://schemas.microsoft.com/office/drawing/2014/main" val="425009237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8433476"/>
                  </a:ext>
                </a:extLst>
              </a:tr>
            </a:tbl>
          </a:graphicData>
        </a:graphic>
      </p:graphicFrame>
      <p:sp>
        <p:nvSpPr>
          <p:cNvPr id="26" name="CaixaDeTexto 25"/>
          <p:cNvSpPr txBox="1"/>
          <p:nvPr/>
        </p:nvSpPr>
        <p:spPr>
          <a:xfrm>
            <a:off x="2514544" y="484830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Calibri" panose="020F0502020204030204" pitchFamily="34" charset="0"/>
              </a:rPr>
              <a:t>10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2801912" y="484830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Calibri" panose="020F0502020204030204" pitchFamily="34" charset="0"/>
              </a:rPr>
              <a:t>12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3521992" y="484830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Calibri" panose="020F0502020204030204" pitchFamily="34" charset="0"/>
              </a:rPr>
              <a:t>21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3732104" y="484830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Calibri" panose="020F0502020204030204" pitchFamily="34" charset="0"/>
              </a:rPr>
              <a:t>25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681904" y="484830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Calibri" panose="020F0502020204030204" pitchFamily="34" charset="0"/>
              </a:rPr>
              <a:t>34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5499220" y="484830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Calibri" panose="020F0502020204030204" pitchFamily="34" charset="0"/>
              </a:rPr>
              <a:t>43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6923920" y="484715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Calibri" panose="020F0502020204030204" pitchFamily="34" charset="0"/>
              </a:rPr>
              <a:t>60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7921773" y="484715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Calibri" panose="020F0502020204030204" pitchFamily="34" charset="0"/>
              </a:rPr>
              <a:t>70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1775520" y="5162098"/>
            <a:ext cx="686766" cy="64235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8KB</a:t>
            </a:r>
            <a:endParaRPr lang="pt-BR" dirty="0"/>
          </a:p>
        </p:txBody>
      </p:sp>
      <p:sp>
        <p:nvSpPr>
          <p:cNvPr id="35" name="Retângulo 34"/>
          <p:cNvSpPr/>
          <p:nvPr/>
        </p:nvSpPr>
        <p:spPr>
          <a:xfrm>
            <a:off x="2927648" y="5157525"/>
            <a:ext cx="686766" cy="6469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8KB</a:t>
            </a:r>
            <a:endParaRPr lang="pt-BR" dirty="0"/>
          </a:p>
        </p:txBody>
      </p:sp>
      <p:sp>
        <p:nvSpPr>
          <p:cNvPr id="36" name="Retângulo 35"/>
          <p:cNvSpPr/>
          <p:nvPr/>
        </p:nvSpPr>
        <p:spPr>
          <a:xfrm>
            <a:off x="7035425" y="5156377"/>
            <a:ext cx="686766" cy="64807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8KB</a:t>
            </a:r>
            <a:endParaRPr lang="pt-BR" dirty="0"/>
          </a:p>
        </p:txBody>
      </p:sp>
      <p:sp>
        <p:nvSpPr>
          <p:cNvPr id="37" name="Retângulo 36"/>
          <p:cNvSpPr/>
          <p:nvPr/>
        </p:nvSpPr>
        <p:spPr>
          <a:xfrm>
            <a:off x="8251658" y="5156377"/>
            <a:ext cx="686766" cy="64807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8KB</a:t>
            </a:r>
            <a:endParaRPr lang="pt-BR" dirty="0"/>
          </a:p>
        </p:txBody>
      </p:sp>
      <p:cxnSp>
        <p:nvCxnSpPr>
          <p:cNvPr id="38" name="Conector de Seta Reta 37"/>
          <p:cNvCxnSpPr/>
          <p:nvPr/>
        </p:nvCxnSpPr>
        <p:spPr>
          <a:xfrm flipV="1">
            <a:off x="1775520" y="5893308"/>
            <a:ext cx="0" cy="1858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1640062" y="6136084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Primeiro</a:t>
            </a:r>
          </a:p>
        </p:txBody>
      </p:sp>
      <p:cxnSp>
        <p:nvCxnSpPr>
          <p:cNvPr id="40" name="Conector de Seta Reta 39"/>
          <p:cNvCxnSpPr/>
          <p:nvPr/>
        </p:nvCxnSpPr>
        <p:spPr>
          <a:xfrm flipV="1">
            <a:off x="2960893" y="5893308"/>
            <a:ext cx="0" cy="1858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/>
          <p:cNvSpPr txBox="1"/>
          <p:nvPr/>
        </p:nvSpPr>
        <p:spPr>
          <a:xfrm>
            <a:off x="2825435" y="6136084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Melhor</a:t>
            </a:r>
          </a:p>
        </p:txBody>
      </p:sp>
      <p:cxnSp>
        <p:nvCxnSpPr>
          <p:cNvPr id="42" name="Conector de Seta Reta 41"/>
          <p:cNvCxnSpPr/>
          <p:nvPr/>
        </p:nvCxnSpPr>
        <p:spPr>
          <a:xfrm flipV="1">
            <a:off x="7059378" y="5893308"/>
            <a:ext cx="0" cy="1858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/>
          <p:cNvSpPr txBox="1"/>
          <p:nvPr/>
        </p:nvSpPr>
        <p:spPr>
          <a:xfrm>
            <a:off x="6923920" y="613608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Próximo</a:t>
            </a:r>
          </a:p>
        </p:txBody>
      </p:sp>
      <p:cxnSp>
        <p:nvCxnSpPr>
          <p:cNvPr id="44" name="Conector de Seta Reta 43"/>
          <p:cNvCxnSpPr/>
          <p:nvPr/>
        </p:nvCxnSpPr>
        <p:spPr>
          <a:xfrm flipV="1">
            <a:off x="8280007" y="5891377"/>
            <a:ext cx="0" cy="1858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8144549" y="6134153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Pior</a:t>
            </a:r>
          </a:p>
        </p:txBody>
      </p:sp>
      <p:cxnSp>
        <p:nvCxnSpPr>
          <p:cNvPr id="46" name="Conector de Seta Reta 45"/>
          <p:cNvCxnSpPr/>
          <p:nvPr/>
        </p:nvCxnSpPr>
        <p:spPr>
          <a:xfrm>
            <a:off x="4852784" y="4590995"/>
            <a:ext cx="0" cy="206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/>
          <p:cNvSpPr txBox="1"/>
          <p:nvPr/>
        </p:nvSpPr>
        <p:spPr>
          <a:xfrm>
            <a:off x="4681904" y="4221088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Corrente</a:t>
            </a:r>
          </a:p>
        </p:txBody>
      </p:sp>
    </p:spTree>
    <p:extLst>
      <p:ext uri="{BB962C8B-B14F-4D97-AF65-F5344CB8AC3E}">
        <p14:creationId xmlns:p14="http://schemas.microsoft.com/office/powerpoint/2010/main" val="274610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tângulo 48"/>
          <p:cNvSpPr/>
          <p:nvPr/>
        </p:nvSpPr>
        <p:spPr>
          <a:xfrm>
            <a:off x="1487488" y="3356992"/>
            <a:ext cx="1080120" cy="64807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/>
          <p:cNvSpPr/>
          <p:nvPr/>
        </p:nvSpPr>
        <p:spPr>
          <a:xfrm>
            <a:off x="3215680" y="3356992"/>
            <a:ext cx="1296144" cy="64807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/>
          <p:cNvSpPr/>
          <p:nvPr/>
        </p:nvSpPr>
        <p:spPr>
          <a:xfrm>
            <a:off x="4511822" y="3356992"/>
            <a:ext cx="864097" cy="64807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/>
          <p:cNvSpPr/>
          <p:nvPr/>
        </p:nvSpPr>
        <p:spPr>
          <a:xfrm>
            <a:off x="5807968" y="3356992"/>
            <a:ext cx="1296144" cy="64807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/>
          <p:cNvSpPr/>
          <p:nvPr/>
        </p:nvSpPr>
        <p:spPr>
          <a:xfrm>
            <a:off x="7104112" y="3356992"/>
            <a:ext cx="432048" cy="64807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Ajuste sequencial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Todos os 4 métodos podem ter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tempos de execução reduzidos</a:t>
            </a:r>
          </a:p>
          <a:p>
            <a:pPr lvl="1"/>
            <a:r>
              <a:rPr lang="pt-BR" dirty="0"/>
              <a:t>Mantendo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listas separadas</a:t>
            </a:r>
            <a:r>
              <a:rPr lang="pt-BR" dirty="0"/>
              <a:t> para blocos alocados e blocos livres</a:t>
            </a:r>
          </a:p>
        </p:txBody>
      </p:sp>
      <p:cxnSp>
        <p:nvCxnSpPr>
          <p:cNvPr id="9" name="Conector reto 8"/>
          <p:cNvCxnSpPr/>
          <p:nvPr/>
        </p:nvCxnSpPr>
        <p:spPr>
          <a:xfrm>
            <a:off x="1703512" y="3789040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1919536" y="3789040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2135560" y="3789040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2351584" y="3789040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2783632" y="3789040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2999656" y="3789040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3215680" y="3789040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3431704" y="3789040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3863752" y="3789040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4079776" y="3789040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4295800" y="3789040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4511824" y="3789040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>
            <a:off x="4943872" y="3789040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>
            <a:off x="5159896" y="3789040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5375920" y="3789040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>
            <a:off x="5591944" y="3789040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/>
          <p:nvPr/>
        </p:nvCxnSpPr>
        <p:spPr>
          <a:xfrm>
            <a:off x="6023992" y="3789040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>
            <a:off x="6240016" y="3789040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>
            <a:off x="6456040" y="3789040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>
            <a:off x="6672064" y="3789040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/>
          <p:cNvSpPr/>
          <p:nvPr/>
        </p:nvSpPr>
        <p:spPr>
          <a:xfrm>
            <a:off x="1487488" y="3356992"/>
            <a:ext cx="6912768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reto 39"/>
          <p:cNvCxnSpPr/>
          <p:nvPr/>
        </p:nvCxnSpPr>
        <p:spPr>
          <a:xfrm>
            <a:off x="7104112" y="3789040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/>
          <p:nvPr/>
        </p:nvCxnSpPr>
        <p:spPr>
          <a:xfrm>
            <a:off x="7320136" y="3789040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/>
          <p:cNvCxnSpPr/>
          <p:nvPr/>
        </p:nvCxnSpPr>
        <p:spPr>
          <a:xfrm>
            <a:off x="7536160" y="3789040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/>
          <p:nvPr/>
        </p:nvCxnSpPr>
        <p:spPr>
          <a:xfrm>
            <a:off x="7752184" y="3789040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/>
          <p:nvPr/>
        </p:nvCxnSpPr>
        <p:spPr>
          <a:xfrm>
            <a:off x="2567608" y="3789040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/>
          <p:nvPr/>
        </p:nvCxnSpPr>
        <p:spPr>
          <a:xfrm>
            <a:off x="3647728" y="3789040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>
            <a:off x="4727848" y="3789040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>
            <a:off x="5807968" y="3789040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>
            <a:off x="6888088" y="3789040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>
            <a:off x="7968208" y="3789040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/>
          <p:nvPr/>
        </p:nvCxnSpPr>
        <p:spPr>
          <a:xfrm>
            <a:off x="8184232" y="3789040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3214048" y="406658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Calibri" panose="020F0502020204030204" pitchFamily="34" charset="0"/>
              </a:rPr>
              <a:t>8</a:t>
            </a:r>
          </a:p>
        </p:txBody>
      </p:sp>
      <p:sp>
        <p:nvSpPr>
          <p:cNvPr id="60" name="CaixaDeTexto 59"/>
          <p:cNvSpPr txBox="1"/>
          <p:nvPr/>
        </p:nvSpPr>
        <p:spPr>
          <a:xfrm>
            <a:off x="4890760" y="406658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Calibri" panose="020F0502020204030204" pitchFamily="34" charset="0"/>
              </a:rPr>
              <a:t>16</a:t>
            </a:r>
          </a:p>
        </p:txBody>
      </p:sp>
      <p:sp>
        <p:nvSpPr>
          <p:cNvPr id="61" name="CaixaDeTexto 60"/>
          <p:cNvSpPr txBox="1"/>
          <p:nvPr/>
        </p:nvSpPr>
        <p:spPr>
          <a:xfrm>
            <a:off x="6620983" y="405992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Calibri" panose="020F0502020204030204" pitchFamily="34" charset="0"/>
              </a:rPr>
              <a:t>24</a:t>
            </a:r>
          </a:p>
        </p:txBody>
      </p:sp>
      <p:sp>
        <p:nvSpPr>
          <p:cNvPr id="63" name="CaixaDeTexto 62"/>
          <p:cNvSpPr txBox="1"/>
          <p:nvPr/>
        </p:nvSpPr>
        <p:spPr>
          <a:xfrm>
            <a:off x="8141132" y="405992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Calibri" panose="020F0502020204030204" pitchFamily="34" charset="0"/>
              </a:rPr>
              <a:t>31</a:t>
            </a:r>
          </a:p>
        </p:txBody>
      </p:sp>
      <p:sp>
        <p:nvSpPr>
          <p:cNvPr id="64" name="CaixaDeTexto 63"/>
          <p:cNvSpPr txBox="1"/>
          <p:nvPr/>
        </p:nvSpPr>
        <p:spPr>
          <a:xfrm>
            <a:off x="1443059" y="407180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Calibri" panose="020F0502020204030204" pitchFamily="34" charset="0"/>
              </a:rPr>
              <a:t>0</a:t>
            </a:r>
          </a:p>
        </p:txBody>
      </p:sp>
      <p:graphicFrame>
        <p:nvGraphicFramePr>
          <p:cNvPr id="65" name="Tabela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00920"/>
              </p:ext>
            </p:extLst>
          </p:nvPr>
        </p:nvGraphicFramePr>
        <p:xfrm>
          <a:off x="2770868" y="4767599"/>
          <a:ext cx="83538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462">
                  <a:extLst>
                    <a:ext uri="{9D8B030D-6E8A-4147-A177-3AD203B41FA5}">
                      <a16:colId xmlns:a16="http://schemas.microsoft.com/office/drawing/2014/main" val="182066165"/>
                    </a:ext>
                  </a:extLst>
                </a:gridCol>
                <a:gridCol w="278462">
                  <a:extLst>
                    <a:ext uri="{9D8B030D-6E8A-4147-A177-3AD203B41FA5}">
                      <a16:colId xmlns:a16="http://schemas.microsoft.com/office/drawing/2014/main" val="2560264923"/>
                    </a:ext>
                  </a:extLst>
                </a:gridCol>
                <a:gridCol w="278462">
                  <a:extLst>
                    <a:ext uri="{9D8B030D-6E8A-4147-A177-3AD203B41FA5}">
                      <a16:colId xmlns:a16="http://schemas.microsoft.com/office/drawing/2014/main" val="26131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20571"/>
                  </a:ext>
                </a:extLst>
              </a:tr>
            </a:tbl>
          </a:graphicData>
        </a:graphic>
      </p:graphicFrame>
      <p:graphicFrame>
        <p:nvGraphicFramePr>
          <p:cNvPr id="69" name="Tabela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244440"/>
              </p:ext>
            </p:extLst>
          </p:nvPr>
        </p:nvGraphicFramePr>
        <p:xfrm>
          <a:off x="10157158" y="4767599"/>
          <a:ext cx="83538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462">
                  <a:extLst>
                    <a:ext uri="{9D8B030D-6E8A-4147-A177-3AD203B41FA5}">
                      <a16:colId xmlns:a16="http://schemas.microsoft.com/office/drawing/2014/main" val="182066165"/>
                    </a:ext>
                  </a:extLst>
                </a:gridCol>
                <a:gridCol w="278462">
                  <a:extLst>
                    <a:ext uri="{9D8B030D-6E8A-4147-A177-3AD203B41FA5}">
                      <a16:colId xmlns:a16="http://schemas.microsoft.com/office/drawing/2014/main" val="2560264923"/>
                    </a:ext>
                  </a:extLst>
                </a:gridCol>
                <a:gridCol w="278462">
                  <a:extLst>
                    <a:ext uri="{9D8B030D-6E8A-4147-A177-3AD203B41FA5}">
                      <a16:colId xmlns:a16="http://schemas.microsoft.com/office/drawing/2014/main" val="26131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20571"/>
                  </a:ext>
                </a:extLst>
              </a:tr>
            </a:tbl>
          </a:graphicData>
        </a:graphic>
      </p:graphicFrame>
      <p:cxnSp>
        <p:nvCxnSpPr>
          <p:cNvPr id="71" name="Conector de Seta Reta 70"/>
          <p:cNvCxnSpPr/>
          <p:nvPr/>
        </p:nvCxnSpPr>
        <p:spPr>
          <a:xfrm>
            <a:off x="9937479" y="4869160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71"/>
          <p:cNvCxnSpPr/>
          <p:nvPr/>
        </p:nvCxnSpPr>
        <p:spPr>
          <a:xfrm>
            <a:off x="9925028" y="5029861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Tabela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694661"/>
              </p:ext>
            </p:extLst>
          </p:nvPr>
        </p:nvGraphicFramePr>
        <p:xfrm>
          <a:off x="3822278" y="4767599"/>
          <a:ext cx="83538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462">
                  <a:extLst>
                    <a:ext uri="{9D8B030D-6E8A-4147-A177-3AD203B41FA5}">
                      <a16:colId xmlns:a16="http://schemas.microsoft.com/office/drawing/2014/main" val="182066165"/>
                    </a:ext>
                  </a:extLst>
                </a:gridCol>
                <a:gridCol w="278462">
                  <a:extLst>
                    <a:ext uri="{9D8B030D-6E8A-4147-A177-3AD203B41FA5}">
                      <a16:colId xmlns:a16="http://schemas.microsoft.com/office/drawing/2014/main" val="2560264923"/>
                    </a:ext>
                  </a:extLst>
                </a:gridCol>
                <a:gridCol w="278462">
                  <a:extLst>
                    <a:ext uri="{9D8B030D-6E8A-4147-A177-3AD203B41FA5}">
                      <a16:colId xmlns:a16="http://schemas.microsoft.com/office/drawing/2014/main" val="26131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20571"/>
                  </a:ext>
                </a:extLst>
              </a:tr>
            </a:tbl>
          </a:graphicData>
        </a:graphic>
      </p:graphicFrame>
      <p:cxnSp>
        <p:nvCxnSpPr>
          <p:cNvPr id="74" name="Conector de Seta Reta 73"/>
          <p:cNvCxnSpPr/>
          <p:nvPr/>
        </p:nvCxnSpPr>
        <p:spPr>
          <a:xfrm>
            <a:off x="3602599" y="4869160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/>
          <p:cNvCxnSpPr/>
          <p:nvPr/>
        </p:nvCxnSpPr>
        <p:spPr>
          <a:xfrm>
            <a:off x="3590148" y="5029861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Tabela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746926"/>
              </p:ext>
            </p:extLst>
          </p:nvPr>
        </p:nvGraphicFramePr>
        <p:xfrm>
          <a:off x="4877343" y="4767599"/>
          <a:ext cx="83538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462">
                  <a:extLst>
                    <a:ext uri="{9D8B030D-6E8A-4147-A177-3AD203B41FA5}">
                      <a16:colId xmlns:a16="http://schemas.microsoft.com/office/drawing/2014/main" val="182066165"/>
                    </a:ext>
                  </a:extLst>
                </a:gridCol>
                <a:gridCol w="278462">
                  <a:extLst>
                    <a:ext uri="{9D8B030D-6E8A-4147-A177-3AD203B41FA5}">
                      <a16:colId xmlns:a16="http://schemas.microsoft.com/office/drawing/2014/main" val="2560264923"/>
                    </a:ext>
                  </a:extLst>
                </a:gridCol>
                <a:gridCol w="278462">
                  <a:extLst>
                    <a:ext uri="{9D8B030D-6E8A-4147-A177-3AD203B41FA5}">
                      <a16:colId xmlns:a16="http://schemas.microsoft.com/office/drawing/2014/main" val="26131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20571"/>
                  </a:ext>
                </a:extLst>
              </a:tr>
            </a:tbl>
          </a:graphicData>
        </a:graphic>
      </p:graphicFrame>
      <p:cxnSp>
        <p:nvCxnSpPr>
          <p:cNvPr id="77" name="Conector de Seta Reta 76"/>
          <p:cNvCxnSpPr/>
          <p:nvPr/>
        </p:nvCxnSpPr>
        <p:spPr>
          <a:xfrm>
            <a:off x="4657664" y="4869160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>
            <a:off x="4645213" y="5029861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Tabela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665737"/>
              </p:ext>
            </p:extLst>
          </p:nvPr>
        </p:nvGraphicFramePr>
        <p:xfrm>
          <a:off x="5932408" y="4767599"/>
          <a:ext cx="83538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462">
                  <a:extLst>
                    <a:ext uri="{9D8B030D-6E8A-4147-A177-3AD203B41FA5}">
                      <a16:colId xmlns:a16="http://schemas.microsoft.com/office/drawing/2014/main" val="182066165"/>
                    </a:ext>
                  </a:extLst>
                </a:gridCol>
                <a:gridCol w="278462">
                  <a:extLst>
                    <a:ext uri="{9D8B030D-6E8A-4147-A177-3AD203B41FA5}">
                      <a16:colId xmlns:a16="http://schemas.microsoft.com/office/drawing/2014/main" val="2560264923"/>
                    </a:ext>
                  </a:extLst>
                </a:gridCol>
                <a:gridCol w="278462">
                  <a:extLst>
                    <a:ext uri="{9D8B030D-6E8A-4147-A177-3AD203B41FA5}">
                      <a16:colId xmlns:a16="http://schemas.microsoft.com/office/drawing/2014/main" val="26131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20571"/>
                  </a:ext>
                </a:extLst>
              </a:tr>
            </a:tbl>
          </a:graphicData>
        </a:graphic>
      </p:graphicFrame>
      <p:cxnSp>
        <p:nvCxnSpPr>
          <p:cNvPr id="80" name="Conector de Seta Reta 79"/>
          <p:cNvCxnSpPr/>
          <p:nvPr/>
        </p:nvCxnSpPr>
        <p:spPr>
          <a:xfrm>
            <a:off x="5712729" y="4869160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/>
          <p:nvPr/>
        </p:nvCxnSpPr>
        <p:spPr>
          <a:xfrm>
            <a:off x="5700278" y="5029861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Tabela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35781"/>
              </p:ext>
            </p:extLst>
          </p:nvPr>
        </p:nvGraphicFramePr>
        <p:xfrm>
          <a:off x="6987473" y="4767599"/>
          <a:ext cx="83538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462">
                  <a:extLst>
                    <a:ext uri="{9D8B030D-6E8A-4147-A177-3AD203B41FA5}">
                      <a16:colId xmlns:a16="http://schemas.microsoft.com/office/drawing/2014/main" val="182066165"/>
                    </a:ext>
                  </a:extLst>
                </a:gridCol>
                <a:gridCol w="278462">
                  <a:extLst>
                    <a:ext uri="{9D8B030D-6E8A-4147-A177-3AD203B41FA5}">
                      <a16:colId xmlns:a16="http://schemas.microsoft.com/office/drawing/2014/main" val="2560264923"/>
                    </a:ext>
                  </a:extLst>
                </a:gridCol>
                <a:gridCol w="278462">
                  <a:extLst>
                    <a:ext uri="{9D8B030D-6E8A-4147-A177-3AD203B41FA5}">
                      <a16:colId xmlns:a16="http://schemas.microsoft.com/office/drawing/2014/main" val="26131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20571"/>
                  </a:ext>
                </a:extLst>
              </a:tr>
            </a:tbl>
          </a:graphicData>
        </a:graphic>
      </p:graphicFrame>
      <p:cxnSp>
        <p:nvCxnSpPr>
          <p:cNvPr id="83" name="Conector de Seta Reta 82"/>
          <p:cNvCxnSpPr/>
          <p:nvPr/>
        </p:nvCxnSpPr>
        <p:spPr>
          <a:xfrm>
            <a:off x="6767794" y="4869160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de Seta Reta 83"/>
          <p:cNvCxnSpPr/>
          <p:nvPr/>
        </p:nvCxnSpPr>
        <p:spPr>
          <a:xfrm>
            <a:off x="6755343" y="5029861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5" name="Tabela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193972"/>
              </p:ext>
            </p:extLst>
          </p:nvPr>
        </p:nvGraphicFramePr>
        <p:xfrm>
          <a:off x="8042538" y="4767599"/>
          <a:ext cx="83538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462">
                  <a:extLst>
                    <a:ext uri="{9D8B030D-6E8A-4147-A177-3AD203B41FA5}">
                      <a16:colId xmlns:a16="http://schemas.microsoft.com/office/drawing/2014/main" val="182066165"/>
                    </a:ext>
                  </a:extLst>
                </a:gridCol>
                <a:gridCol w="278462">
                  <a:extLst>
                    <a:ext uri="{9D8B030D-6E8A-4147-A177-3AD203B41FA5}">
                      <a16:colId xmlns:a16="http://schemas.microsoft.com/office/drawing/2014/main" val="2560264923"/>
                    </a:ext>
                  </a:extLst>
                </a:gridCol>
                <a:gridCol w="278462">
                  <a:extLst>
                    <a:ext uri="{9D8B030D-6E8A-4147-A177-3AD203B41FA5}">
                      <a16:colId xmlns:a16="http://schemas.microsoft.com/office/drawing/2014/main" val="26131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20571"/>
                  </a:ext>
                </a:extLst>
              </a:tr>
            </a:tbl>
          </a:graphicData>
        </a:graphic>
      </p:graphicFrame>
      <p:cxnSp>
        <p:nvCxnSpPr>
          <p:cNvPr id="86" name="Conector de Seta Reta 85"/>
          <p:cNvCxnSpPr/>
          <p:nvPr/>
        </p:nvCxnSpPr>
        <p:spPr>
          <a:xfrm>
            <a:off x="7822859" y="4869160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de Seta Reta 86"/>
          <p:cNvCxnSpPr/>
          <p:nvPr/>
        </p:nvCxnSpPr>
        <p:spPr>
          <a:xfrm>
            <a:off x="7810408" y="5029861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Tabela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727541"/>
              </p:ext>
            </p:extLst>
          </p:nvPr>
        </p:nvGraphicFramePr>
        <p:xfrm>
          <a:off x="9097603" y="4767599"/>
          <a:ext cx="83538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462">
                  <a:extLst>
                    <a:ext uri="{9D8B030D-6E8A-4147-A177-3AD203B41FA5}">
                      <a16:colId xmlns:a16="http://schemas.microsoft.com/office/drawing/2014/main" val="182066165"/>
                    </a:ext>
                  </a:extLst>
                </a:gridCol>
                <a:gridCol w="278462">
                  <a:extLst>
                    <a:ext uri="{9D8B030D-6E8A-4147-A177-3AD203B41FA5}">
                      <a16:colId xmlns:a16="http://schemas.microsoft.com/office/drawing/2014/main" val="2560264923"/>
                    </a:ext>
                  </a:extLst>
                </a:gridCol>
                <a:gridCol w="278462">
                  <a:extLst>
                    <a:ext uri="{9D8B030D-6E8A-4147-A177-3AD203B41FA5}">
                      <a16:colId xmlns:a16="http://schemas.microsoft.com/office/drawing/2014/main" val="26131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20571"/>
                  </a:ext>
                </a:extLst>
              </a:tr>
            </a:tbl>
          </a:graphicData>
        </a:graphic>
      </p:graphicFrame>
      <p:cxnSp>
        <p:nvCxnSpPr>
          <p:cNvPr id="89" name="Conector de Seta Reta 88"/>
          <p:cNvCxnSpPr/>
          <p:nvPr/>
        </p:nvCxnSpPr>
        <p:spPr>
          <a:xfrm>
            <a:off x="8877924" y="4869160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/>
          <p:nvPr/>
        </p:nvCxnSpPr>
        <p:spPr>
          <a:xfrm>
            <a:off x="8865473" y="5029861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aixaDeTexto 90"/>
          <p:cNvSpPr txBox="1"/>
          <p:nvPr/>
        </p:nvSpPr>
        <p:spPr>
          <a:xfrm>
            <a:off x="1545876" y="476232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Blocos</a:t>
            </a:r>
          </a:p>
        </p:txBody>
      </p:sp>
      <p:graphicFrame>
        <p:nvGraphicFramePr>
          <p:cNvPr id="92" name="Tabela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943929"/>
              </p:ext>
            </p:extLst>
          </p:nvPr>
        </p:nvGraphicFramePr>
        <p:xfrm>
          <a:off x="4891696" y="5520064"/>
          <a:ext cx="83538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462">
                  <a:extLst>
                    <a:ext uri="{9D8B030D-6E8A-4147-A177-3AD203B41FA5}">
                      <a16:colId xmlns:a16="http://schemas.microsoft.com/office/drawing/2014/main" val="182066165"/>
                    </a:ext>
                  </a:extLst>
                </a:gridCol>
                <a:gridCol w="278462">
                  <a:extLst>
                    <a:ext uri="{9D8B030D-6E8A-4147-A177-3AD203B41FA5}">
                      <a16:colId xmlns:a16="http://schemas.microsoft.com/office/drawing/2014/main" val="2560264923"/>
                    </a:ext>
                  </a:extLst>
                </a:gridCol>
                <a:gridCol w="278462">
                  <a:extLst>
                    <a:ext uri="{9D8B030D-6E8A-4147-A177-3AD203B41FA5}">
                      <a16:colId xmlns:a16="http://schemas.microsoft.com/office/drawing/2014/main" val="26131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20571"/>
                  </a:ext>
                </a:extLst>
              </a:tr>
            </a:tbl>
          </a:graphicData>
        </a:graphic>
      </p:graphicFrame>
      <p:graphicFrame>
        <p:nvGraphicFramePr>
          <p:cNvPr id="99" name="Tabela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983456"/>
              </p:ext>
            </p:extLst>
          </p:nvPr>
        </p:nvGraphicFramePr>
        <p:xfrm>
          <a:off x="5944208" y="5520064"/>
          <a:ext cx="83538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462">
                  <a:extLst>
                    <a:ext uri="{9D8B030D-6E8A-4147-A177-3AD203B41FA5}">
                      <a16:colId xmlns:a16="http://schemas.microsoft.com/office/drawing/2014/main" val="182066165"/>
                    </a:ext>
                  </a:extLst>
                </a:gridCol>
                <a:gridCol w="278462">
                  <a:extLst>
                    <a:ext uri="{9D8B030D-6E8A-4147-A177-3AD203B41FA5}">
                      <a16:colId xmlns:a16="http://schemas.microsoft.com/office/drawing/2014/main" val="2560264923"/>
                    </a:ext>
                  </a:extLst>
                </a:gridCol>
                <a:gridCol w="278462">
                  <a:extLst>
                    <a:ext uri="{9D8B030D-6E8A-4147-A177-3AD203B41FA5}">
                      <a16:colId xmlns:a16="http://schemas.microsoft.com/office/drawing/2014/main" val="26131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20571"/>
                  </a:ext>
                </a:extLst>
              </a:tr>
            </a:tbl>
          </a:graphicData>
        </a:graphic>
      </p:graphicFrame>
      <p:cxnSp>
        <p:nvCxnSpPr>
          <p:cNvPr id="100" name="Conector de Seta Reta 99"/>
          <p:cNvCxnSpPr/>
          <p:nvPr/>
        </p:nvCxnSpPr>
        <p:spPr>
          <a:xfrm>
            <a:off x="5724529" y="5621625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de Seta Reta 100"/>
          <p:cNvCxnSpPr/>
          <p:nvPr/>
        </p:nvCxnSpPr>
        <p:spPr>
          <a:xfrm>
            <a:off x="5712078" y="5782326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" name="Tabela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942768"/>
              </p:ext>
            </p:extLst>
          </p:nvPr>
        </p:nvGraphicFramePr>
        <p:xfrm>
          <a:off x="6999273" y="5520064"/>
          <a:ext cx="83538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462">
                  <a:extLst>
                    <a:ext uri="{9D8B030D-6E8A-4147-A177-3AD203B41FA5}">
                      <a16:colId xmlns:a16="http://schemas.microsoft.com/office/drawing/2014/main" val="182066165"/>
                    </a:ext>
                  </a:extLst>
                </a:gridCol>
                <a:gridCol w="278462">
                  <a:extLst>
                    <a:ext uri="{9D8B030D-6E8A-4147-A177-3AD203B41FA5}">
                      <a16:colId xmlns:a16="http://schemas.microsoft.com/office/drawing/2014/main" val="2560264923"/>
                    </a:ext>
                  </a:extLst>
                </a:gridCol>
                <a:gridCol w="278462">
                  <a:extLst>
                    <a:ext uri="{9D8B030D-6E8A-4147-A177-3AD203B41FA5}">
                      <a16:colId xmlns:a16="http://schemas.microsoft.com/office/drawing/2014/main" val="26131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20571"/>
                  </a:ext>
                </a:extLst>
              </a:tr>
            </a:tbl>
          </a:graphicData>
        </a:graphic>
      </p:graphicFrame>
      <p:cxnSp>
        <p:nvCxnSpPr>
          <p:cNvPr id="103" name="Conector de Seta Reta 102"/>
          <p:cNvCxnSpPr/>
          <p:nvPr/>
        </p:nvCxnSpPr>
        <p:spPr>
          <a:xfrm>
            <a:off x="6779594" y="5621625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de Seta Reta 103"/>
          <p:cNvCxnSpPr/>
          <p:nvPr/>
        </p:nvCxnSpPr>
        <p:spPr>
          <a:xfrm>
            <a:off x="6767143" y="5782326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8" name="Tabela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169263"/>
              </p:ext>
            </p:extLst>
          </p:nvPr>
        </p:nvGraphicFramePr>
        <p:xfrm>
          <a:off x="8046722" y="5520064"/>
          <a:ext cx="83538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462">
                  <a:extLst>
                    <a:ext uri="{9D8B030D-6E8A-4147-A177-3AD203B41FA5}">
                      <a16:colId xmlns:a16="http://schemas.microsoft.com/office/drawing/2014/main" val="182066165"/>
                    </a:ext>
                  </a:extLst>
                </a:gridCol>
                <a:gridCol w="278462">
                  <a:extLst>
                    <a:ext uri="{9D8B030D-6E8A-4147-A177-3AD203B41FA5}">
                      <a16:colId xmlns:a16="http://schemas.microsoft.com/office/drawing/2014/main" val="2560264923"/>
                    </a:ext>
                  </a:extLst>
                </a:gridCol>
                <a:gridCol w="278462">
                  <a:extLst>
                    <a:ext uri="{9D8B030D-6E8A-4147-A177-3AD203B41FA5}">
                      <a16:colId xmlns:a16="http://schemas.microsoft.com/office/drawing/2014/main" val="26131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20571"/>
                  </a:ext>
                </a:extLst>
              </a:tr>
            </a:tbl>
          </a:graphicData>
        </a:graphic>
      </p:graphicFrame>
      <p:cxnSp>
        <p:nvCxnSpPr>
          <p:cNvPr id="109" name="Conector de Seta Reta 108"/>
          <p:cNvCxnSpPr/>
          <p:nvPr/>
        </p:nvCxnSpPr>
        <p:spPr>
          <a:xfrm>
            <a:off x="7827043" y="5621625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de Seta Reta 109"/>
          <p:cNvCxnSpPr/>
          <p:nvPr/>
        </p:nvCxnSpPr>
        <p:spPr>
          <a:xfrm>
            <a:off x="7814592" y="5782326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1" name="Tabela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732770"/>
              </p:ext>
            </p:extLst>
          </p:nvPr>
        </p:nvGraphicFramePr>
        <p:xfrm>
          <a:off x="9101787" y="5520064"/>
          <a:ext cx="83538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462">
                  <a:extLst>
                    <a:ext uri="{9D8B030D-6E8A-4147-A177-3AD203B41FA5}">
                      <a16:colId xmlns:a16="http://schemas.microsoft.com/office/drawing/2014/main" val="182066165"/>
                    </a:ext>
                  </a:extLst>
                </a:gridCol>
                <a:gridCol w="278462">
                  <a:extLst>
                    <a:ext uri="{9D8B030D-6E8A-4147-A177-3AD203B41FA5}">
                      <a16:colId xmlns:a16="http://schemas.microsoft.com/office/drawing/2014/main" val="2560264923"/>
                    </a:ext>
                  </a:extLst>
                </a:gridCol>
                <a:gridCol w="278462">
                  <a:extLst>
                    <a:ext uri="{9D8B030D-6E8A-4147-A177-3AD203B41FA5}">
                      <a16:colId xmlns:a16="http://schemas.microsoft.com/office/drawing/2014/main" val="26131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20571"/>
                  </a:ext>
                </a:extLst>
              </a:tr>
            </a:tbl>
          </a:graphicData>
        </a:graphic>
      </p:graphicFrame>
      <p:cxnSp>
        <p:nvCxnSpPr>
          <p:cNvPr id="112" name="Conector de Seta Reta 111"/>
          <p:cNvCxnSpPr/>
          <p:nvPr/>
        </p:nvCxnSpPr>
        <p:spPr>
          <a:xfrm>
            <a:off x="8882108" y="5621625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de Seta Reta 112"/>
          <p:cNvCxnSpPr/>
          <p:nvPr/>
        </p:nvCxnSpPr>
        <p:spPr>
          <a:xfrm>
            <a:off x="8869657" y="5782326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aixaDeTexto 113"/>
          <p:cNvSpPr txBox="1"/>
          <p:nvPr/>
        </p:nvSpPr>
        <p:spPr>
          <a:xfrm>
            <a:off x="3666704" y="5514787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Alocados</a:t>
            </a:r>
          </a:p>
        </p:txBody>
      </p:sp>
      <p:graphicFrame>
        <p:nvGraphicFramePr>
          <p:cNvPr id="116" name="Tabela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817895"/>
              </p:ext>
            </p:extLst>
          </p:nvPr>
        </p:nvGraphicFramePr>
        <p:xfrm>
          <a:off x="7022401" y="6141104"/>
          <a:ext cx="83538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462">
                  <a:extLst>
                    <a:ext uri="{9D8B030D-6E8A-4147-A177-3AD203B41FA5}">
                      <a16:colId xmlns:a16="http://schemas.microsoft.com/office/drawing/2014/main" val="182066165"/>
                    </a:ext>
                  </a:extLst>
                </a:gridCol>
                <a:gridCol w="278462">
                  <a:extLst>
                    <a:ext uri="{9D8B030D-6E8A-4147-A177-3AD203B41FA5}">
                      <a16:colId xmlns:a16="http://schemas.microsoft.com/office/drawing/2014/main" val="2560264923"/>
                    </a:ext>
                  </a:extLst>
                </a:gridCol>
                <a:gridCol w="278462">
                  <a:extLst>
                    <a:ext uri="{9D8B030D-6E8A-4147-A177-3AD203B41FA5}">
                      <a16:colId xmlns:a16="http://schemas.microsoft.com/office/drawing/2014/main" val="26131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20571"/>
                  </a:ext>
                </a:extLst>
              </a:tr>
            </a:tbl>
          </a:graphicData>
        </a:graphic>
      </p:graphicFrame>
      <p:cxnSp>
        <p:nvCxnSpPr>
          <p:cNvPr id="117" name="Conector de Seta Reta 116"/>
          <p:cNvCxnSpPr/>
          <p:nvPr/>
        </p:nvCxnSpPr>
        <p:spPr>
          <a:xfrm>
            <a:off x="6802722" y="6242665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de Seta Reta 117"/>
          <p:cNvCxnSpPr/>
          <p:nvPr/>
        </p:nvCxnSpPr>
        <p:spPr>
          <a:xfrm>
            <a:off x="6790271" y="6403366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9" name="Tabela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858559"/>
              </p:ext>
            </p:extLst>
          </p:nvPr>
        </p:nvGraphicFramePr>
        <p:xfrm>
          <a:off x="4891696" y="6141104"/>
          <a:ext cx="83538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462">
                  <a:extLst>
                    <a:ext uri="{9D8B030D-6E8A-4147-A177-3AD203B41FA5}">
                      <a16:colId xmlns:a16="http://schemas.microsoft.com/office/drawing/2014/main" val="182066165"/>
                    </a:ext>
                  </a:extLst>
                </a:gridCol>
                <a:gridCol w="278462">
                  <a:extLst>
                    <a:ext uri="{9D8B030D-6E8A-4147-A177-3AD203B41FA5}">
                      <a16:colId xmlns:a16="http://schemas.microsoft.com/office/drawing/2014/main" val="2560264923"/>
                    </a:ext>
                  </a:extLst>
                </a:gridCol>
                <a:gridCol w="278462">
                  <a:extLst>
                    <a:ext uri="{9D8B030D-6E8A-4147-A177-3AD203B41FA5}">
                      <a16:colId xmlns:a16="http://schemas.microsoft.com/office/drawing/2014/main" val="26131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20571"/>
                  </a:ext>
                </a:extLst>
              </a:tr>
            </a:tbl>
          </a:graphicData>
        </a:graphic>
      </p:graphicFrame>
      <p:graphicFrame>
        <p:nvGraphicFramePr>
          <p:cNvPr id="128" name="Tabela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262840"/>
              </p:ext>
            </p:extLst>
          </p:nvPr>
        </p:nvGraphicFramePr>
        <p:xfrm>
          <a:off x="5961043" y="6141104"/>
          <a:ext cx="83538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462">
                  <a:extLst>
                    <a:ext uri="{9D8B030D-6E8A-4147-A177-3AD203B41FA5}">
                      <a16:colId xmlns:a16="http://schemas.microsoft.com/office/drawing/2014/main" val="182066165"/>
                    </a:ext>
                  </a:extLst>
                </a:gridCol>
                <a:gridCol w="278462">
                  <a:extLst>
                    <a:ext uri="{9D8B030D-6E8A-4147-A177-3AD203B41FA5}">
                      <a16:colId xmlns:a16="http://schemas.microsoft.com/office/drawing/2014/main" val="2560264923"/>
                    </a:ext>
                  </a:extLst>
                </a:gridCol>
                <a:gridCol w="278462">
                  <a:extLst>
                    <a:ext uri="{9D8B030D-6E8A-4147-A177-3AD203B41FA5}">
                      <a16:colId xmlns:a16="http://schemas.microsoft.com/office/drawing/2014/main" val="26131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20571"/>
                  </a:ext>
                </a:extLst>
              </a:tr>
            </a:tbl>
          </a:graphicData>
        </a:graphic>
      </p:graphicFrame>
      <p:cxnSp>
        <p:nvCxnSpPr>
          <p:cNvPr id="129" name="Conector de Seta Reta 128"/>
          <p:cNvCxnSpPr/>
          <p:nvPr/>
        </p:nvCxnSpPr>
        <p:spPr>
          <a:xfrm>
            <a:off x="5741364" y="6242665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de Seta Reta 129"/>
          <p:cNvCxnSpPr/>
          <p:nvPr/>
        </p:nvCxnSpPr>
        <p:spPr>
          <a:xfrm>
            <a:off x="5728913" y="6403366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CaixaDeTexto 136"/>
          <p:cNvSpPr txBox="1"/>
          <p:nvPr/>
        </p:nvSpPr>
        <p:spPr>
          <a:xfrm>
            <a:off x="3666704" y="6141104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Livres</a:t>
            </a:r>
          </a:p>
        </p:txBody>
      </p:sp>
      <p:sp>
        <p:nvSpPr>
          <p:cNvPr id="138" name="Chave Esquerda 137"/>
          <p:cNvSpPr/>
          <p:nvPr/>
        </p:nvSpPr>
        <p:spPr>
          <a:xfrm>
            <a:off x="3287688" y="5400701"/>
            <a:ext cx="144016" cy="110982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2" name="CaixaDeTexto 161"/>
          <p:cNvSpPr txBox="1"/>
          <p:nvPr/>
        </p:nvSpPr>
        <p:spPr>
          <a:xfrm>
            <a:off x="1545876" y="5736423"/>
            <a:ext cx="1708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Listas separadas</a:t>
            </a:r>
          </a:p>
        </p:txBody>
      </p:sp>
    </p:spTree>
    <p:extLst>
      <p:ext uri="{BB962C8B-B14F-4D97-AF65-F5344CB8AC3E}">
        <p14:creationId xmlns:p14="http://schemas.microsoft.com/office/powerpoint/2010/main" val="2437862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Ajuste sequencial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Melhora-se ainda mais o desempenho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ordenando a lista </a:t>
            </a:r>
            <a:r>
              <a:rPr lang="pt-BR" dirty="0"/>
              <a:t>de blocos livres pelo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tamanho do bloco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534431"/>
              </p:ext>
            </p:extLst>
          </p:nvPr>
        </p:nvGraphicFramePr>
        <p:xfrm>
          <a:off x="5116598" y="4642336"/>
          <a:ext cx="83538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462">
                  <a:extLst>
                    <a:ext uri="{9D8B030D-6E8A-4147-A177-3AD203B41FA5}">
                      <a16:colId xmlns:a16="http://schemas.microsoft.com/office/drawing/2014/main" val="182066165"/>
                    </a:ext>
                  </a:extLst>
                </a:gridCol>
                <a:gridCol w="278462">
                  <a:extLst>
                    <a:ext uri="{9D8B030D-6E8A-4147-A177-3AD203B41FA5}">
                      <a16:colId xmlns:a16="http://schemas.microsoft.com/office/drawing/2014/main" val="2560264923"/>
                    </a:ext>
                  </a:extLst>
                </a:gridCol>
                <a:gridCol w="278462">
                  <a:extLst>
                    <a:ext uri="{9D8B030D-6E8A-4147-A177-3AD203B41FA5}">
                      <a16:colId xmlns:a16="http://schemas.microsoft.com/office/drawing/2014/main" val="26131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20571"/>
                  </a:ext>
                </a:extLst>
              </a:tr>
            </a:tbl>
          </a:graphicData>
        </a:graphic>
      </p:graphicFrame>
      <p:cxnSp>
        <p:nvCxnSpPr>
          <p:cNvPr id="5" name="Conector de Seta Reta 4"/>
          <p:cNvCxnSpPr/>
          <p:nvPr/>
        </p:nvCxnSpPr>
        <p:spPr>
          <a:xfrm>
            <a:off x="4896919" y="4743897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>
            <a:off x="4884468" y="4904598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146634"/>
              </p:ext>
            </p:extLst>
          </p:nvPr>
        </p:nvGraphicFramePr>
        <p:xfrm>
          <a:off x="2985893" y="4642336"/>
          <a:ext cx="83538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462">
                  <a:extLst>
                    <a:ext uri="{9D8B030D-6E8A-4147-A177-3AD203B41FA5}">
                      <a16:colId xmlns:a16="http://schemas.microsoft.com/office/drawing/2014/main" val="182066165"/>
                    </a:ext>
                  </a:extLst>
                </a:gridCol>
                <a:gridCol w="278462">
                  <a:extLst>
                    <a:ext uri="{9D8B030D-6E8A-4147-A177-3AD203B41FA5}">
                      <a16:colId xmlns:a16="http://schemas.microsoft.com/office/drawing/2014/main" val="2560264923"/>
                    </a:ext>
                  </a:extLst>
                </a:gridCol>
                <a:gridCol w="278462">
                  <a:extLst>
                    <a:ext uri="{9D8B030D-6E8A-4147-A177-3AD203B41FA5}">
                      <a16:colId xmlns:a16="http://schemas.microsoft.com/office/drawing/2014/main" val="26131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20571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090821"/>
              </p:ext>
            </p:extLst>
          </p:nvPr>
        </p:nvGraphicFramePr>
        <p:xfrm>
          <a:off x="4055240" y="4642336"/>
          <a:ext cx="83538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462">
                  <a:extLst>
                    <a:ext uri="{9D8B030D-6E8A-4147-A177-3AD203B41FA5}">
                      <a16:colId xmlns:a16="http://schemas.microsoft.com/office/drawing/2014/main" val="182066165"/>
                    </a:ext>
                  </a:extLst>
                </a:gridCol>
                <a:gridCol w="278462">
                  <a:extLst>
                    <a:ext uri="{9D8B030D-6E8A-4147-A177-3AD203B41FA5}">
                      <a16:colId xmlns:a16="http://schemas.microsoft.com/office/drawing/2014/main" val="2560264923"/>
                    </a:ext>
                  </a:extLst>
                </a:gridCol>
                <a:gridCol w="278462">
                  <a:extLst>
                    <a:ext uri="{9D8B030D-6E8A-4147-A177-3AD203B41FA5}">
                      <a16:colId xmlns:a16="http://schemas.microsoft.com/office/drawing/2014/main" val="26131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20571"/>
                  </a:ext>
                </a:extLst>
              </a:tr>
            </a:tbl>
          </a:graphicData>
        </a:graphic>
      </p:graphicFrame>
      <p:cxnSp>
        <p:nvCxnSpPr>
          <p:cNvPr id="9" name="Conector de Seta Reta 8"/>
          <p:cNvCxnSpPr/>
          <p:nvPr/>
        </p:nvCxnSpPr>
        <p:spPr>
          <a:xfrm>
            <a:off x="3835561" y="4743897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3823110" y="4904598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1472869" y="464233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Decrescente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1487488" y="3356992"/>
            <a:ext cx="1080120" cy="64807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3215680" y="3356992"/>
            <a:ext cx="1296144" cy="64807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4511822" y="3356992"/>
            <a:ext cx="864097" cy="64807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5807968" y="3356992"/>
            <a:ext cx="1296144" cy="64807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7104112" y="3356992"/>
            <a:ext cx="432048" cy="64807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reto 16"/>
          <p:cNvCxnSpPr/>
          <p:nvPr/>
        </p:nvCxnSpPr>
        <p:spPr>
          <a:xfrm>
            <a:off x="1703512" y="3789040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1919536" y="3789040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2135560" y="3789040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2351584" y="3789040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2783632" y="3789040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2999656" y="3789040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3215680" y="3789040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3431704" y="3789040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3863752" y="3789040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>
            <a:off x="4079776" y="3789040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4295800" y="3789040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>
            <a:off x="4511824" y="3789040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>
            <a:off x="4943872" y="3789040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5159896" y="3789040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>
            <a:off x="5375920" y="3789040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>
            <a:off x="5591944" y="3789040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>
            <a:off x="6023992" y="3789040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/>
          <p:nvPr/>
        </p:nvCxnSpPr>
        <p:spPr>
          <a:xfrm>
            <a:off x="6240016" y="3789040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>
            <a:off x="6456040" y="3789040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>
            <a:off x="6672064" y="3789040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36"/>
          <p:cNvSpPr/>
          <p:nvPr/>
        </p:nvSpPr>
        <p:spPr>
          <a:xfrm>
            <a:off x="1487488" y="3356992"/>
            <a:ext cx="6912768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reto 37"/>
          <p:cNvCxnSpPr/>
          <p:nvPr/>
        </p:nvCxnSpPr>
        <p:spPr>
          <a:xfrm>
            <a:off x="7104112" y="3789040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>
            <a:off x="7320136" y="3789040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>
            <a:off x="7536160" y="3789040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/>
          <p:nvPr/>
        </p:nvCxnSpPr>
        <p:spPr>
          <a:xfrm>
            <a:off x="7752184" y="3789040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/>
          <p:cNvCxnSpPr/>
          <p:nvPr/>
        </p:nvCxnSpPr>
        <p:spPr>
          <a:xfrm>
            <a:off x="2567608" y="3789040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/>
          <p:nvPr/>
        </p:nvCxnSpPr>
        <p:spPr>
          <a:xfrm>
            <a:off x="3647728" y="3789040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/>
          <p:nvPr/>
        </p:nvCxnSpPr>
        <p:spPr>
          <a:xfrm>
            <a:off x="4727848" y="3789040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/>
          <p:nvPr/>
        </p:nvCxnSpPr>
        <p:spPr>
          <a:xfrm>
            <a:off x="5807968" y="3789040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>
            <a:off x="6888088" y="3789040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>
            <a:off x="7968208" y="3789040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>
            <a:off x="8184232" y="3789040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/>
          <p:cNvSpPr txBox="1"/>
          <p:nvPr/>
        </p:nvSpPr>
        <p:spPr>
          <a:xfrm>
            <a:off x="3214048" y="406658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Calibri" panose="020F0502020204030204" pitchFamily="34" charset="0"/>
              </a:rPr>
              <a:t>8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4890760" y="406658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Calibri" panose="020F0502020204030204" pitchFamily="34" charset="0"/>
              </a:rPr>
              <a:t>16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6620983" y="405992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Calibri" panose="020F0502020204030204" pitchFamily="34" charset="0"/>
              </a:rPr>
              <a:t>24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8141132" y="405992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Calibri" panose="020F0502020204030204" pitchFamily="34" charset="0"/>
              </a:rPr>
              <a:t>31</a:t>
            </a:r>
          </a:p>
        </p:txBody>
      </p:sp>
      <p:sp>
        <p:nvSpPr>
          <p:cNvPr id="53" name="CaixaDeTexto 52"/>
          <p:cNvSpPr txBox="1"/>
          <p:nvPr/>
        </p:nvSpPr>
        <p:spPr>
          <a:xfrm>
            <a:off x="1443059" y="407180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Calibri" panose="020F0502020204030204" pitchFamily="34" charset="0"/>
              </a:rPr>
              <a:t>0</a:t>
            </a:r>
          </a:p>
        </p:txBody>
      </p:sp>
      <p:graphicFrame>
        <p:nvGraphicFramePr>
          <p:cNvPr id="54" name="Tabela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40151"/>
              </p:ext>
            </p:extLst>
          </p:nvPr>
        </p:nvGraphicFramePr>
        <p:xfrm>
          <a:off x="5116598" y="5208321"/>
          <a:ext cx="83538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462">
                  <a:extLst>
                    <a:ext uri="{9D8B030D-6E8A-4147-A177-3AD203B41FA5}">
                      <a16:colId xmlns:a16="http://schemas.microsoft.com/office/drawing/2014/main" val="182066165"/>
                    </a:ext>
                  </a:extLst>
                </a:gridCol>
                <a:gridCol w="278462">
                  <a:extLst>
                    <a:ext uri="{9D8B030D-6E8A-4147-A177-3AD203B41FA5}">
                      <a16:colId xmlns:a16="http://schemas.microsoft.com/office/drawing/2014/main" val="2560264923"/>
                    </a:ext>
                  </a:extLst>
                </a:gridCol>
                <a:gridCol w="278462">
                  <a:extLst>
                    <a:ext uri="{9D8B030D-6E8A-4147-A177-3AD203B41FA5}">
                      <a16:colId xmlns:a16="http://schemas.microsoft.com/office/drawing/2014/main" val="26131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20571"/>
                  </a:ext>
                </a:extLst>
              </a:tr>
            </a:tbl>
          </a:graphicData>
        </a:graphic>
      </p:graphicFrame>
      <p:cxnSp>
        <p:nvCxnSpPr>
          <p:cNvPr id="55" name="Conector de Seta Reta 54"/>
          <p:cNvCxnSpPr/>
          <p:nvPr/>
        </p:nvCxnSpPr>
        <p:spPr>
          <a:xfrm>
            <a:off x="4896919" y="5309882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/>
          <p:nvPr/>
        </p:nvCxnSpPr>
        <p:spPr>
          <a:xfrm>
            <a:off x="4884468" y="5470583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Tabela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698864"/>
              </p:ext>
            </p:extLst>
          </p:nvPr>
        </p:nvGraphicFramePr>
        <p:xfrm>
          <a:off x="2985893" y="5208321"/>
          <a:ext cx="83538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462">
                  <a:extLst>
                    <a:ext uri="{9D8B030D-6E8A-4147-A177-3AD203B41FA5}">
                      <a16:colId xmlns:a16="http://schemas.microsoft.com/office/drawing/2014/main" val="182066165"/>
                    </a:ext>
                  </a:extLst>
                </a:gridCol>
                <a:gridCol w="278462">
                  <a:extLst>
                    <a:ext uri="{9D8B030D-6E8A-4147-A177-3AD203B41FA5}">
                      <a16:colId xmlns:a16="http://schemas.microsoft.com/office/drawing/2014/main" val="2560264923"/>
                    </a:ext>
                  </a:extLst>
                </a:gridCol>
                <a:gridCol w="278462">
                  <a:extLst>
                    <a:ext uri="{9D8B030D-6E8A-4147-A177-3AD203B41FA5}">
                      <a16:colId xmlns:a16="http://schemas.microsoft.com/office/drawing/2014/main" val="26131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20571"/>
                  </a:ext>
                </a:extLst>
              </a:tr>
            </a:tbl>
          </a:graphicData>
        </a:graphic>
      </p:graphicFrame>
      <p:graphicFrame>
        <p:nvGraphicFramePr>
          <p:cNvPr id="58" name="Tabela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53973"/>
              </p:ext>
            </p:extLst>
          </p:nvPr>
        </p:nvGraphicFramePr>
        <p:xfrm>
          <a:off x="4055240" y="5208321"/>
          <a:ext cx="83538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462">
                  <a:extLst>
                    <a:ext uri="{9D8B030D-6E8A-4147-A177-3AD203B41FA5}">
                      <a16:colId xmlns:a16="http://schemas.microsoft.com/office/drawing/2014/main" val="182066165"/>
                    </a:ext>
                  </a:extLst>
                </a:gridCol>
                <a:gridCol w="278462">
                  <a:extLst>
                    <a:ext uri="{9D8B030D-6E8A-4147-A177-3AD203B41FA5}">
                      <a16:colId xmlns:a16="http://schemas.microsoft.com/office/drawing/2014/main" val="2560264923"/>
                    </a:ext>
                  </a:extLst>
                </a:gridCol>
                <a:gridCol w="278462">
                  <a:extLst>
                    <a:ext uri="{9D8B030D-6E8A-4147-A177-3AD203B41FA5}">
                      <a16:colId xmlns:a16="http://schemas.microsoft.com/office/drawing/2014/main" val="26131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20571"/>
                  </a:ext>
                </a:extLst>
              </a:tr>
            </a:tbl>
          </a:graphicData>
        </a:graphic>
      </p:graphicFrame>
      <p:cxnSp>
        <p:nvCxnSpPr>
          <p:cNvPr id="59" name="Conector de Seta Reta 58"/>
          <p:cNvCxnSpPr/>
          <p:nvPr/>
        </p:nvCxnSpPr>
        <p:spPr>
          <a:xfrm>
            <a:off x="3835561" y="5309882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/>
          <p:nvPr/>
        </p:nvCxnSpPr>
        <p:spPr>
          <a:xfrm>
            <a:off x="3823110" y="5470583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/>
          <p:cNvSpPr txBox="1"/>
          <p:nvPr/>
        </p:nvSpPr>
        <p:spPr>
          <a:xfrm>
            <a:off x="1472869" y="5208321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Crescente</a:t>
            </a:r>
          </a:p>
        </p:txBody>
      </p:sp>
      <p:sp>
        <p:nvSpPr>
          <p:cNvPr id="62" name="CaixaDeTexto 61"/>
          <p:cNvSpPr txBox="1"/>
          <p:nvPr/>
        </p:nvSpPr>
        <p:spPr>
          <a:xfrm>
            <a:off x="6177956" y="4642336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Pior Ajuste</a:t>
            </a:r>
          </a:p>
        </p:txBody>
      </p:sp>
      <p:sp>
        <p:nvSpPr>
          <p:cNvPr id="63" name="CaixaDeTexto 62"/>
          <p:cNvSpPr txBox="1"/>
          <p:nvPr/>
        </p:nvSpPr>
        <p:spPr>
          <a:xfrm>
            <a:off x="6177955" y="5208321"/>
            <a:ext cx="2429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Primeiro e Melhor Ajuste</a:t>
            </a:r>
          </a:p>
        </p:txBody>
      </p:sp>
    </p:spTree>
    <p:extLst>
      <p:ext uri="{BB962C8B-B14F-4D97-AF65-F5344CB8AC3E}">
        <p14:creationId xmlns:p14="http://schemas.microsoft.com/office/powerpoint/2010/main" val="3296181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dados podem ser organizados na memória basicamente de duas formas</a:t>
            </a:r>
          </a:p>
          <a:p>
            <a:pPr lvl="1"/>
            <a:r>
              <a:rPr lang="pt-BR" dirty="0"/>
              <a:t>Organização sequencial</a:t>
            </a:r>
          </a:p>
          <a:p>
            <a:pPr lvl="1"/>
            <a:r>
              <a:rPr lang="pt-BR" dirty="0"/>
              <a:t>Organização encadeada</a:t>
            </a:r>
          </a:p>
        </p:txBody>
      </p:sp>
      <p:sp>
        <p:nvSpPr>
          <p:cNvPr id="4" name="Retângulo 3"/>
          <p:cNvSpPr/>
          <p:nvPr/>
        </p:nvSpPr>
        <p:spPr>
          <a:xfrm>
            <a:off x="2678088" y="3933056"/>
            <a:ext cx="1071570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00100110</a:t>
            </a:r>
          </a:p>
        </p:txBody>
      </p:sp>
      <p:sp>
        <p:nvSpPr>
          <p:cNvPr id="5" name="Retângulo 4"/>
          <p:cNvSpPr/>
          <p:nvPr/>
        </p:nvSpPr>
        <p:spPr>
          <a:xfrm>
            <a:off x="2678087" y="4217336"/>
            <a:ext cx="1071570" cy="28634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00001100</a:t>
            </a:r>
          </a:p>
        </p:txBody>
      </p:sp>
      <p:sp>
        <p:nvSpPr>
          <p:cNvPr id="6" name="Retângulo 5"/>
          <p:cNvSpPr/>
          <p:nvPr/>
        </p:nvSpPr>
        <p:spPr>
          <a:xfrm>
            <a:off x="2678087" y="4500933"/>
            <a:ext cx="1071570" cy="29130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00110110</a:t>
            </a:r>
          </a:p>
        </p:txBody>
      </p:sp>
      <p:sp>
        <p:nvSpPr>
          <p:cNvPr id="7" name="Retângulo 6"/>
          <p:cNvSpPr/>
          <p:nvPr/>
        </p:nvSpPr>
        <p:spPr>
          <a:xfrm>
            <a:off x="2678087" y="4785803"/>
            <a:ext cx="1071570" cy="28587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01011000</a:t>
            </a:r>
          </a:p>
        </p:txBody>
      </p:sp>
      <p:sp>
        <p:nvSpPr>
          <p:cNvPr id="8" name="Retângulo 7"/>
          <p:cNvSpPr/>
          <p:nvPr/>
        </p:nvSpPr>
        <p:spPr>
          <a:xfrm>
            <a:off x="2678087" y="5074139"/>
            <a:ext cx="1071570" cy="28575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00011010</a:t>
            </a:r>
          </a:p>
        </p:txBody>
      </p:sp>
      <p:sp>
        <p:nvSpPr>
          <p:cNvPr id="9" name="Retângulo 8"/>
          <p:cNvSpPr/>
          <p:nvPr/>
        </p:nvSpPr>
        <p:spPr>
          <a:xfrm>
            <a:off x="2678087" y="5356043"/>
            <a:ext cx="1071570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01011010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4649290" y="4626119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Sequencial</a:t>
            </a:r>
          </a:p>
        </p:txBody>
      </p:sp>
      <p:sp>
        <p:nvSpPr>
          <p:cNvPr id="11" name="Chave direita 28"/>
          <p:cNvSpPr/>
          <p:nvPr/>
        </p:nvSpPr>
        <p:spPr>
          <a:xfrm>
            <a:off x="4400580" y="3933056"/>
            <a:ext cx="186214" cy="170873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have direita 29"/>
          <p:cNvSpPr/>
          <p:nvPr/>
        </p:nvSpPr>
        <p:spPr>
          <a:xfrm rot="5400000">
            <a:off x="3142434" y="5326097"/>
            <a:ext cx="142876" cy="107157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639616" y="6004758"/>
            <a:ext cx="1125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Dados na </a:t>
            </a:r>
            <a:br>
              <a:rPr lang="pt-BR" dirty="0"/>
            </a:br>
            <a:r>
              <a:rPr lang="pt-BR" dirty="0"/>
              <a:t>Memória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1775520" y="3933056"/>
            <a:ext cx="642942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38</a:t>
            </a:r>
            <a:endParaRPr lang="pt-BR" sz="1200" dirty="0">
              <a:latin typeface="+mj-lt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1775520" y="4218808"/>
            <a:ext cx="642942" cy="28575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12</a:t>
            </a:r>
            <a:endParaRPr lang="pt-BR" sz="1400" dirty="0">
              <a:latin typeface="+mj-lt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1775519" y="4506483"/>
            <a:ext cx="642942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54</a:t>
            </a:r>
            <a:endParaRPr lang="pt-BR" sz="1400" dirty="0">
              <a:latin typeface="+mj-lt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1775519" y="4790311"/>
            <a:ext cx="642942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88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1775519" y="5074139"/>
            <a:ext cx="642942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26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1775519" y="5356043"/>
            <a:ext cx="642942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90</a:t>
            </a:r>
          </a:p>
        </p:txBody>
      </p:sp>
      <p:sp>
        <p:nvSpPr>
          <p:cNvPr id="20" name="Chave direita 39"/>
          <p:cNvSpPr/>
          <p:nvPr/>
        </p:nvSpPr>
        <p:spPr>
          <a:xfrm rot="5400000">
            <a:off x="2039898" y="5498740"/>
            <a:ext cx="142876" cy="64294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1714432" y="5945173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Dados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3748330" y="3939654"/>
            <a:ext cx="521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0xCB20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748331" y="4262318"/>
            <a:ext cx="521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0xCB21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3748332" y="4539058"/>
            <a:ext cx="521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0xCB22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3749127" y="4810785"/>
            <a:ext cx="521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0xCB23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3749657" y="5069521"/>
            <a:ext cx="521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0xCB24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3749657" y="5367605"/>
            <a:ext cx="521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0xCB25</a:t>
            </a:r>
          </a:p>
        </p:txBody>
      </p:sp>
      <p:grpSp>
        <p:nvGrpSpPr>
          <p:cNvPr id="83" name="Agrupar 82"/>
          <p:cNvGrpSpPr/>
          <p:nvPr/>
        </p:nvGrpSpPr>
        <p:grpSpPr>
          <a:xfrm>
            <a:off x="6995156" y="3674785"/>
            <a:ext cx="4264603" cy="2789471"/>
            <a:chOff x="6542071" y="3274306"/>
            <a:chExt cx="4264603" cy="2789471"/>
          </a:xfrm>
        </p:grpSpPr>
        <p:sp>
          <p:nvSpPr>
            <p:cNvPr id="28" name="Retângulo 27"/>
            <p:cNvSpPr/>
            <p:nvPr/>
          </p:nvSpPr>
          <p:spPr>
            <a:xfrm>
              <a:off x="7337481" y="3345744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00100110</a:t>
              </a: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7337481" y="3560058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7337481" y="3774372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00110110</a:t>
              </a: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7337481" y="3988686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01011000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7337481" y="4203000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7337481" y="4417314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01000101</a:t>
              </a: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7337481" y="4631628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01011010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7337481" y="4845942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9583262" y="3982615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Encadeada</a:t>
              </a:r>
            </a:p>
          </p:txBody>
        </p:sp>
        <p:sp>
          <p:nvSpPr>
            <p:cNvPr id="37" name="Chave direita 28"/>
            <p:cNvSpPr/>
            <p:nvPr/>
          </p:nvSpPr>
          <p:spPr>
            <a:xfrm>
              <a:off x="9361047" y="3274306"/>
              <a:ext cx="142876" cy="178595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Chave direita 29"/>
            <p:cNvSpPr/>
            <p:nvPr/>
          </p:nvSpPr>
          <p:spPr>
            <a:xfrm rot="5400000">
              <a:off x="7801827" y="4738785"/>
              <a:ext cx="142876" cy="107157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7299009" y="5417446"/>
              <a:ext cx="1125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Dados na </a:t>
              </a:r>
              <a:br>
                <a:rPr lang="pt-BR" dirty="0"/>
              </a:br>
              <a:r>
                <a:rPr lang="pt-BR" dirty="0"/>
                <a:t>Memória</a:t>
              </a: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6542071" y="3345744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38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6542071" y="3897973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54</a:t>
              </a: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6542071" y="4433758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88</a:t>
              </a: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6542071" y="4998301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90</a:t>
              </a:r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6542071" y="5537790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69</a:t>
              </a:r>
            </a:p>
          </p:txBody>
        </p:sp>
        <p:cxnSp>
          <p:nvCxnSpPr>
            <p:cNvPr id="47" name="Conector de seta reta 43"/>
            <p:cNvCxnSpPr>
              <a:stCxn id="40" idx="2"/>
              <a:endCxn id="41" idx="0"/>
            </p:cNvCxnSpPr>
            <p:nvPr/>
          </p:nvCxnSpPr>
          <p:spPr>
            <a:xfrm>
              <a:off x="6756385" y="3702934"/>
              <a:ext cx="0" cy="1950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4"/>
            <p:cNvCxnSpPr>
              <a:stCxn id="41" idx="2"/>
              <a:endCxn id="42" idx="0"/>
            </p:cNvCxnSpPr>
            <p:nvPr/>
          </p:nvCxnSpPr>
          <p:spPr>
            <a:xfrm>
              <a:off x="6756385" y="4255163"/>
              <a:ext cx="0" cy="1785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de seta reta 47"/>
            <p:cNvCxnSpPr>
              <a:stCxn id="42" idx="2"/>
              <a:endCxn id="43" idx="0"/>
            </p:cNvCxnSpPr>
            <p:nvPr/>
          </p:nvCxnSpPr>
          <p:spPr>
            <a:xfrm>
              <a:off x="6756385" y="4790948"/>
              <a:ext cx="0" cy="2073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de seta reta 50"/>
            <p:cNvCxnSpPr>
              <a:stCxn id="43" idx="2"/>
              <a:endCxn id="44" idx="0"/>
            </p:cNvCxnSpPr>
            <p:nvPr/>
          </p:nvCxnSpPr>
          <p:spPr>
            <a:xfrm>
              <a:off x="6756385" y="5355491"/>
              <a:ext cx="0" cy="1822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angulado 59"/>
            <p:cNvCxnSpPr>
              <a:stCxn id="28" idx="3"/>
              <a:endCxn id="30" idx="3"/>
            </p:cNvCxnSpPr>
            <p:nvPr/>
          </p:nvCxnSpPr>
          <p:spPr>
            <a:xfrm>
              <a:off x="8409051" y="3452901"/>
              <a:ext cx="1588" cy="428628"/>
            </a:xfrm>
            <a:prstGeom prst="bentConnector3">
              <a:avLst>
                <a:gd name="adj1" fmla="val 1439546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angulado 60"/>
            <p:cNvCxnSpPr>
              <a:stCxn id="30" idx="1"/>
              <a:endCxn id="31" idx="1"/>
            </p:cNvCxnSpPr>
            <p:nvPr/>
          </p:nvCxnSpPr>
          <p:spPr>
            <a:xfrm rot="10800000" flipV="1">
              <a:off x="7337481" y="3881529"/>
              <a:ext cx="1588" cy="214314"/>
            </a:xfrm>
            <a:prstGeom prst="bentConnector3">
              <a:avLst>
                <a:gd name="adj1" fmla="val 1439546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angulado 63"/>
            <p:cNvCxnSpPr>
              <a:stCxn id="31" idx="3"/>
              <a:endCxn id="34" idx="3"/>
            </p:cNvCxnSpPr>
            <p:nvPr/>
          </p:nvCxnSpPr>
          <p:spPr>
            <a:xfrm>
              <a:off x="8409051" y="4095843"/>
              <a:ext cx="1588" cy="642942"/>
            </a:xfrm>
            <a:prstGeom prst="bentConnector3">
              <a:avLst>
                <a:gd name="adj1" fmla="val 1439546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angulado 66"/>
            <p:cNvCxnSpPr>
              <a:stCxn id="34" idx="1"/>
              <a:endCxn id="33" idx="1"/>
            </p:cNvCxnSpPr>
            <p:nvPr/>
          </p:nvCxnSpPr>
          <p:spPr>
            <a:xfrm rot="10800000">
              <a:off x="7337481" y="4524471"/>
              <a:ext cx="1588" cy="214314"/>
            </a:xfrm>
            <a:prstGeom prst="bentConnector3">
              <a:avLst>
                <a:gd name="adj1" fmla="val 1439546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CaixaDeTexto 54"/>
            <p:cNvSpPr txBox="1"/>
            <p:nvPr/>
          </p:nvSpPr>
          <p:spPr>
            <a:xfrm>
              <a:off x="8691415" y="3345744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0xCB20</a:t>
              </a:r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8691415" y="3560058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0xCB21</a:t>
              </a:r>
            </a:p>
          </p:txBody>
        </p:sp>
        <p:sp>
          <p:nvSpPr>
            <p:cNvPr id="57" name="CaixaDeTexto 56"/>
            <p:cNvSpPr txBox="1"/>
            <p:nvPr/>
          </p:nvSpPr>
          <p:spPr>
            <a:xfrm>
              <a:off x="8691415" y="3774372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0xCB22</a:t>
              </a:r>
            </a:p>
          </p:txBody>
        </p:sp>
        <p:sp>
          <p:nvSpPr>
            <p:cNvPr id="58" name="CaixaDeTexto 57"/>
            <p:cNvSpPr txBox="1"/>
            <p:nvPr/>
          </p:nvSpPr>
          <p:spPr>
            <a:xfrm>
              <a:off x="8691415" y="3988686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0xCB23</a:t>
              </a:r>
            </a:p>
          </p:txBody>
        </p:sp>
        <p:sp>
          <p:nvSpPr>
            <p:cNvPr id="59" name="CaixaDeTexto 58"/>
            <p:cNvSpPr txBox="1"/>
            <p:nvPr/>
          </p:nvSpPr>
          <p:spPr>
            <a:xfrm>
              <a:off x="8691415" y="4203000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0xCB24</a:t>
              </a:r>
            </a:p>
          </p:txBody>
        </p:sp>
        <p:sp>
          <p:nvSpPr>
            <p:cNvPr id="60" name="CaixaDeTexto 59"/>
            <p:cNvSpPr txBox="1"/>
            <p:nvPr/>
          </p:nvSpPr>
          <p:spPr>
            <a:xfrm>
              <a:off x="8691415" y="4417314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0xCB25</a:t>
              </a:r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8691415" y="4631628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0xCB26</a:t>
              </a:r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8691415" y="4845942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5705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Alocação Rápida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método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alocação rápida</a:t>
            </a:r>
            <a:r>
              <a:rPr lang="pt-BR" dirty="0"/>
              <a:t> mantém listas separadas para alguns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tamanhos mais requisitados </a:t>
            </a:r>
            <a:r>
              <a:rPr lang="pt-BR" dirty="0"/>
              <a:t>de blocos livres</a:t>
            </a:r>
          </a:p>
          <a:p>
            <a:pPr lvl="1"/>
            <a:r>
              <a:rPr lang="pt-BR" dirty="0"/>
              <a:t>Gera fragmentação interna para blocos de tamanhos diferentes</a:t>
            </a:r>
          </a:p>
          <a:p>
            <a:pPr lvl="1"/>
            <a:r>
              <a:rPr lang="pt-BR" dirty="0"/>
              <a:t>Pode ser adaptado para trabalhar apenas com tamanhos usados pela aplicação</a:t>
            </a:r>
          </a:p>
        </p:txBody>
      </p:sp>
      <p:graphicFrame>
        <p:nvGraphicFramePr>
          <p:cNvPr id="34" name="Tabela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148594"/>
              </p:ext>
            </p:extLst>
          </p:nvPr>
        </p:nvGraphicFramePr>
        <p:xfrm>
          <a:off x="5430408" y="4282589"/>
          <a:ext cx="83538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462">
                  <a:extLst>
                    <a:ext uri="{9D8B030D-6E8A-4147-A177-3AD203B41FA5}">
                      <a16:colId xmlns:a16="http://schemas.microsoft.com/office/drawing/2014/main" val="182066165"/>
                    </a:ext>
                  </a:extLst>
                </a:gridCol>
                <a:gridCol w="278462">
                  <a:extLst>
                    <a:ext uri="{9D8B030D-6E8A-4147-A177-3AD203B41FA5}">
                      <a16:colId xmlns:a16="http://schemas.microsoft.com/office/drawing/2014/main" val="2560264923"/>
                    </a:ext>
                  </a:extLst>
                </a:gridCol>
                <a:gridCol w="278462">
                  <a:extLst>
                    <a:ext uri="{9D8B030D-6E8A-4147-A177-3AD203B41FA5}">
                      <a16:colId xmlns:a16="http://schemas.microsoft.com/office/drawing/2014/main" val="26131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20571"/>
                  </a:ext>
                </a:extLst>
              </a:tr>
            </a:tbl>
          </a:graphicData>
        </a:graphic>
      </p:graphicFrame>
      <p:cxnSp>
        <p:nvCxnSpPr>
          <p:cNvPr id="35" name="Conector de Seta Reta 34"/>
          <p:cNvCxnSpPr/>
          <p:nvPr/>
        </p:nvCxnSpPr>
        <p:spPr>
          <a:xfrm>
            <a:off x="5210729" y="4384150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>
            <a:off x="5198278" y="4544851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ela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741295"/>
              </p:ext>
            </p:extLst>
          </p:nvPr>
        </p:nvGraphicFramePr>
        <p:xfrm>
          <a:off x="3299703" y="4282589"/>
          <a:ext cx="83538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462">
                  <a:extLst>
                    <a:ext uri="{9D8B030D-6E8A-4147-A177-3AD203B41FA5}">
                      <a16:colId xmlns:a16="http://schemas.microsoft.com/office/drawing/2014/main" val="182066165"/>
                    </a:ext>
                  </a:extLst>
                </a:gridCol>
                <a:gridCol w="278462">
                  <a:extLst>
                    <a:ext uri="{9D8B030D-6E8A-4147-A177-3AD203B41FA5}">
                      <a16:colId xmlns:a16="http://schemas.microsoft.com/office/drawing/2014/main" val="2560264923"/>
                    </a:ext>
                  </a:extLst>
                </a:gridCol>
                <a:gridCol w="278462">
                  <a:extLst>
                    <a:ext uri="{9D8B030D-6E8A-4147-A177-3AD203B41FA5}">
                      <a16:colId xmlns:a16="http://schemas.microsoft.com/office/drawing/2014/main" val="26131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20571"/>
                  </a:ext>
                </a:extLst>
              </a:tr>
            </a:tbl>
          </a:graphicData>
        </a:graphic>
      </p:graphicFrame>
      <p:graphicFrame>
        <p:nvGraphicFramePr>
          <p:cNvPr id="38" name="Tabela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645565"/>
              </p:ext>
            </p:extLst>
          </p:nvPr>
        </p:nvGraphicFramePr>
        <p:xfrm>
          <a:off x="4369050" y="4282589"/>
          <a:ext cx="83538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462">
                  <a:extLst>
                    <a:ext uri="{9D8B030D-6E8A-4147-A177-3AD203B41FA5}">
                      <a16:colId xmlns:a16="http://schemas.microsoft.com/office/drawing/2014/main" val="182066165"/>
                    </a:ext>
                  </a:extLst>
                </a:gridCol>
                <a:gridCol w="278462">
                  <a:extLst>
                    <a:ext uri="{9D8B030D-6E8A-4147-A177-3AD203B41FA5}">
                      <a16:colId xmlns:a16="http://schemas.microsoft.com/office/drawing/2014/main" val="2560264923"/>
                    </a:ext>
                  </a:extLst>
                </a:gridCol>
                <a:gridCol w="278462">
                  <a:extLst>
                    <a:ext uri="{9D8B030D-6E8A-4147-A177-3AD203B41FA5}">
                      <a16:colId xmlns:a16="http://schemas.microsoft.com/office/drawing/2014/main" val="26131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20571"/>
                  </a:ext>
                </a:extLst>
              </a:tr>
            </a:tbl>
          </a:graphicData>
        </a:graphic>
      </p:graphicFrame>
      <p:cxnSp>
        <p:nvCxnSpPr>
          <p:cNvPr id="39" name="Conector de Seta Reta 38"/>
          <p:cNvCxnSpPr/>
          <p:nvPr/>
        </p:nvCxnSpPr>
        <p:spPr>
          <a:xfrm>
            <a:off x="4149371" y="4384150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>
            <a:off x="4136920" y="4544851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ela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229151"/>
              </p:ext>
            </p:extLst>
          </p:nvPr>
        </p:nvGraphicFramePr>
        <p:xfrm>
          <a:off x="5430408" y="4786590"/>
          <a:ext cx="83538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462">
                  <a:extLst>
                    <a:ext uri="{9D8B030D-6E8A-4147-A177-3AD203B41FA5}">
                      <a16:colId xmlns:a16="http://schemas.microsoft.com/office/drawing/2014/main" val="182066165"/>
                    </a:ext>
                  </a:extLst>
                </a:gridCol>
                <a:gridCol w="278462">
                  <a:extLst>
                    <a:ext uri="{9D8B030D-6E8A-4147-A177-3AD203B41FA5}">
                      <a16:colId xmlns:a16="http://schemas.microsoft.com/office/drawing/2014/main" val="2560264923"/>
                    </a:ext>
                  </a:extLst>
                </a:gridCol>
                <a:gridCol w="278462">
                  <a:extLst>
                    <a:ext uri="{9D8B030D-6E8A-4147-A177-3AD203B41FA5}">
                      <a16:colId xmlns:a16="http://schemas.microsoft.com/office/drawing/2014/main" val="26131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20571"/>
                  </a:ext>
                </a:extLst>
              </a:tr>
            </a:tbl>
          </a:graphicData>
        </a:graphic>
      </p:graphicFrame>
      <p:cxnSp>
        <p:nvCxnSpPr>
          <p:cNvPr id="42" name="Conector de Seta Reta 41"/>
          <p:cNvCxnSpPr/>
          <p:nvPr/>
        </p:nvCxnSpPr>
        <p:spPr>
          <a:xfrm>
            <a:off x="5210729" y="4888151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/>
          <p:nvPr/>
        </p:nvCxnSpPr>
        <p:spPr>
          <a:xfrm>
            <a:off x="5198278" y="5048852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ela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728265"/>
              </p:ext>
            </p:extLst>
          </p:nvPr>
        </p:nvGraphicFramePr>
        <p:xfrm>
          <a:off x="3299703" y="4786590"/>
          <a:ext cx="83538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462">
                  <a:extLst>
                    <a:ext uri="{9D8B030D-6E8A-4147-A177-3AD203B41FA5}">
                      <a16:colId xmlns:a16="http://schemas.microsoft.com/office/drawing/2014/main" val="182066165"/>
                    </a:ext>
                  </a:extLst>
                </a:gridCol>
                <a:gridCol w="278462">
                  <a:extLst>
                    <a:ext uri="{9D8B030D-6E8A-4147-A177-3AD203B41FA5}">
                      <a16:colId xmlns:a16="http://schemas.microsoft.com/office/drawing/2014/main" val="2560264923"/>
                    </a:ext>
                  </a:extLst>
                </a:gridCol>
                <a:gridCol w="278462">
                  <a:extLst>
                    <a:ext uri="{9D8B030D-6E8A-4147-A177-3AD203B41FA5}">
                      <a16:colId xmlns:a16="http://schemas.microsoft.com/office/drawing/2014/main" val="26131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20571"/>
                  </a:ext>
                </a:extLst>
              </a:tr>
            </a:tbl>
          </a:graphicData>
        </a:graphic>
      </p:graphicFrame>
      <p:graphicFrame>
        <p:nvGraphicFramePr>
          <p:cNvPr id="45" name="Tabela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187734"/>
              </p:ext>
            </p:extLst>
          </p:nvPr>
        </p:nvGraphicFramePr>
        <p:xfrm>
          <a:off x="4369050" y="4786590"/>
          <a:ext cx="83538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462">
                  <a:extLst>
                    <a:ext uri="{9D8B030D-6E8A-4147-A177-3AD203B41FA5}">
                      <a16:colId xmlns:a16="http://schemas.microsoft.com/office/drawing/2014/main" val="182066165"/>
                    </a:ext>
                  </a:extLst>
                </a:gridCol>
                <a:gridCol w="278462">
                  <a:extLst>
                    <a:ext uri="{9D8B030D-6E8A-4147-A177-3AD203B41FA5}">
                      <a16:colId xmlns:a16="http://schemas.microsoft.com/office/drawing/2014/main" val="2560264923"/>
                    </a:ext>
                  </a:extLst>
                </a:gridCol>
                <a:gridCol w="278462">
                  <a:extLst>
                    <a:ext uri="{9D8B030D-6E8A-4147-A177-3AD203B41FA5}">
                      <a16:colId xmlns:a16="http://schemas.microsoft.com/office/drawing/2014/main" val="26131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20571"/>
                  </a:ext>
                </a:extLst>
              </a:tr>
            </a:tbl>
          </a:graphicData>
        </a:graphic>
      </p:graphicFrame>
      <p:cxnSp>
        <p:nvCxnSpPr>
          <p:cNvPr id="46" name="Conector de Seta Reta 45"/>
          <p:cNvCxnSpPr/>
          <p:nvPr/>
        </p:nvCxnSpPr>
        <p:spPr>
          <a:xfrm>
            <a:off x="4149371" y="4888151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/>
          <p:cNvCxnSpPr/>
          <p:nvPr/>
        </p:nvCxnSpPr>
        <p:spPr>
          <a:xfrm>
            <a:off x="4136920" y="5048852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/>
          <p:cNvSpPr/>
          <p:nvPr/>
        </p:nvSpPr>
        <p:spPr>
          <a:xfrm>
            <a:off x="2207568" y="4717511"/>
            <a:ext cx="648072" cy="4990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Calibri" panose="020F0502020204030204" pitchFamily="34" charset="0"/>
              </a:rPr>
              <a:t>8K</a:t>
            </a:r>
          </a:p>
        </p:txBody>
      </p:sp>
      <p:sp>
        <p:nvSpPr>
          <p:cNvPr id="49" name="Retângulo 48"/>
          <p:cNvSpPr/>
          <p:nvPr/>
        </p:nvSpPr>
        <p:spPr>
          <a:xfrm>
            <a:off x="2207568" y="4218507"/>
            <a:ext cx="648072" cy="4990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Calibri" panose="020F0502020204030204" pitchFamily="34" charset="0"/>
              </a:rPr>
              <a:t>4K</a:t>
            </a:r>
          </a:p>
        </p:txBody>
      </p:sp>
      <p:cxnSp>
        <p:nvCxnSpPr>
          <p:cNvPr id="50" name="Conector de Seta Reta 49"/>
          <p:cNvCxnSpPr>
            <a:stCxn id="49" idx="3"/>
            <a:endCxn id="37" idx="1"/>
          </p:cNvCxnSpPr>
          <p:nvPr/>
        </p:nvCxnSpPr>
        <p:spPr>
          <a:xfrm>
            <a:off x="2855640" y="4468009"/>
            <a:ext cx="4440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/>
          <p:nvPr/>
        </p:nvCxnSpPr>
        <p:spPr>
          <a:xfrm>
            <a:off x="2855639" y="4967013"/>
            <a:ext cx="4440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ela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827967"/>
              </p:ext>
            </p:extLst>
          </p:nvPr>
        </p:nvGraphicFramePr>
        <p:xfrm>
          <a:off x="3299702" y="5270815"/>
          <a:ext cx="83538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462">
                  <a:extLst>
                    <a:ext uri="{9D8B030D-6E8A-4147-A177-3AD203B41FA5}">
                      <a16:colId xmlns:a16="http://schemas.microsoft.com/office/drawing/2014/main" val="182066165"/>
                    </a:ext>
                  </a:extLst>
                </a:gridCol>
                <a:gridCol w="278462">
                  <a:extLst>
                    <a:ext uri="{9D8B030D-6E8A-4147-A177-3AD203B41FA5}">
                      <a16:colId xmlns:a16="http://schemas.microsoft.com/office/drawing/2014/main" val="2560264923"/>
                    </a:ext>
                  </a:extLst>
                </a:gridCol>
                <a:gridCol w="278462">
                  <a:extLst>
                    <a:ext uri="{9D8B030D-6E8A-4147-A177-3AD203B41FA5}">
                      <a16:colId xmlns:a16="http://schemas.microsoft.com/office/drawing/2014/main" val="26131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20571"/>
                  </a:ext>
                </a:extLst>
              </a:tr>
            </a:tbl>
          </a:graphicData>
        </a:graphic>
      </p:graphicFrame>
      <p:graphicFrame>
        <p:nvGraphicFramePr>
          <p:cNvPr id="53" name="Tabela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469688"/>
              </p:ext>
            </p:extLst>
          </p:nvPr>
        </p:nvGraphicFramePr>
        <p:xfrm>
          <a:off x="4369049" y="5270815"/>
          <a:ext cx="83538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462">
                  <a:extLst>
                    <a:ext uri="{9D8B030D-6E8A-4147-A177-3AD203B41FA5}">
                      <a16:colId xmlns:a16="http://schemas.microsoft.com/office/drawing/2014/main" val="182066165"/>
                    </a:ext>
                  </a:extLst>
                </a:gridCol>
                <a:gridCol w="278462">
                  <a:extLst>
                    <a:ext uri="{9D8B030D-6E8A-4147-A177-3AD203B41FA5}">
                      <a16:colId xmlns:a16="http://schemas.microsoft.com/office/drawing/2014/main" val="2560264923"/>
                    </a:ext>
                  </a:extLst>
                </a:gridCol>
                <a:gridCol w="278462">
                  <a:extLst>
                    <a:ext uri="{9D8B030D-6E8A-4147-A177-3AD203B41FA5}">
                      <a16:colId xmlns:a16="http://schemas.microsoft.com/office/drawing/2014/main" val="26131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20571"/>
                  </a:ext>
                </a:extLst>
              </a:tr>
            </a:tbl>
          </a:graphicData>
        </a:graphic>
      </p:graphicFrame>
      <p:cxnSp>
        <p:nvCxnSpPr>
          <p:cNvPr id="54" name="Conector de Seta Reta 53"/>
          <p:cNvCxnSpPr/>
          <p:nvPr/>
        </p:nvCxnSpPr>
        <p:spPr>
          <a:xfrm>
            <a:off x="4149370" y="5372376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/>
          <p:nvPr/>
        </p:nvCxnSpPr>
        <p:spPr>
          <a:xfrm>
            <a:off x="4136919" y="5533077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tângulo 55"/>
          <p:cNvSpPr/>
          <p:nvPr/>
        </p:nvSpPr>
        <p:spPr>
          <a:xfrm>
            <a:off x="2207567" y="5201736"/>
            <a:ext cx="648072" cy="4990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Calibri" panose="020F0502020204030204" pitchFamily="34" charset="0"/>
              </a:rPr>
              <a:t>16K</a:t>
            </a:r>
          </a:p>
        </p:txBody>
      </p:sp>
      <p:cxnSp>
        <p:nvCxnSpPr>
          <p:cNvPr id="57" name="Conector de Seta Reta 56"/>
          <p:cNvCxnSpPr/>
          <p:nvPr/>
        </p:nvCxnSpPr>
        <p:spPr>
          <a:xfrm>
            <a:off x="2855638" y="5451238"/>
            <a:ext cx="4440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ixaDeTexto 57"/>
          <p:cNvSpPr txBox="1"/>
          <p:nvPr/>
        </p:nvSpPr>
        <p:spPr>
          <a:xfrm rot="5400000">
            <a:off x="2317117" y="5831056"/>
            <a:ext cx="56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3028870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Alocação Rápida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Aplicações que utilizam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alocações frequentes </a:t>
            </a:r>
            <a:r>
              <a:rPr lang="pt-BR" dirty="0"/>
              <a:t>podem ter ganhos significativos</a:t>
            </a:r>
          </a:p>
          <a:p>
            <a:pPr lvl="1"/>
            <a:r>
              <a:rPr lang="pt-BR" dirty="0"/>
              <a:t>Estudando o seu padrão de utilização de memória</a:t>
            </a:r>
          </a:p>
          <a:p>
            <a:pPr lvl="1"/>
            <a:r>
              <a:rPr lang="pt-BR" dirty="0"/>
              <a:t>Alocando manualmente grandes porções de memória </a:t>
            </a:r>
          </a:p>
          <a:p>
            <a:pPr lvl="1"/>
            <a:r>
              <a:rPr lang="pt-BR" dirty="0"/>
              <a:t>Usando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blocos de mesmo tamanho</a:t>
            </a:r>
            <a:endParaRPr lang="pt-BR" dirty="0"/>
          </a:p>
          <a:p>
            <a:pPr lvl="1"/>
            <a:r>
              <a:rPr lang="pt-BR" dirty="0"/>
              <a:t>Gerenciando os blocos previamente reservados</a:t>
            </a:r>
          </a:p>
          <a:p>
            <a:pPr lvl="1"/>
            <a:endParaRPr lang="pt-BR" dirty="0"/>
          </a:p>
          <a:p>
            <a:r>
              <a:rPr lang="pt-BR" dirty="0"/>
              <a:t>Nem toda alocação precisa ser gerenciada pela aplicação</a:t>
            </a:r>
          </a:p>
          <a:p>
            <a:pPr lvl="1"/>
            <a:r>
              <a:rPr lang="pt-BR" dirty="0"/>
              <a:t>Procure as regiões mais sensíveis à otimização</a:t>
            </a:r>
          </a:p>
          <a:p>
            <a:pPr lvl="1"/>
            <a:r>
              <a:rPr lang="pt-BR" dirty="0"/>
              <a:t>Utilize o método mais adequado para cada caso</a:t>
            </a:r>
          </a:p>
        </p:txBody>
      </p:sp>
    </p:spTree>
    <p:extLst>
      <p:ext uri="{BB962C8B-B14F-4D97-AF65-F5344CB8AC3E}">
        <p14:creationId xmlns:p14="http://schemas.microsoft.com/office/powerpoint/2010/main" val="1618563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O que acontece com o método de primeiro ajuste se ele é aplicado a uma lista ordenada por tamanhos?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Nos métodos de ajuste sequencial, descreva qual a influência da ordenação da lista na tarefa de unir blocos livres.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Faça um teste prático comparando os tempos de alocação de números inteiros na pilha, na </a:t>
            </a:r>
            <a:r>
              <a:rPr lang="pt-BR" dirty="0" err="1"/>
              <a:t>heap</a:t>
            </a:r>
            <a:r>
              <a:rPr lang="pt-BR" dirty="0"/>
              <a:t> e em memória previamente alocada.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Construa um sistema de gerenciamento de memória que trabalhe com blocos de mesmo tamanho. O tamanho de cada bloco deve ser configurável na criação do gerenciador.</a:t>
            </a:r>
          </a:p>
        </p:txBody>
      </p:sp>
    </p:spTree>
    <p:extLst>
      <p:ext uri="{BB962C8B-B14F-4D97-AF65-F5344CB8AC3E}">
        <p14:creationId xmlns:p14="http://schemas.microsoft.com/office/powerpoint/2010/main" val="2193298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Todas 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estruturas de dados </a:t>
            </a:r>
            <a:r>
              <a:rPr lang="pt-BR" dirty="0"/>
              <a:t>utilizam memória alocada</a:t>
            </a:r>
          </a:p>
          <a:p>
            <a:pPr lvl="1"/>
            <a:r>
              <a:rPr lang="pt-BR" dirty="0"/>
              <a:t>Automaticamente (</a:t>
            </a:r>
            <a:r>
              <a:rPr lang="pt-BR" dirty="0" err="1"/>
              <a:t>Stack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Dinamicamente (</a:t>
            </a:r>
            <a:r>
              <a:rPr lang="pt-BR" dirty="0" err="1"/>
              <a:t>Heap</a:t>
            </a:r>
            <a:r>
              <a:rPr lang="pt-BR" dirty="0"/>
              <a:t>)</a:t>
            </a:r>
          </a:p>
          <a:p>
            <a:r>
              <a:rPr lang="pt-BR" dirty="0"/>
              <a:t>Existe uma grande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diferença no desempenho </a:t>
            </a:r>
            <a:r>
              <a:rPr lang="pt-BR" dirty="0"/>
              <a:t>da alocação feita pelo S.O.</a:t>
            </a:r>
          </a:p>
          <a:p>
            <a:pPr lvl="1"/>
            <a:r>
              <a:rPr lang="pt-BR" dirty="0"/>
              <a:t>Memória alocada na pilha (</a:t>
            </a:r>
            <a:r>
              <a:rPr lang="pt-BR" dirty="0" err="1"/>
              <a:t>Stack</a:t>
            </a:r>
            <a:r>
              <a:rPr lang="pt-BR" dirty="0"/>
              <a:t>) é muito mais rápida que na </a:t>
            </a:r>
            <a:r>
              <a:rPr lang="pt-BR" dirty="0" err="1"/>
              <a:t>Heap</a:t>
            </a:r>
            <a:endParaRPr lang="pt-BR" dirty="0"/>
          </a:p>
          <a:p>
            <a:r>
              <a:rPr lang="pt-BR" dirty="0"/>
              <a:t>Programas podem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otimizar a alocação</a:t>
            </a:r>
            <a:r>
              <a:rPr lang="pt-BR" dirty="0"/>
              <a:t> de memória</a:t>
            </a:r>
          </a:p>
          <a:p>
            <a:pPr lvl="1"/>
            <a:r>
              <a:rPr lang="pt-BR" dirty="0"/>
              <a:t>Conhecendo os padrões de alocação utilizados pelas suas estruturas de dados</a:t>
            </a:r>
          </a:p>
          <a:p>
            <a:pPr lvl="1"/>
            <a:r>
              <a:rPr lang="pt-BR" dirty="0"/>
              <a:t>Gerenciando a memória utilizada pela aplicação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8954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Não importa como os dados estão dispostos na memória, existem várias formas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organizá-los logicamente</a:t>
            </a:r>
          </a:p>
        </p:txBody>
      </p:sp>
      <p:sp>
        <p:nvSpPr>
          <p:cNvPr id="32" name="Retângulo 31"/>
          <p:cNvSpPr/>
          <p:nvPr/>
        </p:nvSpPr>
        <p:spPr>
          <a:xfrm>
            <a:off x="1823791" y="3946839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38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2538171" y="3946839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54</a:t>
            </a:r>
          </a:p>
        </p:txBody>
      </p:sp>
      <p:sp>
        <p:nvSpPr>
          <p:cNvPr id="35" name="Retângulo 34"/>
          <p:cNvSpPr/>
          <p:nvPr/>
        </p:nvSpPr>
        <p:spPr>
          <a:xfrm>
            <a:off x="3252551" y="3946839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88</a:t>
            </a:r>
          </a:p>
        </p:txBody>
      </p:sp>
      <p:sp>
        <p:nvSpPr>
          <p:cNvPr id="37" name="Retângulo 36"/>
          <p:cNvSpPr/>
          <p:nvPr/>
        </p:nvSpPr>
        <p:spPr>
          <a:xfrm>
            <a:off x="3966931" y="3946839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90</a:t>
            </a:r>
          </a:p>
        </p:txBody>
      </p:sp>
      <p:sp>
        <p:nvSpPr>
          <p:cNvPr id="39" name="Retângulo 38"/>
          <p:cNvSpPr/>
          <p:nvPr/>
        </p:nvSpPr>
        <p:spPr>
          <a:xfrm>
            <a:off x="4681311" y="3946839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69</a:t>
            </a:r>
          </a:p>
        </p:txBody>
      </p:sp>
      <p:sp>
        <p:nvSpPr>
          <p:cNvPr id="40" name="Chave direita 39"/>
          <p:cNvSpPr/>
          <p:nvPr/>
        </p:nvSpPr>
        <p:spPr>
          <a:xfrm rot="5400000">
            <a:off x="3395427" y="2875269"/>
            <a:ext cx="142876" cy="328614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/>
          <p:cNvSpPr txBox="1"/>
          <p:nvPr/>
        </p:nvSpPr>
        <p:spPr>
          <a:xfrm>
            <a:off x="1823791" y="4661220"/>
            <a:ext cx="3286148" cy="923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Dados organizados</a:t>
            </a:r>
            <a:br>
              <a:rPr lang="pt-BR" dirty="0"/>
            </a:br>
            <a:r>
              <a:rPr lang="pt-BR" dirty="0"/>
              <a:t>logicamente como uma </a:t>
            </a:r>
            <a:br>
              <a:rPr lang="pt-BR" dirty="0"/>
            </a:br>
            <a:r>
              <a:rPr lang="pt-BR" dirty="0"/>
              <a:t>lista</a:t>
            </a:r>
          </a:p>
        </p:txBody>
      </p:sp>
      <p:cxnSp>
        <p:nvCxnSpPr>
          <p:cNvPr id="44" name="Conector de seta reta 43"/>
          <p:cNvCxnSpPr>
            <a:stCxn id="32" idx="3"/>
            <a:endCxn id="34" idx="1"/>
          </p:cNvCxnSpPr>
          <p:nvPr/>
        </p:nvCxnSpPr>
        <p:spPr>
          <a:xfrm>
            <a:off x="2252419" y="4125434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>
            <a:stCxn id="34" idx="3"/>
            <a:endCxn id="35" idx="1"/>
          </p:cNvCxnSpPr>
          <p:nvPr/>
        </p:nvCxnSpPr>
        <p:spPr>
          <a:xfrm>
            <a:off x="2966799" y="4125434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>
            <a:stCxn id="35" idx="3"/>
            <a:endCxn id="37" idx="1"/>
          </p:cNvCxnSpPr>
          <p:nvPr/>
        </p:nvCxnSpPr>
        <p:spPr>
          <a:xfrm>
            <a:off x="3681179" y="4125434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stCxn id="37" idx="3"/>
            <a:endCxn id="39" idx="1"/>
          </p:cNvCxnSpPr>
          <p:nvPr/>
        </p:nvCxnSpPr>
        <p:spPr>
          <a:xfrm>
            <a:off x="4395559" y="4125434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/>
          <p:cNvSpPr txBox="1"/>
          <p:nvPr/>
        </p:nvSpPr>
        <p:spPr>
          <a:xfrm>
            <a:off x="6477337" y="5493187"/>
            <a:ext cx="285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Dados organizados logicamente como uma hierarquia</a:t>
            </a:r>
          </a:p>
        </p:txBody>
      </p:sp>
      <p:sp>
        <p:nvSpPr>
          <p:cNvPr id="75" name="Retângulo 74"/>
          <p:cNvSpPr/>
          <p:nvPr/>
        </p:nvSpPr>
        <p:spPr>
          <a:xfrm>
            <a:off x="6681184" y="4727784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38</a:t>
            </a:r>
          </a:p>
        </p:txBody>
      </p:sp>
      <p:sp>
        <p:nvSpPr>
          <p:cNvPr id="76" name="Retângulo 75"/>
          <p:cNvSpPr/>
          <p:nvPr/>
        </p:nvSpPr>
        <p:spPr>
          <a:xfrm>
            <a:off x="7038374" y="3870528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54</a:t>
            </a:r>
          </a:p>
        </p:txBody>
      </p:sp>
      <p:sp>
        <p:nvSpPr>
          <p:cNvPr id="77" name="Retângulo 76"/>
          <p:cNvSpPr/>
          <p:nvPr/>
        </p:nvSpPr>
        <p:spPr>
          <a:xfrm>
            <a:off x="7824192" y="3013272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88</a:t>
            </a:r>
          </a:p>
        </p:txBody>
      </p:sp>
      <p:sp>
        <p:nvSpPr>
          <p:cNvPr id="78" name="Retângulo 77"/>
          <p:cNvSpPr/>
          <p:nvPr/>
        </p:nvSpPr>
        <p:spPr>
          <a:xfrm>
            <a:off x="8467134" y="3870528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90</a:t>
            </a:r>
          </a:p>
        </p:txBody>
      </p:sp>
      <p:sp>
        <p:nvSpPr>
          <p:cNvPr id="79" name="Retângulo 78"/>
          <p:cNvSpPr/>
          <p:nvPr/>
        </p:nvSpPr>
        <p:spPr>
          <a:xfrm>
            <a:off x="7395564" y="4727784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69</a:t>
            </a:r>
          </a:p>
        </p:txBody>
      </p:sp>
      <p:cxnSp>
        <p:nvCxnSpPr>
          <p:cNvPr id="80" name="Conector de seta reta 79"/>
          <p:cNvCxnSpPr>
            <a:stCxn id="76" idx="2"/>
            <a:endCxn id="75" idx="0"/>
          </p:cNvCxnSpPr>
          <p:nvPr/>
        </p:nvCxnSpPr>
        <p:spPr>
          <a:xfrm rot="5400000">
            <a:off x="6824060" y="4299156"/>
            <a:ext cx="500066" cy="357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>
            <a:stCxn id="77" idx="2"/>
            <a:endCxn id="76" idx="0"/>
          </p:cNvCxnSpPr>
          <p:nvPr/>
        </p:nvCxnSpPr>
        <p:spPr>
          <a:xfrm rot="5400000">
            <a:off x="7395564" y="3227586"/>
            <a:ext cx="500066" cy="785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stCxn id="77" idx="2"/>
            <a:endCxn id="78" idx="0"/>
          </p:cNvCxnSpPr>
          <p:nvPr/>
        </p:nvCxnSpPr>
        <p:spPr>
          <a:xfrm rot="16200000" flipH="1">
            <a:off x="8109944" y="3299024"/>
            <a:ext cx="500066" cy="6429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>
            <a:stCxn id="76" idx="2"/>
            <a:endCxn id="79" idx="0"/>
          </p:cNvCxnSpPr>
          <p:nvPr/>
        </p:nvCxnSpPr>
        <p:spPr>
          <a:xfrm rot="16200000" flipH="1">
            <a:off x="7181250" y="4299156"/>
            <a:ext cx="500066" cy="357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have direita 96"/>
          <p:cNvSpPr/>
          <p:nvPr/>
        </p:nvSpPr>
        <p:spPr>
          <a:xfrm rot="5400000">
            <a:off x="7865611" y="4043423"/>
            <a:ext cx="214314" cy="258316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939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estrutura de dados </a:t>
            </a:r>
            <a:r>
              <a:rPr lang="pt-BR" dirty="0"/>
              <a:t>é definida por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organização lógica </a:t>
            </a:r>
            <a:r>
              <a:rPr lang="pt-BR" dirty="0"/>
              <a:t>dos dados e 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operações de manipulação</a:t>
            </a:r>
            <a:r>
              <a:rPr lang="pt-BR" dirty="0"/>
              <a:t> associadas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1985844" y="5418545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Inserção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2554101" y="5775735"/>
            <a:ext cx="100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Remoção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3125604" y="5418545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Ordenação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5703047" y="5715016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Inserção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6287842" y="6117178"/>
            <a:ext cx="100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Remoção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6779601" y="5715016"/>
            <a:ext cx="937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Percurso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8332701" y="5628173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Inserção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8368621" y="5973196"/>
            <a:ext cx="1008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Remoção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1842968" y="3643314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Listas e Filas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8301197" y="3258577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Pilhas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5708030" y="3357562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Árvores</a:t>
            </a:r>
          </a:p>
        </p:txBody>
      </p:sp>
      <p:sp>
        <p:nvSpPr>
          <p:cNvPr id="32" name="Retângulo 31"/>
          <p:cNvSpPr/>
          <p:nvPr/>
        </p:nvSpPr>
        <p:spPr>
          <a:xfrm>
            <a:off x="1771530" y="4214818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38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2200158" y="4214818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54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2628786" y="4214818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88</a:t>
            </a:r>
          </a:p>
        </p:txBody>
      </p:sp>
      <p:sp>
        <p:nvSpPr>
          <p:cNvPr id="36" name="Retângulo 35"/>
          <p:cNvSpPr/>
          <p:nvPr/>
        </p:nvSpPr>
        <p:spPr>
          <a:xfrm>
            <a:off x="3057414" y="4214818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90</a:t>
            </a:r>
          </a:p>
        </p:txBody>
      </p:sp>
      <p:sp>
        <p:nvSpPr>
          <p:cNvPr id="41" name="Retângulo 40"/>
          <p:cNvSpPr/>
          <p:nvPr/>
        </p:nvSpPr>
        <p:spPr>
          <a:xfrm>
            <a:off x="3486042" y="4214818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69</a:t>
            </a:r>
          </a:p>
        </p:txBody>
      </p:sp>
      <p:sp>
        <p:nvSpPr>
          <p:cNvPr id="47" name="Retângulo 46"/>
          <p:cNvSpPr/>
          <p:nvPr/>
        </p:nvSpPr>
        <p:spPr>
          <a:xfrm>
            <a:off x="1271464" y="4857760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38</a:t>
            </a:r>
          </a:p>
        </p:txBody>
      </p:sp>
      <p:sp>
        <p:nvSpPr>
          <p:cNvPr id="48" name="Retângulo 47"/>
          <p:cNvSpPr/>
          <p:nvPr/>
        </p:nvSpPr>
        <p:spPr>
          <a:xfrm>
            <a:off x="1985844" y="4857760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54</a:t>
            </a:r>
          </a:p>
        </p:txBody>
      </p:sp>
      <p:sp>
        <p:nvSpPr>
          <p:cNvPr id="49" name="Retângulo 48"/>
          <p:cNvSpPr/>
          <p:nvPr/>
        </p:nvSpPr>
        <p:spPr>
          <a:xfrm>
            <a:off x="2700224" y="4857760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88</a:t>
            </a:r>
          </a:p>
        </p:txBody>
      </p:sp>
      <p:sp>
        <p:nvSpPr>
          <p:cNvPr id="50" name="Retângulo 49"/>
          <p:cNvSpPr/>
          <p:nvPr/>
        </p:nvSpPr>
        <p:spPr>
          <a:xfrm>
            <a:off x="3414604" y="4857760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90</a:t>
            </a:r>
          </a:p>
        </p:txBody>
      </p:sp>
      <p:sp>
        <p:nvSpPr>
          <p:cNvPr id="51" name="Retângulo 50"/>
          <p:cNvSpPr/>
          <p:nvPr/>
        </p:nvSpPr>
        <p:spPr>
          <a:xfrm>
            <a:off x="4128984" y="4857760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69</a:t>
            </a:r>
          </a:p>
        </p:txBody>
      </p:sp>
      <p:cxnSp>
        <p:nvCxnSpPr>
          <p:cNvPr id="52" name="Conector de seta reta 51"/>
          <p:cNvCxnSpPr>
            <a:stCxn id="47" idx="3"/>
            <a:endCxn id="48" idx="1"/>
          </p:cNvCxnSpPr>
          <p:nvPr/>
        </p:nvCxnSpPr>
        <p:spPr>
          <a:xfrm>
            <a:off x="1700092" y="5036355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>
            <a:stCxn id="48" idx="3"/>
            <a:endCxn id="49" idx="1"/>
          </p:cNvCxnSpPr>
          <p:nvPr/>
        </p:nvCxnSpPr>
        <p:spPr>
          <a:xfrm>
            <a:off x="2414472" y="5036355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>
            <a:stCxn id="49" idx="3"/>
            <a:endCxn id="50" idx="1"/>
          </p:cNvCxnSpPr>
          <p:nvPr/>
        </p:nvCxnSpPr>
        <p:spPr>
          <a:xfrm>
            <a:off x="3128852" y="5036355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>
            <a:stCxn id="50" idx="3"/>
            <a:endCxn id="51" idx="1"/>
          </p:cNvCxnSpPr>
          <p:nvPr/>
        </p:nvCxnSpPr>
        <p:spPr>
          <a:xfrm>
            <a:off x="3843232" y="5036355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tângulo 55"/>
          <p:cNvSpPr/>
          <p:nvPr/>
        </p:nvSpPr>
        <p:spPr>
          <a:xfrm>
            <a:off x="5493716" y="5148852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38</a:t>
            </a:r>
          </a:p>
        </p:txBody>
      </p:sp>
      <p:sp>
        <p:nvSpPr>
          <p:cNvPr id="57" name="Retângulo 56"/>
          <p:cNvSpPr/>
          <p:nvPr/>
        </p:nvSpPr>
        <p:spPr>
          <a:xfrm>
            <a:off x="5850906" y="4434472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54</a:t>
            </a:r>
          </a:p>
        </p:txBody>
      </p:sp>
      <p:sp>
        <p:nvSpPr>
          <p:cNvPr id="58" name="Retângulo 57"/>
          <p:cNvSpPr/>
          <p:nvPr/>
        </p:nvSpPr>
        <p:spPr>
          <a:xfrm>
            <a:off x="6565286" y="3857628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88</a:t>
            </a:r>
          </a:p>
        </p:txBody>
      </p:sp>
      <p:sp>
        <p:nvSpPr>
          <p:cNvPr id="59" name="Retângulo 58"/>
          <p:cNvSpPr/>
          <p:nvPr/>
        </p:nvSpPr>
        <p:spPr>
          <a:xfrm>
            <a:off x="7279666" y="4434472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90</a:t>
            </a:r>
          </a:p>
        </p:txBody>
      </p:sp>
      <p:sp>
        <p:nvSpPr>
          <p:cNvPr id="60" name="Retângulo 59"/>
          <p:cNvSpPr/>
          <p:nvPr/>
        </p:nvSpPr>
        <p:spPr>
          <a:xfrm>
            <a:off x="6208096" y="5148852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69</a:t>
            </a:r>
          </a:p>
        </p:txBody>
      </p:sp>
      <p:cxnSp>
        <p:nvCxnSpPr>
          <p:cNvPr id="61" name="Conector de seta reta 60"/>
          <p:cNvCxnSpPr>
            <a:stCxn id="57" idx="2"/>
            <a:endCxn id="56" idx="0"/>
          </p:cNvCxnSpPr>
          <p:nvPr/>
        </p:nvCxnSpPr>
        <p:spPr>
          <a:xfrm rot="5400000">
            <a:off x="5708030" y="4791662"/>
            <a:ext cx="357190" cy="357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58" idx="2"/>
            <a:endCxn id="57" idx="0"/>
          </p:cNvCxnSpPr>
          <p:nvPr/>
        </p:nvCxnSpPr>
        <p:spPr>
          <a:xfrm rot="5400000">
            <a:off x="6312583" y="3967455"/>
            <a:ext cx="219654" cy="71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>
            <a:stCxn id="58" idx="2"/>
            <a:endCxn id="59" idx="0"/>
          </p:cNvCxnSpPr>
          <p:nvPr/>
        </p:nvCxnSpPr>
        <p:spPr>
          <a:xfrm rot="16200000" flipH="1">
            <a:off x="7026963" y="3967455"/>
            <a:ext cx="219654" cy="71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stCxn id="57" idx="2"/>
            <a:endCxn id="60" idx="0"/>
          </p:cNvCxnSpPr>
          <p:nvPr/>
        </p:nvCxnSpPr>
        <p:spPr>
          <a:xfrm rot="16200000" flipH="1">
            <a:off x="6065220" y="4791662"/>
            <a:ext cx="357190" cy="357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/>
          <p:cNvSpPr txBox="1"/>
          <p:nvPr/>
        </p:nvSpPr>
        <p:spPr>
          <a:xfrm>
            <a:off x="1449981" y="5774291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Busca</a:t>
            </a:r>
          </a:p>
        </p:txBody>
      </p:sp>
      <p:sp>
        <p:nvSpPr>
          <p:cNvPr id="44" name="Retângulo 43"/>
          <p:cNvSpPr/>
          <p:nvPr/>
        </p:nvSpPr>
        <p:spPr>
          <a:xfrm>
            <a:off x="10432726" y="4188304"/>
            <a:ext cx="495988" cy="40360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58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+mj-lt"/>
            </a:endParaRPr>
          </a:p>
        </p:txBody>
      </p:sp>
      <p:sp>
        <p:nvSpPr>
          <p:cNvPr id="45" name="Retângulo 44"/>
          <p:cNvSpPr/>
          <p:nvPr/>
        </p:nvSpPr>
        <p:spPr>
          <a:xfrm>
            <a:off x="10432726" y="4586552"/>
            <a:ext cx="495988" cy="40360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58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9</a:t>
            </a:r>
          </a:p>
        </p:txBody>
      </p:sp>
      <p:sp>
        <p:nvSpPr>
          <p:cNvPr id="46" name="Retângulo 45"/>
          <p:cNvSpPr/>
          <p:nvPr/>
        </p:nvSpPr>
        <p:spPr>
          <a:xfrm>
            <a:off x="10432726" y="4986851"/>
            <a:ext cx="495988" cy="40360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58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4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10432726" y="3788005"/>
            <a:ext cx="495987" cy="40360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58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5</a:t>
            </a:r>
          </a:p>
        </p:txBody>
      </p:sp>
      <p:sp>
        <p:nvSpPr>
          <p:cNvPr id="66" name="CaixaDeTexto 65"/>
          <p:cNvSpPr txBox="1"/>
          <p:nvPr/>
        </p:nvSpPr>
        <p:spPr>
          <a:xfrm>
            <a:off x="10158396" y="5639317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Inserção</a:t>
            </a:r>
          </a:p>
        </p:txBody>
      </p:sp>
      <p:sp>
        <p:nvSpPr>
          <p:cNvPr id="67" name="CaixaDeTexto 66"/>
          <p:cNvSpPr txBox="1"/>
          <p:nvPr/>
        </p:nvSpPr>
        <p:spPr>
          <a:xfrm>
            <a:off x="10194316" y="5984340"/>
            <a:ext cx="1008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Remoção</a:t>
            </a:r>
          </a:p>
        </p:txBody>
      </p:sp>
      <p:sp>
        <p:nvSpPr>
          <p:cNvPr id="68" name="CaixaDeTexto 67"/>
          <p:cNvSpPr txBox="1"/>
          <p:nvPr/>
        </p:nvSpPr>
        <p:spPr>
          <a:xfrm>
            <a:off x="10103849" y="2986550"/>
            <a:ext cx="114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Tabela de Dispersão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10351987" y="6353672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Busca</a:t>
            </a:r>
          </a:p>
        </p:txBody>
      </p:sp>
      <p:sp>
        <p:nvSpPr>
          <p:cNvPr id="70" name="Retângulo 69"/>
          <p:cNvSpPr/>
          <p:nvPr/>
        </p:nvSpPr>
        <p:spPr>
          <a:xfrm>
            <a:off x="8617759" y="4196881"/>
            <a:ext cx="495987" cy="40360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58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5</a:t>
            </a:r>
          </a:p>
        </p:txBody>
      </p:sp>
      <p:sp>
        <p:nvSpPr>
          <p:cNvPr id="71" name="Retângulo 70"/>
          <p:cNvSpPr/>
          <p:nvPr/>
        </p:nvSpPr>
        <p:spPr>
          <a:xfrm>
            <a:off x="8617759" y="4595129"/>
            <a:ext cx="495987" cy="40360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58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9</a:t>
            </a:r>
          </a:p>
        </p:txBody>
      </p:sp>
      <p:sp>
        <p:nvSpPr>
          <p:cNvPr id="72" name="Retângulo 71"/>
          <p:cNvSpPr/>
          <p:nvPr/>
        </p:nvSpPr>
        <p:spPr>
          <a:xfrm>
            <a:off x="8620909" y="4995428"/>
            <a:ext cx="492837" cy="40360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58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4</a:t>
            </a:r>
          </a:p>
        </p:txBody>
      </p:sp>
      <p:sp>
        <p:nvSpPr>
          <p:cNvPr id="73" name="Retângulo 72"/>
          <p:cNvSpPr/>
          <p:nvPr/>
        </p:nvSpPr>
        <p:spPr>
          <a:xfrm>
            <a:off x="8616058" y="3796582"/>
            <a:ext cx="497688" cy="40360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58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+mj-lt"/>
            </a:endParaRPr>
          </a:p>
        </p:txBody>
      </p:sp>
      <p:cxnSp>
        <p:nvCxnSpPr>
          <p:cNvPr id="74" name="Conector angulado 59"/>
          <p:cNvCxnSpPr>
            <a:stCxn id="65" idx="3"/>
            <a:endCxn id="45" idx="3"/>
          </p:cNvCxnSpPr>
          <p:nvPr/>
        </p:nvCxnSpPr>
        <p:spPr>
          <a:xfrm>
            <a:off x="10928713" y="3989808"/>
            <a:ext cx="1" cy="798547"/>
          </a:xfrm>
          <a:prstGeom prst="bentConnector3">
            <a:avLst>
              <a:gd name="adj1" fmla="val 22860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730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Focados na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organização lógica</a:t>
            </a:r>
            <a:r>
              <a:rPr lang="pt-BR" dirty="0"/>
              <a:t>, nunca nos preocupamos com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alocação de memória </a:t>
            </a:r>
            <a:r>
              <a:rPr lang="pt-BR" dirty="0"/>
              <a:t>realizada pelas estruturas de dados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pt-BR" dirty="0"/>
          </a:p>
          <a:p>
            <a:pPr lvl="1"/>
            <a:r>
              <a:rPr lang="pt-BR" dirty="0"/>
              <a:t>O gerenciamento de memória foi feito pelo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sistema operacional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25304" y="4110752"/>
            <a:ext cx="42242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vetE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[6];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main</a:t>
            </a:r>
            <a:r>
              <a:rPr lang="pt-BR" sz="1600" dirty="0">
                <a:latin typeface="Consolas" panose="020B0609020204030204" pitchFamily="49" charset="0"/>
              </a:rPr>
              <a:t>()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{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vetA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[6] = {38,12,54,88,26,90};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vetD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[6];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vetD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5" name="Conector de Seta Reta 14"/>
          <p:cNvCxnSpPr>
            <a:cxnSpLocks/>
          </p:cNvCxnSpPr>
          <p:nvPr/>
        </p:nvCxnSpPr>
        <p:spPr>
          <a:xfrm>
            <a:off x="5951984" y="5264914"/>
            <a:ext cx="479221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/>
          <p:cNvSpPr txBox="1"/>
          <p:nvPr/>
        </p:nvSpPr>
        <p:spPr>
          <a:xfrm>
            <a:off x="8054554" y="5064859"/>
            <a:ext cx="233269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2000" dirty="0"/>
              <a:t>Alocação automática</a:t>
            </a:r>
          </a:p>
        </p:txBody>
      </p:sp>
      <p:cxnSp>
        <p:nvCxnSpPr>
          <p:cNvPr id="16" name="Conector de Seta Reta 15"/>
          <p:cNvCxnSpPr>
            <a:cxnSpLocks/>
          </p:cNvCxnSpPr>
          <p:nvPr/>
        </p:nvCxnSpPr>
        <p:spPr>
          <a:xfrm>
            <a:off x="4799856" y="5767164"/>
            <a:ext cx="594434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8264547" y="5567109"/>
            <a:ext cx="212269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2000" dirty="0"/>
              <a:t>Alocação dinâmica</a:t>
            </a:r>
          </a:p>
        </p:txBody>
      </p:sp>
      <p:cxnSp>
        <p:nvCxnSpPr>
          <p:cNvPr id="17" name="Conector de Seta Reta 16"/>
          <p:cNvCxnSpPr>
            <a:cxnSpLocks/>
          </p:cNvCxnSpPr>
          <p:nvPr/>
        </p:nvCxnSpPr>
        <p:spPr>
          <a:xfrm>
            <a:off x="3215680" y="4310807"/>
            <a:ext cx="748883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8394391" y="4110752"/>
            <a:ext cx="199285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2000" dirty="0"/>
              <a:t>Alocação estática</a:t>
            </a:r>
          </a:p>
        </p:txBody>
      </p:sp>
    </p:spTree>
    <p:extLst>
      <p:ext uri="{BB962C8B-B14F-4D97-AF65-F5344CB8AC3E}">
        <p14:creationId xmlns:p14="http://schemas.microsoft.com/office/powerpoint/2010/main" val="1507005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Devemos nos preocupar com esse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gerenciamento feito pelo S.O. </a:t>
            </a:r>
            <a:r>
              <a:rPr lang="pt-BR" dirty="0"/>
              <a:t>?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199456" y="3005018"/>
            <a:ext cx="265329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</a:t>
            </a:r>
            <a:r>
              <a:rPr lang="pt-BR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pt-BR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= 5;</a:t>
            </a:r>
          </a:p>
          <a:p>
            <a:r>
              <a:rPr lang="pt-BR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pt-BR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pt-BR" sz="16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heap</a:t>
            </a:r>
            <a:r>
              <a:rPr lang="pt-BR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pt-BR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p =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*p = 5;</a:t>
            </a:r>
          </a:p>
          <a:p>
            <a:r>
              <a:rPr lang="pt-BR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pt-BR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p;</a:t>
            </a:r>
          </a:p>
          <a:p>
            <a:r>
              <a:rPr lang="pt-BR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tângulo 4"/>
          <p:cNvSpPr/>
          <p:nvPr/>
        </p:nvSpPr>
        <p:spPr>
          <a:xfrm>
            <a:off x="5317465" y="2728019"/>
            <a:ext cx="4800863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main</a:t>
            </a:r>
            <a:r>
              <a:rPr lang="pt-BR" sz="1600" dirty="0">
                <a:latin typeface="Consolas" panose="020B0609020204030204" pitchFamily="49" charset="0"/>
              </a:rPr>
              <a:t>()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{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i = 0; i &lt; 10000000; ++i)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stack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i = 0; i &lt; 10000000; ++i)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heap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7" name="Conector reto 6"/>
          <p:cNvCxnSpPr/>
          <p:nvPr/>
        </p:nvCxnSpPr>
        <p:spPr>
          <a:xfrm>
            <a:off x="4583832" y="3005018"/>
            <a:ext cx="0" cy="20621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Agrupar 7"/>
          <p:cNvGrpSpPr/>
          <p:nvPr/>
        </p:nvGrpSpPr>
        <p:grpSpPr>
          <a:xfrm>
            <a:off x="11594275" y="6393203"/>
            <a:ext cx="597725" cy="464797"/>
            <a:chOff x="11582400" y="6381328"/>
            <a:chExt cx="597725" cy="464797"/>
          </a:xfrm>
        </p:grpSpPr>
        <p:sp>
          <p:nvSpPr>
            <p:cNvPr id="9" name="Triângulo isósceles 6"/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11788841" y="6507571"/>
              <a:ext cx="391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16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»</a:t>
              </a:r>
              <a:endParaRPr lang="pt-BR" sz="2000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3621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Organização da Memória</a:t>
            </a:r>
          </a:p>
        </p:txBody>
      </p:sp>
      <p:sp>
        <p:nvSpPr>
          <p:cNvPr id="4" name="Retângulo 3"/>
          <p:cNvSpPr/>
          <p:nvPr/>
        </p:nvSpPr>
        <p:spPr>
          <a:xfrm>
            <a:off x="8447158" y="2348880"/>
            <a:ext cx="324036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constant_var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= 5;</a:t>
            </a: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global_var_init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= 10;</a:t>
            </a: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global_var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local_var_func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* pointer =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pointer;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main</a:t>
            </a:r>
            <a:r>
              <a:rPr lang="pt-BR" sz="1400" dirty="0"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{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local_var_main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aphicFrame>
        <p:nvGraphicFramePr>
          <p:cNvPr id="22" name="Tabe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41533"/>
              </p:ext>
            </p:extLst>
          </p:nvPr>
        </p:nvGraphicFramePr>
        <p:xfrm>
          <a:off x="1220569" y="2204864"/>
          <a:ext cx="6206598" cy="432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9219">
                  <a:extLst>
                    <a:ext uri="{9D8B030D-6E8A-4147-A177-3AD203B41FA5}">
                      <a16:colId xmlns:a16="http://schemas.microsoft.com/office/drawing/2014/main" val="3260056280"/>
                    </a:ext>
                  </a:extLst>
                </a:gridCol>
                <a:gridCol w="3347379">
                  <a:extLst>
                    <a:ext uri="{9D8B030D-6E8A-4147-A177-3AD203B41FA5}">
                      <a16:colId xmlns:a16="http://schemas.microsoft.com/office/drawing/2014/main" val="3648655101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pPr algn="r"/>
                      <a:r>
                        <a:rPr lang="pt-BR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memória alocada automaticamente</a:t>
                      </a:r>
                    </a:p>
                    <a:p>
                      <a:pPr algn="r"/>
                      <a:r>
                        <a:rPr lang="pt-BR" sz="1400" dirty="0"/>
                        <a:t>.</a:t>
                      </a:r>
                      <a:r>
                        <a:rPr lang="pt-BR" sz="1400" dirty="0" err="1"/>
                        <a:t>stack</a:t>
                      </a:r>
                      <a:endParaRPr lang="pt-BR" sz="1400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539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memória alocada dinamicamente</a:t>
                      </a:r>
                    </a:p>
                    <a:p>
                      <a:pPr algn="r"/>
                      <a:r>
                        <a:rPr lang="pt-BR" sz="1400" dirty="0"/>
                        <a:t>.</a:t>
                      </a:r>
                      <a:r>
                        <a:rPr lang="pt-BR" sz="1400" dirty="0" err="1"/>
                        <a:t>heap</a:t>
                      </a:r>
                      <a:endParaRPr lang="pt-BR" sz="1400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sz="16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4589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dados não inicializados</a:t>
                      </a:r>
                    </a:p>
                    <a:p>
                      <a:pPr algn="r"/>
                      <a:r>
                        <a:rPr lang="pt-BR" sz="1400" dirty="0"/>
                        <a:t>.</a:t>
                      </a:r>
                      <a:r>
                        <a:rPr lang="pt-BR" sz="1400" dirty="0" err="1"/>
                        <a:t>bss</a:t>
                      </a:r>
                      <a:endParaRPr lang="pt-BR" sz="1400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>
                          <a:solidFill>
                            <a:schemeClr val="tx1"/>
                          </a:solidFill>
                        </a:rPr>
                        <a:t>global_var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161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cs typeface="Consolas" panose="020B0609020204030204" pitchFamily="49" charset="0"/>
                        </a:rPr>
                        <a:t>dados inicializados</a:t>
                      </a:r>
                    </a:p>
                    <a:p>
                      <a:pPr algn="r"/>
                      <a:r>
                        <a:rPr lang="pt-BR" sz="1400" dirty="0"/>
                        <a:t>.data</a:t>
                      </a: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>
                          <a:solidFill>
                            <a:schemeClr val="tx1"/>
                          </a:solidFill>
                        </a:rPr>
                        <a:t>global_var_init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9620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cs typeface="Consolas" panose="020B0609020204030204" pitchFamily="49" charset="0"/>
                        </a:rPr>
                        <a:t>dados constantes</a:t>
                      </a:r>
                    </a:p>
                    <a:p>
                      <a:pPr algn="r"/>
                      <a:r>
                        <a:rPr lang="pt-BR" sz="1400" dirty="0"/>
                        <a:t>.</a:t>
                      </a:r>
                      <a:r>
                        <a:rPr lang="pt-BR" sz="1400" dirty="0" err="1"/>
                        <a:t>rodata</a:t>
                      </a:r>
                      <a:endParaRPr lang="pt-BR" sz="1400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>
                          <a:solidFill>
                            <a:schemeClr val="tx1"/>
                          </a:solidFill>
                        </a:rPr>
                        <a:t>constant_var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245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instruções executáveis</a:t>
                      </a:r>
                    </a:p>
                    <a:p>
                      <a:pPr algn="r"/>
                      <a:r>
                        <a:rPr lang="pt-BR" sz="1400" dirty="0"/>
                        <a:t>.</a:t>
                      </a:r>
                      <a:r>
                        <a:rPr lang="pt-BR" sz="1400" dirty="0" err="1"/>
                        <a:t>text</a:t>
                      </a:r>
                      <a:endParaRPr lang="pt-BR" sz="1400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código compilado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50542"/>
                  </a:ext>
                </a:extLst>
              </a:tr>
            </a:tbl>
          </a:graphicData>
        </a:graphic>
      </p:graphicFrame>
      <p:sp>
        <p:nvSpPr>
          <p:cNvPr id="23" name="Retângulo 22"/>
          <p:cNvSpPr/>
          <p:nvPr/>
        </p:nvSpPr>
        <p:spPr>
          <a:xfrm>
            <a:off x="4273640" y="2312602"/>
            <a:ext cx="2952328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600" dirty="0" err="1"/>
              <a:t>main</a:t>
            </a:r>
            <a:r>
              <a:rPr lang="pt-BR" sz="1600" dirty="0"/>
              <a:t>()   - </a:t>
            </a:r>
            <a:r>
              <a:rPr lang="pt-BR" sz="1600" dirty="0" err="1"/>
              <a:t>local_var_main</a:t>
            </a:r>
            <a:endParaRPr lang="pt-BR" sz="1600" dirty="0"/>
          </a:p>
        </p:txBody>
      </p:sp>
      <p:sp>
        <p:nvSpPr>
          <p:cNvPr id="24" name="Retângulo 23"/>
          <p:cNvSpPr/>
          <p:nvPr/>
        </p:nvSpPr>
        <p:spPr>
          <a:xfrm>
            <a:off x="4273640" y="2697903"/>
            <a:ext cx="2952328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sz="1600" dirty="0" err="1"/>
              <a:t>func</a:t>
            </a:r>
            <a:r>
              <a:rPr lang="pt-BR" sz="1600" dirty="0"/>
              <a:t>()   - </a:t>
            </a:r>
            <a:r>
              <a:rPr lang="pt-BR" sz="1600" dirty="0" err="1"/>
              <a:t>local_var_func</a:t>
            </a:r>
            <a:br>
              <a:rPr lang="pt-BR" sz="1600" dirty="0"/>
            </a:br>
            <a:r>
              <a:rPr lang="pt-BR" sz="1600" dirty="0"/>
              <a:t>- pointer</a:t>
            </a:r>
          </a:p>
        </p:txBody>
      </p:sp>
      <p:cxnSp>
        <p:nvCxnSpPr>
          <p:cNvPr id="26" name="Conector Angulado 25"/>
          <p:cNvCxnSpPr/>
          <p:nvPr/>
        </p:nvCxnSpPr>
        <p:spPr>
          <a:xfrm flipH="1">
            <a:off x="5973097" y="3172507"/>
            <a:ext cx="225928" cy="897201"/>
          </a:xfrm>
          <a:prstGeom prst="bentConnector3">
            <a:avLst>
              <a:gd name="adj1" fmla="val -10118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7711534" y="4487086"/>
            <a:ext cx="0" cy="2023904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 rot="16200000">
            <a:off x="7235358" y="5314371"/>
            <a:ext cx="86914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Estático</a:t>
            </a:r>
          </a:p>
        </p:txBody>
      </p:sp>
      <p:cxnSp>
        <p:nvCxnSpPr>
          <p:cNvPr id="13" name="Conector reto 12"/>
          <p:cNvCxnSpPr/>
          <p:nvPr/>
        </p:nvCxnSpPr>
        <p:spPr>
          <a:xfrm>
            <a:off x="7526867" y="4450079"/>
            <a:ext cx="3693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7485265" y="6533024"/>
            <a:ext cx="3693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042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Organização da Memória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383360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Limites de memória </a:t>
            </a:r>
            <a:r>
              <a:rPr lang="pt-BR" dirty="0"/>
              <a:t>em aplicações Windows*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/>
              <a:t>32-bits</a:t>
            </a:r>
          </a:p>
          <a:p>
            <a:pPr lvl="2"/>
            <a:r>
              <a:rPr lang="pt-BR" dirty="0"/>
              <a:t>Dados estáticos: 2GB</a:t>
            </a:r>
          </a:p>
          <a:p>
            <a:pPr lvl="2"/>
            <a:r>
              <a:rPr lang="pt-BR" dirty="0"/>
              <a:t>Dados dinâmicos: 2GB</a:t>
            </a:r>
          </a:p>
          <a:p>
            <a:pPr lvl="2"/>
            <a:r>
              <a:rPr lang="pt-BR" dirty="0"/>
              <a:t>Pilha de dados: 1GB (ajuste no </a:t>
            </a:r>
            <a:r>
              <a:rPr lang="pt-BR" dirty="0" err="1"/>
              <a:t>linkeditor</a:t>
            </a:r>
            <a:r>
              <a:rPr lang="pt-BR" dirty="0"/>
              <a:t>, padrão é 1MB*)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/>
              <a:t>64-bits</a:t>
            </a:r>
          </a:p>
          <a:p>
            <a:pPr lvl="2"/>
            <a:r>
              <a:rPr lang="pt-BR" dirty="0"/>
              <a:t>Dados estáticos: 2GB</a:t>
            </a:r>
          </a:p>
          <a:p>
            <a:pPr lvl="2"/>
            <a:r>
              <a:rPr lang="pt-BR" dirty="0"/>
              <a:t>Dados dinâmicos: 8TB</a:t>
            </a:r>
          </a:p>
          <a:p>
            <a:pPr lvl="2"/>
            <a:r>
              <a:rPr lang="pt-BR" dirty="0"/>
              <a:t>Pilha de dados: 1GB (ajuste no </a:t>
            </a:r>
            <a:r>
              <a:rPr lang="pt-BR" dirty="0" err="1"/>
              <a:t>linkeditor</a:t>
            </a:r>
            <a:r>
              <a:rPr lang="pt-BR" dirty="0"/>
              <a:t>, padrão é 1MB*)</a:t>
            </a:r>
          </a:p>
          <a:p>
            <a:pPr marL="401638" lvl="2" indent="0">
              <a:buNone/>
            </a:pPr>
            <a:endParaRPr lang="pt-BR" dirty="0"/>
          </a:p>
          <a:p>
            <a:pPr marL="401638" lvl="2" indent="0">
              <a:buNone/>
            </a:pPr>
            <a:r>
              <a:rPr lang="pt-BR" dirty="0"/>
              <a:t>Dados estáticos: </a:t>
            </a:r>
            <a:r>
              <a:rPr lang="pt-BR" dirty="0" err="1"/>
              <a:t>text</a:t>
            </a:r>
            <a:r>
              <a:rPr lang="pt-BR" dirty="0"/>
              <a:t> + </a:t>
            </a:r>
            <a:r>
              <a:rPr lang="pt-BR" dirty="0" err="1"/>
              <a:t>rodata</a:t>
            </a:r>
            <a:r>
              <a:rPr lang="pt-BR" dirty="0"/>
              <a:t> + data + </a:t>
            </a:r>
            <a:r>
              <a:rPr lang="pt-BR" dirty="0" err="1"/>
              <a:t>bss</a:t>
            </a:r>
            <a:endParaRPr lang="pt-BR" dirty="0"/>
          </a:p>
          <a:p>
            <a:endParaRPr lang="pt-BR" dirty="0"/>
          </a:p>
          <a:p>
            <a:pPr lvl="2"/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421699"/>
              </p:ext>
            </p:extLst>
          </p:nvPr>
        </p:nvGraphicFramePr>
        <p:xfrm>
          <a:off x="8328248" y="2996952"/>
          <a:ext cx="2859219" cy="333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9219">
                  <a:extLst>
                    <a:ext uri="{9D8B030D-6E8A-4147-A177-3AD203B41FA5}">
                      <a16:colId xmlns:a16="http://schemas.microsoft.com/office/drawing/2014/main" val="3260056280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pPr algn="r"/>
                      <a:r>
                        <a:rPr lang="pt-BR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memória alocada automaticamente</a:t>
                      </a:r>
                    </a:p>
                    <a:p>
                      <a:pPr algn="r"/>
                      <a:r>
                        <a:rPr lang="pt-BR" sz="1400" dirty="0"/>
                        <a:t>.</a:t>
                      </a:r>
                      <a:r>
                        <a:rPr lang="pt-BR" sz="1400" dirty="0" err="1"/>
                        <a:t>stack</a:t>
                      </a:r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7539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memória alocada dinamicamente</a:t>
                      </a:r>
                    </a:p>
                    <a:p>
                      <a:pPr algn="r"/>
                      <a:r>
                        <a:rPr lang="pt-BR" sz="1400" dirty="0"/>
                        <a:t>.</a:t>
                      </a:r>
                      <a:r>
                        <a:rPr lang="pt-BR" sz="1400" dirty="0" err="1"/>
                        <a:t>heap</a:t>
                      </a:r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4589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dados não inicializados</a:t>
                      </a:r>
                    </a:p>
                    <a:p>
                      <a:pPr algn="r"/>
                      <a:r>
                        <a:rPr lang="pt-BR" sz="1400" dirty="0"/>
                        <a:t>.</a:t>
                      </a:r>
                      <a:r>
                        <a:rPr lang="pt-BR" sz="1400" dirty="0" err="1"/>
                        <a:t>bss</a:t>
                      </a:r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161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cs typeface="Consolas" panose="020B0609020204030204" pitchFamily="49" charset="0"/>
                        </a:rPr>
                        <a:t>dados inicializados</a:t>
                      </a:r>
                    </a:p>
                    <a:p>
                      <a:pPr algn="r"/>
                      <a:r>
                        <a:rPr lang="pt-BR" sz="1400" dirty="0"/>
                        <a:t>.data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9620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cs typeface="Consolas" panose="020B0609020204030204" pitchFamily="49" charset="0"/>
                        </a:rPr>
                        <a:t>dados constantes</a:t>
                      </a:r>
                    </a:p>
                    <a:p>
                      <a:pPr algn="r"/>
                      <a:r>
                        <a:rPr lang="pt-BR" sz="1400" dirty="0"/>
                        <a:t>.</a:t>
                      </a:r>
                      <a:r>
                        <a:rPr lang="pt-BR" sz="1400" dirty="0" err="1"/>
                        <a:t>rodata</a:t>
                      </a:r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245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instruções executáveis</a:t>
                      </a:r>
                    </a:p>
                    <a:p>
                      <a:pPr algn="r"/>
                      <a:r>
                        <a:rPr lang="pt-BR" sz="1400" dirty="0"/>
                        <a:t>.</a:t>
                      </a:r>
                      <a:r>
                        <a:rPr lang="pt-BR" sz="1400" dirty="0" err="1"/>
                        <a:t>text</a:t>
                      </a:r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750542"/>
                  </a:ext>
                </a:extLst>
              </a:tr>
            </a:tbl>
          </a:graphicData>
        </a:graphic>
      </p:graphicFrame>
      <p:cxnSp>
        <p:nvCxnSpPr>
          <p:cNvPr id="5" name="Conector de Seta Reta 4"/>
          <p:cNvCxnSpPr/>
          <p:nvPr/>
        </p:nvCxnSpPr>
        <p:spPr>
          <a:xfrm>
            <a:off x="11468025" y="4296003"/>
            <a:ext cx="0" cy="2023904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 rot="16200000">
            <a:off x="10991849" y="5123288"/>
            <a:ext cx="86914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Estático</a:t>
            </a:r>
          </a:p>
        </p:txBody>
      </p:sp>
      <p:cxnSp>
        <p:nvCxnSpPr>
          <p:cNvPr id="7" name="Conector reto 6"/>
          <p:cNvCxnSpPr/>
          <p:nvPr/>
        </p:nvCxnSpPr>
        <p:spPr>
          <a:xfrm>
            <a:off x="11283358" y="4258996"/>
            <a:ext cx="3693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11241756" y="6341941"/>
            <a:ext cx="3693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428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Organização da Memória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Exemplos de alocação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199456" y="3140968"/>
            <a:ext cx="816821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#include </a:t>
            </a:r>
            <a:r>
              <a:rPr lang="pt-BR" sz="1600" dirty="0"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latin typeface="Consolas" panose="020B0609020204030204" pitchFamily="49" charset="0"/>
              </a:rPr>
              <a:t>iostream</a:t>
            </a:r>
            <a:r>
              <a:rPr lang="pt-BR" sz="1600" dirty="0">
                <a:latin typeface="Consolas" panose="020B0609020204030204" pitchFamily="49" charset="0"/>
              </a:rPr>
              <a:t>&gt;</a:t>
            </a:r>
          </a:p>
          <a:p>
            <a:r>
              <a:rPr lang="pt-BR" sz="1600" dirty="0" err="1">
                <a:latin typeface="Consolas" panose="020B0609020204030204" pitchFamily="49" charset="0"/>
              </a:rPr>
              <a:t>using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namespace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std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pt-BR" sz="16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vet</a:t>
            </a:r>
            <a:r>
              <a:rPr lang="pt-BR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[268435456] = { 0 };  // 1GB = Data OK</a:t>
            </a:r>
          </a:p>
          <a:p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main</a:t>
            </a:r>
            <a:r>
              <a:rPr lang="pt-BR" sz="1600" dirty="0">
                <a:latin typeface="Consolas" panose="020B0609020204030204" pitchFamily="49" charset="0"/>
              </a:rPr>
              <a:t>()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	</a:t>
            </a:r>
            <a:r>
              <a:rPr lang="pt-BR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pt-BR" sz="16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vet</a:t>
            </a:r>
            <a:r>
              <a:rPr lang="pt-BR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[268435456] = { 0 };    // 1GB = </a:t>
            </a:r>
            <a:r>
              <a:rPr lang="pt-BR" sz="16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Stack</a:t>
            </a:r>
            <a:r>
              <a:rPr lang="pt-BR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Overflow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	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</a:rPr>
              <a:t> * </a:t>
            </a:r>
            <a:r>
              <a:rPr lang="pt-BR" sz="1600" dirty="0" err="1">
                <a:latin typeface="Consolas" panose="020B0609020204030204" pitchFamily="49" charset="0"/>
              </a:rPr>
              <a:t>vet</a:t>
            </a:r>
            <a:r>
              <a:rPr lang="pt-BR" sz="1600" dirty="0">
                <a:latin typeface="Consolas" panose="020B0609020204030204" pitchFamily="49" charset="0"/>
              </a:rPr>
              <a:t> =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</a:rPr>
              <a:t>[268435456];   // 1GB = </a:t>
            </a:r>
            <a:r>
              <a:rPr lang="pt-BR" sz="1600" dirty="0" err="1">
                <a:latin typeface="Consolas" panose="020B0609020204030204" pitchFamily="49" charset="0"/>
              </a:rPr>
              <a:t>Heap</a:t>
            </a:r>
            <a:r>
              <a:rPr lang="pt-BR" sz="1600" dirty="0">
                <a:latin typeface="Consolas" panose="020B0609020204030204" pitchFamily="49" charset="0"/>
              </a:rPr>
              <a:t> OK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5" name="Agrupar 4"/>
          <p:cNvGrpSpPr/>
          <p:nvPr/>
        </p:nvGrpSpPr>
        <p:grpSpPr>
          <a:xfrm>
            <a:off x="11594275" y="6393203"/>
            <a:ext cx="597725" cy="464797"/>
            <a:chOff x="11582400" y="6381328"/>
            <a:chExt cx="597725" cy="464797"/>
          </a:xfrm>
        </p:grpSpPr>
        <p:sp>
          <p:nvSpPr>
            <p:cNvPr id="6" name="Triângulo isósceles 6"/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11788841" y="6507571"/>
              <a:ext cx="391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16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»</a:t>
              </a:r>
              <a:endParaRPr lang="pt-BR" sz="2000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25424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4166</TotalTime>
  <Words>1753</Words>
  <Application>Microsoft Office PowerPoint</Application>
  <PresentationFormat>Widescreen</PresentationFormat>
  <Paragraphs>608</Paragraphs>
  <Slides>23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1" baseType="lpstr">
      <vt:lpstr>Arial</vt:lpstr>
      <vt:lpstr>Arial Rounded MT Bold</vt:lpstr>
      <vt:lpstr>Calibri</vt:lpstr>
      <vt:lpstr>Consolas</vt:lpstr>
      <vt:lpstr>Tw Cen MT</vt:lpstr>
      <vt:lpstr>Tw Cen MT Condensed</vt:lpstr>
      <vt:lpstr>Wingdings 3</vt:lpstr>
      <vt:lpstr>Integral</vt:lpstr>
      <vt:lpstr>Alocação de memória</vt:lpstr>
      <vt:lpstr>Introdução</vt:lpstr>
      <vt:lpstr>Introdução</vt:lpstr>
      <vt:lpstr>Introdução</vt:lpstr>
      <vt:lpstr>Introdução</vt:lpstr>
      <vt:lpstr>Introdução</vt:lpstr>
      <vt:lpstr>Organização da Memória</vt:lpstr>
      <vt:lpstr>Organização da Memória</vt:lpstr>
      <vt:lpstr>Organização da Memória</vt:lpstr>
      <vt:lpstr>STACK</vt:lpstr>
      <vt:lpstr>heap</vt:lpstr>
      <vt:lpstr>Heap</vt:lpstr>
      <vt:lpstr>Ajuste sequencial</vt:lpstr>
      <vt:lpstr>Ajuste sequencial</vt:lpstr>
      <vt:lpstr>Ajuste sequencial</vt:lpstr>
      <vt:lpstr>Ajuste sequencial</vt:lpstr>
      <vt:lpstr>Ajuste sequencial</vt:lpstr>
      <vt:lpstr>Ajuste sequencial</vt:lpstr>
      <vt:lpstr>Ajuste sequencial</vt:lpstr>
      <vt:lpstr>Alocação Rápida</vt:lpstr>
      <vt:lpstr>Alocação Rápida</vt:lpstr>
      <vt:lpstr>Exercícios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dc:creator>Judson Santiago</dc:creator>
  <cp:keywords>Stack;Heap;Estratégias</cp:keywords>
  <cp:lastModifiedBy>Judson Santiago</cp:lastModifiedBy>
  <cp:revision>419</cp:revision>
  <dcterms:created xsi:type="dcterms:W3CDTF">2008-03-07T12:19:15Z</dcterms:created>
  <dcterms:modified xsi:type="dcterms:W3CDTF">2017-10-11T19:00:30Z</dcterms:modified>
  <cp:contentStatus/>
</cp:coreProperties>
</file>