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89360" autoAdjust="0"/>
  </p:normalViewPr>
  <p:slideViewPr>
    <p:cSldViewPr>
      <p:cViewPr>
        <p:scale>
          <a:sx n="100" d="100"/>
          <a:sy n="100" d="100"/>
        </p:scale>
        <p:origin x="960" y="63"/>
      </p:cViewPr>
      <p:guideLst>
        <p:guide orient="horz" pos="2160"/>
        <p:guide pos="3840"/>
      </p:guideLst>
    </p:cSldViewPr>
  </p:slideViewPr>
  <p:notesTextViewPr>
    <p:cViewPr>
      <p:scale>
        <a:sx n="3" d="2"/>
        <a:sy n="3" d="2"/>
      </p:scale>
      <p:origin x="0" y="0"/>
    </p:cViewPr>
  </p:notesTextViewPr>
  <p:notesViewPr>
    <p:cSldViewPr>
      <p:cViewPr varScale="1">
        <p:scale>
          <a:sx n="128" d="100"/>
          <a:sy n="128" d="100"/>
        </p:scale>
        <p:origin x="4868"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BE5F1332-6968-4FEB-B85E-ECD85EBF9E73}"/>
    <pc:docChg chg="modSld">
      <pc:chgData name="Judson Santiago" userId="ebb108da2f256286" providerId="LiveId" clId="{BE5F1332-6968-4FEB-B85E-ECD85EBF9E73}" dt="2022-07-26T12:27:02.428" v="153" actId="20577"/>
      <pc:docMkLst>
        <pc:docMk/>
      </pc:docMkLst>
      <pc:sldChg chg="modNotesTx">
        <pc:chgData name="Judson Santiago" userId="ebb108da2f256286" providerId="LiveId" clId="{BE5F1332-6968-4FEB-B85E-ECD85EBF9E73}" dt="2022-07-26T12:27:02.428" v="153" actId="20577"/>
        <pc:sldMkLst>
          <pc:docMk/>
          <pc:sldMk cId="4187815433" sldId="266"/>
        </pc:sldMkLst>
      </pc:sldChg>
    </pc:docChg>
  </pc:docChgLst>
  <pc:docChgLst>
    <pc:chgData name="Judson Santiago" userId="ebb108da2f256286" providerId="LiveId" clId="{CAB01854-B122-694C-83D2-432F27D90619}"/>
    <pc:docChg chg="undo custSel modSld modMainMaster">
      <pc:chgData name="Judson Santiago" userId="ebb108da2f256286" providerId="LiveId" clId="{CAB01854-B122-694C-83D2-432F27D90619}" dt="2021-07-14T18:34:58.326" v="16"/>
      <pc:docMkLst>
        <pc:docMk/>
      </pc:docMkLst>
      <pc:sldChg chg="modSp mod modTransition">
        <pc:chgData name="Judson Santiago" userId="ebb108da2f256286" providerId="LiveId" clId="{CAB01854-B122-694C-83D2-432F27D90619}" dt="2021-07-11T23:14:39.043" v="12"/>
        <pc:sldMkLst>
          <pc:docMk/>
          <pc:sldMk cId="0" sldId="256"/>
        </pc:sldMkLst>
        <pc:spChg chg="mod">
          <ac:chgData name="Judson Santiago" userId="ebb108da2f256286" providerId="LiveId" clId="{CAB01854-B122-694C-83D2-432F27D90619}" dt="2021-07-11T23:05:16.721" v="3" actId="403"/>
          <ac:spMkLst>
            <pc:docMk/>
            <pc:sldMk cId="0" sldId="256"/>
            <ac:spMk id="2" creationId="{00000000-0000-0000-0000-000000000000}"/>
          </ac:spMkLst>
        </pc:spChg>
        <pc:spChg chg="mod">
          <ac:chgData name="Judson Santiago" userId="ebb108da2f256286" providerId="LiveId" clId="{CAB01854-B122-694C-83D2-432F27D90619}" dt="2021-07-11T23:05:16.721" v="3" actId="403"/>
          <ac:spMkLst>
            <pc:docMk/>
            <pc:sldMk cId="0" sldId="256"/>
            <ac:spMk id="3" creationId="{00000000-0000-0000-0000-000000000000}"/>
          </ac:spMkLst>
        </pc:spChg>
      </pc:sldChg>
      <pc:sldChg chg="modTransition">
        <pc:chgData name="Judson Santiago" userId="ebb108da2f256286" providerId="LiveId" clId="{CAB01854-B122-694C-83D2-432F27D90619}" dt="2021-07-11T23:10:45.691" v="8"/>
        <pc:sldMkLst>
          <pc:docMk/>
          <pc:sldMk cId="1646120797" sldId="257"/>
        </pc:sldMkLst>
      </pc:sldChg>
      <pc:sldChg chg="modTransition">
        <pc:chgData name="Judson Santiago" userId="ebb108da2f256286" providerId="LiveId" clId="{CAB01854-B122-694C-83D2-432F27D90619}" dt="2021-07-11T23:11:39.445" v="9"/>
        <pc:sldMkLst>
          <pc:docMk/>
          <pc:sldMk cId="3825172895" sldId="258"/>
        </pc:sldMkLst>
      </pc:sldChg>
      <pc:sldChg chg="modTransition">
        <pc:chgData name="Judson Santiago" userId="ebb108da2f256286" providerId="LiveId" clId="{CAB01854-B122-694C-83D2-432F27D90619}" dt="2021-07-11T23:11:39.445" v="9"/>
        <pc:sldMkLst>
          <pc:docMk/>
          <pc:sldMk cId="229696289" sldId="259"/>
        </pc:sldMkLst>
      </pc:sldChg>
      <pc:sldChg chg="modTransition">
        <pc:chgData name="Judson Santiago" userId="ebb108da2f256286" providerId="LiveId" clId="{CAB01854-B122-694C-83D2-432F27D90619}" dt="2021-07-11T23:11:39.445" v="9"/>
        <pc:sldMkLst>
          <pc:docMk/>
          <pc:sldMk cId="950544423" sldId="260"/>
        </pc:sldMkLst>
      </pc:sldChg>
      <pc:sldChg chg="modTransition">
        <pc:chgData name="Judson Santiago" userId="ebb108da2f256286" providerId="LiveId" clId="{CAB01854-B122-694C-83D2-432F27D90619}" dt="2021-07-11T23:11:39.445" v="9"/>
        <pc:sldMkLst>
          <pc:docMk/>
          <pc:sldMk cId="926871459" sldId="261"/>
        </pc:sldMkLst>
      </pc:sldChg>
      <pc:sldChg chg="modTransition">
        <pc:chgData name="Judson Santiago" userId="ebb108da2f256286" providerId="LiveId" clId="{CAB01854-B122-694C-83D2-432F27D90619}" dt="2021-07-11T23:11:39.445" v="9"/>
        <pc:sldMkLst>
          <pc:docMk/>
          <pc:sldMk cId="3874163093" sldId="262"/>
        </pc:sldMkLst>
      </pc:sldChg>
      <pc:sldChg chg="modTransition">
        <pc:chgData name="Judson Santiago" userId="ebb108da2f256286" providerId="LiveId" clId="{CAB01854-B122-694C-83D2-432F27D90619}" dt="2021-07-11T23:11:39.445" v="9"/>
        <pc:sldMkLst>
          <pc:docMk/>
          <pc:sldMk cId="2964675404" sldId="263"/>
        </pc:sldMkLst>
      </pc:sldChg>
      <pc:sldChg chg="modTransition">
        <pc:chgData name="Judson Santiago" userId="ebb108da2f256286" providerId="LiveId" clId="{CAB01854-B122-694C-83D2-432F27D90619}" dt="2021-07-11T23:11:39.445" v="9"/>
        <pc:sldMkLst>
          <pc:docMk/>
          <pc:sldMk cId="2507631774" sldId="264"/>
        </pc:sldMkLst>
      </pc:sldChg>
      <pc:sldChg chg="modTransition">
        <pc:chgData name="Judson Santiago" userId="ebb108da2f256286" providerId="LiveId" clId="{CAB01854-B122-694C-83D2-432F27D90619}" dt="2021-07-11T23:11:39.445" v="9"/>
        <pc:sldMkLst>
          <pc:docMk/>
          <pc:sldMk cId="1844711731" sldId="265"/>
        </pc:sldMkLst>
      </pc:sldChg>
      <pc:sldChg chg="modTransition">
        <pc:chgData name="Judson Santiago" userId="ebb108da2f256286" providerId="LiveId" clId="{CAB01854-B122-694C-83D2-432F27D90619}" dt="2021-07-11T23:11:39.445" v="9"/>
        <pc:sldMkLst>
          <pc:docMk/>
          <pc:sldMk cId="4187815433" sldId="266"/>
        </pc:sldMkLst>
      </pc:sldChg>
      <pc:sldChg chg="modTransition">
        <pc:chgData name="Judson Santiago" userId="ebb108da2f256286" providerId="LiveId" clId="{CAB01854-B122-694C-83D2-432F27D90619}" dt="2021-07-11T23:11:39.445" v="9"/>
        <pc:sldMkLst>
          <pc:docMk/>
          <pc:sldMk cId="457963254" sldId="267"/>
        </pc:sldMkLst>
      </pc:sldChg>
      <pc:sldChg chg="modTransition">
        <pc:chgData name="Judson Santiago" userId="ebb108da2f256286" providerId="LiveId" clId="{CAB01854-B122-694C-83D2-432F27D90619}" dt="2021-07-11T23:11:39.445" v="9"/>
        <pc:sldMkLst>
          <pc:docMk/>
          <pc:sldMk cId="20598424" sldId="268"/>
        </pc:sldMkLst>
      </pc:sldChg>
      <pc:sldChg chg="modSp modTransition">
        <pc:chgData name="Judson Santiago" userId="ebb108da2f256286" providerId="LiveId" clId="{CAB01854-B122-694C-83D2-432F27D90619}" dt="2021-07-11T23:11:39.445" v="9"/>
        <pc:sldMkLst>
          <pc:docMk/>
          <pc:sldMk cId="447932897" sldId="269"/>
        </pc:sldMkLst>
        <pc:picChg chg="mod">
          <ac:chgData name="Judson Santiago" userId="ebb108da2f256286" providerId="LiveId" clId="{CAB01854-B122-694C-83D2-432F27D90619}" dt="2021-07-11T23:03:13.691" v="0"/>
          <ac:picMkLst>
            <pc:docMk/>
            <pc:sldMk cId="447932897" sldId="269"/>
            <ac:picMk id="4" creationId="{00000000-0000-0000-0000-000000000000}"/>
          </ac:picMkLst>
        </pc:picChg>
      </pc:sldChg>
      <pc:sldChg chg="modTransition">
        <pc:chgData name="Judson Santiago" userId="ebb108da2f256286" providerId="LiveId" clId="{CAB01854-B122-694C-83D2-432F27D90619}" dt="2021-07-11T23:11:39.445" v="9"/>
        <pc:sldMkLst>
          <pc:docMk/>
          <pc:sldMk cId="951175386" sldId="270"/>
        </pc:sldMkLst>
      </pc:sldChg>
      <pc:sldChg chg="modTransition">
        <pc:chgData name="Judson Santiago" userId="ebb108da2f256286" providerId="LiveId" clId="{CAB01854-B122-694C-83D2-432F27D90619}" dt="2021-07-11T23:11:39.445" v="9"/>
        <pc:sldMkLst>
          <pc:docMk/>
          <pc:sldMk cId="3254275499" sldId="271"/>
        </pc:sldMkLst>
      </pc:sldChg>
      <pc:sldChg chg="modTransition">
        <pc:chgData name="Judson Santiago" userId="ebb108da2f256286" providerId="LiveId" clId="{CAB01854-B122-694C-83D2-432F27D90619}" dt="2021-07-11T23:11:39.445" v="9"/>
        <pc:sldMkLst>
          <pc:docMk/>
          <pc:sldMk cId="814443891" sldId="273"/>
        </pc:sldMkLst>
      </pc:sldChg>
      <pc:sldChg chg="modTransition">
        <pc:chgData name="Judson Santiago" userId="ebb108da2f256286" providerId="LiveId" clId="{CAB01854-B122-694C-83D2-432F27D90619}" dt="2021-07-11T23:11:39.445" v="9"/>
        <pc:sldMkLst>
          <pc:docMk/>
          <pc:sldMk cId="899213688" sldId="274"/>
        </pc:sldMkLst>
      </pc:sldChg>
      <pc:sldChg chg="modTransition">
        <pc:chgData name="Judson Santiago" userId="ebb108da2f256286" providerId="LiveId" clId="{CAB01854-B122-694C-83D2-432F27D90619}" dt="2021-07-11T23:11:39.445" v="9"/>
        <pc:sldMkLst>
          <pc:docMk/>
          <pc:sldMk cId="3970567385" sldId="275"/>
        </pc:sldMkLst>
      </pc:sldChg>
      <pc:sldChg chg="modTransition">
        <pc:chgData name="Judson Santiago" userId="ebb108da2f256286" providerId="LiveId" clId="{CAB01854-B122-694C-83D2-432F27D90619}" dt="2021-07-11T23:11:39.445" v="9"/>
        <pc:sldMkLst>
          <pc:docMk/>
          <pc:sldMk cId="3605239944" sldId="276"/>
        </pc:sldMkLst>
      </pc:sldChg>
      <pc:sldChg chg="modTransition">
        <pc:chgData name="Judson Santiago" userId="ebb108da2f256286" providerId="LiveId" clId="{CAB01854-B122-694C-83D2-432F27D90619}" dt="2021-07-11T23:11:39.445" v="9"/>
        <pc:sldMkLst>
          <pc:docMk/>
          <pc:sldMk cId="1255073804" sldId="278"/>
        </pc:sldMkLst>
      </pc:sldChg>
      <pc:sldChg chg="modTransition">
        <pc:chgData name="Judson Santiago" userId="ebb108da2f256286" providerId="LiveId" clId="{CAB01854-B122-694C-83D2-432F27D90619}" dt="2021-07-11T23:11:39.445" v="9"/>
        <pc:sldMkLst>
          <pc:docMk/>
          <pc:sldMk cId="727786704" sldId="279"/>
        </pc:sldMkLst>
      </pc:sldChg>
      <pc:sldChg chg="modTransition">
        <pc:chgData name="Judson Santiago" userId="ebb108da2f256286" providerId="LiveId" clId="{CAB01854-B122-694C-83D2-432F27D90619}" dt="2021-07-11T23:11:39.445" v="9"/>
        <pc:sldMkLst>
          <pc:docMk/>
          <pc:sldMk cId="3611717784" sldId="280"/>
        </pc:sldMkLst>
      </pc:sldChg>
      <pc:sldChg chg="modSp mod modTransition">
        <pc:chgData name="Judson Santiago" userId="ebb108da2f256286" providerId="LiveId" clId="{CAB01854-B122-694C-83D2-432F27D90619}" dt="2021-07-11T23:11:39.445" v="9"/>
        <pc:sldMkLst>
          <pc:docMk/>
          <pc:sldMk cId="12527219" sldId="285"/>
        </pc:sldMkLst>
        <pc:spChg chg="mod">
          <ac:chgData name="Judson Santiago" userId="ebb108da2f256286" providerId="LiveId" clId="{CAB01854-B122-694C-83D2-432F27D90619}" dt="2021-07-11T23:08:12.546" v="5" actId="208"/>
          <ac:spMkLst>
            <pc:docMk/>
            <pc:sldMk cId="12527219" sldId="285"/>
            <ac:spMk id="8" creationId="{00000000-0000-0000-0000-000000000000}"/>
          </ac:spMkLst>
        </pc:spChg>
        <pc:spChg chg="mod">
          <ac:chgData name="Judson Santiago" userId="ebb108da2f256286" providerId="LiveId" clId="{CAB01854-B122-694C-83D2-432F27D90619}" dt="2021-07-11T23:08:12.546" v="5" actId="208"/>
          <ac:spMkLst>
            <pc:docMk/>
            <pc:sldMk cId="12527219" sldId="285"/>
            <ac:spMk id="13" creationId="{00000000-0000-0000-0000-000000000000}"/>
          </ac:spMkLst>
        </pc:spChg>
        <pc:spChg chg="mod">
          <ac:chgData name="Judson Santiago" userId="ebb108da2f256286" providerId="LiveId" clId="{CAB01854-B122-694C-83D2-432F27D90619}" dt="2021-07-11T23:08:12.546" v="5" actId="208"/>
          <ac:spMkLst>
            <pc:docMk/>
            <pc:sldMk cId="12527219" sldId="285"/>
            <ac:spMk id="18" creationId="{00000000-0000-0000-0000-000000000000}"/>
          </ac:spMkLst>
        </pc:spChg>
        <pc:spChg chg="mod">
          <ac:chgData name="Judson Santiago" userId="ebb108da2f256286" providerId="LiveId" clId="{CAB01854-B122-694C-83D2-432F27D90619}" dt="2021-07-11T23:08:12.546" v="5" actId="208"/>
          <ac:spMkLst>
            <pc:docMk/>
            <pc:sldMk cId="12527219" sldId="285"/>
            <ac:spMk id="21" creationId="{00000000-0000-0000-0000-000000000000}"/>
          </ac:spMkLst>
        </pc:spChg>
        <pc:spChg chg="mod">
          <ac:chgData name="Judson Santiago" userId="ebb108da2f256286" providerId="LiveId" clId="{CAB01854-B122-694C-83D2-432F27D90619}" dt="2021-07-11T23:08:12.546" v="5" actId="208"/>
          <ac:spMkLst>
            <pc:docMk/>
            <pc:sldMk cId="12527219" sldId="285"/>
            <ac:spMk id="23" creationId="{00000000-0000-0000-0000-000000000000}"/>
          </ac:spMkLst>
        </pc:spChg>
        <pc:spChg chg="mod">
          <ac:chgData name="Judson Santiago" userId="ebb108da2f256286" providerId="LiveId" clId="{CAB01854-B122-694C-83D2-432F27D90619}" dt="2021-07-11T23:08:12.546" v="5" actId="208"/>
          <ac:spMkLst>
            <pc:docMk/>
            <pc:sldMk cId="12527219" sldId="285"/>
            <ac:spMk id="27" creationId="{00000000-0000-0000-0000-000000000000}"/>
          </ac:spMkLst>
        </pc:spChg>
        <pc:spChg chg="mod">
          <ac:chgData name="Judson Santiago" userId="ebb108da2f256286" providerId="LiveId" clId="{CAB01854-B122-694C-83D2-432F27D90619}" dt="2021-07-11T23:08:12.546" v="5" actId="208"/>
          <ac:spMkLst>
            <pc:docMk/>
            <pc:sldMk cId="12527219" sldId="285"/>
            <ac:spMk id="38" creationId="{00000000-0000-0000-0000-000000000000}"/>
          </ac:spMkLst>
        </pc:spChg>
        <pc:spChg chg="mod">
          <ac:chgData name="Judson Santiago" userId="ebb108da2f256286" providerId="LiveId" clId="{CAB01854-B122-694C-83D2-432F27D90619}" dt="2021-07-11T23:08:12.546" v="5" actId="208"/>
          <ac:spMkLst>
            <pc:docMk/>
            <pc:sldMk cId="12527219" sldId="285"/>
            <ac:spMk id="41" creationId="{00000000-0000-0000-0000-000000000000}"/>
          </ac:spMkLst>
        </pc:spChg>
        <pc:spChg chg="mod">
          <ac:chgData name="Judson Santiago" userId="ebb108da2f256286" providerId="LiveId" clId="{CAB01854-B122-694C-83D2-432F27D90619}" dt="2021-07-11T23:08:12.546" v="5" actId="208"/>
          <ac:spMkLst>
            <pc:docMk/>
            <pc:sldMk cId="12527219" sldId="285"/>
            <ac:spMk id="42" creationId="{00000000-0000-0000-0000-000000000000}"/>
          </ac:spMkLst>
        </pc:spChg>
        <pc:spChg chg="mod">
          <ac:chgData name="Judson Santiago" userId="ebb108da2f256286" providerId="LiveId" clId="{CAB01854-B122-694C-83D2-432F27D90619}" dt="2021-07-11T23:08:12.546" v="5" actId="208"/>
          <ac:spMkLst>
            <pc:docMk/>
            <pc:sldMk cId="12527219" sldId="285"/>
            <ac:spMk id="45" creationId="{00000000-0000-0000-0000-000000000000}"/>
          </ac:spMkLst>
        </pc:spChg>
        <pc:spChg chg="mod">
          <ac:chgData name="Judson Santiago" userId="ebb108da2f256286" providerId="LiveId" clId="{CAB01854-B122-694C-83D2-432F27D90619}" dt="2021-07-11T23:08:12.546" v="5" actId="208"/>
          <ac:spMkLst>
            <pc:docMk/>
            <pc:sldMk cId="12527219" sldId="285"/>
            <ac:spMk id="49" creationId="{00000000-0000-0000-0000-000000000000}"/>
          </ac:spMkLst>
        </pc:spChg>
      </pc:sldChg>
      <pc:sldChg chg="modTransition">
        <pc:chgData name="Judson Santiago" userId="ebb108da2f256286" providerId="LiveId" clId="{CAB01854-B122-694C-83D2-432F27D90619}" dt="2021-07-11T23:11:39.445" v="9"/>
        <pc:sldMkLst>
          <pc:docMk/>
          <pc:sldMk cId="2926136774" sldId="286"/>
        </pc:sldMkLst>
      </pc:sldChg>
      <pc:sldChg chg="modSp mod modTransition">
        <pc:chgData name="Judson Santiago" userId="ebb108da2f256286" providerId="LiveId" clId="{CAB01854-B122-694C-83D2-432F27D90619}" dt="2021-07-11T23:11:39.445" v="9"/>
        <pc:sldMkLst>
          <pc:docMk/>
          <pc:sldMk cId="3811780769" sldId="289"/>
        </pc:sldMkLst>
        <pc:spChg chg="mod">
          <ac:chgData name="Judson Santiago" userId="ebb108da2f256286" providerId="LiveId" clId="{CAB01854-B122-694C-83D2-432F27D90619}" dt="2021-07-11T23:08:47.781" v="6" actId="1582"/>
          <ac:spMkLst>
            <pc:docMk/>
            <pc:sldMk cId="3811780769" sldId="289"/>
            <ac:spMk id="60" creationId="{00000000-0000-0000-0000-000000000000}"/>
          </ac:spMkLst>
        </pc:spChg>
      </pc:sldChg>
      <pc:sldChg chg="modTransition">
        <pc:chgData name="Judson Santiago" userId="ebb108da2f256286" providerId="LiveId" clId="{CAB01854-B122-694C-83D2-432F27D90619}" dt="2021-07-11T23:11:39.445" v="9"/>
        <pc:sldMkLst>
          <pc:docMk/>
          <pc:sldMk cId="2466993791" sldId="290"/>
        </pc:sldMkLst>
      </pc:sldChg>
      <pc:sldChg chg="modTransition">
        <pc:chgData name="Judson Santiago" userId="ebb108da2f256286" providerId="LiveId" clId="{CAB01854-B122-694C-83D2-432F27D90619}" dt="2021-07-11T23:11:39.445" v="9"/>
        <pc:sldMkLst>
          <pc:docMk/>
          <pc:sldMk cId="339189448" sldId="291"/>
        </pc:sldMkLst>
      </pc:sldChg>
      <pc:sldChg chg="modTransition">
        <pc:chgData name="Judson Santiago" userId="ebb108da2f256286" providerId="LiveId" clId="{CAB01854-B122-694C-83D2-432F27D90619}" dt="2021-07-11T23:11:39.445" v="9"/>
        <pc:sldMkLst>
          <pc:docMk/>
          <pc:sldMk cId="3984088179" sldId="292"/>
        </pc:sldMkLst>
      </pc:sldChg>
      <pc:sldChg chg="modTransition">
        <pc:chgData name="Judson Santiago" userId="ebb108da2f256286" providerId="LiveId" clId="{CAB01854-B122-694C-83D2-432F27D90619}" dt="2021-07-11T23:11:39.445" v="9"/>
        <pc:sldMkLst>
          <pc:docMk/>
          <pc:sldMk cId="1821198597" sldId="293"/>
        </pc:sldMkLst>
      </pc:sldChg>
      <pc:sldChg chg="modTransition">
        <pc:chgData name="Judson Santiago" userId="ebb108da2f256286" providerId="LiveId" clId="{CAB01854-B122-694C-83D2-432F27D90619}" dt="2021-07-11T23:11:39.445" v="9"/>
        <pc:sldMkLst>
          <pc:docMk/>
          <pc:sldMk cId="4047441642" sldId="294"/>
        </pc:sldMkLst>
      </pc:sldChg>
      <pc:sldChg chg="modTransition">
        <pc:chgData name="Judson Santiago" userId="ebb108da2f256286" providerId="LiveId" clId="{CAB01854-B122-694C-83D2-432F27D90619}" dt="2021-07-11T23:11:39.445" v="9"/>
        <pc:sldMkLst>
          <pc:docMk/>
          <pc:sldMk cId="3064736429" sldId="295"/>
        </pc:sldMkLst>
      </pc:sldChg>
      <pc:sldChg chg="modTransition">
        <pc:chgData name="Judson Santiago" userId="ebb108da2f256286" providerId="LiveId" clId="{CAB01854-B122-694C-83D2-432F27D90619}" dt="2021-07-11T23:11:39.445" v="9"/>
        <pc:sldMkLst>
          <pc:docMk/>
          <pc:sldMk cId="2344166050" sldId="296"/>
        </pc:sldMkLst>
      </pc:sldChg>
      <pc:sldMasterChg chg="addSp delSp modSp mod modSldLayout">
        <pc:chgData name="Judson Santiago" userId="ebb108da2f256286" providerId="LiveId" clId="{CAB01854-B122-694C-83D2-432F27D90619}" dt="2021-07-14T18:34:58.326" v="16"/>
        <pc:sldMasterMkLst>
          <pc:docMk/>
          <pc:sldMasterMk cId="0" sldId="2147483780"/>
        </pc:sldMasterMkLst>
        <pc:spChg chg="mod">
          <ac:chgData name="Judson Santiago" userId="ebb108da2f256286" providerId="LiveId" clId="{CAB01854-B122-694C-83D2-432F27D90619}" dt="2021-07-14T18:34:58.326" v="16"/>
          <ac:spMkLst>
            <pc:docMk/>
            <pc:sldMasterMk cId="0" sldId="2147483780"/>
            <ac:spMk id="16" creationId="{C85B54CA-D567-7342-A08A-AAE8198C5DDC}"/>
          </ac:spMkLst>
        </pc:spChg>
        <pc:spChg chg="mod">
          <ac:chgData name="Judson Santiago" userId="ebb108da2f256286" providerId="LiveId" clId="{CAB01854-B122-694C-83D2-432F27D90619}" dt="2021-07-14T18:34:58.326" v="16"/>
          <ac:spMkLst>
            <pc:docMk/>
            <pc:sldMasterMk cId="0" sldId="2147483780"/>
            <ac:spMk id="17" creationId="{E3DE26D8-3788-744E-B1E9-FCC6566781BD}"/>
          </ac:spMkLst>
        </pc:spChg>
        <pc:spChg chg="mod">
          <ac:chgData name="Judson Santiago" userId="ebb108da2f256286" providerId="LiveId" clId="{CAB01854-B122-694C-83D2-432F27D90619}" dt="2021-07-14T18:34:58.326" v="16"/>
          <ac:spMkLst>
            <pc:docMk/>
            <pc:sldMasterMk cId="0" sldId="2147483780"/>
            <ac:spMk id="19" creationId="{0D9BBDB7-69EA-8C4B-BDEF-16F453718B5C}"/>
          </ac:spMkLst>
        </pc:spChg>
        <pc:grpChg chg="del">
          <ac:chgData name="Judson Santiago" userId="ebb108da2f256286" providerId="LiveId" clId="{CAB01854-B122-694C-83D2-432F27D90619}" dt="2021-07-14T18:34:57.462" v="15" actId="478"/>
          <ac:grpSpMkLst>
            <pc:docMk/>
            <pc:sldMasterMk cId="0" sldId="2147483780"/>
            <ac:grpSpMk id="8" creationId="{4562553E-F5D4-432E-B5BE-4474E320B598}"/>
          </ac:grpSpMkLst>
        </pc:grpChg>
        <pc:grpChg chg="add mod">
          <ac:chgData name="Judson Santiago" userId="ebb108da2f256286" providerId="LiveId" clId="{CAB01854-B122-694C-83D2-432F27D90619}" dt="2021-07-14T18:34:58.326" v="16"/>
          <ac:grpSpMkLst>
            <pc:docMk/>
            <pc:sldMasterMk cId="0" sldId="2147483780"/>
            <ac:grpSpMk id="15" creationId="{E563939D-B587-6C4C-80CC-9AA6B9FB583C}"/>
          </ac:grpSpMkLst>
        </pc:grpChg>
        <pc:sldLayoutChg chg="addSp delSp modSp mod">
          <pc:chgData name="Judson Santiago" userId="ebb108da2f256286" providerId="LiveId" clId="{CAB01854-B122-694C-83D2-432F27D90619}" dt="2021-07-14T17:32:37.927" v="14" actId="478"/>
          <pc:sldLayoutMkLst>
            <pc:docMk/>
            <pc:sldMasterMk cId="0" sldId="2147483780"/>
            <pc:sldLayoutMk cId="0" sldId="2147483781"/>
          </pc:sldLayoutMkLst>
          <pc:spChg chg="add del">
            <ac:chgData name="Judson Santiago" userId="ebb108da2f256286" providerId="LiveId" clId="{CAB01854-B122-694C-83D2-432F27D90619}" dt="2021-07-14T17:32:37.927" v="14" actId="478"/>
            <ac:spMkLst>
              <pc:docMk/>
              <pc:sldMasterMk cId="0" sldId="2147483780"/>
              <pc:sldLayoutMk cId="0" sldId="2147483781"/>
              <ac:spMk id="11" creationId="{2F870E2C-FC3B-4695-B5DB-08E43323D7AA}"/>
            </ac:spMkLst>
          </pc:spChg>
          <pc:spChg chg="add mod">
            <ac:chgData name="Judson Santiago" userId="ebb108da2f256286" providerId="LiveId" clId="{CAB01854-B122-694C-83D2-432F27D90619}" dt="2021-07-11T23:05:57.140" v="4"/>
            <ac:spMkLst>
              <pc:docMk/>
              <pc:sldMasterMk cId="0" sldId="2147483780"/>
              <pc:sldLayoutMk cId="0" sldId="2147483781"/>
              <ac:spMk id="13" creationId="{9CF3D794-194E-0B48-B22A-6D40F2635AB6}"/>
            </ac:spMkLst>
          </pc:spChg>
          <pc:spChg chg="add mod">
            <ac:chgData name="Judson Santiago" userId="ebb108da2f256286" providerId="LiveId" clId="{CAB01854-B122-694C-83D2-432F27D90619}" dt="2021-07-11T23:05:57.140" v="4"/>
            <ac:spMkLst>
              <pc:docMk/>
              <pc:sldMasterMk cId="0" sldId="2147483780"/>
              <pc:sldLayoutMk cId="0" sldId="2147483781"/>
              <ac:spMk id="14" creationId="{C06930A2-8B68-504E-8DC6-B433F1113532}"/>
            </ac:spMkLst>
          </pc:spChg>
        </pc:sldLayoutChg>
      </pc:sldMasterChg>
    </pc:docChg>
  </pc:docChgLst>
  <pc:docChgLst>
    <pc:chgData name="Judson Santiago" userId="ebb108da2f256286" providerId="LiveId" clId="{892A6213-B575-4955-849D-E82EBCE1248D}"/>
    <pc:docChg chg="undo redo custSel modSld modMainMaster">
      <pc:chgData name="Judson Santiago" userId="ebb108da2f256286" providerId="LiveId" clId="{892A6213-B575-4955-849D-E82EBCE1248D}" dt="2021-07-20T17:21:28.179" v="1171" actId="20577"/>
      <pc:docMkLst>
        <pc:docMk/>
      </pc:docMkLst>
      <pc:sldChg chg="modSp mod modNotesTx">
        <pc:chgData name="Judson Santiago" userId="ebb108da2f256286" providerId="LiveId" clId="{892A6213-B575-4955-849D-E82EBCE1248D}" dt="2021-07-14T22:52:54.164" v="535"/>
        <pc:sldMkLst>
          <pc:docMk/>
          <pc:sldMk cId="0" sldId="256"/>
        </pc:sldMkLst>
        <pc:spChg chg="mod">
          <ac:chgData name="Judson Santiago" userId="ebb108da2f256286" providerId="LiveId" clId="{892A6213-B575-4955-849D-E82EBCE1248D}" dt="2021-07-06T04:08:19.309" v="531" actId="20577"/>
          <ac:spMkLst>
            <pc:docMk/>
            <pc:sldMk cId="0" sldId="256"/>
            <ac:spMk id="2" creationId="{00000000-0000-0000-0000-000000000000}"/>
          </ac:spMkLst>
        </pc:spChg>
      </pc:sldChg>
      <pc:sldChg chg="modSp mod">
        <pc:chgData name="Judson Santiago" userId="ebb108da2f256286" providerId="LiveId" clId="{892A6213-B575-4955-849D-E82EBCE1248D}" dt="2021-07-06T02:29:57.491" v="21" actId="1076"/>
        <pc:sldMkLst>
          <pc:docMk/>
          <pc:sldMk cId="1646120797" sldId="257"/>
        </pc:sldMkLst>
        <pc:picChg chg="mod">
          <ac:chgData name="Judson Santiago" userId="ebb108da2f256286" providerId="LiveId" clId="{892A6213-B575-4955-849D-E82EBCE1248D}" dt="2021-07-06T02:29:07.255" v="18" actId="1076"/>
          <ac:picMkLst>
            <pc:docMk/>
            <pc:sldMk cId="1646120797" sldId="257"/>
            <ac:picMk id="7" creationId="{00000000-0000-0000-0000-000000000000}"/>
          </ac:picMkLst>
        </pc:picChg>
        <pc:picChg chg="mod">
          <ac:chgData name="Judson Santiago" userId="ebb108da2f256286" providerId="LiveId" clId="{892A6213-B575-4955-849D-E82EBCE1248D}" dt="2021-07-06T02:29:57.491" v="21" actId="1076"/>
          <ac:picMkLst>
            <pc:docMk/>
            <pc:sldMk cId="1646120797" sldId="257"/>
            <ac:picMk id="8" creationId="{00000000-0000-0000-0000-000000000000}"/>
          </ac:picMkLst>
        </pc:picChg>
        <pc:picChg chg="mod">
          <ac:chgData name="Judson Santiago" userId="ebb108da2f256286" providerId="LiveId" clId="{892A6213-B575-4955-849D-E82EBCE1248D}" dt="2021-07-06T02:28:49.546" v="16" actId="1076"/>
          <ac:picMkLst>
            <pc:docMk/>
            <pc:sldMk cId="1646120797" sldId="257"/>
            <ac:picMk id="9" creationId="{00000000-0000-0000-0000-000000000000}"/>
          </ac:picMkLst>
        </pc:picChg>
        <pc:picChg chg="mod">
          <ac:chgData name="Judson Santiago" userId="ebb108da2f256286" providerId="LiveId" clId="{892A6213-B575-4955-849D-E82EBCE1248D}" dt="2021-07-06T02:29:28.505" v="20" actId="1076"/>
          <ac:picMkLst>
            <pc:docMk/>
            <pc:sldMk cId="1646120797" sldId="257"/>
            <ac:picMk id="10" creationId="{00000000-0000-0000-0000-000000000000}"/>
          </ac:picMkLst>
        </pc:picChg>
        <pc:picChg chg="mod">
          <ac:chgData name="Judson Santiago" userId="ebb108da2f256286" providerId="LiveId" clId="{892A6213-B575-4955-849D-E82EBCE1248D}" dt="2021-07-06T02:29:01.481" v="17" actId="1076"/>
          <ac:picMkLst>
            <pc:docMk/>
            <pc:sldMk cId="1646120797" sldId="257"/>
            <ac:picMk id="11" creationId="{00000000-0000-0000-0000-000000000000}"/>
          </ac:picMkLst>
        </pc:picChg>
      </pc:sldChg>
      <pc:sldChg chg="modSp mod">
        <pc:chgData name="Judson Santiago" userId="ebb108da2f256286" providerId="LiveId" clId="{892A6213-B575-4955-849D-E82EBCE1248D}" dt="2021-07-06T02:31:26.821" v="22" actId="20577"/>
        <pc:sldMkLst>
          <pc:docMk/>
          <pc:sldMk cId="3825172895" sldId="258"/>
        </pc:sldMkLst>
        <pc:spChg chg="mod">
          <ac:chgData name="Judson Santiago" userId="ebb108da2f256286" providerId="LiveId" clId="{892A6213-B575-4955-849D-E82EBCE1248D}" dt="2021-07-06T02:31:26.821" v="22" actId="20577"/>
          <ac:spMkLst>
            <pc:docMk/>
            <pc:sldMk cId="3825172895" sldId="258"/>
            <ac:spMk id="2" creationId="{00000000-0000-0000-0000-000000000000}"/>
          </ac:spMkLst>
        </pc:spChg>
      </pc:sldChg>
      <pc:sldChg chg="addSp delSp modSp mod modNotesTx">
        <pc:chgData name="Judson Santiago" userId="ebb108da2f256286" providerId="LiveId" clId="{892A6213-B575-4955-849D-E82EBCE1248D}" dt="2021-07-20T15:15:06.618" v="625" actId="20577"/>
        <pc:sldMkLst>
          <pc:docMk/>
          <pc:sldMk cId="229696289" sldId="259"/>
        </pc:sldMkLst>
        <pc:spChg chg="mod">
          <ac:chgData name="Judson Santiago" userId="ebb108da2f256286" providerId="LiveId" clId="{892A6213-B575-4955-849D-E82EBCE1248D}" dt="2021-07-06T02:55:20.753" v="173" actId="404"/>
          <ac:spMkLst>
            <pc:docMk/>
            <pc:sldMk cId="229696289" sldId="259"/>
            <ac:spMk id="2" creationId="{00000000-0000-0000-0000-000000000000}"/>
          </ac:spMkLst>
        </pc:spChg>
        <pc:spChg chg="mod">
          <ac:chgData name="Judson Santiago" userId="ebb108da2f256286" providerId="LiveId" clId="{892A6213-B575-4955-849D-E82EBCE1248D}" dt="2021-07-06T02:34:39.745" v="29" actId="1076"/>
          <ac:spMkLst>
            <pc:docMk/>
            <pc:sldMk cId="229696289" sldId="259"/>
            <ac:spMk id="3" creationId="{00000000-0000-0000-0000-000000000000}"/>
          </ac:spMkLst>
        </pc:spChg>
        <pc:spChg chg="add del mod ord">
          <ac:chgData name="Judson Santiago" userId="ebb108da2f256286" providerId="LiveId" clId="{892A6213-B575-4955-849D-E82EBCE1248D}" dt="2021-07-06T02:55:48.598" v="176" actId="14100"/>
          <ac:spMkLst>
            <pc:docMk/>
            <pc:sldMk cId="229696289" sldId="259"/>
            <ac:spMk id="6" creationId="{10467B17-1DE6-4369-AE55-98696AAE2236}"/>
          </ac:spMkLst>
        </pc:spChg>
        <pc:graphicFrameChg chg="add del mod modGraphic">
          <ac:chgData name="Judson Santiago" userId="ebb108da2f256286" providerId="LiveId" clId="{892A6213-B575-4955-849D-E82EBCE1248D}" dt="2021-07-06T02:39:12.028" v="64" actId="3680"/>
          <ac:graphicFrameMkLst>
            <pc:docMk/>
            <pc:sldMk cId="229696289" sldId="259"/>
            <ac:graphicFrameMk id="4" creationId="{2CDED309-8319-4C79-BB2B-94E539BE9688}"/>
          </ac:graphicFrameMkLst>
        </pc:graphicFrameChg>
        <pc:graphicFrameChg chg="add mod modGraphic">
          <ac:chgData name="Judson Santiago" userId="ebb108da2f256286" providerId="LiveId" clId="{892A6213-B575-4955-849D-E82EBCE1248D}" dt="2021-07-20T15:11:19.002" v="541" actId="20577"/>
          <ac:graphicFrameMkLst>
            <pc:docMk/>
            <pc:sldMk cId="229696289" sldId="259"/>
            <ac:graphicFrameMk id="5" creationId="{31E1DB1B-0778-4F4C-9140-0A21A28EF4DA}"/>
          </ac:graphicFrameMkLst>
        </pc:graphicFrameChg>
      </pc:sldChg>
      <pc:sldChg chg="modSp mod">
        <pc:chgData name="Judson Santiago" userId="ebb108da2f256286" providerId="LiveId" clId="{892A6213-B575-4955-849D-E82EBCE1248D}" dt="2021-07-20T15:17:03.740" v="647" actId="6549"/>
        <pc:sldMkLst>
          <pc:docMk/>
          <pc:sldMk cId="950544423" sldId="260"/>
        </pc:sldMkLst>
        <pc:spChg chg="mod">
          <ac:chgData name="Judson Santiago" userId="ebb108da2f256286" providerId="LiveId" clId="{892A6213-B575-4955-849D-E82EBCE1248D}" dt="2021-07-20T15:17:03.740" v="647" actId="6549"/>
          <ac:spMkLst>
            <pc:docMk/>
            <pc:sldMk cId="950544423" sldId="260"/>
            <ac:spMk id="2" creationId="{00000000-0000-0000-0000-000000000000}"/>
          </ac:spMkLst>
        </pc:spChg>
      </pc:sldChg>
      <pc:sldChg chg="modSp mod">
        <pc:chgData name="Judson Santiago" userId="ebb108da2f256286" providerId="LiveId" clId="{892A6213-B575-4955-849D-E82EBCE1248D}" dt="2021-07-06T03:02:17.453" v="220" actId="692"/>
        <pc:sldMkLst>
          <pc:docMk/>
          <pc:sldMk cId="926871459" sldId="261"/>
        </pc:sldMkLst>
        <pc:spChg chg="mod">
          <ac:chgData name="Judson Santiago" userId="ebb108da2f256286" providerId="LiveId" clId="{892A6213-B575-4955-849D-E82EBCE1248D}" dt="2021-07-06T03:00:24.964" v="204" actId="1037"/>
          <ac:spMkLst>
            <pc:docMk/>
            <pc:sldMk cId="926871459" sldId="261"/>
            <ac:spMk id="10" creationId="{00000000-0000-0000-0000-000000000000}"/>
          </ac:spMkLst>
        </pc:spChg>
        <pc:spChg chg="mod">
          <ac:chgData name="Judson Santiago" userId="ebb108da2f256286" providerId="LiveId" clId="{892A6213-B575-4955-849D-E82EBCE1248D}" dt="2021-07-06T03:00:24.964" v="204" actId="1037"/>
          <ac:spMkLst>
            <pc:docMk/>
            <pc:sldMk cId="926871459" sldId="261"/>
            <ac:spMk id="16" creationId="{00000000-0000-0000-0000-000000000000}"/>
          </ac:spMkLst>
        </pc:spChg>
        <pc:spChg chg="mod">
          <ac:chgData name="Judson Santiago" userId="ebb108da2f256286" providerId="LiveId" clId="{892A6213-B575-4955-849D-E82EBCE1248D}" dt="2021-07-06T03:00:24.964" v="204" actId="1037"/>
          <ac:spMkLst>
            <pc:docMk/>
            <pc:sldMk cId="926871459" sldId="261"/>
            <ac:spMk id="17" creationId="{00000000-0000-0000-0000-000000000000}"/>
          </ac:spMkLst>
        </pc:spChg>
        <pc:spChg chg="mod">
          <ac:chgData name="Judson Santiago" userId="ebb108da2f256286" providerId="LiveId" clId="{892A6213-B575-4955-849D-E82EBCE1248D}" dt="2021-07-06T03:00:24.964" v="204" actId="1037"/>
          <ac:spMkLst>
            <pc:docMk/>
            <pc:sldMk cId="926871459" sldId="261"/>
            <ac:spMk id="18" creationId="{00000000-0000-0000-0000-000000000000}"/>
          </ac:spMkLst>
        </pc:spChg>
        <pc:grpChg chg="mod">
          <ac:chgData name="Judson Santiago" userId="ebb108da2f256286" providerId="LiveId" clId="{892A6213-B575-4955-849D-E82EBCE1248D}" dt="2021-07-06T03:01:52.656" v="218" actId="1037"/>
          <ac:grpSpMkLst>
            <pc:docMk/>
            <pc:sldMk cId="926871459" sldId="261"/>
            <ac:grpSpMk id="11" creationId="{00000000-0000-0000-0000-000000000000}"/>
          </ac:grpSpMkLst>
        </pc:grpChg>
        <pc:cxnChg chg="mod">
          <ac:chgData name="Judson Santiago" userId="ebb108da2f256286" providerId="LiveId" clId="{892A6213-B575-4955-849D-E82EBCE1248D}" dt="2021-07-06T03:02:17.453" v="220" actId="692"/>
          <ac:cxnSpMkLst>
            <pc:docMk/>
            <pc:sldMk cId="926871459" sldId="261"/>
            <ac:cxnSpMk id="12"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3"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4"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5" creationId="{00000000-0000-0000-0000-000000000000}"/>
          </ac:cxnSpMkLst>
        </pc:cxnChg>
      </pc:sldChg>
      <pc:sldChg chg="modNotesTx">
        <pc:chgData name="Judson Santiago" userId="ebb108da2f256286" providerId="LiveId" clId="{892A6213-B575-4955-849D-E82EBCE1248D}" dt="2021-07-20T16:34:48.861" v="1005" actId="20577"/>
        <pc:sldMkLst>
          <pc:docMk/>
          <pc:sldMk cId="3874163093" sldId="262"/>
        </pc:sldMkLst>
      </pc:sldChg>
      <pc:sldChg chg="modSp mod modNotesTx">
        <pc:chgData name="Judson Santiago" userId="ebb108da2f256286" providerId="LiveId" clId="{892A6213-B575-4955-849D-E82EBCE1248D}" dt="2021-07-20T17:15:08.011" v="1013" actId="6549"/>
        <pc:sldMkLst>
          <pc:docMk/>
          <pc:sldMk cId="2964675404" sldId="263"/>
        </pc:sldMkLst>
        <pc:spChg chg="mod">
          <ac:chgData name="Judson Santiago" userId="ebb108da2f256286" providerId="LiveId" clId="{892A6213-B575-4955-849D-E82EBCE1248D}" dt="2021-07-06T03:53:21.177" v="493" actId="948"/>
          <ac:spMkLst>
            <pc:docMk/>
            <pc:sldMk cId="2964675404" sldId="263"/>
            <ac:spMk id="2" creationId="{00000000-0000-0000-0000-000000000000}"/>
          </ac:spMkLst>
        </pc:spChg>
        <pc:grpChg chg="mod">
          <ac:chgData name="Judson Santiago" userId="ebb108da2f256286" providerId="LiveId" clId="{892A6213-B575-4955-849D-E82EBCE1248D}" dt="2021-07-06T03:53:28.497" v="497" actId="1036"/>
          <ac:grpSpMkLst>
            <pc:docMk/>
            <pc:sldMk cId="2964675404" sldId="263"/>
            <ac:grpSpMk id="5" creationId="{00000000-0000-0000-0000-000000000000}"/>
          </ac:grpSpMkLst>
        </pc:grpChg>
      </pc:sldChg>
      <pc:sldChg chg="modSp mod">
        <pc:chgData name="Judson Santiago" userId="ebb108da2f256286" providerId="LiveId" clId="{892A6213-B575-4955-849D-E82EBCE1248D}" dt="2021-07-06T03:50:45.146" v="470" actId="20577"/>
        <pc:sldMkLst>
          <pc:docMk/>
          <pc:sldMk cId="2507631774" sldId="264"/>
        </pc:sldMkLst>
        <pc:spChg chg="mod">
          <ac:chgData name="Judson Santiago" userId="ebb108da2f256286" providerId="LiveId" clId="{892A6213-B575-4955-849D-E82EBCE1248D}" dt="2021-07-06T03:50:45.146" v="470" actId="20577"/>
          <ac:spMkLst>
            <pc:docMk/>
            <pc:sldMk cId="2507631774" sldId="264"/>
            <ac:spMk id="2" creationId="{00000000-0000-0000-0000-000000000000}"/>
          </ac:spMkLst>
        </pc:spChg>
      </pc:sldChg>
      <pc:sldChg chg="modSp mod modNotesTx">
        <pc:chgData name="Judson Santiago" userId="ebb108da2f256286" providerId="LiveId" clId="{892A6213-B575-4955-849D-E82EBCE1248D}" dt="2021-07-20T17:21:28.179" v="1171" actId="20577"/>
        <pc:sldMkLst>
          <pc:docMk/>
          <pc:sldMk cId="1844711731" sldId="265"/>
        </pc:sldMkLst>
        <pc:spChg chg="mod">
          <ac:chgData name="Judson Santiago" userId="ebb108da2f256286" providerId="LiveId" clId="{892A6213-B575-4955-849D-E82EBCE1248D}" dt="2021-07-20T17:18:02.217" v="1022" actId="20577"/>
          <ac:spMkLst>
            <pc:docMk/>
            <pc:sldMk cId="1844711731" sldId="265"/>
            <ac:spMk id="2" creationId="{00000000-0000-0000-0000-000000000000}"/>
          </ac:spMkLst>
        </pc:spChg>
      </pc:sldChg>
      <pc:sldChg chg="modSp mod">
        <pc:chgData name="Judson Santiago" userId="ebb108da2f256286" providerId="LiveId" clId="{892A6213-B575-4955-849D-E82EBCE1248D}" dt="2021-07-20T17:17:10.645" v="1018" actId="20577"/>
        <pc:sldMkLst>
          <pc:docMk/>
          <pc:sldMk cId="4187815433" sldId="266"/>
        </pc:sldMkLst>
        <pc:spChg chg="mod">
          <ac:chgData name="Judson Santiago" userId="ebb108da2f256286" providerId="LiveId" clId="{892A6213-B575-4955-849D-E82EBCE1248D}" dt="2021-07-20T17:17:10.645" v="1018" actId="20577"/>
          <ac:spMkLst>
            <pc:docMk/>
            <pc:sldMk cId="4187815433" sldId="266"/>
            <ac:spMk id="2" creationId="{00000000-0000-0000-0000-000000000000}"/>
          </ac:spMkLst>
        </pc:spChg>
      </pc:sldChg>
      <pc:sldChg chg="modSp mod">
        <pc:chgData name="Judson Santiago" userId="ebb108da2f256286" providerId="LiveId" clId="{892A6213-B575-4955-849D-E82EBCE1248D}" dt="2021-07-06T03:04:09.538" v="224" actId="6549"/>
        <pc:sldMkLst>
          <pc:docMk/>
          <pc:sldMk cId="457963254" sldId="267"/>
        </pc:sldMkLst>
        <pc:spChg chg="mod">
          <ac:chgData name="Judson Santiago" userId="ebb108da2f256286" providerId="LiveId" clId="{892A6213-B575-4955-849D-E82EBCE1248D}" dt="2021-07-06T03:04:09.538" v="224" actId="6549"/>
          <ac:spMkLst>
            <pc:docMk/>
            <pc:sldMk cId="457963254" sldId="267"/>
            <ac:spMk id="2" creationId="{00000000-0000-0000-0000-000000000000}"/>
          </ac:spMkLst>
        </pc:spChg>
      </pc:sldChg>
      <pc:sldChg chg="modSp mod modNotesTx">
        <pc:chgData name="Judson Santiago" userId="ebb108da2f256286" providerId="LiveId" clId="{892A6213-B575-4955-849D-E82EBCE1248D}" dt="2021-07-20T15:40:05.819" v="649" actId="20577"/>
        <pc:sldMkLst>
          <pc:docMk/>
          <pc:sldMk cId="20598424" sldId="268"/>
        </pc:sldMkLst>
        <pc:spChg chg="mod">
          <ac:chgData name="Judson Santiago" userId="ebb108da2f256286" providerId="LiveId" clId="{892A6213-B575-4955-849D-E82EBCE1248D}" dt="2021-07-06T03:05:13.495" v="225" actId="20577"/>
          <ac:spMkLst>
            <pc:docMk/>
            <pc:sldMk cId="20598424" sldId="268"/>
            <ac:spMk id="2" creationId="{00000000-0000-0000-0000-000000000000}"/>
          </ac:spMkLst>
        </pc:spChg>
      </pc:sldChg>
      <pc:sldChg chg="modSp mod">
        <pc:chgData name="Judson Santiago" userId="ebb108da2f256286" providerId="LiveId" clId="{892A6213-B575-4955-849D-E82EBCE1248D}" dt="2021-07-20T15:43:55.749" v="709" actId="20577"/>
        <pc:sldMkLst>
          <pc:docMk/>
          <pc:sldMk cId="447932897" sldId="269"/>
        </pc:sldMkLst>
        <pc:spChg chg="mod">
          <ac:chgData name="Judson Santiago" userId="ebb108da2f256286" providerId="LiveId" clId="{892A6213-B575-4955-849D-E82EBCE1248D}" dt="2021-07-20T15:43:18.024" v="705" actId="20577"/>
          <ac:spMkLst>
            <pc:docMk/>
            <pc:sldMk cId="447932897" sldId="269"/>
            <ac:spMk id="2" creationId="{00000000-0000-0000-0000-000000000000}"/>
          </ac:spMkLst>
        </pc:spChg>
        <pc:spChg chg="mod">
          <ac:chgData name="Judson Santiago" userId="ebb108da2f256286" providerId="LiveId" clId="{892A6213-B575-4955-849D-E82EBCE1248D}" dt="2021-07-20T15:43:55.749" v="709" actId="20577"/>
          <ac:spMkLst>
            <pc:docMk/>
            <pc:sldMk cId="447932897" sldId="269"/>
            <ac:spMk id="5" creationId="{00000000-0000-0000-0000-000000000000}"/>
          </ac:spMkLst>
        </pc:spChg>
        <pc:grpChg chg="mod">
          <ac:chgData name="Judson Santiago" userId="ebb108da2f256286" providerId="LiveId" clId="{892A6213-B575-4955-849D-E82EBCE1248D}" dt="2021-07-06T03:23:32.937" v="300" actId="1037"/>
          <ac:grpSpMkLst>
            <pc:docMk/>
            <pc:sldMk cId="447932897" sldId="269"/>
            <ac:grpSpMk id="7" creationId="{00000000-0000-0000-0000-000000000000}"/>
          </ac:grpSpMkLst>
        </pc:grpChg>
        <pc:picChg chg="mod">
          <ac:chgData name="Judson Santiago" userId="ebb108da2f256286" providerId="LiveId" clId="{892A6213-B575-4955-849D-E82EBCE1248D}" dt="2021-07-14T21:37:56.219" v="534"/>
          <ac:picMkLst>
            <pc:docMk/>
            <pc:sldMk cId="447932897" sldId="269"/>
            <ac:picMk id="4" creationId="{00000000-0000-0000-0000-000000000000}"/>
          </ac:picMkLst>
        </pc:picChg>
      </pc:sldChg>
      <pc:sldChg chg="modSp mod modNotesTx">
        <pc:chgData name="Judson Santiago" userId="ebb108da2f256286" providerId="LiveId" clId="{892A6213-B575-4955-849D-E82EBCE1248D}" dt="2021-07-20T15:45:01.067" v="714" actId="20577"/>
        <pc:sldMkLst>
          <pc:docMk/>
          <pc:sldMk cId="951175386" sldId="270"/>
        </pc:sldMkLst>
        <pc:spChg chg="mod">
          <ac:chgData name="Judson Santiago" userId="ebb108da2f256286" providerId="LiveId" clId="{892A6213-B575-4955-849D-E82EBCE1248D}" dt="2021-07-06T03:24:32.378" v="305" actId="20577"/>
          <ac:spMkLst>
            <pc:docMk/>
            <pc:sldMk cId="951175386" sldId="270"/>
            <ac:spMk id="2" creationId="{00000000-0000-0000-0000-000000000000}"/>
          </ac:spMkLst>
        </pc:spChg>
        <pc:spChg chg="mod">
          <ac:chgData name="Judson Santiago" userId="ebb108da2f256286" providerId="LiveId" clId="{892A6213-B575-4955-849D-E82EBCE1248D}" dt="2021-07-06T03:27:37.194" v="319" actId="1076"/>
          <ac:spMkLst>
            <pc:docMk/>
            <pc:sldMk cId="951175386" sldId="270"/>
            <ac:spMk id="9" creationId="{00000000-0000-0000-0000-000000000000}"/>
          </ac:spMkLst>
        </pc:spChg>
        <pc:picChg chg="mod">
          <ac:chgData name="Judson Santiago" userId="ebb108da2f256286" providerId="LiveId" clId="{892A6213-B575-4955-849D-E82EBCE1248D}" dt="2021-07-06T03:27:31.705" v="318" actId="14100"/>
          <ac:picMkLst>
            <pc:docMk/>
            <pc:sldMk cId="951175386" sldId="270"/>
            <ac:picMk id="8" creationId="{00000000-0000-0000-0000-000000000000}"/>
          </ac:picMkLst>
        </pc:picChg>
      </pc:sldChg>
      <pc:sldChg chg="modSp mod">
        <pc:chgData name="Judson Santiago" userId="ebb108da2f256286" providerId="LiveId" clId="{892A6213-B575-4955-849D-E82EBCE1248D}" dt="2021-07-06T03:27:02.001" v="317" actId="1036"/>
        <pc:sldMkLst>
          <pc:docMk/>
          <pc:sldMk cId="3254275499" sldId="271"/>
        </pc:sldMkLst>
        <pc:spChg chg="mod">
          <ac:chgData name="Judson Santiago" userId="ebb108da2f256286" providerId="LiveId" clId="{892A6213-B575-4955-849D-E82EBCE1248D}" dt="2021-07-06T03:26:04.873" v="312" actId="20577"/>
          <ac:spMkLst>
            <pc:docMk/>
            <pc:sldMk cId="3254275499" sldId="271"/>
            <ac:spMk id="2" creationId="{00000000-0000-0000-0000-000000000000}"/>
          </ac:spMkLst>
        </pc:spChg>
        <pc:spChg chg="mod">
          <ac:chgData name="Judson Santiago" userId="ebb108da2f256286" providerId="LiveId" clId="{892A6213-B575-4955-849D-E82EBCE1248D}" dt="2021-07-06T03:26:47.235" v="314" actId="1076"/>
          <ac:spMkLst>
            <pc:docMk/>
            <pc:sldMk cId="3254275499" sldId="271"/>
            <ac:spMk id="6" creationId="{00000000-0000-0000-0000-000000000000}"/>
          </ac:spMkLst>
        </pc:spChg>
        <pc:grpChg chg="mod">
          <ac:chgData name="Judson Santiago" userId="ebb108da2f256286" providerId="LiveId" clId="{892A6213-B575-4955-849D-E82EBCE1248D}" dt="2021-07-06T03:27:02.001" v="317" actId="1036"/>
          <ac:grpSpMkLst>
            <pc:docMk/>
            <pc:sldMk cId="3254275499" sldId="271"/>
            <ac:grpSpMk id="4" creationId="{00000000-0000-0000-0000-000000000000}"/>
          </ac:grpSpMkLst>
        </pc:grpChg>
        <pc:picChg chg="mod">
          <ac:chgData name="Judson Santiago" userId="ebb108da2f256286" providerId="LiveId" clId="{892A6213-B575-4955-849D-E82EBCE1248D}" dt="2021-07-06T03:26:34.677" v="313" actId="1440"/>
          <ac:picMkLst>
            <pc:docMk/>
            <pc:sldMk cId="3254275499" sldId="271"/>
            <ac:picMk id="5" creationId="{00000000-0000-0000-0000-000000000000}"/>
          </ac:picMkLst>
        </pc:picChg>
        <pc:picChg chg="mod">
          <ac:chgData name="Judson Santiago" userId="ebb108da2f256286" providerId="LiveId" clId="{892A6213-B575-4955-849D-E82EBCE1248D}" dt="2021-07-06T03:26:34.677" v="313" actId="1440"/>
          <ac:picMkLst>
            <pc:docMk/>
            <pc:sldMk cId="3254275499" sldId="271"/>
            <ac:picMk id="7" creationId="{00000000-0000-0000-0000-000000000000}"/>
          </ac:picMkLst>
        </pc:picChg>
      </pc:sldChg>
      <pc:sldChg chg="modSp mod">
        <pc:chgData name="Judson Santiago" userId="ebb108da2f256286" providerId="LiveId" clId="{892A6213-B575-4955-849D-E82EBCE1248D}" dt="2021-07-06T03:32:31.728" v="349" actId="6549"/>
        <pc:sldMkLst>
          <pc:docMk/>
          <pc:sldMk cId="814443891" sldId="273"/>
        </pc:sldMkLst>
        <pc:spChg chg="mod">
          <ac:chgData name="Judson Santiago" userId="ebb108da2f256286" providerId="LiveId" clId="{892A6213-B575-4955-849D-E82EBCE1248D}" dt="2021-07-06T03:32:31.728" v="349" actId="6549"/>
          <ac:spMkLst>
            <pc:docMk/>
            <pc:sldMk cId="814443891" sldId="273"/>
            <ac:spMk id="2" creationId="{00000000-0000-0000-0000-000000000000}"/>
          </ac:spMkLst>
        </pc:spChg>
      </pc:sldChg>
      <pc:sldChg chg="modSp mod">
        <pc:chgData name="Judson Santiago" userId="ebb108da2f256286" providerId="LiveId" clId="{892A6213-B575-4955-849D-E82EBCE1248D}" dt="2021-07-20T15:53:54.758" v="744" actId="20577"/>
        <pc:sldMkLst>
          <pc:docMk/>
          <pc:sldMk cId="899213688" sldId="274"/>
        </pc:sldMkLst>
        <pc:spChg chg="mod">
          <ac:chgData name="Judson Santiago" userId="ebb108da2f256286" providerId="LiveId" clId="{892A6213-B575-4955-849D-E82EBCE1248D}" dt="2021-07-20T15:53:54.758" v="744" actId="20577"/>
          <ac:spMkLst>
            <pc:docMk/>
            <pc:sldMk cId="899213688" sldId="274"/>
            <ac:spMk id="2" creationId="{00000000-0000-0000-0000-000000000000}"/>
          </ac:spMkLst>
        </pc:spChg>
      </pc:sldChg>
      <pc:sldChg chg="modSp mod">
        <pc:chgData name="Judson Santiago" userId="ebb108da2f256286" providerId="LiveId" clId="{892A6213-B575-4955-849D-E82EBCE1248D}" dt="2021-07-06T03:33:27.894" v="357" actId="1037"/>
        <pc:sldMkLst>
          <pc:docMk/>
          <pc:sldMk cId="3970567385" sldId="275"/>
        </pc:sldMkLst>
        <pc:spChg chg="mod">
          <ac:chgData name="Judson Santiago" userId="ebb108da2f256286" providerId="LiveId" clId="{892A6213-B575-4955-849D-E82EBCE1248D}" dt="2021-07-06T03:33:10.847" v="351" actId="20577"/>
          <ac:spMkLst>
            <pc:docMk/>
            <pc:sldMk cId="3970567385" sldId="275"/>
            <ac:spMk id="2" creationId="{00000000-0000-0000-0000-000000000000}"/>
          </ac:spMkLst>
        </pc:spChg>
        <pc:spChg chg="mod">
          <ac:chgData name="Judson Santiago" userId="ebb108da2f256286" providerId="LiveId" clId="{892A6213-B575-4955-849D-E82EBCE1248D}" dt="2021-07-06T03:33:27.894" v="357" actId="1037"/>
          <ac:spMkLst>
            <pc:docMk/>
            <pc:sldMk cId="3970567385" sldId="275"/>
            <ac:spMk id="6" creationId="{00000000-0000-0000-0000-000000000000}"/>
          </ac:spMkLst>
        </pc:spChg>
        <pc:picChg chg="mod">
          <ac:chgData name="Judson Santiago" userId="ebb108da2f256286" providerId="LiveId" clId="{892A6213-B575-4955-849D-E82EBCE1248D}" dt="2021-07-06T03:33:27.894" v="357" actId="1037"/>
          <ac:picMkLst>
            <pc:docMk/>
            <pc:sldMk cId="3970567385" sldId="275"/>
            <ac:picMk id="4" creationId="{00000000-0000-0000-0000-000000000000}"/>
          </ac:picMkLst>
        </pc:picChg>
      </pc:sldChg>
      <pc:sldChg chg="modSp mod">
        <pc:chgData name="Judson Santiago" userId="ebb108da2f256286" providerId="LiveId" clId="{892A6213-B575-4955-849D-E82EBCE1248D}" dt="2021-07-20T16:00:04.181" v="767" actId="20577"/>
        <pc:sldMkLst>
          <pc:docMk/>
          <pc:sldMk cId="3605239944" sldId="276"/>
        </pc:sldMkLst>
        <pc:spChg chg="mod">
          <ac:chgData name="Judson Santiago" userId="ebb108da2f256286" providerId="LiveId" clId="{892A6213-B575-4955-849D-E82EBCE1248D}" dt="2021-07-20T16:00:04.181" v="767" actId="20577"/>
          <ac:spMkLst>
            <pc:docMk/>
            <pc:sldMk cId="3605239944" sldId="276"/>
            <ac:spMk id="2" creationId="{00000000-0000-0000-0000-000000000000}"/>
          </ac:spMkLst>
        </pc:spChg>
      </pc:sldChg>
      <pc:sldChg chg="modSp mod modNotesTx">
        <pc:chgData name="Judson Santiago" userId="ebb108da2f256286" providerId="LiveId" clId="{892A6213-B575-4955-849D-E82EBCE1248D}" dt="2021-07-20T16:03:27.493" v="809" actId="20577"/>
        <pc:sldMkLst>
          <pc:docMk/>
          <pc:sldMk cId="1255073804" sldId="278"/>
        </pc:sldMkLst>
        <pc:spChg chg="mod">
          <ac:chgData name="Judson Santiago" userId="ebb108da2f256286" providerId="LiveId" clId="{892A6213-B575-4955-849D-E82EBCE1248D}" dt="2021-07-06T03:34:59.303" v="370" actId="20577"/>
          <ac:spMkLst>
            <pc:docMk/>
            <pc:sldMk cId="1255073804" sldId="278"/>
            <ac:spMk id="2" creationId="{00000000-0000-0000-0000-000000000000}"/>
          </ac:spMkLst>
        </pc:spChg>
      </pc:sldChg>
      <pc:sldChg chg="modSp mod">
        <pc:chgData name="Judson Santiago" userId="ebb108da2f256286" providerId="LiveId" clId="{892A6213-B575-4955-849D-E82EBCE1248D}" dt="2021-07-06T03:37:51.486" v="389" actId="6549"/>
        <pc:sldMkLst>
          <pc:docMk/>
          <pc:sldMk cId="727786704" sldId="279"/>
        </pc:sldMkLst>
        <pc:spChg chg="mod">
          <ac:chgData name="Judson Santiago" userId="ebb108da2f256286" providerId="LiveId" clId="{892A6213-B575-4955-849D-E82EBCE1248D}" dt="2021-07-06T03:37:51.486" v="389" actId="6549"/>
          <ac:spMkLst>
            <pc:docMk/>
            <pc:sldMk cId="727786704" sldId="279"/>
            <ac:spMk id="2" creationId="{00000000-0000-0000-0000-000000000000}"/>
          </ac:spMkLst>
        </pc:spChg>
      </pc:sldChg>
      <pc:sldChg chg="modSp mod modNotesTx">
        <pc:chgData name="Judson Santiago" userId="ebb108da2f256286" providerId="LiveId" clId="{892A6213-B575-4955-849D-E82EBCE1248D}" dt="2021-07-20T16:14:39.148" v="893" actId="20577"/>
        <pc:sldMkLst>
          <pc:docMk/>
          <pc:sldMk cId="3611717784" sldId="280"/>
        </pc:sldMkLst>
        <pc:spChg chg="mod">
          <ac:chgData name="Judson Santiago" userId="ebb108da2f256286" providerId="LiveId" clId="{892A6213-B575-4955-849D-E82EBCE1248D}" dt="2021-07-06T03:38:31.097" v="393" actId="27636"/>
          <ac:spMkLst>
            <pc:docMk/>
            <pc:sldMk cId="3611717784" sldId="280"/>
            <ac:spMk id="2" creationId="{00000000-0000-0000-0000-000000000000}"/>
          </ac:spMkLst>
        </pc:spChg>
      </pc:sldChg>
      <pc:sldChg chg="modSp mod">
        <pc:chgData name="Judson Santiago" userId="ebb108da2f256286" providerId="LiveId" clId="{892A6213-B575-4955-849D-E82EBCE1248D}" dt="2021-07-06T04:04:50.587" v="520" actId="1582"/>
        <pc:sldMkLst>
          <pc:docMk/>
          <pc:sldMk cId="12527219" sldId="285"/>
        </pc:sldMkLst>
        <pc:spChg chg="mod">
          <ac:chgData name="Judson Santiago" userId="ebb108da2f256286" providerId="LiveId" clId="{892A6213-B575-4955-849D-E82EBCE1248D}" dt="2021-07-06T03:42:56.724" v="417" actId="6549"/>
          <ac:spMkLst>
            <pc:docMk/>
            <pc:sldMk cId="12527219" sldId="285"/>
            <ac:spMk id="2" creationId="{00000000-0000-0000-0000-000000000000}"/>
          </ac:spMkLst>
        </pc:spChg>
        <pc:spChg chg="mod">
          <ac:chgData name="Judson Santiago" userId="ebb108da2f256286" providerId="LiveId" clId="{892A6213-B575-4955-849D-E82EBCE1248D}" dt="2021-07-06T04:04:50.587" v="520" actId="1582"/>
          <ac:spMkLst>
            <pc:docMk/>
            <pc:sldMk cId="12527219" sldId="285"/>
            <ac:spMk id="8" creationId="{00000000-0000-0000-0000-000000000000}"/>
          </ac:spMkLst>
        </pc:spChg>
        <pc:spChg chg="mod">
          <ac:chgData name="Judson Santiago" userId="ebb108da2f256286" providerId="LiveId" clId="{892A6213-B575-4955-849D-E82EBCE1248D}" dt="2021-07-06T04:04:50.587" v="520" actId="1582"/>
          <ac:spMkLst>
            <pc:docMk/>
            <pc:sldMk cId="12527219" sldId="285"/>
            <ac:spMk id="13" creationId="{00000000-0000-0000-0000-000000000000}"/>
          </ac:spMkLst>
        </pc:spChg>
        <pc:spChg chg="mod">
          <ac:chgData name="Judson Santiago" userId="ebb108da2f256286" providerId="LiveId" clId="{892A6213-B575-4955-849D-E82EBCE1248D}" dt="2021-07-06T04:04:50.587" v="520" actId="1582"/>
          <ac:spMkLst>
            <pc:docMk/>
            <pc:sldMk cId="12527219" sldId="285"/>
            <ac:spMk id="18" creationId="{00000000-0000-0000-0000-000000000000}"/>
          </ac:spMkLst>
        </pc:spChg>
        <pc:spChg chg="mod">
          <ac:chgData name="Judson Santiago" userId="ebb108da2f256286" providerId="LiveId" clId="{892A6213-B575-4955-849D-E82EBCE1248D}" dt="2021-07-06T04:04:50.587" v="520" actId="1582"/>
          <ac:spMkLst>
            <pc:docMk/>
            <pc:sldMk cId="12527219" sldId="285"/>
            <ac:spMk id="21" creationId="{00000000-0000-0000-0000-000000000000}"/>
          </ac:spMkLst>
        </pc:spChg>
        <pc:spChg chg="mod">
          <ac:chgData name="Judson Santiago" userId="ebb108da2f256286" providerId="LiveId" clId="{892A6213-B575-4955-849D-E82EBCE1248D}" dt="2021-07-06T04:04:50.587" v="520" actId="1582"/>
          <ac:spMkLst>
            <pc:docMk/>
            <pc:sldMk cId="12527219" sldId="285"/>
            <ac:spMk id="23" creationId="{00000000-0000-0000-0000-000000000000}"/>
          </ac:spMkLst>
        </pc:spChg>
        <pc:spChg chg="mod">
          <ac:chgData name="Judson Santiago" userId="ebb108da2f256286" providerId="LiveId" clId="{892A6213-B575-4955-849D-E82EBCE1248D}" dt="2021-07-06T04:04:50.587" v="520" actId="1582"/>
          <ac:spMkLst>
            <pc:docMk/>
            <pc:sldMk cId="12527219" sldId="285"/>
            <ac:spMk id="27" creationId="{00000000-0000-0000-0000-000000000000}"/>
          </ac:spMkLst>
        </pc:spChg>
        <pc:spChg chg="mod">
          <ac:chgData name="Judson Santiago" userId="ebb108da2f256286" providerId="LiveId" clId="{892A6213-B575-4955-849D-E82EBCE1248D}" dt="2021-07-06T04:04:50.587" v="520" actId="1582"/>
          <ac:spMkLst>
            <pc:docMk/>
            <pc:sldMk cId="12527219" sldId="285"/>
            <ac:spMk id="38" creationId="{00000000-0000-0000-0000-000000000000}"/>
          </ac:spMkLst>
        </pc:spChg>
        <pc:spChg chg="mod">
          <ac:chgData name="Judson Santiago" userId="ebb108da2f256286" providerId="LiveId" clId="{892A6213-B575-4955-849D-E82EBCE1248D}" dt="2021-07-06T04:04:50.587" v="520" actId="1582"/>
          <ac:spMkLst>
            <pc:docMk/>
            <pc:sldMk cId="12527219" sldId="285"/>
            <ac:spMk id="41" creationId="{00000000-0000-0000-0000-000000000000}"/>
          </ac:spMkLst>
        </pc:spChg>
        <pc:spChg chg="mod">
          <ac:chgData name="Judson Santiago" userId="ebb108da2f256286" providerId="LiveId" clId="{892A6213-B575-4955-849D-E82EBCE1248D}" dt="2021-07-06T04:04:50.587" v="520" actId="1582"/>
          <ac:spMkLst>
            <pc:docMk/>
            <pc:sldMk cId="12527219" sldId="285"/>
            <ac:spMk id="42" creationId="{00000000-0000-0000-0000-000000000000}"/>
          </ac:spMkLst>
        </pc:spChg>
        <pc:spChg chg="mod">
          <ac:chgData name="Judson Santiago" userId="ebb108da2f256286" providerId="LiveId" clId="{892A6213-B575-4955-849D-E82EBCE1248D}" dt="2021-07-06T04:04:50.587" v="520" actId="1582"/>
          <ac:spMkLst>
            <pc:docMk/>
            <pc:sldMk cId="12527219" sldId="285"/>
            <ac:spMk id="45" creationId="{00000000-0000-0000-0000-000000000000}"/>
          </ac:spMkLst>
        </pc:spChg>
        <pc:spChg chg="mod">
          <ac:chgData name="Judson Santiago" userId="ebb108da2f256286" providerId="LiveId" clId="{892A6213-B575-4955-849D-E82EBCE1248D}" dt="2021-07-06T04:04:50.587" v="520" actId="1582"/>
          <ac:spMkLst>
            <pc:docMk/>
            <pc:sldMk cId="12527219" sldId="285"/>
            <ac:spMk id="49" creationId="{00000000-0000-0000-0000-000000000000}"/>
          </ac:spMkLst>
        </pc:spChg>
        <pc:grpChg chg="mod">
          <ac:chgData name="Judson Santiago" userId="ebb108da2f256286" providerId="LiveId" clId="{892A6213-B575-4955-849D-E82EBCE1248D}" dt="2021-07-06T03:43:04.534" v="418" actId="1076"/>
          <ac:grpSpMkLst>
            <pc:docMk/>
            <pc:sldMk cId="12527219" sldId="285"/>
            <ac:grpSpMk id="4" creationId="{00000000-0000-0000-0000-000000000000}"/>
          </ac:grpSpMkLst>
        </pc:grpChg>
        <pc:cxnChg chg="mod">
          <ac:chgData name="Judson Santiago" userId="ebb108da2f256286" providerId="LiveId" clId="{892A6213-B575-4955-849D-E82EBCE1248D}" dt="2021-07-06T04:04:31.857" v="519" actId="1582"/>
          <ac:cxnSpMkLst>
            <pc:docMk/>
            <pc:sldMk cId="12527219" sldId="285"/>
            <ac:cxnSpMk id="1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7"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2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3"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8"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5" creationId="{00000000-0000-0000-0000-000000000000}"/>
          </ac:cxnSpMkLst>
        </pc:cxnChg>
      </pc:sldChg>
      <pc:sldChg chg="addSp delSp modSp mod">
        <pc:chgData name="Judson Santiago" userId="ebb108da2f256286" providerId="LiveId" clId="{892A6213-B575-4955-849D-E82EBCE1248D}" dt="2021-07-20T16:18:45.236" v="896" actId="164"/>
        <pc:sldMkLst>
          <pc:docMk/>
          <pc:sldMk cId="2926136774" sldId="286"/>
        </pc:sldMkLst>
        <pc:spChg chg="mod topLvl">
          <ac:chgData name="Judson Santiago" userId="ebb108da2f256286" providerId="LiveId" clId="{892A6213-B575-4955-849D-E82EBCE1248D}" dt="2021-07-20T16:18:45.236" v="896" actId="164"/>
          <ac:spMkLst>
            <pc:docMk/>
            <pc:sldMk cId="2926136774" sldId="286"/>
            <ac:spMk id="3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3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4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4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5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6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7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8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9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0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1"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2"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3"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4"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5"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6"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7"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8"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19"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20" creationId="{00000000-0000-0000-0000-000000000000}"/>
          </ac:spMkLst>
        </pc:spChg>
        <pc:spChg chg="mod topLvl">
          <ac:chgData name="Judson Santiago" userId="ebb108da2f256286" providerId="LiveId" clId="{892A6213-B575-4955-849D-E82EBCE1248D}" dt="2021-07-20T16:18:45.236" v="896" actId="164"/>
          <ac:spMkLst>
            <pc:docMk/>
            <pc:sldMk cId="2926136774" sldId="286"/>
            <ac:spMk id="121" creationId="{00000000-0000-0000-0000-000000000000}"/>
          </ac:spMkLst>
        </pc:spChg>
        <pc:grpChg chg="add mod">
          <ac:chgData name="Judson Santiago" userId="ebb108da2f256286" providerId="LiveId" clId="{892A6213-B575-4955-849D-E82EBCE1248D}" dt="2021-07-20T16:18:45.236" v="896" actId="164"/>
          <ac:grpSpMkLst>
            <pc:docMk/>
            <pc:sldMk cId="2926136774" sldId="286"/>
            <ac:grpSpMk id="4" creationId="{9BD9D28E-662D-4431-BC66-13A87588C6BE}"/>
          </ac:grpSpMkLst>
        </pc:grpChg>
        <pc:grpChg chg="del">
          <ac:chgData name="Judson Santiago" userId="ebb108da2f256286" providerId="LiveId" clId="{892A6213-B575-4955-849D-E82EBCE1248D}" dt="2021-07-20T16:18:20.374" v="894" actId="165"/>
          <ac:grpSpMkLst>
            <pc:docMk/>
            <pc:sldMk cId="2926136774" sldId="286"/>
            <ac:grpSpMk id="8" creationId="{00000000-0000-0000-0000-000000000000}"/>
          </ac:grpSpMkLst>
        </pc:grpChg>
        <pc:cxnChg chg="mod topLvl">
          <ac:chgData name="Judson Santiago" userId="ebb108da2f256286" providerId="LiveId" clId="{892A6213-B575-4955-849D-E82EBCE1248D}" dt="2021-07-20T16:18:45.236" v="896" actId="164"/>
          <ac:cxnSpMkLst>
            <pc:docMk/>
            <pc:sldMk cId="2926136774" sldId="286"/>
            <ac:cxnSpMk id="11"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6"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29"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3"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5"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7"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28" creationId="{00000000-0000-0000-0000-000000000000}"/>
          </ac:cxnSpMkLst>
        </pc:cxnChg>
        <pc:cxnChg chg="mod">
          <ac:chgData name="Judson Santiago" userId="ebb108da2f256286" providerId="LiveId" clId="{892A6213-B575-4955-849D-E82EBCE1248D}" dt="2021-07-20T16:18:45.236" v="896" actId="164"/>
          <ac:cxnSpMkLst>
            <pc:docMk/>
            <pc:sldMk cId="2926136774" sldId="286"/>
            <ac:cxnSpMk id="129"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2"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4"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6"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38"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0"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2" creationId="{00000000-0000-0000-0000-000000000000}"/>
          </ac:cxnSpMkLst>
        </pc:cxnChg>
        <pc:cxnChg chg="mod topLvl">
          <ac:chgData name="Judson Santiago" userId="ebb108da2f256286" providerId="LiveId" clId="{892A6213-B575-4955-849D-E82EBCE1248D}" dt="2021-07-20T16:18:45.236" v="896" actId="164"/>
          <ac:cxnSpMkLst>
            <pc:docMk/>
            <pc:sldMk cId="2926136774" sldId="286"/>
            <ac:cxnSpMk id="144" creationId="{00000000-0000-0000-0000-000000000000}"/>
          </ac:cxnSpMkLst>
        </pc:cxnChg>
      </pc:sldChg>
      <pc:sldChg chg="modSp mod">
        <pc:chgData name="Judson Santiago" userId="ebb108da2f256286" providerId="LiveId" clId="{892A6213-B575-4955-849D-E82EBCE1248D}" dt="2021-07-06T03:45:30.100" v="438" actId="1037"/>
        <pc:sldMkLst>
          <pc:docMk/>
          <pc:sldMk cId="3811780769" sldId="289"/>
        </pc:sldMkLst>
        <pc:spChg chg="mod">
          <ac:chgData name="Judson Santiago" userId="ebb108da2f256286" providerId="LiveId" clId="{892A6213-B575-4955-849D-E82EBCE1248D}" dt="2021-07-06T03:45:20.820" v="432" actId="6549"/>
          <ac:spMkLst>
            <pc:docMk/>
            <pc:sldMk cId="3811780769" sldId="289"/>
            <ac:spMk id="2" creationId="{00000000-0000-0000-0000-000000000000}"/>
          </ac:spMkLst>
        </pc:spChg>
        <pc:grpChg chg="mod">
          <ac:chgData name="Judson Santiago" userId="ebb108da2f256286" providerId="LiveId" clId="{892A6213-B575-4955-849D-E82EBCE1248D}" dt="2021-07-06T03:45:30.100" v="438" actId="1037"/>
          <ac:grpSpMkLst>
            <pc:docMk/>
            <pc:sldMk cId="3811780769" sldId="289"/>
            <ac:grpSpMk id="4" creationId="{00000000-0000-0000-0000-000000000000}"/>
          </ac:grpSpMkLst>
        </pc:grpChg>
      </pc:sldChg>
      <pc:sldChg chg="addSp delSp modSp mod modNotesTx">
        <pc:chgData name="Judson Santiago" userId="ebb108da2f256286" providerId="LiveId" clId="{892A6213-B575-4955-849D-E82EBCE1248D}" dt="2021-07-20T16:23:23.207" v="901" actId="313"/>
        <pc:sldMkLst>
          <pc:docMk/>
          <pc:sldMk cId="2466993791" sldId="290"/>
        </pc:sldMkLst>
        <pc:spChg chg="mod">
          <ac:chgData name="Judson Santiago" userId="ebb108da2f256286" providerId="LiveId" clId="{892A6213-B575-4955-849D-E82EBCE1248D}" dt="2021-07-06T03:46:23.699" v="440" actId="20577"/>
          <ac:spMkLst>
            <pc:docMk/>
            <pc:sldMk cId="2466993791" sldId="290"/>
            <ac:spMk id="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2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3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4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5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6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7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2"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3"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4"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6"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7"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8"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89"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90"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91"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5" creationId="{00000000-0000-0000-0000-000000000000}"/>
          </ac:spMkLst>
        </pc:spChg>
        <pc:spChg chg="mod topLvl">
          <ac:chgData name="Judson Santiago" userId="ebb108da2f256286" providerId="LiveId" clId="{892A6213-B575-4955-849D-E82EBCE1248D}" dt="2021-07-20T16:23:03.283" v="900" actId="164"/>
          <ac:spMkLst>
            <pc:docMk/>
            <pc:sldMk cId="2466993791" sldId="290"/>
            <ac:spMk id="136" creationId="{00000000-0000-0000-0000-000000000000}"/>
          </ac:spMkLst>
        </pc:spChg>
        <pc:grpChg chg="del mod">
          <ac:chgData name="Judson Santiago" userId="ebb108da2f256286" providerId="LiveId" clId="{892A6213-B575-4955-849D-E82EBCE1248D}" dt="2021-07-20T16:22:36.608" v="897" actId="165"/>
          <ac:grpSpMkLst>
            <pc:docMk/>
            <pc:sldMk cId="2466993791" sldId="290"/>
            <ac:grpSpMk id="4" creationId="{00000000-0000-0000-0000-000000000000}"/>
          </ac:grpSpMkLst>
        </pc:grpChg>
        <pc:grpChg chg="add mod">
          <ac:chgData name="Judson Santiago" userId="ebb108da2f256286" providerId="LiveId" clId="{892A6213-B575-4955-849D-E82EBCE1248D}" dt="2021-07-20T16:23:03.283" v="900" actId="164"/>
          <ac:grpSpMkLst>
            <pc:docMk/>
            <pc:sldMk cId="2466993791" sldId="290"/>
            <ac:grpSpMk id="5" creationId="{732DD5D9-0A03-43C0-BF09-4B0C5EE9F31A}"/>
          </ac:grpSpMkLst>
        </pc:grpChg>
        <pc:cxnChg chg="mod topLvl">
          <ac:chgData name="Judson Santiago" userId="ebb108da2f256286" providerId="LiveId" clId="{892A6213-B575-4955-849D-E82EBCE1248D}" dt="2021-07-20T16:23:03.283" v="900" actId="164"/>
          <ac:cxnSpMkLst>
            <pc:docMk/>
            <pc:sldMk cId="2466993791" sldId="290"/>
            <ac:cxnSpMk id="9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7"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8"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99"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0"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1"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07"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3"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5"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16"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2"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4"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28" creationId="{00000000-0000-0000-0000-000000000000}"/>
          </ac:cxnSpMkLst>
        </pc:cxnChg>
        <pc:cxnChg chg="mod topLvl">
          <ac:chgData name="Judson Santiago" userId="ebb108da2f256286" providerId="LiveId" clId="{892A6213-B575-4955-849D-E82EBCE1248D}" dt="2021-07-20T16:23:03.283" v="900" actId="164"/>
          <ac:cxnSpMkLst>
            <pc:docMk/>
            <pc:sldMk cId="2466993791" sldId="290"/>
            <ac:cxnSpMk id="130" creationId="{00000000-0000-0000-0000-000000000000}"/>
          </ac:cxnSpMkLst>
        </pc:cxnChg>
      </pc:sldChg>
      <pc:sldChg chg="modSp mod">
        <pc:chgData name="Judson Santiago" userId="ebb108da2f256286" providerId="LiveId" clId="{892A6213-B575-4955-849D-E82EBCE1248D}" dt="2021-07-06T03:49:58.251" v="469" actId="20577"/>
        <pc:sldMkLst>
          <pc:docMk/>
          <pc:sldMk cId="3984088179" sldId="292"/>
        </pc:sldMkLst>
        <pc:spChg chg="mod">
          <ac:chgData name="Judson Santiago" userId="ebb108da2f256286" providerId="LiveId" clId="{892A6213-B575-4955-849D-E82EBCE1248D}" dt="2021-07-06T03:49:58.251" v="469" actId="20577"/>
          <ac:spMkLst>
            <pc:docMk/>
            <pc:sldMk cId="3984088179" sldId="292"/>
            <ac:spMk id="2" creationId="{00000000-0000-0000-0000-000000000000}"/>
          </ac:spMkLst>
        </pc:spChg>
      </pc:sldChg>
      <pc:sldChg chg="modSp mod">
        <pc:chgData name="Judson Santiago" userId="ebb108da2f256286" providerId="LiveId" clId="{892A6213-B575-4955-849D-E82EBCE1248D}" dt="2021-07-06T03:51:49.130" v="473" actId="6549"/>
        <pc:sldMkLst>
          <pc:docMk/>
          <pc:sldMk cId="3064736429" sldId="295"/>
        </pc:sldMkLst>
        <pc:spChg chg="mod">
          <ac:chgData name="Judson Santiago" userId="ebb108da2f256286" providerId="LiveId" clId="{892A6213-B575-4955-849D-E82EBCE1248D}" dt="2021-07-06T03:51:49.130" v="473" actId="6549"/>
          <ac:spMkLst>
            <pc:docMk/>
            <pc:sldMk cId="3064736429" sldId="295"/>
            <ac:spMk id="2" creationId="{00000000-0000-0000-0000-000000000000}"/>
          </ac:spMkLst>
        </pc:spChg>
      </pc:sldChg>
      <pc:sldMasterChg chg="addSp delSp modSp mod modSldLayout">
        <pc:chgData name="Judson Santiago" userId="ebb108da2f256286" providerId="LiveId" clId="{892A6213-B575-4955-849D-E82EBCE1248D}" dt="2021-07-06T04:09:32.239" v="533" actId="21"/>
        <pc:sldMasterMkLst>
          <pc:docMk/>
          <pc:sldMasterMk cId="0" sldId="2147483780"/>
        </pc:sldMasterMkLst>
        <pc:spChg chg="add mod">
          <ac:chgData name="Judson Santiago" userId="ebb108da2f256286" providerId="LiveId" clId="{892A6213-B575-4955-849D-E82EBCE1248D}" dt="2021-07-06T04:09:30.209" v="532" actId="164"/>
          <ac:spMkLst>
            <pc:docMk/>
            <pc:sldMasterMk cId="0" sldId="2147483780"/>
            <ac:spMk id="6" creationId="{02F6BCEE-491F-4C3F-9216-92120908C134}"/>
          </ac:spMkLst>
        </pc:spChg>
        <pc:spChg chg="mod">
          <ac:chgData name="Judson Santiago" userId="ebb108da2f256286" providerId="LiveId" clId="{892A6213-B575-4955-849D-E82EBCE1248D}" dt="2021-07-06T03:29:36.746" v="333" actId="164"/>
          <ac:spMkLst>
            <pc:docMk/>
            <pc:sldMasterMk cId="0" sldId="2147483780"/>
            <ac:spMk id="12" creationId="{00000000-0000-0000-0000-000000000000}"/>
          </ac:spMkLst>
        </pc:spChg>
        <pc:spChg chg="mod topLvl">
          <ac:chgData name="Judson Santiago" userId="ebb108da2f256286" providerId="LiveId" clId="{892A6213-B575-4955-849D-E82EBCE1248D}" dt="2021-07-06T03:29:36.746" v="333" actId="164"/>
          <ac:spMkLst>
            <pc:docMk/>
            <pc:sldMasterMk cId="0" sldId="2147483780"/>
            <ac:spMk id="13" creationId="{00000000-0000-0000-0000-000000000000}"/>
          </ac:spMkLst>
        </pc:spChg>
        <pc:spChg chg="mod topLvl">
          <ac:chgData name="Judson Santiago" userId="ebb108da2f256286" providerId="LiveId" clId="{892A6213-B575-4955-849D-E82EBCE1248D}" dt="2021-07-06T03:30:04.838" v="334" actId="14100"/>
          <ac:spMkLst>
            <pc:docMk/>
            <pc:sldMasterMk cId="0" sldId="2147483780"/>
            <ac:spMk id="14" creationId="{00000000-0000-0000-0000-000000000000}"/>
          </ac:spMkLst>
        </pc:spChg>
        <pc:spChg chg="mod">
          <ac:chgData name="Judson Santiago" userId="ebb108da2f256286" providerId="LiveId" clId="{892A6213-B575-4955-849D-E82EBCE1248D}" dt="2021-07-06T03:13:28.632" v="239"/>
          <ac:spMkLst>
            <pc:docMk/>
            <pc:sldMasterMk cId="0" sldId="2147483780"/>
            <ac:spMk id="17" creationId="{6F2757E3-BF32-4EB2-B5F1-3D8E5FD7B346}"/>
          </ac:spMkLst>
        </pc:spChg>
        <pc:spChg chg="mod">
          <ac:chgData name="Judson Santiago" userId="ebb108da2f256286" providerId="LiveId" clId="{892A6213-B575-4955-849D-E82EBCE1248D}" dt="2021-07-06T03:13:28.632" v="239"/>
          <ac:spMkLst>
            <pc:docMk/>
            <pc:sldMasterMk cId="0" sldId="2147483780"/>
            <ac:spMk id="19" creationId="{07CA9D97-AB8A-4565-8C92-1DCD45964340}"/>
          </ac:spMkLst>
        </pc:spChg>
        <pc:spChg chg="del mod topLvl">
          <ac:chgData name="Judson Santiago" userId="ebb108da2f256286" providerId="LiveId" clId="{892A6213-B575-4955-849D-E82EBCE1248D}" dt="2021-07-06T03:21:00.443" v="288" actId="478"/>
          <ac:spMkLst>
            <pc:docMk/>
            <pc:sldMasterMk cId="0" sldId="2147483780"/>
            <ac:spMk id="21" creationId="{BDDB5816-2BDF-4090-87C6-0FFF96DFB309}"/>
          </ac:spMkLst>
        </pc:spChg>
        <pc:spChg chg="mod topLvl">
          <ac:chgData name="Judson Santiago" userId="ebb108da2f256286" providerId="LiveId" clId="{892A6213-B575-4955-849D-E82EBCE1248D}" dt="2021-07-06T03:58:45.844" v="517" actId="14100"/>
          <ac:spMkLst>
            <pc:docMk/>
            <pc:sldMasterMk cId="0" sldId="2147483780"/>
            <ac:spMk id="23" creationId="{37AF139E-BE6B-4FF6-B972-B67C98DCCCF4}"/>
          </ac:spMkLst>
        </pc:spChg>
        <pc:grpChg chg="add del mod">
          <ac:chgData name="Judson Santiago" userId="ebb108da2f256286" providerId="LiveId" clId="{892A6213-B575-4955-849D-E82EBCE1248D}" dt="2021-07-06T04:09:32.239" v="533" actId="21"/>
          <ac:grpSpMkLst>
            <pc:docMk/>
            <pc:sldMasterMk cId="0" sldId="2147483780"/>
            <ac:grpSpMk id="2" creationId="{F29D67A0-963D-4240-9E9E-E8C55D3D3963}"/>
          </ac:grpSpMkLst>
        </pc:grpChg>
        <pc:grpChg chg="add del mod">
          <ac:chgData name="Judson Santiago" userId="ebb108da2f256286" providerId="LiveId" clId="{892A6213-B575-4955-849D-E82EBCE1248D}" dt="2021-07-06T03:28:54.057" v="328" actId="165"/>
          <ac:grpSpMkLst>
            <pc:docMk/>
            <pc:sldMasterMk cId="0" sldId="2147483780"/>
            <ac:grpSpMk id="7" creationId="{B9BA260D-7A40-4E5A-9BA1-0670A3891DA6}"/>
          </ac:grpSpMkLst>
        </pc:grpChg>
        <pc:grpChg chg="add mod">
          <ac:chgData name="Judson Santiago" userId="ebb108da2f256286" providerId="LiveId" clId="{892A6213-B575-4955-849D-E82EBCE1248D}" dt="2021-07-06T03:29:36.746" v="333" actId="164"/>
          <ac:grpSpMkLst>
            <pc:docMk/>
            <pc:sldMasterMk cId="0" sldId="2147483780"/>
            <ac:grpSpMk id="8" creationId="{4562553E-F5D4-432E-B5BE-4474E320B598}"/>
          </ac:grpSpMkLst>
        </pc:grpChg>
        <pc:grpChg chg="add del mod ord">
          <ac:chgData name="Judson Santiago" userId="ebb108da2f256286" providerId="LiveId" clId="{892A6213-B575-4955-849D-E82EBCE1248D}" dt="2021-07-06T03:16:55.228" v="250" actId="478"/>
          <ac:grpSpMkLst>
            <pc:docMk/>
            <pc:sldMasterMk cId="0" sldId="2147483780"/>
            <ac:grpSpMk id="16" creationId="{D037FE0C-4E4E-4740-BF63-33871BF8B95D}"/>
          </ac:grpSpMkLst>
        </pc:grpChg>
        <pc:grpChg chg="add del mod ord">
          <ac:chgData name="Judson Santiago" userId="ebb108da2f256286" providerId="LiveId" clId="{892A6213-B575-4955-849D-E82EBCE1248D}" dt="2021-07-06T03:17:55.220" v="256" actId="165"/>
          <ac:grpSpMkLst>
            <pc:docMk/>
            <pc:sldMasterMk cId="0" sldId="2147483780"/>
            <ac:grpSpMk id="20" creationId="{38FFD897-1AD3-4B67-8B12-88339EFB6B2D}"/>
          </ac:grpSpMkLst>
        </pc:grpChg>
        <pc:picChg chg="add del">
          <ac:chgData name="Judson Santiago" userId="ebb108da2f256286" providerId="LiveId" clId="{892A6213-B575-4955-849D-E82EBCE1248D}" dt="2021-07-06T02:17:45.592" v="1" actId="478"/>
          <ac:picMkLst>
            <pc:docMk/>
            <pc:sldMasterMk cId="0" sldId="2147483780"/>
            <ac:picMk id="3" creationId="{F2FEA819-DCAB-401E-8F14-D9B5F9BFA0EA}"/>
          </ac:picMkLst>
        </pc:picChg>
        <pc:picChg chg="add mod modCrop">
          <ac:chgData name="Judson Santiago" userId="ebb108da2f256286" providerId="LiveId" clId="{892A6213-B575-4955-849D-E82EBCE1248D}" dt="2021-07-06T04:09:30.209" v="532" actId="164"/>
          <ac:picMkLst>
            <pc:docMk/>
            <pc:sldMasterMk cId="0" sldId="2147483780"/>
            <ac:picMk id="5" creationId="{AF0F742B-B989-4019-94BA-F08886F37D06}"/>
          </ac:picMkLst>
        </pc:picChg>
        <pc:sldLayoutChg chg="modSp mod">
          <pc:chgData name="Judson Santiago" userId="ebb108da2f256286" providerId="LiveId" clId="{892A6213-B575-4955-849D-E82EBCE1248D}" dt="2021-07-06T02:27:02.926" v="15" actId="113"/>
          <pc:sldLayoutMkLst>
            <pc:docMk/>
            <pc:sldMasterMk cId="0" sldId="2147483780"/>
            <pc:sldLayoutMk cId="0" sldId="2147483781"/>
          </pc:sldLayoutMkLst>
          <pc:spChg chg="mod">
            <ac:chgData name="Judson Santiago" userId="ebb108da2f256286" providerId="LiveId" clId="{892A6213-B575-4955-849D-E82EBCE1248D}" dt="2021-07-06T02:27:02.926" v="15" actId="113"/>
            <ac:spMkLst>
              <pc:docMk/>
              <pc:sldMasterMk cId="0" sldId="2147483780"/>
              <pc:sldLayoutMk cId="0" sldId="2147483781"/>
              <ac:spMk id="20" creationId="{00000000-0000-0000-0000-000000000000}"/>
            </ac:spMkLst>
          </pc:spChg>
        </pc:sldLayoutChg>
      </pc:sldMasterChg>
    </pc:docChg>
  </pc:docChgLst>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26/07/2022</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00000"/>
                </a:solidFill>
                <a:effectLst/>
                <a:latin typeface="Verdana" panose="020B0604030504040204" pitchFamily="34" charset="0"/>
              </a:rPr>
              <a:t>Aula introdutória sobre o desenvolvimento de jogos.</a:t>
            </a:r>
            <a:endParaRPr lang="pt-BR" dirty="0"/>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1</a:t>
            </a:fld>
            <a:endParaRPr lang="pt-BR"/>
          </a:p>
        </p:txBody>
      </p:sp>
    </p:spTree>
    <p:extLst>
      <p:ext uri="{BB962C8B-B14F-4D97-AF65-F5344CB8AC3E}">
        <p14:creationId xmlns:p14="http://schemas.microsoft.com/office/powerpoint/2010/main" val="213086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Real-Time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 </a:t>
            </a:r>
          </a:p>
          <a:p>
            <a:r>
              <a:rPr lang="pt-BR" baseline="0" dirty="0"/>
              <a:t>O XCOM original foi lançado em 1994.</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difícil: salvar a vida de um personagem pobre indefeso e se tornar velho e feio ou deixá-lo morrer e continuar jovem e bonito.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bônus,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 </a:t>
            </a:r>
          </a:p>
          <a:p>
            <a:r>
              <a:rPr lang="pt-BR" baseline="0" dirty="0" err="1"/>
              <a:t>Ex</a:t>
            </a:r>
            <a:r>
              <a:rPr lang="pt-BR" baseline="0" dirty="0"/>
              <a:t>: </a:t>
            </a:r>
            <a:r>
              <a:rPr lang="pt-BR" baseline="0" dirty="0" err="1"/>
              <a:t>Heretic</a:t>
            </a:r>
            <a:r>
              <a:rPr lang="pt-BR" baseline="0" dirty="0"/>
              <a:t> e </a:t>
            </a:r>
            <a:r>
              <a:rPr lang="pt-BR" baseline="0" dirty="0" err="1"/>
              <a:t>Hexen</a:t>
            </a:r>
            <a:r>
              <a:rPr lang="pt-BR" baseline="0" dirty="0"/>
              <a:t>, foram jogos criados por John Romero e publicado pela Id Software.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Unreal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(Tiro), Batman Arkham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Enemy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nosso objetivo é não só de criar jogos, mas também de entender como funciona um motor de jogo. E para isso vamos criar um motor do zero.</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32</a:t>
            </a:fld>
            <a:endParaRPr lang="pt-BR"/>
          </a:p>
        </p:txBody>
      </p:sp>
    </p:spTree>
    <p:extLst>
      <p:ext uri="{BB962C8B-B14F-4D97-AF65-F5344CB8AC3E}">
        <p14:creationId xmlns:p14="http://schemas.microsoft.com/office/powerpoint/2010/main" val="224981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Barry </a:t>
            </a:r>
            <a:r>
              <a:rPr lang="pt-BR" dirty="0" err="1"/>
              <a:t>Caudill</a:t>
            </a:r>
            <a:r>
              <a:rPr lang="pt-BR" dirty="0"/>
              <a:t> é “</a:t>
            </a:r>
            <a:r>
              <a:rPr lang="pt-BR" b="0" i="0" dirty="0" err="1">
                <a:solidFill>
                  <a:srgbClr val="252525"/>
                </a:solidFill>
                <a:effectLst/>
                <a:latin typeface="Verdana" panose="020B0604030504040204" pitchFamily="34" charset="0"/>
              </a:rPr>
              <a:t>Director</a:t>
            </a:r>
            <a:r>
              <a:rPr lang="pt-BR" b="0" i="0" dirty="0">
                <a:solidFill>
                  <a:srgbClr val="252525"/>
                </a:solidFill>
                <a:effectLst/>
                <a:latin typeface="Verdana" panose="020B0604030504040204" pitchFamily="34" charset="0"/>
              </a:rPr>
              <a:t> of Gameplay </a:t>
            </a:r>
            <a:r>
              <a:rPr lang="pt-BR" b="0" i="0" dirty="0" err="1">
                <a:solidFill>
                  <a:srgbClr val="252525"/>
                </a:solidFill>
                <a:effectLst/>
                <a:latin typeface="Verdana" panose="020B0604030504040204" pitchFamily="34" charset="0"/>
              </a:rPr>
              <a:t>Development</a:t>
            </a:r>
            <a:r>
              <a:rPr lang="pt-BR" b="0" i="0" dirty="0">
                <a:solidFill>
                  <a:srgbClr val="252525"/>
                </a:solidFill>
                <a:effectLst/>
                <a:latin typeface="Verdana" panose="020B0604030504040204" pitchFamily="34" charset="0"/>
              </a:rPr>
              <a:t>” na </a:t>
            </a:r>
            <a:r>
              <a:rPr lang="pt-BR" b="0" i="0" dirty="0" err="1">
                <a:solidFill>
                  <a:srgbClr val="252525"/>
                </a:solidFill>
                <a:effectLst/>
                <a:latin typeface="Verdana" panose="020B0604030504040204" pitchFamily="34" charset="0"/>
              </a:rPr>
              <a:t>Firaxis</a:t>
            </a:r>
            <a:r>
              <a:rPr lang="pt-BR" b="0" i="0">
                <a:solidFill>
                  <a:srgbClr val="252525"/>
                </a:solidFill>
                <a:effectLst/>
                <a:latin typeface="Verdana" panose="020B0604030504040204" pitchFamily="34" charset="0"/>
              </a:rPr>
              <a:t>.</a:t>
            </a:r>
            <a:endParaRPr lang="pt-BR" dirty="0"/>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33</a:t>
            </a:fld>
            <a:endParaRPr lang="pt-BR"/>
          </a:p>
        </p:txBody>
      </p:sp>
    </p:spTree>
    <p:extLst>
      <p:ext uri="{BB962C8B-B14F-4D97-AF65-F5344CB8AC3E}">
        <p14:creationId xmlns:p14="http://schemas.microsoft.com/office/powerpoint/2010/main" val="15264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tempo real. U</a:t>
            </a:r>
            <a:r>
              <a:rPr lang="pt-BR" dirty="0"/>
              <a:t>ma simulação física pode precisar ser atualizada a 120 FPS para manter sua estabilidade. A</a:t>
            </a:r>
            <a:r>
              <a:rPr lang="pt-BR" baseline="0" dirty="0"/>
              <a:t> inteligência artificial de um personagem pode precisar ser atualizada uma vez por segundo para se comportar corretamente. Uma biblioteca de áudio pode precisar ser executada a 60Hz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baseline="0" dirty="0"/>
              <a:t>Pessoas quando chegam a uma cidade nova adoram explorar a vizinhança e conhecer onde estão os estabelecimentos comerciais que vão lhes garantir a sobrevivência no local (restaurantes, supermercados, farmácia, etc.) </a:t>
            </a:r>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b="1" dirty="0">
                <a:solidFill>
                  <a:schemeClr val="tx1"/>
                </a:solidFill>
              </a:rPr>
              <a:t>Judson</a:t>
            </a:r>
            <a:r>
              <a:rPr lang="pt-BR" sz="1800" b="1" baseline="0" dirty="0">
                <a:solidFill>
                  <a:schemeClr val="tx1"/>
                </a:solidFill>
              </a:rPr>
              <a:t> Santos Santiago</a:t>
            </a:r>
            <a:endParaRPr lang="pt-BR" sz="1800" b="1"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Triângulo retângulo 13">
            <a:extLst>
              <a:ext uri="{FF2B5EF4-FFF2-40B4-BE49-F238E27FC236}">
                <a16:creationId xmlns:a16="http://schemas.microsoft.com/office/drawing/2014/main" id="{9CF3D794-194E-0B48-B22A-6D40F2635AB6}"/>
              </a:ext>
            </a:extLst>
          </p:cNvPr>
          <p:cNvSpPr>
            <a:spLocks/>
          </p:cNvSpPr>
          <p:nvPr userDrawn="1"/>
        </p:nvSpPr>
        <p:spPr bwMode="auto">
          <a:xfrm rot="10800000" flipH="1">
            <a:off x="0" y="-5"/>
            <a:ext cx="6600056" cy="83671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14" name="Forma livre 12">
            <a:extLst>
              <a:ext uri="{FF2B5EF4-FFF2-40B4-BE49-F238E27FC236}">
                <a16:creationId xmlns:a16="http://schemas.microsoft.com/office/drawing/2014/main" id="{C06930A2-8B68-504E-8DC6-B433F1113532}"/>
              </a:ext>
            </a:extLst>
          </p:cNvPr>
          <p:cNvSpPr>
            <a:spLocks/>
          </p:cNvSpPr>
          <p:nvPr userDrawn="1"/>
        </p:nvSpPr>
        <p:spPr bwMode="auto">
          <a:xfrm flipV="1">
            <a:off x="-2" y="0"/>
            <a:ext cx="12192002" cy="8924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7/26/2022</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7/26/2022</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7/26/2022</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riângulo retângulo 13">
            <a:extLst>
              <a:ext uri="{FF2B5EF4-FFF2-40B4-BE49-F238E27FC236}">
                <a16:creationId xmlns:a16="http://schemas.microsoft.com/office/drawing/2014/main" id="{37AF139E-BE6B-4FF6-B972-B67C98DCCCF4}"/>
              </a:ext>
            </a:extLst>
          </p:cNvPr>
          <p:cNvSpPr>
            <a:spLocks/>
          </p:cNvSpPr>
          <p:nvPr/>
        </p:nvSpPr>
        <p:spPr bwMode="auto">
          <a:xfrm rot="10800000">
            <a:off x="6600056" y="-2"/>
            <a:ext cx="5600000" cy="83671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9" name="Espaço Reservado para Título 8"/>
          <p:cNvSpPr>
            <a:spLocks noGrp="1"/>
          </p:cNvSpPr>
          <p:nvPr userDrawn="1">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userDrawn="1">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userDrawn="1">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7/26/2022</a:t>
            </a:fld>
            <a:endParaRPr lang="en-US" dirty="0"/>
          </a:p>
        </p:txBody>
      </p:sp>
      <p:sp>
        <p:nvSpPr>
          <p:cNvPr id="22" name="Espaço Reservado para Rodapé 21"/>
          <p:cNvSpPr>
            <a:spLocks noGrp="1"/>
          </p:cNvSpPr>
          <p:nvPr userDrawn="1">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userDrawn="1">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grpSp>
        <p:nvGrpSpPr>
          <p:cNvPr id="15" name="Agrupar 14">
            <a:extLst>
              <a:ext uri="{FF2B5EF4-FFF2-40B4-BE49-F238E27FC236}">
                <a16:creationId xmlns:a16="http://schemas.microsoft.com/office/drawing/2014/main" id="{E563939D-B587-6C4C-80CC-9AA6B9FB583C}"/>
              </a:ext>
            </a:extLst>
          </p:cNvPr>
          <p:cNvGrpSpPr/>
          <p:nvPr userDrawn="1"/>
        </p:nvGrpSpPr>
        <p:grpSpPr>
          <a:xfrm>
            <a:off x="0" y="6007292"/>
            <a:ext cx="5591944" cy="850708"/>
            <a:chOff x="0" y="6317566"/>
            <a:chExt cx="4759907" cy="540434"/>
          </a:xfrm>
        </p:grpSpPr>
        <p:sp>
          <p:nvSpPr>
            <p:cNvPr id="16" name="Forma livre 12">
              <a:extLst>
                <a:ext uri="{FF2B5EF4-FFF2-40B4-BE49-F238E27FC236}">
                  <a16:creationId xmlns:a16="http://schemas.microsoft.com/office/drawing/2014/main" id="{C85B54CA-D567-7342-A08A-AAE8198C5DDC}"/>
                </a:ext>
              </a:extLst>
            </p:cNvPr>
            <p:cNvSpPr>
              <a:spLocks/>
            </p:cNvSpPr>
            <p:nvPr/>
          </p:nvSpPr>
          <p:spPr bwMode="auto">
            <a:xfrm>
              <a:off x="673754" y="6391353"/>
              <a:ext cx="4086153" cy="4605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orma livre 11">
              <a:extLst>
                <a:ext uri="{FF2B5EF4-FFF2-40B4-BE49-F238E27FC236}">
                  <a16:creationId xmlns:a16="http://schemas.microsoft.com/office/drawing/2014/main" id="{E3DE26D8-3788-744E-B1E9-FCC6566781BD}"/>
                </a:ext>
              </a:extLst>
            </p:cNvPr>
            <p:cNvSpPr>
              <a:spLocks/>
            </p:cNvSpPr>
            <p:nvPr/>
          </p:nvSpPr>
          <p:spPr bwMode="auto">
            <a:xfrm>
              <a:off x="655680" y="6404539"/>
              <a:ext cx="3052195" cy="4473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Triângulo retângulo 13">
              <a:extLst>
                <a:ext uri="{FF2B5EF4-FFF2-40B4-BE49-F238E27FC236}">
                  <a16:creationId xmlns:a16="http://schemas.microsoft.com/office/drawing/2014/main" id="{0D9BBDB7-69EA-8C4B-BDEF-16F453718B5C}"/>
                </a:ext>
              </a:extLst>
            </p:cNvPr>
            <p:cNvSpPr>
              <a:spLocks/>
            </p:cNvSpPr>
            <p:nvPr/>
          </p:nvSpPr>
          <p:spPr bwMode="auto">
            <a:xfrm>
              <a:off x="0" y="6317566"/>
              <a:ext cx="2813891" cy="54043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a:bodyPr>
          <a:lstStyle/>
          <a:p>
            <a:r>
              <a:rPr lang="pt-BR" sz="6600" dirty="0"/>
              <a:t>Introdução</a:t>
            </a:r>
          </a:p>
        </p:txBody>
      </p:sp>
      <p:sp>
        <p:nvSpPr>
          <p:cNvPr id="2" name="Subtítulo 1"/>
          <p:cNvSpPr>
            <a:spLocks noGrp="1"/>
          </p:cNvSpPr>
          <p:nvPr>
            <p:ph type="subTitle" idx="1"/>
          </p:nvPr>
        </p:nvSpPr>
        <p:spPr/>
        <p:txBody>
          <a:bodyPr lIns="108000" tIns="72000">
            <a:normAutofit/>
          </a:bodyPr>
          <a:lstStyle/>
          <a:p>
            <a:r>
              <a:rPr lang="pt-BR" sz="3600" dirty="0">
                <a:solidFill>
                  <a:schemeClr val="accent1">
                    <a:lumMod val="50000"/>
                  </a:schemeClr>
                </a:solidFill>
              </a:rPr>
              <a:t>Programação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t>
            </a:r>
            <a:br>
              <a:rPr lang="pt-BR" dirty="0"/>
            </a:br>
            <a:r>
              <a:rPr lang="pt-BR" dirty="0"/>
              <a:t>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207241" cy="4023351"/>
            <a:chOff x="1163054" y="2435771"/>
            <a:chExt cx="9207241" cy="4023351"/>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3672408" cy="2069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680683" y="4112750"/>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física </a:t>
            </a:r>
            <a:br>
              <a:rPr lang="pt-BR" dirty="0">
                <a:solidFill>
                  <a:schemeClr val="accent1">
                    <a:lumMod val="75000"/>
                  </a:schemeClr>
                </a:solidFill>
              </a:rPr>
            </a:b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a:t>
            </a:r>
            <a:br>
              <a:rPr lang="pt-BR" dirty="0"/>
            </a:br>
            <a:r>
              <a:rPr lang="pt-BR" dirty="0"/>
              <a:t>The </a:t>
            </a:r>
            <a:r>
              <a:rPr lang="pt-BR" dirty="0" err="1"/>
              <a:t>Sims</a:t>
            </a:r>
            <a:r>
              <a:rPr lang="pt-BR" dirty="0"/>
              <a:t>, não explora caça, mas explora atividades </a:t>
            </a:r>
            <a:br>
              <a:rPr lang="pt-BR" dirty="0"/>
            </a:br>
            <a:r>
              <a:rPr lang="pt-BR" dirty="0"/>
              <a:t>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3211373"/>
            <a:ext cx="7674109" cy="3169955"/>
            <a:chOff x="2279575" y="3054916"/>
            <a:chExt cx="7674109" cy="3169955"/>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a:noFill/>
            </a:ln>
            <a:effectLst>
              <a:softEdge rad="112500"/>
            </a:effectLst>
          </p:spPr>
        </p:pic>
        <p:sp>
          <p:nvSpPr>
            <p:cNvPr id="6" name="CaixaDeTexto 5"/>
            <p:cNvSpPr txBox="1"/>
            <p:nvPr/>
          </p:nvSpPr>
          <p:spPr>
            <a:xfrm>
              <a:off x="8976320" y="591709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a:noFill/>
            </a:ln>
            <a:effectLst>
              <a:softEdge rad="112500"/>
            </a:effectLst>
          </p:spPr>
        </p:pic>
      </p:grpSp>
    </p:spTree>
    <p:extLst>
      <p:ext uri="{BB962C8B-B14F-4D97-AF65-F5344CB8AC3E}">
        <p14:creationId xmlns:p14="http://schemas.microsoft.com/office/powerpoint/2010/main" val="32542754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pPr>
              <a:spcAft>
                <a:spcPts val="2400"/>
              </a:spcAft>
            </a:pPr>
            <a:r>
              <a:rPr lang="pt-BR" dirty="0"/>
              <a:t>Desse princípio básico de </a:t>
            </a:r>
            <a:r>
              <a:rPr lang="pt-BR" dirty="0">
                <a:solidFill>
                  <a:schemeClr val="accent1">
                    <a:lumMod val="75000"/>
                  </a:schemeClr>
                </a:solidFill>
              </a:rPr>
              <a:t>sobrevivência social </a:t>
            </a:r>
            <a:br>
              <a:rPr lang="pt-BR" dirty="0">
                <a:solidFill>
                  <a:schemeClr val="accent1">
                    <a:lumMod val="75000"/>
                  </a:schemeClr>
                </a:solidFill>
              </a:rPr>
            </a:br>
            <a:r>
              <a:rPr lang="pt-BR" dirty="0"/>
              <a:t>podemos tirar a seguinte dica para o projeto de jogos:</a:t>
            </a:r>
            <a:br>
              <a:rPr lang="pt-BR" dirty="0"/>
            </a:br>
            <a:endParaRPr lang="pt-BR" dirty="0"/>
          </a:p>
          <a:p>
            <a:pPr marL="109728" indent="0" algn="ctr">
              <a:buNone/>
            </a:pPr>
            <a:r>
              <a:rPr lang="pt-BR" dirty="0"/>
              <a:t>"Estórias e narrativas são elementos que podem prender </a:t>
            </a:r>
            <a:br>
              <a:rPr lang="pt-BR" dirty="0"/>
            </a:br>
            <a:r>
              <a:rPr lang="pt-BR" dirty="0"/>
              <a:t>o jogador por mais tempo. Adicionar surpresas,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t>
            </a:r>
            <a:br>
              <a:rPr lang="pt-BR" dirty="0"/>
            </a:br>
            <a:r>
              <a:rPr lang="pt-BR" dirty="0"/>
              <a:t>aspecto evidente de sobrevivência física nem social. </a:t>
            </a:r>
            <a:br>
              <a:rPr lang="pt-BR" dirty="0"/>
            </a:br>
            <a:r>
              <a:rPr lang="pt-BR" dirty="0"/>
              <a:t>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9" y="3284985"/>
            <a:ext cx="2943961" cy="3123411"/>
          </a:xfrm>
          <a:prstGeom prst="rect">
            <a:avLst/>
          </a:prstGeom>
        </p:spPr>
      </p:pic>
      <p:sp>
        <p:nvSpPr>
          <p:cNvPr id="6" name="CaixaDeTexto 5"/>
          <p:cNvSpPr txBox="1"/>
          <p:nvPr/>
        </p:nvSpPr>
        <p:spPr>
          <a:xfrm>
            <a:off x="2207568"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mental</a:t>
            </a:r>
            <a:r>
              <a:rPr lang="pt-BR" dirty="0"/>
              <a:t> </a:t>
            </a:r>
            <a:br>
              <a:rPr lang="pt-BR" dirty="0"/>
            </a:br>
            <a:r>
              <a:rPr lang="pt-BR" dirty="0"/>
              <a:t>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desafios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A </a:t>
            </a:r>
            <a:r>
              <a:rPr lang="pt-BR" dirty="0">
                <a:solidFill>
                  <a:schemeClr val="accent1">
                    <a:lumMod val="75000"/>
                  </a:schemeClr>
                </a:solidFill>
              </a:rPr>
              <a:t>teoria da diversão</a:t>
            </a:r>
            <a:r>
              <a:rPr lang="pt-BR" dirty="0"/>
              <a:t> mostra como os jogos </a:t>
            </a:r>
            <a:br>
              <a:rPr lang="pt-BR" dirty="0"/>
            </a:br>
            <a:r>
              <a:rPr lang="pt-BR" dirty="0"/>
              <a:t>nos divertem ensinando habilidades de sobrevivência </a:t>
            </a:r>
            <a:br>
              <a:rPr lang="pt-BR" dirty="0"/>
            </a:br>
            <a:r>
              <a:rPr lang="pt-BR" dirty="0"/>
              <a:t>nas </a:t>
            </a:r>
            <a:r>
              <a:rPr lang="pt-BR" dirty="0">
                <a:solidFill>
                  <a:schemeClr val="accent1">
                    <a:lumMod val="75000"/>
                  </a:schemeClr>
                </a:solidFill>
              </a:rPr>
              <a:t>áreas física, social e mental</a:t>
            </a:r>
            <a:r>
              <a:rPr lang="pt-BR" dirty="0"/>
              <a:t>, mas ela não diz como </a:t>
            </a:r>
            <a:br>
              <a:rPr lang="pt-BR" dirty="0"/>
            </a:br>
            <a:r>
              <a:rPr lang="pt-BR" dirty="0"/>
              <a:t>um jogo deve ser estruturado</a:t>
            </a:r>
            <a:br>
              <a:rPr lang="pt-BR" dirty="0"/>
            </a:br>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a:t>
            </a:r>
            <a:br>
              <a:rPr lang="pt-BR" dirty="0">
                <a:solidFill>
                  <a:schemeClr val="accent1">
                    <a:lumMod val="75000"/>
                  </a:schemeClr>
                </a:solidFill>
              </a:rPr>
            </a:br>
            <a:r>
              <a:rPr lang="pt-BR" dirty="0">
                <a:solidFill>
                  <a:schemeClr val="accent1">
                    <a:lumMod val="75000"/>
                  </a:schemeClr>
                </a:solidFill>
              </a:rPr>
              <a:t>um objetivo específico</a:t>
            </a:r>
            <a:r>
              <a:rPr lang="pt-BR" dirty="0"/>
              <a:t>, incluindo Sim City e The </a:t>
            </a:r>
            <a:r>
              <a:rPr lang="pt-BR" dirty="0" err="1"/>
              <a:t>Sims</a:t>
            </a:r>
            <a:endParaRPr lang="pt-BR" dirty="0"/>
          </a:p>
          <a:p>
            <a:pPr lvl="3"/>
            <a:r>
              <a:rPr lang="pt-BR" dirty="0"/>
              <a:t>Um jogo sem um objetivo é apenas um brinquedo</a:t>
            </a:r>
          </a:p>
          <a:p>
            <a:pPr lvl="3"/>
            <a:r>
              <a:rPr lang="pt-BR" dirty="0"/>
              <a:t>Como os temas de Sim City e The </a:t>
            </a:r>
            <a:r>
              <a:rPr lang="pt-BR" dirty="0" err="1"/>
              <a:t>Sims</a:t>
            </a:r>
            <a:r>
              <a:rPr lang="pt-BR" dirty="0"/>
              <a:t> são familiares, </a:t>
            </a:r>
            <a:br>
              <a:rPr lang="pt-BR" dirty="0"/>
            </a:br>
            <a:r>
              <a:rPr lang="pt-BR" dirty="0"/>
              <a:t>cada uma acaba trazendo seus próprios objetivos</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endParaRPr lang="pt-BR" dirty="0"/>
          </a:p>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060848"/>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cxnSpLocks/>
              <a:stCxn id="13" idx="5"/>
              <a:endCxn id="41" idx="2"/>
            </p:cNvCxnSpPr>
            <p:nvPr/>
          </p:nvCxnSpPr>
          <p:spPr>
            <a:xfrm>
              <a:off x="3461531" y="3635923"/>
              <a:ext cx="1198602" cy="3386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cxnSpLocks/>
              <a:stCxn id="21" idx="7"/>
              <a:endCxn id="18" idx="2"/>
            </p:cNvCxnSpPr>
            <p:nvPr/>
          </p:nvCxnSpPr>
          <p:spPr>
            <a:xfrm flipV="1">
              <a:off x="4885389" y="2534388"/>
              <a:ext cx="884377" cy="28872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cxnSpLocks/>
              <a:stCxn id="21" idx="5"/>
              <a:endCxn id="8" idx="2"/>
            </p:cNvCxnSpPr>
            <p:nvPr/>
          </p:nvCxnSpPr>
          <p:spPr>
            <a:xfrm>
              <a:off x="4885389" y="3026779"/>
              <a:ext cx="884377" cy="1141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cxnSpLocks/>
              <a:stCxn id="13" idx="7"/>
              <a:endCxn id="21" idx="2"/>
            </p:cNvCxnSpPr>
            <p:nvPr/>
          </p:nvCxnSpPr>
          <p:spPr>
            <a:xfrm flipV="1">
              <a:off x="3461531" y="2924944"/>
              <a:ext cx="1178007" cy="5073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cxnSpLocks/>
              <a:stCxn id="8" idx="7"/>
              <a:endCxn id="27" idx="3"/>
            </p:cNvCxnSpPr>
            <p:nvPr/>
          </p:nvCxnSpPr>
          <p:spPr>
            <a:xfrm flipV="1">
              <a:off x="6015617" y="2949640"/>
              <a:ext cx="926558" cy="894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cxnSpLocks/>
              <a:stCxn id="8" idx="5"/>
              <a:endCxn id="23" idx="1"/>
            </p:cNvCxnSpPr>
            <p:nvPr/>
          </p:nvCxnSpPr>
          <p:spPr>
            <a:xfrm>
              <a:off x="6015617" y="3242803"/>
              <a:ext cx="934942" cy="8761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cxnSpLocks/>
              <a:stCxn id="41" idx="7"/>
              <a:endCxn id="45" idx="2"/>
            </p:cNvCxnSpPr>
            <p:nvPr/>
          </p:nvCxnSpPr>
          <p:spPr>
            <a:xfrm flipV="1">
              <a:off x="4905984" y="3686516"/>
              <a:ext cx="884377" cy="1861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cxnSpLocks/>
              <a:stCxn id="41" idx="5"/>
              <a:endCxn id="38" idx="2"/>
            </p:cNvCxnSpPr>
            <p:nvPr/>
          </p:nvCxnSpPr>
          <p:spPr>
            <a:xfrm>
              <a:off x="4905984" y="4076383"/>
              <a:ext cx="884377" cy="2167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83053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cxnSpLocks/>
              <a:stCxn id="45" idx="5"/>
              <a:endCxn id="42" idx="1"/>
            </p:cNvCxnSpPr>
            <p:nvPr/>
          </p:nvCxnSpPr>
          <p:spPr>
            <a:xfrm>
              <a:off x="6036212" y="3788351"/>
              <a:ext cx="926558" cy="10974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cxnSpLocks/>
              <a:stCxn id="45" idx="7"/>
              <a:endCxn id="23" idx="3"/>
            </p:cNvCxnSpPr>
            <p:nvPr/>
          </p:nvCxnSpPr>
          <p:spPr>
            <a:xfrm flipV="1">
              <a:off x="6036212" y="3534088"/>
              <a:ext cx="914347" cy="505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1231642"/>
            <a:ext cx="10251831" cy="5205499"/>
            <a:chOff x="1073694" y="1231642"/>
            <a:chExt cx="10251831" cy="5205499"/>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61785"/>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3209" y="1231642"/>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043" y="2420728"/>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7866653" y="1645964"/>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008" y="286135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grpSp>
        <p:nvGrpSpPr>
          <p:cNvPr id="4" name="Agrupar 3">
            <a:extLst>
              <a:ext uri="{FF2B5EF4-FFF2-40B4-BE49-F238E27FC236}">
                <a16:creationId xmlns:a16="http://schemas.microsoft.com/office/drawing/2014/main" id="{9BD9D28E-662D-4431-BC66-13A87588C6BE}"/>
              </a:ext>
            </a:extLst>
          </p:cNvPr>
          <p:cNvGrpSpPr/>
          <p:nvPr/>
        </p:nvGrpSpPr>
        <p:grpSpPr>
          <a:xfrm>
            <a:off x="2552973" y="3356992"/>
            <a:ext cx="6476393" cy="1656185"/>
            <a:chOff x="2552973" y="3356992"/>
            <a:chExt cx="6476393" cy="1656185"/>
          </a:xfrm>
        </p:grpSpPr>
        <p:sp>
          <p:nvSpPr>
            <p:cNvPr id="30" name="Elipse 29"/>
            <p:cNvSpPr/>
            <p:nvPr/>
          </p:nvSpPr>
          <p:spPr>
            <a:xfrm>
              <a:off x="2927647" y="408281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394041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2682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084433"/>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79640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36435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39433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236833"/>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0906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396015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24656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041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1613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3840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396311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2565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67211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528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017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137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3816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394694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23335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09633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39577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24415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017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137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3816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396070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2541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6697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2569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09934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1131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37927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52810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66248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395055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24400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65955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15547"/>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101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22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3900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39661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25253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0254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39661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252535"/>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101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221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39006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396908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26254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6780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53408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0773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1969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38765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536486"/>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67086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395893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25238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66794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23931"/>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18524"/>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830492"/>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398450"/>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3974508"/>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26091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10929"/>
              <a:ext cx="144016" cy="144016"/>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00110"/>
              <a:ext cx="448816" cy="3468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00111"/>
              <a:ext cx="415280" cy="3403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528103"/>
              <a:ext cx="676555" cy="4123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528102"/>
              <a:ext cx="684379" cy="4188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356993"/>
              <a:ext cx="936104" cy="583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356992"/>
              <a:ext cx="936104" cy="59833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356992"/>
              <a:ext cx="917143" cy="59833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356992"/>
              <a:ext cx="936104" cy="6091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334549"/>
              <a:ext cx="448816" cy="3250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370845"/>
              <a:ext cx="415280" cy="29710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370844"/>
              <a:ext cx="682429" cy="444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436368"/>
              <a:ext cx="685723" cy="3785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436368"/>
              <a:ext cx="936104" cy="57680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451280"/>
              <a:ext cx="936104" cy="56189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451280"/>
              <a:ext cx="917143" cy="56189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436368"/>
              <a:ext cx="936104" cy="57680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Conector de seta reta 128"/>
            <p:cNvCxnSpPr/>
            <p:nvPr/>
          </p:nvCxnSpPr>
          <p:spPr>
            <a:xfrm flipV="1">
              <a:off x="2552973" y="3453446"/>
              <a:ext cx="1" cy="1526761"/>
            </a:xfrm>
            <a:prstGeom prst="straightConnector1">
              <a:avLst/>
            </a:prstGeom>
            <a:ln w="1905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a:t>
            </a:r>
            <a:br>
              <a:rPr lang="pt-BR" dirty="0"/>
            </a:br>
            <a:r>
              <a:rPr lang="pt-BR" dirty="0"/>
              <a:t>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423592" y="2740278"/>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w="190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t>
            </a:r>
            <a:br>
              <a:rPr lang="pt-BR" dirty="0"/>
            </a:br>
            <a:r>
              <a:rPr lang="pt-BR" dirty="0"/>
              <a:t>aos jogadores a oportunidade de </a:t>
            </a:r>
            <a:r>
              <a:rPr lang="pt-BR" dirty="0">
                <a:solidFill>
                  <a:schemeClr val="accent1">
                    <a:lumMod val="75000"/>
                  </a:schemeClr>
                </a:solidFill>
              </a:rPr>
              <a:t>curtir o domínio </a:t>
            </a:r>
            <a:br>
              <a:rPr lang="pt-BR" dirty="0">
                <a:solidFill>
                  <a:schemeClr val="accent1">
                    <a:lumMod val="75000"/>
                  </a:schemeClr>
                </a:solidFill>
              </a:rPr>
            </a:br>
            <a:r>
              <a:rPr lang="pt-BR" dirty="0">
                <a:solidFill>
                  <a:schemeClr val="accent1">
                    <a:lumMod val="75000"/>
                  </a:schemeClr>
                </a:solidFill>
              </a:rPr>
              <a:t>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5" name="Agrupar 4">
            <a:extLst>
              <a:ext uri="{FF2B5EF4-FFF2-40B4-BE49-F238E27FC236}">
                <a16:creationId xmlns:a16="http://schemas.microsoft.com/office/drawing/2014/main" id="{732DD5D9-0A03-43C0-BF09-4B0C5EE9F31A}"/>
              </a:ext>
            </a:extLst>
          </p:cNvPr>
          <p:cNvGrpSpPr/>
          <p:nvPr/>
        </p:nvGrpSpPr>
        <p:grpSpPr>
          <a:xfrm>
            <a:off x="2444335" y="2996952"/>
            <a:ext cx="6243952" cy="3495739"/>
            <a:chOff x="2444335" y="2996952"/>
            <a:chExt cx="6243952" cy="3495739"/>
          </a:xfrm>
        </p:grpSpPr>
        <p:sp>
          <p:nvSpPr>
            <p:cNvPr id="13" name="Elipse 12"/>
            <p:cNvSpPr/>
            <p:nvPr/>
          </p:nvSpPr>
          <p:spPr>
            <a:xfrm>
              <a:off x="2444335" y="523645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2668743" y="51120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2668743" y="536231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2893151" y="52378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2893151" y="498613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2893151" y="548251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117559" y="511459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117559" y="537106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308431" y="524329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3536170" y="512924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3536170" y="537956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3760578" y="525511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3760578" y="500338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3760578" y="549976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3984986" y="513183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3984986" y="538830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3992204" y="487751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990860" y="562563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244535" y="525300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244535" y="500127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244535" y="549765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460559" y="511770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460559" y="536802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4676583" y="524827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4904322" y="512714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4904322" y="537745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128730" y="525300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128730" y="500127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128730" y="549765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353138" y="512973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353138" y="538620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353839" y="487540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359012" y="562352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5612687" y="525090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5612687" y="499916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5612687" y="549555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5612687" y="475164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5612687" y="574307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5900018" y="512086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5900018" y="537733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5900719" y="48665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5905892" y="561465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116743" y="52603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116743" y="50086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116743" y="550498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332767" y="51344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332767" y="538478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6548791" y="5253697"/>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6757569" y="513446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6757569" y="538478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6981977" y="526033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6981977" y="5008601"/>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6981977" y="550498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206385" y="513706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206385" y="539353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207086" y="4882734"/>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212259" y="563085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465934" y="525822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465934" y="500649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465934" y="550287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465934" y="475897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465934" y="575040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7753265" y="512818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7753265" y="5384658"/>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7753966" y="487386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7759139" y="5621980"/>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7969990" y="526766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7969990" y="5015929"/>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7969990" y="5512312"/>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186014" y="5141796"/>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186014" y="5392113"/>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402038" y="5261025"/>
              <a:ext cx="144016" cy="125867"/>
            </a:xfrm>
            <a:prstGeom prst="ellipse">
              <a:avLst/>
            </a:prstGeom>
            <a:solidFill>
              <a:schemeClr val="accent1">
                <a:lumMod val="5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2516343" y="4814579"/>
              <a:ext cx="448816" cy="303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2965159" y="4814580"/>
              <a:ext cx="415280" cy="2974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380440" y="4751647"/>
              <a:ext cx="676555" cy="36035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064213" y="4751646"/>
              <a:ext cx="684379" cy="36606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4748591" y="4602100"/>
              <a:ext cx="936104" cy="509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5684695" y="4602099"/>
              <a:ext cx="936104" cy="522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6620800" y="4602099"/>
              <a:ext cx="917143" cy="522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7537942" y="4602099"/>
              <a:ext cx="936104" cy="53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2516343" y="5456464"/>
              <a:ext cx="448816" cy="2840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2965159" y="5488186"/>
              <a:ext cx="415280" cy="25966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380440" y="5488185"/>
              <a:ext cx="682429" cy="38808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062869" y="5545452"/>
              <a:ext cx="685723" cy="33081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4748591" y="5545452"/>
              <a:ext cx="936104" cy="5041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5684695" y="5558485"/>
              <a:ext cx="936104" cy="4910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6620800" y="5558485"/>
              <a:ext cx="917143" cy="4910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7537942" y="5545452"/>
              <a:ext cx="936104" cy="5041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380439" y="4054746"/>
              <a:ext cx="0" cy="82798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2516343" y="4304949"/>
              <a:ext cx="0" cy="681185"/>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4748591" y="3752154"/>
              <a:ext cx="0" cy="11305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6620799" y="3374553"/>
              <a:ext cx="0" cy="150818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474046" y="2996952"/>
              <a:ext cx="0" cy="1869583"/>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2965159" y="4321707"/>
              <a:ext cx="0" cy="374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042558" y="4054746"/>
              <a:ext cx="0" cy="452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5670259" y="3878021"/>
              <a:ext cx="0" cy="44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7537943" y="3500420"/>
              <a:ext cx="1" cy="516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653316" y="3546665"/>
              <a:ext cx="1454245" cy="322789"/>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6973573" y="6169902"/>
              <a:ext cx="1141659" cy="322789"/>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465244" y="3248686"/>
              <a:ext cx="6223043" cy="1340269"/>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972007"/>
          </a:xfrm>
        </p:spPr>
        <p:txBody>
          <a:bodyPr>
            <a:normAutofit/>
          </a:bodyPr>
          <a:lstStyle/>
          <a:p>
            <a:r>
              <a:rPr lang="pt-BR" dirty="0"/>
              <a:t>As engines são </a:t>
            </a:r>
            <a:r>
              <a:rPr lang="pt-BR" dirty="0">
                <a:solidFill>
                  <a:schemeClr val="accent1">
                    <a:lumMod val="75000"/>
                  </a:schemeClr>
                </a:solidFill>
              </a:rPr>
              <a:t>normalmente específicas </a:t>
            </a:r>
            <a:br>
              <a:rPr lang="pt-BR" dirty="0">
                <a:solidFill>
                  <a:schemeClr val="accent1">
                    <a:lumMod val="75000"/>
                  </a:schemeClr>
                </a:solidFill>
              </a:rPr>
            </a:br>
            <a:r>
              <a:rPr lang="pt-BR" dirty="0">
                <a:solidFill>
                  <a:schemeClr val="accent1">
                    <a:lumMod val="75000"/>
                  </a:schemeClr>
                </a:solidFill>
              </a:rPr>
              <a:t>para um gênero</a:t>
            </a:r>
            <a:r>
              <a:rPr lang="pt-BR" dirty="0"/>
              <a:t>:</a:t>
            </a:r>
            <a:br>
              <a:rPr lang="pt-BR" dirty="0"/>
            </a:br>
            <a:endParaRPr lang="pt-BR" dirty="0"/>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 (RPG)</a:t>
            </a:r>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"frouxo"</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a:t>
            </a:r>
            <a:br>
              <a:rPr lang="pt-BR" sz="2400" dirty="0"/>
            </a:br>
            <a:r>
              <a:rPr lang="pt-BR" sz="2400" dirty="0"/>
              <a:t>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br>
              <a:rPr lang="pt-BR" dirty="0"/>
            </a:br>
            <a:endParaRPr lang="pt-BR" dirty="0"/>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spcAft>
                <a:spcPts val="1800"/>
              </a:spcAft>
            </a:pPr>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a:t>
            </a:r>
            <a:br>
              <a:rPr lang="pt-BR" dirty="0"/>
            </a:br>
            <a:r>
              <a:rPr lang="pt-BR" dirty="0"/>
              <a:t>muitas vezes não é clara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4145906"/>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a:t>
            </a:r>
            <a:br>
              <a:rPr lang="pt-BR" dirty="0"/>
            </a:br>
            <a:r>
              <a:rPr lang="pt-BR" dirty="0"/>
              <a:t>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Será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r>
              <a:rPr lang="pt-BR" dirty="0">
                <a:solidFill>
                  <a:schemeClr val="accent1">
                    <a:lumMod val="75000"/>
                  </a:schemeClr>
                </a:solidFill>
              </a:rPr>
              <a:t>testadas </a:t>
            </a:r>
            <a:br>
              <a:rPr lang="pt-BR" dirty="0">
                <a:solidFill>
                  <a:schemeClr val="accent1">
                    <a:lumMod val="75000"/>
                  </a:schemeClr>
                </a:solidFill>
              </a:rPr>
            </a:br>
            <a:r>
              <a:rPr lang="pt-BR" dirty="0">
                <a:solidFill>
                  <a:schemeClr val="accent1">
                    <a:lumMod val="75000"/>
                  </a:schemeClr>
                </a:solidFill>
              </a:rPr>
              <a:t>através de um protótipo</a:t>
            </a:r>
            <a:endParaRPr lang="pt-BR" dirty="0"/>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79376" y="1481329"/>
            <a:ext cx="10972800" cy="4525963"/>
          </a:xfrm>
        </p:spPr>
        <p:txBody>
          <a:bodyPr>
            <a:normAutofit/>
          </a:bodyPr>
          <a:lstStyle/>
          <a:p>
            <a:pPr marL="109728" indent="0" algn="ctr">
              <a:buNone/>
            </a:pPr>
            <a:br>
              <a:rPr lang="pt-BR" dirty="0"/>
            </a:br>
            <a:r>
              <a:rPr lang="pt-BR" sz="2400" dirty="0"/>
              <a:t>"Jogos são simulações de tempo real </a:t>
            </a:r>
            <a:br>
              <a:rPr lang="pt-BR" sz="2400" dirty="0"/>
            </a:br>
            <a:r>
              <a:rPr lang="pt-BR" sz="2400" dirty="0"/>
              <a:t>baseadas em agentes"</a:t>
            </a:r>
            <a:br>
              <a:rPr lang="pt-BR" dirty="0"/>
            </a:br>
            <a:endParaRPr lang="pt-BR" dirty="0"/>
          </a:p>
          <a:p>
            <a:pPr lvl="1"/>
            <a:endParaRPr lang="pt-BR" sz="2000" dirty="0">
              <a:solidFill>
                <a:schemeClr val="accent1">
                  <a:lumMod val="75000"/>
                </a:schemeClr>
              </a:solidFill>
            </a:endParaRPr>
          </a:p>
        </p:txBody>
      </p:sp>
      <p:sp>
        <p:nvSpPr>
          <p:cNvPr id="3" name="Título 2"/>
          <p:cNvSpPr>
            <a:spLocks noGrp="1"/>
          </p:cNvSpPr>
          <p:nvPr>
            <p:ph type="title"/>
          </p:nvPr>
        </p:nvSpPr>
        <p:spPr/>
        <p:txBody>
          <a:bodyPr/>
          <a:lstStyle/>
          <a:p>
            <a:r>
              <a:rPr lang="pt-BR" dirty="0"/>
              <a:t>Introdução</a:t>
            </a:r>
          </a:p>
        </p:txBody>
      </p:sp>
      <p:graphicFrame>
        <p:nvGraphicFramePr>
          <p:cNvPr id="5" name="Tabela 5">
            <a:extLst>
              <a:ext uri="{FF2B5EF4-FFF2-40B4-BE49-F238E27FC236}">
                <a16:creationId xmlns:a16="http://schemas.microsoft.com/office/drawing/2014/main" id="{31E1DB1B-0778-4F4C-9140-0A21A28EF4DA}"/>
              </a:ext>
            </a:extLst>
          </p:cNvPr>
          <p:cNvGraphicFramePr>
            <a:graphicFrameLocks noGrp="1"/>
          </p:cNvGraphicFramePr>
          <p:nvPr>
            <p:extLst>
              <p:ext uri="{D42A27DB-BD31-4B8C-83A1-F6EECF244321}">
                <p14:modId xmlns:p14="http://schemas.microsoft.com/office/powerpoint/2010/main" val="806119341"/>
              </p:ext>
            </p:extLst>
          </p:nvPr>
        </p:nvGraphicFramePr>
        <p:xfrm>
          <a:off x="745196" y="3294572"/>
          <a:ext cx="10441160" cy="2712720"/>
        </p:xfrm>
        <a:graphic>
          <a:graphicData uri="http://schemas.openxmlformats.org/drawingml/2006/table">
            <a:tbl>
              <a:tblPr firstRow="1" bandRow="1">
                <a:tableStyleId>{2D5ABB26-0587-4C30-8999-92F81FD0307C}</a:tableStyleId>
              </a:tblPr>
              <a:tblGrid>
                <a:gridCol w="3063391">
                  <a:extLst>
                    <a:ext uri="{9D8B030D-6E8A-4147-A177-3AD203B41FA5}">
                      <a16:colId xmlns:a16="http://schemas.microsoft.com/office/drawing/2014/main" val="3407480704"/>
                    </a:ext>
                  </a:extLst>
                </a:gridCol>
                <a:gridCol w="7377769">
                  <a:extLst>
                    <a:ext uri="{9D8B030D-6E8A-4147-A177-3AD203B41FA5}">
                      <a16:colId xmlns:a16="http://schemas.microsoft.com/office/drawing/2014/main" val="23732999"/>
                    </a:ext>
                  </a:extLst>
                </a:gridCol>
              </a:tblGrid>
              <a:tr h="370840">
                <a:tc>
                  <a:txBody>
                    <a:bodyPr/>
                    <a:lstStyle/>
                    <a:p>
                      <a:pPr algn="r"/>
                      <a:r>
                        <a:rPr lang="pt-BR" sz="2000" dirty="0">
                          <a:solidFill>
                            <a:schemeClr val="accent1">
                              <a:lumMod val="75000"/>
                            </a:schemeClr>
                          </a:solidFill>
                        </a:rPr>
                        <a:t>Simulações:</a:t>
                      </a:r>
                      <a:endParaRPr lang="pt-BR" sz="2000" dirty="0"/>
                    </a:p>
                  </a:txBody>
                  <a:tcPr/>
                </a:tc>
                <a:tc>
                  <a:txBody>
                    <a:bodyPr/>
                    <a:lstStyle/>
                    <a:p>
                      <a:r>
                        <a:rPr lang="pt-BR" sz="2000" dirty="0">
                          <a:solidFill>
                            <a:schemeClr val="tx2">
                              <a:lumMod val="60000"/>
                              <a:lumOff val="40000"/>
                            </a:schemeClr>
                          </a:solidFill>
                        </a:rPr>
                        <a:t>normalmente alguma parte do mundo real </a:t>
                      </a:r>
                      <a:br>
                        <a:rPr lang="pt-BR" sz="2000" dirty="0">
                          <a:solidFill>
                            <a:schemeClr val="tx2">
                              <a:lumMod val="60000"/>
                              <a:lumOff val="40000"/>
                            </a:schemeClr>
                          </a:solidFill>
                        </a:rPr>
                      </a:br>
                      <a:r>
                        <a:rPr lang="pt-BR" sz="2000" dirty="0">
                          <a:solidFill>
                            <a:schemeClr val="tx2">
                              <a:lumMod val="60000"/>
                              <a:lumOff val="40000"/>
                            </a:schemeClr>
                          </a:solidFill>
                        </a:rPr>
                        <a:t>ou imaginário é modelado matematicamente</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1981101885"/>
                  </a:ext>
                </a:extLst>
              </a:tr>
              <a:tr h="370840">
                <a:tc>
                  <a:txBody>
                    <a:bodyPr/>
                    <a:lstStyle/>
                    <a:p>
                      <a:pPr algn="r"/>
                      <a:r>
                        <a:rPr lang="pt-BR" sz="2000" dirty="0">
                          <a:solidFill>
                            <a:schemeClr val="accent1">
                              <a:lumMod val="75000"/>
                            </a:schemeClr>
                          </a:solidFill>
                        </a:rPr>
                        <a:t>Tempo real:</a:t>
                      </a:r>
                      <a:endParaRPr lang="pt-BR" sz="2000" dirty="0"/>
                    </a:p>
                  </a:txBody>
                  <a:tcPr/>
                </a:tc>
                <a:tc>
                  <a:txBody>
                    <a:bodyPr/>
                    <a:lstStyle/>
                    <a:p>
                      <a:r>
                        <a:rPr lang="pt-BR" sz="2000" dirty="0">
                          <a:solidFill>
                            <a:schemeClr val="tx2">
                              <a:lumMod val="60000"/>
                              <a:lumOff val="40000"/>
                            </a:schemeClr>
                          </a:solidFill>
                        </a:rPr>
                        <a:t>a tela deve ser atualizada a pelo menos 30 quadros </a:t>
                      </a:r>
                      <a:br>
                        <a:rPr lang="pt-BR" sz="2000" dirty="0">
                          <a:solidFill>
                            <a:schemeClr val="tx2">
                              <a:lumMod val="60000"/>
                              <a:lumOff val="40000"/>
                            </a:schemeClr>
                          </a:solidFill>
                        </a:rPr>
                      </a:br>
                      <a:r>
                        <a:rPr lang="pt-BR" sz="2000" dirty="0">
                          <a:solidFill>
                            <a:schemeClr val="tx2">
                              <a:lumMod val="60000"/>
                              <a:lumOff val="40000"/>
                            </a:schemeClr>
                          </a:solidFill>
                        </a:rPr>
                        <a:t>por segundos para fornecer a ilusão de movimento</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605891788"/>
                  </a:ext>
                </a:extLst>
              </a:tr>
              <a:tr h="370840">
                <a:tc>
                  <a:txBody>
                    <a:bodyPr/>
                    <a:lstStyle/>
                    <a:p>
                      <a:pPr algn="r"/>
                      <a:r>
                        <a:rPr lang="pt-BR" sz="2000" dirty="0">
                          <a:solidFill>
                            <a:schemeClr val="accent1">
                              <a:lumMod val="75000"/>
                            </a:schemeClr>
                          </a:solidFill>
                        </a:rPr>
                        <a:t>Baseadas em agentes:</a:t>
                      </a:r>
                      <a:endParaRPr lang="pt-BR" sz="2000" dirty="0"/>
                    </a:p>
                  </a:txBody>
                  <a:tcPr/>
                </a:tc>
                <a:tc>
                  <a:txBody>
                    <a:bodyPr/>
                    <a:lstStyle/>
                    <a:p>
                      <a:r>
                        <a:rPr lang="pt-BR" sz="2000" dirty="0">
                          <a:solidFill>
                            <a:schemeClr val="tx2">
                              <a:lumMod val="60000"/>
                              <a:lumOff val="40000"/>
                            </a:schemeClr>
                          </a:solidFill>
                        </a:rPr>
                        <a:t>um número de entidades diferentes interage entre si. </a:t>
                      </a:r>
                      <a:br>
                        <a:rPr lang="pt-BR" sz="2000" dirty="0">
                          <a:solidFill>
                            <a:schemeClr val="tx2">
                              <a:lumMod val="60000"/>
                              <a:lumOff val="40000"/>
                            </a:schemeClr>
                          </a:solidFill>
                        </a:rPr>
                      </a:br>
                      <a:r>
                        <a:rPr lang="pt-BR" sz="2000" dirty="0">
                          <a:solidFill>
                            <a:schemeClr val="tx2">
                              <a:lumMod val="60000"/>
                              <a:lumOff val="40000"/>
                            </a:schemeClr>
                          </a:solidFill>
                        </a:rPr>
                        <a:t>Os agentes são personagens, veículos, obstáculos, etc.</a:t>
                      </a:r>
                    </a:p>
                  </a:txBody>
                  <a:tcPr/>
                </a:tc>
                <a:extLst>
                  <a:ext uri="{0D108BD9-81ED-4DB2-BD59-A6C34878D82A}">
                    <a16:rowId xmlns:a16="http://schemas.microsoft.com/office/drawing/2014/main" val="3707308476"/>
                  </a:ext>
                </a:extLst>
              </a:tr>
            </a:tbl>
          </a:graphicData>
        </a:graphic>
      </p:graphicFrame>
      <p:sp>
        <p:nvSpPr>
          <p:cNvPr id="6" name="Retângulo: Cantos Arredondados 5">
            <a:extLst>
              <a:ext uri="{FF2B5EF4-FFF2-40B4-BE49-F238E27FC236}">
                <a16:creationId xmlns:a16="http://schemas.microsoft.com/office/drawing/2014/main" id="{10467B17-1DE6-4369-AE55-98696AAE2236}"/>
              </a:ext>
            </a:extLst>
          </p:cNvPr>
          <p:cNvSpPr/>
          <p:nvPr/>
        </p:nvSpPr>
        <p:spPr>
          <a:xfrm>
            <a:off x="2927648" y="1700808"/>
            <a:ext cx="6264696" cy="1224136"/>
          </a:xfrm>
          <a:prstGeom prst="round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69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pPr>
              <a:spcAft>
                <a:spcPts val="1800"/>
              </a:spcAft>
            </a:pPr>
            <a:r>
              <a:rPr lang="pt-BR" dirty="0"/>
              <a:t>Quais os passos para desenvolver um jogo?</a:t>
            </a:r>
          </a:p>
          <a:p>
            <a:pPr lvl="1"/>
            <a:r>
              <a:rPr lang="pt-BR" dirty="0">
                <a:solidFill>
                  <a:schemeClr val="accent1">
                    <a:lumMod val="75000"/>
                  </a:schemeClr>
                </a:solidFill>
              </a:rPr>
              <a:t>Planejar e projetar </a:t>
            </a:r>
            <a:r>
              <a:rPr lang="pt-BR" dirty="0"/>
              <a:t>o jogo</a:t>
            </a:r>
          </a:p>
          <a:p>
            <a:pPr lvl="2"/>
            <a:r>
              <a:rPr lang="pt-BR" dirty="0"/>
              <a:t>Estória</a:t>
            </a:r>
          </a:p>
          <a:p>
            <a:pPr lvl="2"/>
            <a:r>
              <a:rPr lang="pt-BR" dirty="0"/>
              <a:t>Personagens </a:t>
            </a:r>
          </a:p>
          <a:p>
            <a:pPr lvl="2"/>
            <a:r>
              <a:rPr lang="pt-BR" dirty="0"/>
              <a:t>Mecânicas,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1631504" y="2420888"/>
            <a:ext cx="8568952" cy="3015044"/>
            <a:chOff x="2047708" y="2420888"/>
            <a:chExt cx="8568952" cy="3015044"/>
          </a:xfrm>
        </p:grpSpPr>
        <p:cxnSp>
          <p:nvCxnSpPr>
            <p:cNvPr id="13" name="Conector reto 12"/>
            <p:cNvCxnSpPr>
              <a:cxnSpLocks/>
              <a:stCxn id="16" idx="3"/>
            </p:cNvCxnSpPr>
            <p:nvPr/>
          </p:nvCxnSpPr>
          <p:spPr>
            <a:xfrm flipV="1">
              <a:off x="3694314" y="3510535"/>
              <a:ext cx="6914886" cy="81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Conector reto 13"/>
            <p:cNvCxnSpPr>
              <a:cxnSpLocks/>
              <a:stCxn id="17" idx="3"/>
            </p:cNvCxnSpPr>
            <p:nvPr/>
          </p:nvCxnSpPr>
          <p:spPr>
            <a:xfrm>
              <a:off x="3960412" y="4355812"/>
              <a:ext cx="664878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Conector reto 14"/>
            <p:cNvCxnSpPr>
              <a:cxnSpLocks/>
              <a:stCxn id="18" idx="3"/>
            </p:cNvCxnSpPr>
            <p:nvPr/>
          </p:nvCxnSpPr>
          <p:spPr>
            <a:xfrm flipV="1">
              <a:off x="3920338" y="5138202"/>
              <a:ext cx="6696322" cy="969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Conector reto 11"/>
            <p:cNvCxnSpPr>
              <a:cxnSpLocks/>
              <a:stCxn id="10" idx="3"/>
            </p:cNvCxnSpPr>
            <p:nvPr/>
          </p:nvCxnSpPr>
          <p:spPr>
            <a:xfrm>
              <a:off x="4248952" y="2708920"/>
              <a:ext cx="636024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t>
            </a:r>
            <a:br>
              <a:rPr lang="pt-BR" dirty="0"/>
            </a:br>
            <a:r>
              <a:rPr lang="pt-BR" dirty="0"/>
              <a:t>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a:t>
            </a:r>
            <a:br>
              <a:rPr lang="pt-BR" dirty="0"/>
            </a:br>
            <a:r>
              <a:rPr lang="pt-BR" dirty="0"/>
              <a:t>ou copiar fórmulas de sucesso" </a:t>
            </a:r>
          </a:p>
          <a:p>
            <a:pPr marL="393192" lvl="1" indent="0" algn="ctr">
              <a:buNone/>
            </a:pPr>
            <a:r>
              <a:rPr lang="pt-BR" sz="2000" dirty="0">
                <a:solidFill>
                  <a:schemeClr val="accent1">
                    <a:lumMod val="50000"/>
                  </a:schemeClr>
                </a:solidFill>
              </a:rPr>
              <a:t>– Noah Falstein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a:t>
            </a:r>
            <a:br>
              <a:rPr lang="pt-BR" dirty="0"/>
            </a:br>
            <a:r>
              <a:rPr lang="pt-BR" dirty="0"/>
              <a:t>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é baseado em fugir dos predadores, coletar comida </a:t>
            </a:r>
            <a:br>
              <a:rPr lang="pt-BR" dirty="0"/>
            </a:br>
            <a:r>
              <a:rPr lang="pt-BR" dirty="0"/>
              <a:t>e caçar os predadores, depois de ganhar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541286" y="3501008"/>
            <a:ext cx="6102686" cy="2664296"/>
            <a:chOff x="3017650" y="3717032"/>
            <a:chExt cx="6102686" cy="2664296"/>
          </a:xfrm>
        </p:grpSpPr>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3017650" y="3933056"/>
              <a:ext cx="2613215"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4984</TotalTime>
  <Words>2722</Words>
  <Application>Microsoft Office PowerPoint</Application>
  <PresentationFormat>Widescreen</PresentationFormat>
  <Paragraphs>299</Paragraphs>
  <Slides>33</Slides>
  <Notes>30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2022-07-26T12:27:12Z</dcterms:modified>
</cp:coreProperties>
</file>