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6"/>
  </p:notesMasterIdLst>
  <p:sldIdLst>
    <p:sldId id="330" r:id="rId2"/>
    <p:sldId id="266" r:id="rId3"/>
    <p:sldId id="267" r:id="rId4"/>
    <p:sldId id="270" r:id="rId5"/>
    <p:sldId id="269" r:id="rId6"/>
    <p:sldId id="273" r:id="rId7"/>
    <p:sldId id="274" r:id="rId8"/>
    <p:sldId id="275" r:id="rId9"/>
    <p:sldId id="277" r:id="rId10"/>
    <p:sldId id="326" r:id="rId11"/>
    <p:sldId id="331" r:id="rId12"/>
    <p:sldId id="327" r:id="rId13"/>
    <p:sldId id="332" r:id="rId14"/>
    <p:sldId id="320" r:id="rId15"/>
    <p:sldId id="322" r:id="rId16"/>
    <p:sldId id="321" r:id="rId17"/>
    <p:sldId id="323" r:id="rId18"/>
    <p:sldId id="324" r:id="rId19"/>
    <p:sldId id="328" r:id="rId20"/>
    <p:sldId id="329" r:id="rId21"/>
    <p:sldId id="278" r:id="rId22"/>
    <p:sldId id="279" r:id="rId23"/>
    <p:sldId id="280" r:id="rId24"/>
    <p:sldId id="305" r:id="rId25"/>
    <p:sldId id="281" r:id="rId26"/>
    <p:sldId id="282" r:id="rId27"/>
    <p:sldId id="289" r:id="rId28"/>
    <p:sldId id="306" r:id="rId29"/>
    <p:sldId id="291" r:id="rId30"/>
    <p:sldId id="292" r:id="rId31"/>
    <p:sldId id="307" r:id="rId32"/>
    <p:sldId id="308" r:id="rId33"/>
    <p:sldId id="309" r:id="rId34"/>
    <p:sldId id="310" r:id="rId35"/>
    <p:sldId id="312" r:id="rId36"/>
    <p:sldId id="293" r:id="rId37"/>
    <p:sldId id="313" r:id="rId38"/>
    <p:sldId id="294" r:id="rId39"/>
    <p:sldId id="295" r:id="rId40"/>
    <p:sldId id="314" r:id="rId41"/>
    <p:sldId id="298" r:id="rId42"/>
    <p:sldId id="296" r:id="rId43"/>
    <p:sldId id="297" r:id="rId44"/>
    <p:sldId id="32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2" autoAdjust="0"/>
    <p:restoredTop sz="93202" autoAdjust="0"/>
  </p:normalViewPr>
  <p:slideViewPr>
    <p:cSldViewPr>
      <p:cViewPr varScale="1">
        <p:scale>
          <a:sx n="146" d="100"/>
          <a:sy n="146" d="100"/>
        </p:scale>
        <p:origin x="1160" y="1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8" d="100"/>
          <a:sy n="128" d="100"/>
        </p:scale>
        <p:origin x="4868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AC23AAFD-E953-FE46-870F-C9EAF980E401}"/>
    <pc:docChg chg="undo custSel modSld modMainMaster">
      <pc:chgData name="Judson Santiago" userId="ebb108da2f256286" providerId="LiveId" clId="{AC23AAFD-E953-FE46-870F-C9EAF980E401}" dt="2021-07-21T23:43:15.147" v="370" actId="20577"/>
      <pc:docMkLst>
        <pc:docMk/>
      </pc:docMkLst>
      <pc:sldChg chg="modSp mod modTransition">
        <pc:chgData name="Judson Santiago" userId="ebb108da2f256286" providerId="LiveId" clId="{AC23AAFD-E953-FE46-870F-C9EAF980E401}" dt="2021-07-21T23:21:59.820" v="336" actId="20577"/>
        <pc:sldMkLst>
          <pc:docMk/>
          <pc:sldMk cId="460992010" sldId="266"/>
        </pc:sldMkLst>
        <pc:spChg chg="mod">
          <ac:chgData name="Judson Santiago" userId="ebb108da2f256286" providerId="LiveId" clId="{AC23AAFD-E953-FE46-870F-C9EAF980E401}" dt="2021-07-21T23:21:59.820" v="336" actId="20577"/>
          <ac:spMkLst>
            <pc:docMk/>
            <pc:sldMk cId="460992010" sldId="266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779981392" sldId="267"/>
        </pc:sldMkLst>
        <pc:spChg chg="mod">
          <ac:chgData name="Judson Santiago" userId="ebb108da2f256286" providerId="LiveId" clId="{AC23AAFD-E953-FE46-870F-C9EAF980E401}" dt="2021-07-14T17:36:25.234" v="15" actId="20577"/>
          <ac:spMkLst>
            <pc:docMk/>
            <pc:sldMk cId="779981392" sldId="267"/>
            <ac:spMk id="3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7:37:10.312" v="17" actId="20577"/>
          <ac:spMkLst>
            <pc:docMk/>
            <pc:sldMk cId="779981392" sldId="267"/>
            <ac:spMk id="5" creationId="{D91E2F43-5E56-4A93-839F-F301A368B197}"/>
          </ac:spMkLst>
        </pc:spChg>
      </pc:sldChg>
      <pc:sldChg chg="modSp mod modTransition">
        <pc:chgData name="Judson Santiago" userId="ebb108da2f256286" providerId="LiveId" clId="{AC23AAFD-E953-FE46-870F-C9EAF980E401}" dt="2021-07-21T23:36:54.284" v="352" actId="20577"/>
        <pc:sldMkLst>
          <pc:docMk/>
          <pc:sldMk cId="2037286507" sldId="269"/>
        </pc:sldMkLst>
        <pc:spChg chg="mod">
          <ac:chgData name="Judson Santiago" userId="ebb108da2f256286" providerId="LiveId" clId="{AC23AAFD-E953-FE46-870F-C9EAF980E401}" dt="2021-07-21T23:36:54.284" v="352" actId="20577"/>
          <ac:spMkLst>
            <pc:docMk/>
            <pc:sldMk cId="2037286507" sldId="269"/>
            <ac:spMk id="3" creationId="{00000000-0000-0000-0000-000000000000}"/>
          </ac:spMkLst>
        </pc:spChg>
        <pc:grpChg chg="mod">
          <ac:chgData name="Judson Santiago" userId="ebb108da2f256286" providerId="LiveId" clId="{AC23AAFD-E953-FE46-870F-C9EAF980E401}" dt="2021-07-14T17:58:02.617" v="105" actId="1035"/>
          <ac:grpSpMkLst>
            <pc:docMk/>
            <pc:sldMk cId="2037286507" sldId="269"/>
            <ac:grpSpMk id="6" creationId="{841988D0-912B-433A-BEAE-5066E441AAA1}"/>
          </ac:grpSpMkLst>
        </pc:gr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747188046" sldId="270"/>
        </pc:sldMkLst>
        <pc:spChg chg="mod">
          <ac:chgData name="Judson Santiago" userId="ebb108da2f256286" providerId="LiveId" clId="{AC23AAFD-E953-FE46-870F-C9EAF980E401}" dt="2021-07-14T17:38:06.609" v="18" actId="20577"/>
          <ac:spMkLst>
            <pc:docMk/>
            <pc:sldMk cId="747188046" sldId="270"/>
            <ac:spMk id="3" creationId="{00000000-0000-0000-0000-000000000000}"/>
          </ac:spMkLst>
        </pc:spChg>
      </pc:sldChg>
      <pc:sldChg chg="addSp modSp mod modTransition">
        <pc:chgData name="Judson Santiago" userId="ebb108da2f256286" providerId="LiveId" clId="{AC23AAFD-E953-FE46-870F-C9EAF980E401}" dt="2021-07-14T18:36:30.995" v="316"/>
        <pc:sldMkLst>
          <pc:docMk/>
          <pc:sldMk cId="1522748564" sldId="273"/>
        </pc:sldMkLst>
        <pc:spChg chg="mod">
          <ac:chgData name="Judson Santiago" userId="ebb108da2f256286" providerId="LiveId" clId="{AC23AAFD-E953-FE46-870F-C9EAF980E401}" dt="2021-07-14T17:43:16.515" v="102" actId="20577"/>
          <ac:spMkLst>
            <pc:docMk/>
            <pc:sldMk cId="1522748564" sldId="273"/>
            <ac:spMk id="3" creationId="{00000000-0000-0000-0000-000000000000}"/>
          </ac:spMkLst>
        </pc:spChg>
        <pc:spChg chg="add mod">
          <ac:chgData name="Judson Santiago" userId="ebb108da2f256286" providerId="LiveId" clId="{AC23AAFD-E953-FE46-870F-C9EAF980E401}" dt="2021-07-14T18:00:31.635" v="109" actId="13822"/>
          <ac:spMkLst>
            <pc:docMk/>
            <pc:sldMk cId="1522748564" sldId="273"/>
            <ac:spMk id="4" creationId="{1468B01B-6C2F-8D4F-A292-DA250B40F686}"/>
          </ac:spMkLst>
        </pc:spChg>
        <pc:spChg chg="add mod">
          <ac:chgData name="Judson Santiago" userId="ebb108da2f256286" providerId="LiveId" clId="{AC23AAFD-E953-FE46-870F-C9EAF980E401}" dt="2021-07-14T18:00:35.245" v="110" actId="1076"/>
          <ac:spMkLst>
            <pc:docMk/>
            <pc:sldMk cId="1522748564" sldId="273"/>
            <ac:spMk id="5" creationId="{2A5FB073-C275-E844-ABFA-83F42A6B159A}"/>
          </ac:spMkLst>
        </pc:spChg>
        <pc:spChg chg="add mod">
          <ac:chgData name="Judson Santiago" userId="ebb108da2f256286" providerId="LiveId" clId="{AC23AAFD-E953-FE46-870F-C9EAF980E401}" dt="2021-07-14T18:02:40.801" v="124" actId="1076"/>
          <ac:spMkLst>
            <pc:docMk/>
            <pc:sldMk cId="1522748564" sldId="273"/>
            <ac:spMk id="9" creationId="{20B9267D-C3E3-9E4D-9E7B-D9BCEDEDE1B3}"/>
          </ac:spMkLst>
        </pc:spChg>
        <pc:cxnChg chg="add mod">
          <ac:chgData name="Judson Santiago" userId="ebb108da2f256286" providerId="LiveId" clId="{AC23AAFD-E953-FE46-870F-C9EAF980E401}" dt="2021-07-14T18:01:00.659" v="113" actId="1582"/>
          <ac:cxnSpMkLst>
            <pc:docMk/>
            <pc:sldMk cId="1522748564" sldId="273"/>
            <ac:cxnSpMk id="7" creationId="{60CD823D-0FEC-174E-911C-4FA3B47AEBB8}"/>
          </ac:cxnSpMkLst>
        </pc:cxnChg>
      </pc:sldChg>
      <pc:sldChg chg="modSp mod modTransition">
        <pc:chgData name="Judson Santiago" userId="ebb108da2f256286" providerId="LiveId" clId="{AC23AAFD-E953-FE46-870F-C9EAF980E401}" dt="2021-07-21T23:38:47.291" v="367" actId="20577"/>
        <pc:sldMkLst>
          <pc:docMk/>
          <pc:sldMk cId="863263535" sldId="274"/>
        </pc:sldMkLst>
        <pc:spChg chg="mod">
          <ac:chgData name="Judson Santiago" userId="ebb108da2f256286" providerId="LiveId" clId="{AC23AAFD-E953-FE46-870F-C9EAF980E401}" dt="2021-07-21T23:38:47.291" v="367" actId="20577"/>
          <ac:spMkLst>
            <pc:docMk/>
            <pc:sldMk cId="863263535" sldId="274"/>
            <ac:spMk id="3" creationId="{00000000-0000-0000-0000-000000000000}"/>
          </ac:spMkLst>
        </pc:spChg>
      </pc:sldChg>
      <pc:sldChg chg="addSp delSp modSp mod modTransition">
        <pc:chgData name="Judson Santiago" userId="ebb108da2f256286" providerId="LiveId" clId="{AC23AAFD-E953-FE46-870F-C9EAF980E401}" dt="2021-07-21T23:42:45.570" v="368"/>
        <pc:sldMkLst>
          <pc:docMk/>
          <pc:sldMk cId="244664431" sldId="275"/>
        </pc:sldMkLst>
        <pc:spChg chg="mod">
          <ac:chgData name="Judson Santiago" userId="ebb108da2f256286" providerId="LiveId" clId="{AC23AAFD-E953-FE46-870F-C9EAF980E401}" dt="2021-07-21T23:42:45.570" v="368"/>
          <ac:spMkLst>
            <pc:docMk/>
            <pc:sldMk cId="244664431" sldId="275"/>
            <ac:spMk id="2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3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56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57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60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68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69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76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77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78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79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80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81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82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83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85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86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134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135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136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137" creationId="{00000000-0000-0000-0000-000000000000}"/>
          </ac:spMkLst>
        </pc:spChg>
        <pc:grpChg chg="mod topLvl">
          <ac:chgData name="Judson Santiago" userId="ebb108da2f256286" providerId="LiveId" clId="{AC23AAFD-E953-FE46-870F-C9EAF980E401}" dt="2021-07-14T18:13:07.201" v="225" actId="1035"/>
          <ac:grpSpMkLst>
            <pc:docMk/>
            <pc:sldMk cId="244664431" sldId="275"/>
            <ac:grpSpMk id="4" creationId="{00000000-0000-0000-0000-000000000000}"/>
          </ac:grpSpMkLst>
        </pc:grpChg>
        <pc:grpChg chg="mod topLvl">
          <ac:chgData name="Judson Santiago" userId="ebb108da2f256286" providerId="LiveId" clId="{AC23AAFD-E953-FE46-870F-C9EAF980E401}" dt="2021-07-14T18:13:07.201" v="225" actId="1035"/>
          <ac:grpSpMkLst>
            <pc:docMk/>
            <pc:sldMk cId="244664431" sldId="275"/>
            <ac:grpSpMk id="5" creationId="{00000000-0000-0000-0000-000000000000}"/>
          </ac:grpSpMkLst>
        </pc:grpChg>
        <pc:grpChg chg="del">
          <ac:chgData name="Judson Santiago" userId="ebb108da2f256286" providerId="LiveId" clId="{AC23AAFD-E953-FE46-870F-C9EAF980E401}" dt="2021-07-14T18:05:10.358" v="129" actId="165"/>
          <ac:grpSpMkLst>
            <pc:docMk/>
            <pc:sldMk cId="244664431" sldId="275"/>
            <ac:grpSpMk id="6" creationId="{B62C3ACA-BE8D-48DF-8E8C-CE6F0E0AADF5}"/>
          </ac:grpSpMkLst>
        </pc:grpChg>
        <pc:grpChg chg="add mod">
          <ac:chgData name="Judson Santiago" userId="ebb108da2f256286" providerId="LiveId" clId="{AC23AAFD-E953-FE46-870F-C9EAF980E401}" dt="2021-07-14T18:13:07.201" v="225" actId="1035"/>
          <ac:grpSpMkLst>
            <pc:docMk/>
            <pc:sldMk cId="244664431" sldId="275"/>
            <ac:grpSpMk id="13" creationId="{831FFCF3-1DC4-6445-B6AC-B1143D7A4DE5}"/>
          </ac:grpSpMkLst>
        </pc:grpChg>
        <pc:grpChg chg="mod">
          <ac:chgData name="Judson Santiago" userId="ebb108da2f256286" providerId="LiveId" clId="{AC23AAFD-E953-FE46-870F-C9EAF980E401}" dt="2021-07-14T18:13:07.201" v="225" actId="1035"/>
          <ac:grpSpMkLst>
            <pc:docMk/>
            <pc:sldMk cId="244664431" sldId="275"/>
            <ac:grpSpMk id="59" creationId="{00000000-0000-0000-0000-000000000000}"/>
          </ac:grpSpMkLst>
        </pc:grpChg>
        <pc:grpChg chg="mod topLvl">
          <ac:chgData name="Judson Santiago" userId="ebb108da2f256286" providerId="LiveId" clId="{AC23AAFD-E953-FE46-870F-C9EAF980E401}" dt="2021-07-14T18:13:07.201" v="225" actId="1035"/>
          <ac:grpSpMkLst>
            <pc:docMk/>
            <pc:sldMk cId="244664431" sldId="275"/>
            <ac:grpSpMk id="99" creationId="{00000000-0000-0000-0000-000000000000}"/>
          </ac:grpSpMkLst>
        </pc:grpChg>
        <pc:grpChg chg="mod topLvl">
          <ac:chgData name="Judson Santiago" userId="ebb108da2f256286" providerId="LiveId" clId="{AC23AAFD-E953-FE46-870F-C9EAF980E401}" dt="2021-07-14T18:13:07.201" v="225" actId="1035"/>
          <ac:grpSpMkLst>
            <pc:docMk/>
            <pc:sldMk cId="244664431" sldId="275"/>
            <ac:grpSpMk id="100" creationId="{00000000-0000-0000-0000-000000000000}"/>
          </ac:grpSpMkLst>
        </pc:grpChg>
        <pc:picChg chg="mod topLvl">
          <ac:chgData name="Judson Santiago" userId="ebb108da2f256286" providerId="LiveId" clId="{AC23AAFD-E953-FE46-870F-C9EAF980E401}" dt="2021-07-14T18:13:07.201" v="225" actId="1035"/>
          <ac:picMkLst>
            <pc:docMk/>
            <pc:sldMk cId="244664431" sldId="275"/>
            <ac:picMk id="1027" creationId="{00000000-0000-0000-0000-000000000000}"/>
          </ac:picMkLst>
        </pc:picChg>
        <pc:cxnChg chg="add 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45" creationId="{7B3C2E23-97B7-DE47-8FFE-6CC4D5B8ACE6}"/>
          </ac:cxnSpMkLst>
        </pc:cxnChg>
        <pc:cxnChg chg="del mod topLvl">
          <ac:chgData name="Judson Santiago" userId="ebb108da2f256286" providerId="LiveId" clId="{AC23AAFD-E953-FE46-870F-C9EAF980E401}" dt="2021-07-14T18:06:03.502" v="189" actId="478"/>
          <ac:cxnSpMkLst>
            <pc:docMk/>
            <pc:sldMk cId="244664431" sldId="275"/>
            <ac:cxnSpMk id="46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58" creationId="{00000000-0000-0000-0000-000000000000}"/>
          </ac:cxnSpMkLst>
        </pc:cxnChg>
        <pc:cxnChg chg="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61" creationId="{00000000-0000-0000-0000-000000000000}"/>
          </ac:cxnSpMkLst>
        </pc:cxnChg>
        <pc:cxnChg chg="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62" creationId="{00000000-0000-0000-0000-000000000000}"/>
          </ac:cxnSpMkLst>
        </pc:cxnChg>
        <pc:cxnChg chg="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63" creationId="{00000000-0000-0000-0000-000000000000}"/>
          </ac:cxnSpMkLst>
        </pc:cxnChg>
        <pc:cxnChg chg="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64" creationId="{00000000-0000-0000-0000-000000000000}"/>
          </ac:cxnSpMkLst>
        </pc:cxnChg>
        <pc:cxnChg chg="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65" creationId="{00000000-0000-0000-0000-000000000000}"/>
          </ac:cxnSpMkLst>
        </pc:cxnChg>
        <pc:cxnChg chg="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66" creationId="{00000000-0000-0000-0000-000000000000}"/>
          </ac:cxnSpMkLst>
        </pc:cxnChg>
        <pc:cxnChg chg="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67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72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73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74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84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142" creationId="{00000000-0000-0000-0000-000000000000}"/>
          </ac:cxnSpMkLst>
        </pc:cxnChg>
      </pc:sldChg>
      <pc:sldChg chg="modSp mod modTransition">
        <pc:chgData name="Judson Santiago" userId="ebb108da2f256286" providerId="LiveId" clId="{AC23AAFD-E953-FE46-870F-C9EAF980E401}" dt="2021-07-21T23:43:10.432" v="369" actId="20577"/>
        <pc:sldMkLst>
          <pc:docMk/>
          <pc:sldMk cId="1834660" sldId="277"/>
        </pc:sldMkLst>
        <pc:spChg chg="mod">
          <ac:chgData name="Judson Santiago" userId="ebb108da2f256286" providerId="LiveId" clId="{AC23AAFD-E953-FE46-870F-C9EAF980E401}" dt="2021-07-21T23:43:10.432" v="369" actId="20577"/>
          <ac:spMkLst>
            <pc:docMk/>
            <pc:sldMk cId="1834660" sldId="277"/>
            <ac:spMk id="2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2:24.380" v="217" actId="1036"/>
          <ac:spMkLst>
            <pc:docMk/>
            <pc:sldMk cId="1834660" sldId="277"/>
            <ac:spMk id="3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2:24.380" v="217" actId="1036"/>
          <ac:spMkLst>
            <pc:docMk/>
            <pc:sldMk cId="1834660" sldId="277"/>
            <ac:spMk id="7" creationId="{00000000-0000-0000-0000-000000000000}"/>
          </ac:spMkLst>
        </pc:spChg>
        <pc:picChg chg="mod">
          <ac:chgData name="Judson Santiago" userId="ebb108da2f256286" providerId="LiveId" clId="{AC23AAFD-E953-FE46-870F-C9EAF980E401}" dt="2021-07-14T18:12:24.380" v="217" actId="1036"/>
          <ac:picMkLst>
            <pc:docMk/>
            <pc:sldMk cId="1834660" sldId="277"/>
            <ac:picMk id="6" creationId="{014C21E8-3BD3-4753-8E90-7F3ECA049CBE}"/>
          </ac:picMkLst>
        </pc:picChg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3125221653" sldId="278"/>
        </pc:sldMkLst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151049974" sldId="279"/>
        </pc:sldMkLst>
        <pc:spChg chg="mod">
          <ac:chgData name="Judson Santiago" userId="ebb108da2f256286" providerId="LiveId" clId="{AC23AAFD-E953-FE46-870F-C9EAF980E401}" dt="2021-07-14T18:17:30.640" v="251" actId="20577"/>
          <ac:spMkLst>
            <pc:docMk/>
            <pc:sldMk cId="151049974" sldId="279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2296200739" sldId="280"/>
        </pc:sldMkLst>
        <pc:spChg chg="mod">
          <ac:chgData name="Judson Santiago" userId="ebb108da2f256286" providerId="LiveId" clId="{AC23AAFD-E953-FE46-870F-C9EAF980E401}" dt="2021-07-14T18:18:01.239" v="253" actId="20577"/>
          <ac:spMkLst>
            <pc:docMk/>
            <pc:sldMk cId="2296200739" sldId="280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2052914448" sldId="281"/>
        </pc:sldMkLst>
        <pc:spChg chg="mod">
          <ac:chgData name="Judson Santiago" userId="ebb108da2f256286" providerId="LiveId" clId="{AC23AAFD-E953-FE46-870F-C9EAF980E401}" dt="2021-07-14T18:18:36.345" v="259" actId="1036"/>
          <ac:spMkLst>
            <pc:docMk/>
            <pc:sldMk cId="2052914448" sldId="281"/>
            <ac:spMk id="3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8:36.345" v="259" actId="1036"/>
          <ac:spMkLst>
            <pc:docMk/>
            <pc:sldMk cId="2052914448" sldId="281"/>
            <ac:spMk id="5" creationId="{92753EF6-B91B-4ABC-8614-F9155C9B27C3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1297749608" sldId="282"/>
        </pc:sldMkLst>
        <pc:spChg chg="mod">
          <ac:chgData name="Judson Santiago" userId="ebb108da2f256286" providerId="LiveId" clId="{AC23AAFD-E953-FE46-870F-C9EAF980E401}" dt="2021-07-14T18:19:05.569" v="260" actId="20577"/>
          <ac:spMkLst>
            <pc:docMk/>
            <pc:sldMk cId="1297749608" sldId="282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3239716200" sldId="289"/>
        </pc:sldMkLst>
        <pc:spChg chg="mod">
          <ac:chgData name="Judson Santiago" userId="ebb108da2f256286" providerId="LiveId" clId="{AC23AAFD-E953-FE46-870F-C9EAF980E401}" dt="2021-07-14T18:19:42.009" v="275" actId="20577"/>
          <ac:spMkLst>
            <pc:docMk/>
            <pc:sldMk cId="3239716200" sldId="289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2517474828" sldId="291"/>
        </pc:sldMkLst>
        <pc:spChg chg="mod">
          <ac:chgData name="Judson Santiago" userId="ebb108da2f256286" providerId="LiveId" clId="{AC23AAFD-E953-FE46-870F-C9EAF980E401}" dt="2021-07-14T18:25:22.704" v="302" actId="20577"/>
          <ac:spMkLst>
            <pc:docMk/>
            <pc:sldMk cId="2517474828" sldId="291"/>
            <ac:spMk id="4" creationId="{00000000-0000-0000-0000-000000000000}"/>
          </ac:spMkLst>
        </pc:spChg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3819405866" sldId="292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3054160552" sldId="293"/>
        </pc:sldMkLst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2326228413" sldId="294"/>
        </pc:sldMkLst>
        <pc:spChg chg="mod">
          <ac:chgData name="Judson Santiago" userId="ebb108da2f256286" providerId="LiveId" clId="{AC23AAFD-E953-FE46-870F-C9EAF980E401}" dt="2021-07-14T18:27:16.561" v="305" actId="20577"/>
          <ac:spMkLst>
            <pc:docMk/>
            <pc:sldMk cId="2326228413" sldId="294"/>
            <ac:spMk id="3" creationId="{00000000-0000-0000-0000-000000000000}"/>
          </ac:spMkLst>
        </pc:spChg>
        <pc:picChg chg="mod">
          <ac:chgData name="Judson Santiago" userId="ebb108da2f256286" providerId="LiveId" clId="{AC23AAFD-E953-FE46-870F-C9EAF980E401}" dt="2021-07-14T18:27:22.909" v="311" actId="1035"/>
          <ac:picMkLst>
            <pc:docMk/>
            <pc:sldMk cId="2326228413" sldId="294"/>
            <ac:picMk id="8" creationId="{C217F47C-5105-4F8B-A5A0-A538CA0E1014}"/>
          </ac:picMkLst>
        </pc:pic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1681242643" sldId="295"/>
        </pc:sldMkLst>
        <pc:spChg chg="mod">
          <ac:chgData name="Judson Santiago" userId="ebb108da2f256286" providerId="LiveId" clId="{AC23AAFD-E953-FE46-870F-C9EAF980E401}" dt="2021-07-14T18:29:43.735" v="312" actId="20577"/>
          <ac:spMkLst>
            <pc:docMk/>
            <pc:sldMk cId="1681242643" sldId="295"/>
            <ac:spMk id="4" creationId="{00000000-0000-0000-0000-000000000000}"/>
          </ac:spMkLst>
        </pc:spChg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2965633247" sldId="296"/>
        </pc:sldMkLst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1330220736" sldId="297"/>
        </pc:sldMkLst>
        <pc:spChg chg="mod">
          <ac:chgData name="Judson Santiago" userId="ebb108da2f256286" providerId="LiveId" clId="{AC23AAFD-E953-FE46-870F-C9EAF980E401}" dt="2021-07-14T18:32:34.320" v="315" actId="20577"/>
          <ac:spMkLst>
            <pc:docMk/>
            <pc:sldMk cId="1330220736" sldId="297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1478868772" sldId="298"/>
        </pc:sldMkLst>
        <pc:spChg chg="mod">
          <ac:chgData name="Judson Santiago" userId="ebb108da2f256286" providerId="LiveId" clId="{AC23AAFD-E953-FE46-870F-C9EAF980E401}" dt="2021-07-14T18:30:11.621" v="314" actId="20577"/>
          <ac:spMkLst>
            <pc:docMk/>
            <pc:sldMk cId="1478868772" sldId="298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1544587090" sldId="305"/>
        </pc:sldMkLst>
        <pc:spChg chg="mod">
          <ac:chgData name="Judson Santiago" userId="ebb108da2f256286" providerId="LiveId" clId="{AC23AAFD-E953-FE46-870F-C9EAF980E401}" dt="2021-07-14T18:18:11.430" v="254" actId="20577"/>
          <ac:spMkLst>
            <pc:docMk/>
            <pc:sldMk cId="1544587090" sldId="305"/>
            <ac:spMk id="3" creationId="{00000000-0000-0000-0000-000000000000}"/>
          </ac:spMkLst>
        </pc:spChg>
      </pc:sldChg>
      <pc:sldChg chg="addSp delSp modSp mod modTransition">
        <pc:chgData name="Judson Santiago" userId="ebb108da2f256286" providerId="LiveId" clId="{AC23AAFD-E953-FE46-870F-C9EAF980E401}" dt="2021-07-14T18:36:30.995" v="316"/>
        <pc:sldMkLst>
          <pc:docMk/>
          <pc:sldMk cId="220714113" sldId="306"/>
        </pc:sldMkLst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4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5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6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8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9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10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14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22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23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23:48.169" v="287" actId="165"/>
          <ac:spMkLst>
            <pc:docMk/>
            <pc:sldMk cId="220714113" sldId="306"/>
            <ac:spMk id="27" creationId="{5C33AF02-4187-4BDF-AC0F-3DB6B9926C98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28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29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30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23:48.169" v="287" actId="165"/>
          <ac:spMkLst>
            <pc:docMk/>
            <pc:sldMk cId="220714113" sldId="306"/>
            <ac:spMk id="40" creationId="{B74603A4-9D89-4103-89C6-F54D35BC2114}"/>
          </ac:spMkLst>
        </pc:spChg>
        <pc:grpChg chg="add mod">
          <ac:chgData name="Judson Santiago" userId="ebb108da2f256286" providerId="LiveId" clId="{AC23AAFD-E953-FE46-870F-C9EAF980E401}" dt="2021-07-14T18:24:47.604" v="296" actId="164"/>
          <ac:grpSpMkLst>
            <pc:docMk/>
            <pc:sldMk cId="220714113" sldId="306"/>
            <ac:grpSpMk id="26" creationId="{9E56944E-37EC-EC42-B6B3-2DBD066ACC1C}"/>
          </ac:grpSpMkLst>
        </pc:grpChg>
        <pc:grpChg chg="mod topLvl">
          <ac:chgData name="Judson Santiago" userId="ebb108da2f256286" providerId="LiveId" clId="{AC23AAFD-E953-FE46-870F-C9EAF980E401}" dt="2021-07-14T18:24:47.604" v="296" actId="164"/>
          <ac:grpSpMkLst>
            <pc:docMk/>
            <pc:sldMk cId="220714113" sldId="306"/>
            <ac:grpSpMk id="39" creationId="{057CCD8A-CE39-4509-B1B5-904DB7D679B2}"/>
          </ac:grpSpMkLst>
        </pc:grpChg>
        <pc:grpChg chg="mod topLvl">
          <ac:chgData name="Judson Santiago" userId="ebb108da2f256286" providerId="LiveId" clId="{AC23AAFD-E953-FE46-870F-C9EAF980E401}" dt="2021-07-14T18:24:47.604" v="296" actId="164"/>
          <ac:grpSpMkLst>
            <pc:docMk/>
            <pc:sldMk cId="220714113" sldId="306"/>
            <ac:grpSpMk id="41" creationId="{69BD8357-A0A8-421C-B0B2-78B71DB20151}"/>
          </ac:grpSpMkLst>
        </pc:grpChg>
        <pc:grpChg chg="del">
          <ac:chgData name="Judson Santiago" userId="ebb108da2f256286" providerId="LiveId" clId="{AC23AAFD-E953-FE46-870F-C9EAF980E401}" dt="2021-07-14T18:23:48.169" v="287" actId="165"/>
          <ac:grpSpMkLst>
            <pc:docMk/>
            <pc:sldMk cId="220714113" sldId="306"/>
            <ac:grpSpMk id="42" creationId="{9559FBCE-47D9-4C6A-854A-76446E628D37}"/>
          </ac:grpSpMkLst>
        </pc:grpChg>
        <pc:picChg chg="mod">
          <ac:chgData name="Judson Santiago" userId="ebb108da2f256286" providerId="LiveId" clId="{AC23AAFD-E953-FE46-870F-C9EAF980E401}" dt="2021-07-14T18:23:48.169" v="287" actId="165"/>
          <ac:picMkLst>
            <pc:docMk/>
            <pc:sldMk cId="220714113" sldId="306"/>
            <ac:picMk id="35" creationId="{590B807F-0218-48CD-ADF0-4EACBF8D7173}"/>
          </ac:picMkLst>
        </pc:picChg>
        <pc:picChg chg="mod">
          <ac:chgData name="Judson Santiago" userId="ebb108da2f256286" providerId="LiveId" clId="{AC23AAFD-E953-FE46-870F-C9EAF980E401}" dt="2021-07-14T18:23:48.169" v="287" actId="165"/>
          <ac:picMkLst>
            <pc:docMk/>
            <pc:sldMk cId="220714113" sldId="306"/>
            <ac:picMk id="36" creationId="{3EC777D5-84D7-4E59-BE1F-67E92F716EA2}"/>
          </ac:picMkLst>
        </pc:pic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15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16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19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25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31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32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33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38" creationId="{00000000-0000-0000-0000-000000000000}"/>
          </ac:cxnSpMkLst>
        </pc:cxnChg>
        <pc:cxnChg chg="add del mod">
          <ac:chgData name="Judson Santiago" userId="ebb108da2f256286" providerId="LiveId" clId="{AC23AAFD-E953-FE46-870F-C9EAF980E401}" dt="2021-07-14T18:24:14.582" v="293"/>
          <ac:cxnSpMkLst>
            <pc:docMk/>
            <pc:sldMk cId="220714113" sldId="306"/>
            <ac:cxnSpMk id="43" creationId="{4541950A-7523-7C42-8EA0-A3422EF4BBDE}"/>
          </ac:cxnSpMkLst>
        </pc:cxnChg>
        <pc:cxnChg chg="add del mod">
          <ac:chgData name="Judson Santiago" userId="ebb108da2f256286" providerId="LiveId" clId="{AC23AAFD-E953-FE46-870F-C9EAF980E401}" dt="2021-07-14T18:24:14.582" v="293"/>
          <ac:cxnSpMkLst>
            <pc:docMk/>
            <pc:sldMk cId="220714113" sldId="306"/>
            <ac:cxnSpMk id="44" creationId="{7E465438-CD48-FE4E-B1D4-4DCE873976B6}"/>
          </ac:cxnSpMkLst>
        </pc:cxnChg>
        <pc:cxnChg chg="del mod topLvl">
          <ac:chgData name="Judson Santiago" userId="ebb108da2f256286" providerId="LiveId" clId="{AC23AAFD-E953-FE46-870F-C9EAF980E401}" dt="2021-07-14T18:24:04.256" v="289" actId="478"/>
          <ac:cxnSpMkLst>
            <pc:docMk/>
            <pc:sldMk cId="220714113" sldId="306"/>
            <ac:cxnSpMk id="45" creationId="{00000000-0000-0000-0000-000000000000}"/>
          </ac:cxnSpMkLst>
        </pc:cxnChg>
        <pc:cxnChg chg="del mod topLvl">
          <ac:chgData name="Judson Santiago" userId="ebb108da2f256286" providerId="LiveId" clId="{AC23AAFD-E953-FE46-870F-C9EAF980E401}" dt="2021-07-14T18:24:02.404" v="288" actId="478"/>
          <ac:cxnSpMkLst>
            <pc:docMk/>
            <pc:sldMk cId="220714113" sldId="306"/>
            <ac:cxnSpMk id="46" creationId="{00000000-0000-0000-0000-000000000000}"/>
          </ac:cxnSpMkLst>
        </pc:cxnChg>
        <pc:cxnChg chg="add mod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47" creationId="{4254CABB-45DB-4645-908C-DA42146639D6}"/>
          </ac:cxnSpMkLst>
        </pc:cxnChg>
        <pc:cxnChg chg="add mod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48" creationId="{3C77B926-D3F8-354F-8D87-22C5E9F99D77}"/>
          </ac:cxnSpMkLst>
        </pc:cxnChg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293691231" sldId="307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4071884125" sldId="308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884259098" sldId="309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561024684" sldId="310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2473980374" sldId="312"/>
        </pc:sldMkLst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40710744" sldId="313"/>
        </pc:sldMkLst>
        <pc:graphicFrameChg chg="mod">
          <ac:chgData name="Judson Santiago" userId="ebb108da2f256286" providerId="LiveId" clId="{AC23AAFD-E953-FE46-870F-C9EAF980E401}" dt="2021-07-14T18:26:46.371" v="303" actId="1035"/>
          <ac:graphicFrameMkLst>
            <pc:docMk/>
            <pc:sldMk cId="40710744" sldId="313"/>
            <ac:graphicFrameMk id="5" creationId="{00000000-0000-0000-0000-000000000000}"/>
          </ac:graphicFrameMkLst>
        </pc:graphicFrame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4290361747" sldId="314"/>
        </pc:sldMkLst>
        <pc:spChg chg="mod">
          <ac:chgData name="Judson Santiago" userId="ebb108da2f256286" providerId="LiveId" clId="{AC23AAFD-E953-FE46-870F-C9EAF980E401}" dt="2021-07-14T18:30:00.049" v="313" actId="20577"/>
          <ac:spMkLst>
            <pc:docMk/>
            <pc:sldMk cId="4290361747" sldId="314"/>
            <ac:spMk id="2" creationId="{00000000-0000-0000-0000-000000000000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3898252251" sldId="320"/>
        </pc:sldMkLst>
        <pc:grpChg chg="mod">
          <ac:chgData name="Judson Santiago" userId="ebb108da2f256286" providerId="LiveId" clId="{AC23AAFD-E953-FE46-870F-C9EAF980E401}" dt="2021-07-14T18:15:40.207" v="245" actId="1036"/>
          <ac:grpSpMkLst>
            <pc:docMk/>
            <pc:sldMk cId="3898252251" sldId="320"/>
            <ac:grpSpMk id="6" creationId="{832D5030-A066-4984-82B0-AAD879A666E5}"/>
          </ac:grpSpMkLst>
        </pc:grpChg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4256074526" sldId="321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767644760" sldId="322"/>
        </pc:sldMkLst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3044930773" sldId="323"/>
        </pc:sldMkLst>
        <pc:grpChg chg="mod">
          <ac:chgData name="Judson Santiago" userId="ebb108da2f256286" providerId="LiveId" clId="{AC23AAFD-E953-FE46-870F-C9EAF980E401}" dt="2021-07-14T18:16:05.696" v="247" actId="1035"/>
          <ac:grpSpMkLst>
            <pc:docMk/>
            <pc:sldMk cId="3044930773" sldId="323"/>
            <ac:grpSpMk id="9" creationId="{761F6FA9-1843-4134-A744-B47D586C02AA}"/>
          </ac:grpSpMkLst>
        </pc:gr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3903927280" sldId="324"/>
        </pc:sldMkLst>
        <pc:picChg chg="mod">
          <ac:chgData name="Judson Santiago" userId="ebb108da2f256286" providerId="LiveId" clId="{AC23AAFD-E953-FE46-870F-C9EAF980E401}" dt="2021-07-14T18:16:16.048" v="248" actId="1035"/>
          <ac:picMkLst>
            <pc:docMk/>
            <pc:sldMk cId="3903927280" sldId="324"/>
            <ac:picMk id="4" creationId="{404F064C-8D66-45ED-8017-6AB358531E3C}"/>
          </ac:picMkLst>
        </pc:picChg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904695914" sldId="325"/>
        </pc:sldMkLst>
      </pc:sldChg>
      <pc:sldChg chg="modSp mod modTransition">
        <pc:chgData name="Judson Santiago" userId="ebb108da2f256286" providerId="LiveId" clId="{AC23AAFD-E953-FE46-870F-C9EAF980E401}" dt="2021-07-21T23:43:15.147" v="370" actId="20577"/>
        <pc:sldMkLst>
          <pc:docMk/>
          <pc:sldMk cId="1875757961" sldId="326"/>
        </pc:sldMkLst>
        <pc:spChg chg="mod">
          <ac:chgData name="Judson Santiago" userId="ebb108da2f256286" providerId="LiveId" clId="{AC23AAFD-E953-FE46-870F-C9EAF980E401}" dt="2021-07-21T23:43:15.147" v="370" actId="20577"/>
          <ac:spMkLst>
            <pc:docMk/>
            <pc:sldMk cId="1875757961" sldId="326"/>
            <ac:spMk id="2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2:39.558" v="221" actId="1036"/>
          <ac:spMkLst>
            <pc:docMk/>
            <pc:sldMk cId="1875757961" sldId="326"/>
            <ac:spMk id="3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4:13.681" v="229" actId="403"/>
          <ac:spMkLst>
            <pc:docMk/>
            <pc:sldMk cId="1875757961" sldId="326"/>
            <ac:spMk id="4" creationId="{00000000-0000-0000-0000-000000000000}"/>
          </ac:spMkLst>
        </pc:spChg>
        <pc:picChg chg="mod">
          <ac:chgData name="Judson Santiago" userId="ebb108da2f256286" providerId="LiveId" clId="{AC23AAFD-E953-FE46-870F-C9EAF980E401}" dt="2021-07-14T18:13:59.426" v="228" actId="1036"/>
          <ac:picMkLst>
            <pc:docMk/>
            <pc:sldMk cId="1875757961" sldId="326"/>
            <ac:picMk id="5" creationId="{13FE2CF6-7AAF-4594-AC11-58FBAA7CBD14}"/>
          </ac:picMkLst>
        </pc:picChg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3650626143" sldId="327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4108327957" sldId="328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4277682171" sldId="329"/>
        </pc:sldMkLst>
      </pc:sldChg>
      <pc:sldChg chg="modSp mod">
        <pc:chgData name="Judson Santiago" userId="ebb108da2f256286" providerId="LiveId" clId="{AC23AAFD-E953-FE46-870F-C9EAF980E401}" dt="2021-07-14T17:34:41.086" v="11"/>
        <pc:sldMkLst>
          <pc:docMk/>
          <pc:sldMk cId="2960599646" sldId="330"/>
        </pc:sldMkLst>
        <pc:spChg chg="mod">
          <ac:chgData name="Judson Santiago" userId="ebb108da2f256286" providerId="LiveId" clId="{AC23AAFD-E953-FE46-870F-C9EAF980E401}" dt="2021-07-14T17:34:19.154" v="10" actId="403"/>
          <ac:spMkLst>
            <pc:docMk/>
            <pc:sldMk cId="2960599646" sldId="330"/>
            <ac:spMk id="2" creationId="{A0CFC37E-E1D3-44D7-8B41-F073751EC8BD}"/>
          </ac:spMkLst>
        </pc:spChg>
        <pc:spChg chg="mod">
          <ac:chgData name="Judson Santiago" userId="ebb108da2f256286" providerId="LiveId" clId="{AC23AAFD-E953-FE46-870F-C9EAF980E401}" dt="2021-07-14T17:34:41.086" v="11"/>
          <ac:spMkLst>
            <pc:docMk/>
            <pc:sldMk cId="2960599646" sldId="330"/>
            <ac:spMk id="3" creationId="{5EC15F51-7345-4749-84BD-440F8B68EF4F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3298935572" sldId="331"/>
        </pc:sldMkLst>
        <pc:picChg chg="mod">
          <ac:chgData name="Judson Santiago" userId="ebb108da2f256286" providerId="LiveId" clId="{AC23AAFD-E953-FE46-870F-C9EAF980E401}" dt="2021-07-14T18:15:03.043" v="233" actId="1036"/>
          <ac:picMkLst>
            <pc:docMk/>
            <pc:sldMk cId="3298935572" sldId="331"/>
            <ac:picMk id="4" creationId="{93CEE232-DB6B-49C1-B018-FC64336F952F}"/>
          </ac:picMkLst>
        </pc:pic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3216889578" sldId="332"/>
        </pc:sldMkLst>
        <pc:picChg chg="mod">
          <ac:chgData name="Judson Santiago" userId="ebb108da2f256286" providerId="LiveId" clId="{AC23AAFD-E953-FE46-870F-C9EAF980E401}" dt="2021-07-14T18:15:25.584" v="238" actId="1036"/>
          <ac:picMkLst>
            <pc:docMk/>
            <pc:sldMk cId="3216889578" sldId="332"/>
            <ac:picMk id="4" creationId="{2A7B3331-C05E-4E73-8821-6666AC432955}"/>
          </ac:picMkLst>
        </pc:picChg>
      </pc:sldChg>
      <pc:sldMasterChg chg="addSp delSp modSp mod modSldLayout">
        <pc:chgData name="Judson Santiago" userId="ebb108da2f256286" providerId="LiveId" clId="{AC23AAFD-E953-FE46-870F-C9EAF980E401}" dt="2021-07-14T18:39:05.033" v="317" actId="21"/>
        <pc:sldMasterMkLst>
          <pc:docMk/>
          <pc:sldMasterMk cId="0" sldId="2147483780"/>
        </pc:sldMasterMkLst>
        <pc:spChg chg="mod">
          <ac:chgData name="Judson Santiago" userId="ebb108da2f256286" providerId="LiveId" clId="{AC23AAFD-E953-FE46-870F-C9EAF980E401}" dt="2021-07-14T18:10:22.915" v="209" actId="164"/>
          <ac:spMkLst>
            <pc:docMk/>
            <pc:sldMasterMk cId="0" sldId="2147483780"/>
            <ac:spMk id="12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0:22.915" v="209" actId="164"/>
          <ac:spMkLst>
            <pc:docMk/>
            <pc:sldMasterMk cId="0" sldId="2147483780"/>
            <ac:spMk id="13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0:22.915" v="209" actId="164"/>
          <ac:spMkLst>
            <pc:docMk/>
            <pc:sldMasterMk cId="0" sldId="2147483780"/>
            <ac:spMk id="14" creationId="{00000000-0000-0000-0000-000000000000}"/>
          </ac:spMkLst>
        </pc:spChg>
        <pc:spChg chg="add mod">
          <ac:chgData name="Judson Santiago" userId="ebb108da2f256286" providerId="LiveId" clId="{AC23AAFD-E953-FE46-870F-C9EAF980E401}" dt="2021-07-14T17:33:38.844" v="7" actId="167"/>
          <ac:spMkLst>
            <pc:docMk/>
            <pc:sldMasterMk cId="0" sldId="2147483780"/>
            <ac:spMk id="17" creationId="{466A3D22-8800-764B-BCA8-6C92133492C5}"/>
          </ac:spMkLst>
        </pc:spChg>
        <pc:grpChg chg="add mod">
          <ac:chgData name="Judson Santiago" userId="ebb108da2f256286" providerId="LiveId" clId="{AC23AAFD-E953-FE46-870F-C9EAF980E401}" dt="2021-07-14T18:10:41.721" v="211" actId="14100"/>
          <ac:grpSpMkLst>
            <pc:docMk/>
            <pc:sldMasterMk cId="0" sldId="2147483780"/>
            <ac:grpSpMk id="2" creationId="{64F171BC-6975-CC42-9D38-938B18FDFE2E}"/>
          </ac:grpSpMkLst>
        </pc:grpChg>
        <pc:grpChg chg="del">
          <ac:chgData name="Judson Santiago" userId="ebb108da2f256286" providerId="LiveId" clId="{AC23AAFD-E953-FE46-870F-C9EAF980E401}" dt="2021-07-14T18:39:05.033" v="317" actId="21"/>
          <ac:grpSpMkLst>
            <pc:docMk/>
            <pc:sldMasterMk cId="0" sldId="2147483780"/>
            <ac:grpSpMk id="11" creationId="{8D488CA1-84A7-49F8-BF15-7F10E6B61C0D}"/>
          </ac:grpSpMkLst>
        </pc:grpChg>
        <pc:sldLayoutChg chg="addSp delSp modSp mod">
          <pc:chgData name="Judson Santiago" userId="ebb108da2f256286" providerId="LiveId" clId="{AC23AAFD-E953-FE46-870F-C9EAF980E401}" dt="2021-07-14T17:33:09.855" v="5"/>
          <pc:sldLayoutMkLst>
            <pc:docMk/>
            <pc:sldMasterMk cId="0" sldId="2147483780"/>
            <pc:sldLayoutMk cId="0" sldId="2147483781"/>
          </pc:sldLayoutMkLst>
          <pc:spChg chg="add del mod">
            <ac:chgData name="Judson Santiago" userId="ebb108da2f256286" providerId="LiveId" clId="{AC23AAFD-E953-FE46-870F-C9EAF980E401}" dt="2021-07-14T17:33:08.525" v="4" actId="478"/>
            <ac:spMkLst>
              <pc:docMk/>
              <pc:sldMasterMk cId="0" sldId="2147483780"/>
              <pc:sldLayoutMk cId="0" sldId="2147483781"/>
              <ac:spMk id="10" creationId="{E14E07D8-52B0-FB4B-B61E-90E434FDF0C1}"/>
            </ac:spMkLst>
          </pc:spChg>
          <pc:spChg chg="add del mod">
            <ac:chgData name="Judson Santiago" userId="ebb108da2f256286" providerId="LiveId" clId="{AC23AAFD-E953-FE46-870F-C9EAF980E401}" dt="2021-07-14T17:33:08.525" v="4" actId="478"/>
            <ac:spMkLst>
              <pc:docMk/>
              <pc:sldMasterMk cId="0" sldId="2147483780"/>
              <pc:sldLayoutMk cId="0" sldId="2147483781"/>
              <ac:spMk id="11" creationId="{BD466127-EEFA-A54B-AD98-2C8B4512813F}"/>
            </ac:spMkLst>
          </pc:spChg>
          <pc:spChg chg="add del mod">
            <ac:chgData name="Judson Santiago" userId="ebb108da2f256286" providerId="LiveId" clId="{AC23AAFD-E953-FE46-870F-C9EAF980E401}" dt="2021-07-14T17:33:08.525" v="4" actId="478"/>
            <ac:spMkLst>
              <pc:docMk/>
              <pc:sldMasterMk cId="0" sldId="2147483780"/>
              <pc:sldLayoutMk cId="0" sldId="2147483781"/>
              <ac:spMk id="13" creationId="{5618D386-9DC5-3B4F-9F3D-B44C79D50B40}"/>
            </ac:spMkLst>
          </pc:spChg>
          <pc:spChg chg="add mod">
            <ac:chgData name="Judson Santiago" userId="ebb108da2f256286" providerId="LiveId" clId="{AC23AAFD-E953-FE46-870F-C9EAF980E401}" dt="2021-07-14T17:32:13.242" v="3"/>
            <ac:spMkLst>
              <pc:docMk/>
              <pc:sldMasterMk cId="0" sldId="2147483780"/>
              <pc:sldLayoutMk cId="0" sldId="2147483781"/>
              <ac:spMk id="14" creationId="{FD21A46A-43A2-8840-83D7-223B3FA855C2}"/>
            </ac:spMkLst>
          </pc:spChg>
          <pc:spChg chg="add mod">
            <ac:chgData name="Judson Santiago" userId="ebb108da2f256286" providerId="LiveId" clId="{AC23AAFD-E953-FE46-870F-C9EAF980E401}" dt="2021-07-14T17:32:13.242" v="3"/>
            <ac:spMkLst>
              <pc:docMk/>
              <pc:sldMasterMk cId="0" sldId="2147483780"/>
              <pc:sldLayoutMk cId="0" sldId="2147483781"/>
              <ac:spMk id="15" creationId="{782DCE2E-43AB-A649-AFE9-41FD54D1B576}"/>
            </ac:spMkLst>
          </pc:spChg>
          <pc:spChg chg="add mod">
            <ac:chgData name="Judson Santiago" userId="ebb108da2f256286" providerId="LiveId" clId="{AC23AAFD-E953-FE46-870F-C9EAF980E401}" dt="2021-07-14T17:33:09.855" v="5"/>
            <ac:spMkLst>
              <pc:docMk/>
              <pc:sldMasterMk cId="0" sldId="2147483780"/>
              <pc:sldLayoutMk cId="0" sldId="2147483781"/>
              <ac:spMk id="16" creationId="{E3E564AB-DCA1-2745-A970-AE20FC8E4C20}"/>
            </ac:spMkLst>
          </pc:spChg>
          <pc:spChg chg="add mod">
            <ac:chgData name="Judson Santiago" userId="ebb108da2f256286" providerId="LiveId" clId="{AC23AAFD-E953-FE46-870F-C9EAF980E401}" dt="2021-07-14T17:33:09.855" v="5"/>
            <ac:spMkLst>
              <pc:docMk/>
              <pc:sldMasterMk cId="0" sldId="2147483780"/>
              <pc:sldLayoutMk cId="0" sldId="2147483781"/>
              <ac:spMk id="17" creationId="{3436E75A-2ED3-3D4D-8B6B-F0C501B2813A}"/>
            </ac:spMkLst>
          </pc:spChg>
          <pc:spChg chg="add mod">
            <ac:chgData name="Judson Santiago" userId="ebb108da2f256286" providerId="LiveId" clId="{AC23AAFD-E953-FE46-870F-C9EAF980E401}" dt="2021-07-14T17:33:09.855" v="5"/>
            <ac:spMkLst>
              <pc:docMk/>
              <pc:sldMasterMk cId="0" sldId="2147483780"/>
              <pc:sldLayoutMk cId="0" sldId="2147483781"/>
              <ac:spMk id="18" creationId="{2131DB62-6A5D-1F42-89F1-AD2040967F89}"/>
            </ac:spMkLst>
          </pc:spChg>
          <pc:spChg chg="add mod">
            <ac:chgData name="Judson Santiago" userId="ebb108da2f256286" providerId="LiveId" clId="{AC23AAFD-E953-FE46-870F-C9EAF980E401}" dt="2021-07-14T17:33:09.855" v="5"/>
            <ac:spMkLst>
              <pc:docMk/>
              <pc:sldMasterMk cId="0" sldId="2147483780"/>
              <pc:sldLayoutMk cId="0" sldId="2147483781"/>
              <ac:spMk id="19" creationId="{A90F7F40-3067-5F4A-A329-9D905519EB6A}"/>
            </ac:spMkLst>
          </pc:spChg>
          <pc:spChg chg="add mod">
            <ac:chgData name="Judson Santiago" userId="ebb108da2f256286" providerId="LiveId" clId="{AC23AAFD-E953-FE46-870F-C9EAF980E401}" dt="2021-07-14T17:33:09.855" v="5"/>
            <ac:spMkLst>
              <pc:docMk/>
              <pc:sldMasterMk cId="0" sldId="2147483780"/>
              <pc:sldLayoutMk cId="0" sldId="2147483781"/>
              <ac:spMk id="20" creationId="{60C37057-FFC0-E245-9321-587F9447D2B6}"/>
            </ac:spMkLst>
          </pc:spChg>
          <pc:spChg chg="del">
            <ac:chgData name="Judson Santiago" userId="ebb108da2f256286" providerId="LiveId" clId="{AC23AAFD-E953-FE46-870F-C9EAF980E401}" dt="2021-07-14T17:32:10.829" v="2" actId="478"/>
            <ac:spMkLst>
              <pc:docMk/>
              <pc:sldMasterMk cId="0" sldId="2147483780"/>
              <pc:sldLayoutMk cId="0" sldId="2147483781"/>
              <ac:spMk id="23" creationId="{33DF5570-8256-4FE0-8B2A-377730BECF00}"/>
            </ac:spMkLst>
          </pc:spChg>
          <pc:spChg chg="del">
            <ac:chgData name="Judson Santiago" userId="ebb108da2f256286" providerId="LiveId" clId="{AC23AAFD-E953-FE46-870F-C9EAF980E401}" dt="2021-07-14T17:32:08" v="0" actId="478"/>
            <ac:spMkLst>
              <pc:docMk/>
              <pc:sldMasterMk cId="0" sldId="2147483780"/>
              <pc:sldLayoutMk cId="0" sldId="2147483781"/>
              <ac:spMk id="24" creationId="{E86DE0A5-FEBF-4169-9198-8C0C93047016}"/>
            </ac:spMkLst>
          </pc:spChg>
          <pc:spChg chg="del">
            <ac:chgData name="Judson Santiago" userId="ebb108da2f256286" providerId="LiveId" clId="{AC23AAFD-E953-FE46-870F-C9EAF980E401}" dt="2021-07-14T17:33:08.525" v="4" actId="478"/>
            <ac:spMkLst>
              <pc:docMk/>
              <pc:sldMasterMk cId="0" sldId="2147483780"/>
              <pc:sldLayoutMk cId="0" sldId="2147483781"/>
              <ac:spMk id="25" creationId="{35C6C970-9AB2-4DFA-8763-81C659A5810A}"/>
            </ac:spMkLst>
          </pc:spChg>
          <pc:spChg chg="del">
            <ac:chgData name="Judson Santiago" userId="ebb108da2f256286" providerId="LiveId" clId="{AC23AAFD-E953-FE46-870F-C9EAF980E401}" dt="2021-07-14T17:32:09.372" v="1" actId="478"/>
            <ac:spMkLst>
              <pc:docMk/>
              <pc:sldMasterMk cId="0" sldId="2147483780"/>
              <pc:sldLayoutMk cId="0" sldId="2147483781"/>
              <ac:spMk id="26" creationId="{0701E8EB-5283-4786-8333-ADA06B122D41}"/>
            </ac:spMkLst>
          </pc:spChg>
        </pc:sldLayoutChg>
      </pc:sldMasterChg>
    </pc:docChg>
  </pc:docChgLst>
  <pc:docChgLst>
    <pc:chgData name="Judson Santiago" userId="ebb108da2f256286" providerId="LiveId" clId="{9576BB9B-55C2-4474-AD52-4F4E17F6C3AF}"/>
    <pc:docChg chg="undo custSel addSld delSld modSld modMainMaster">
      <pc:chgData name="Judson Santiago" userId="ebb108da2f256286" providerId="LiveId" clId="{9576BB9B-55C2-4474-AD52-4F4E17F6C3AF}" dt="2019-04-30T18:16:16.997" v="3235" actId="20577"/>
      <pc:docMkLst>
        <pc:docMk/>
      </pc:docMkLst>
      <pc:sldChg chg="modSp">
        <pc:chgData name="Judson Santiago" userId="ebb108da2f256286" providerId="LiveId" clId="{9576BB9B-55C2-4474-AD52-4F4E17F6C3AF}" dt="2019-04-25T18:01:48.629" v="103" actId="20577"/>
        <pc:sldMkLst>
          <pc:docMk/>
          <pc:sldMk cId="460992010" sldId="266"/>
        </pc:sldMkLst>
        <pc:spChg chg="mod">
          <ac:chgData name="Judson Santiago" userId="ebb108da2f256286" providerId="LiveId" clId="{9576BB9B-55C2-4474-AD52-4F4E17F6C3AF}" dt="2019-04-25T18:01:48.629" v="103" actId="20577"/>
          <ac:spMkLst>
            <pc:docMk/>
            <pc:sldMk cId="460992010" sldId="266"/>
            <ac:spMk id="3" creationId="{00000000-0000-0000-0000-000000000000}"/>
          </ac:spMkLst>
        </pc:spChg>
        <pc:graphicFrameChg chg="mod">
          <ac:chgData name="Judson Santiago" userId="ebb108da2f256286" providerId="LiveId" clId="{9576BB9B-55C2-4474-AD52-4F4E17F6C3AF}" dt="2019-04-25T17:58:40.337" v="25" actId="20577"/>
          <ac:graphicFrameMkLst>
            <pc:docMk/>
            <pc:sldMk cId="460992010" sldId="266"/>
            <ac:graphicFrameMk id="5" creationId="{00000000-0000-0000-0000-000000000000}"/>
          </ac:graphicFrameMkLst>
        </pc:graphicFrameChg>
      </pc:sldChg>
      <pc:sldChg chg="addSp modSp">
        <pc:chgData name="Judson Santiago" userId="ebb108da2f256286" providerId="LiveId" clId="{9576BB9B-55C2-4474-AD52-4F4E17F6C3AF}" dt="2019-04-27T01:50:52.145" v="2104" actId="20577"/>
        <pc:sldMkLst>
          <pc:docMk/>
          <pc:sldMk cId="779981392" sldId="267"/>
        </pc:sldMkLst>
        <pc:spChg chg="add mod">
          <ac:chgData name="Judson Santiago" userId="ebb108da2f256286" providerId="LiveId" clId="{9576BB9B-55C2-4474-AD52-4F4E17F6C3AF}" dt="2019-04-27T01:50:52.145" v="2104" actId="20577"/>
          <ac:spMkLst>
            <pc:docMk/>
            <pc:sldMk cId="779981392" sldId="267"/>
            <ac:spMk id="5" creationId="{D91E2F43-5E56-4A93-839F-F301A368B197}"/>
          </ac:spMkLst>
        </pc:spChg>
        <pc:graphicFrameChg chg="mod">
          <ac:chgData name="Judson Santiago" userId="ebb108da2f256286" providerId="LiveId" clId="{9576BB9B-55C2-4474-AD52-4F4E17F6C3AF}" dt="2019-04-25T18:04:13.962" v="123" actId="20577"/>
          <ac:graphicFrameMkLst>
            <pc:docMk/>
            <pc:sldMk cId="779981392" sldId="267"/>
            <ac:graphicFrameMk id="4" creationId="{00000000-0000-0000-0000-000000000000}"/>
          </ac:graphicFrameMkLst>
        </pc:graphicFrameChg>
      </pc:sldChg>
      <pc:sldChg chg="addSp modSp">
        <pc:chgData name="Judson Santiago" userId="ebb108da2f256286" providerId="LiveId" clId="{9576BB9B-55C2-4474-AD52-4F4E17F6C3AF}" dt="2019-04-26T18:29:12.544" v="1268" actId="164"/>
        <pc:sldMkLst>
          <pc:docMk/>
          <pc:sldMk cId="2037286507" sldId="269"/>
        </pc:sldMkLst>
        <pc:grpChg chg="add mod">
          <ac:chgData name="Judson Santiago" userId="ebb108da2f256286" providerId="LiveId" clId="{9576BB9B-55C2-4474-AD52-4F4E17F6C3AF}" dt="2019-04-26T18:29:12.544" v="1268" actId="164"/>
          <ac:grpSpMkLst>
            <pc:docMk/>
            <pc:sldMk cId="2037286507" sldId="269"/>
            <ac:grpSpMk id="6" creationId="{841988D0-912B-433A-BEAE-5066E441AAA1}"/>
          </ac:grpSpMkLst>
        </pc:grpChg>
        <pc:picChg chg="mod">
          <ac:chgData name="Judson Santiago" userId="ebb108da2f256286" providerId="LiveId" clId="{9576BB9B-55C2-4474-AD52-4F4E17F6C3AF}" dt="2019-04-26T18:29:12.544" v="1268" actId="164"/>
          <ac:picMkLst>
            <pc:docMk/>
            <pc:sldMk cId="2037286507" sldId="269"/>
            <ac:picMk id="4" creationId="{00000000-0000-0000-0000-000000000000}"/>
          </ac:picMkLst>
        </pc:picChg>
        <pc:picChg chg="mod">
          <ac:chgData name="Judson Santiago" userId="ebb108da2f256286" providerId="LiveId" clId="{9576BB9B-55C2-4474-AD52-4F4E17F6C3AF}" dt="2019-04-26T18:29:12.544" v="1268" actId="164"/>
          <ac:picMkLst>
            <pc:docMk/>
            <pc:sldMk cId="2037286507" sldId="269"/>
            <ac:picMk id="5" creationId="{00000000-0000-0000-0000-000000000000}"/>
          </ac:picMkLst>
        </pc:picChg>
      </pc:sldChg>
      <pc:sldChg chg="addSp modSp">
        <pc:chgData name="Judson Santiago" userId="ebb108da2f256286" providerId="LiveId" clId="{9576BB9B-55C2-4474-AD52-4F4E17F6C3AF}" dt="2019-04-26T18:29:20.745" v="1269" actId="164"/>
        <pc:sldMkLst>
          <pc:docMk/>
          <pc:sldMk cId="747188046" sldId="270"/>
        </pc:sldMkLst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8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9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10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11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12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13" creationId="{00000000-0000-0000-0000-000000000000}"/>
          </ac:spMkLst>
        </pc:spChg>
        <pc:grpChg chg="add mod">
          <ac:chgData name="Judson Santiago" userId="ebb108da2f256286" providerId="LiveId" clId="{9576BB9B-55C2-4474-AD52-4F4E17F6C3AF}" dt="2019-04-26T18:29:20.745" v="1269" actId="164"/>
          <ac:grpSpMkLst>
            <pc:docMk/>
            <pc:sldMk cId="747188046" sldId="270"/>
            <ac:grpSpMk id="4" creationId="{8D3E10EE-F334-4C6B-95DB-0662AC814743}"/>
          </ac:grpSpMkLst>
        </pc:grpChg>
        <pc:cxnChg chg="mod">
          <ac:chgData name="Judson Santiago" userId="ebb108da2f256286" providerId="LiveId" clId="{9576BB9B-55C2-4474-AD52-4F4E17F6C3AF}" dt="2019-04-26T18:29:20.745" v="1269" actId="164"/>
          <ac:cxnSpMkLst>
            <pc:docMk/>
            <pc:sldMk cId="747188046" sldId="270"/>
            <ac:cxnSpMk id="15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20.745" v="1269" actId="164"/>
          <ac:cxnSpMkLst>
            <pc:docMk/>
            <pc:sldMk cId="747188046" sldId="270"/>
            <ac:cxnSpMk id="16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20.745" v="1269" actId="164"/>
          <ac:cxnSpMkLst>
            <pc:docMk/>
            <pc:sldMk cId="747188046" sldId="270"/>
            <ac:cxnSpMk id="17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20.745" v="1269" actId="164"/>
          <ac:cxnSpMkLst>
            <pc:docMk/>
            <pc:sldMk cId="747188046" sldId="270"/>
            <ac:cxnSpMk id="18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20.745" v="1269" actId="164"/>
          <ac:cxnSpMkLst>
            <pc:docMk/>
            <pc:sldMk cId="747188046" sldId="270"/>
            <ac:cxnSpMk id="21" creationId="{00000000-0000-0000-0000-000000000000}"/>
          </ac:cxnSpMkLst>
        </pc:cxnChg>
      </pc:sldChg>
      <pc:sldChg chg="modSp">
        <pc:chgData name="Judson Santiago" userId="ebb108da2f256286" providerId="LiveId" clId="{9576BB9B-55C2-4474-AD52-4F4E17F6C3AF}" dt="2019-04-27T01:53:55.346" v="2173" actId="20577"/>
        <pc:sldMkLst>
          <pc:docMk/>
          <pc:sldMk cId="863263535" sldId="274"/>
        </pc:sldMkLst>
        <pc:spChg chg="mod">
          <ac:chgData name="Judson Santiago" userId="ebb108da2f256286" providerId="LiveId" clId="{9576BB9B-55C2-4474-AD52-4F4E17F6C3AF}" dt="2019-04-27T01:53:55.346" v="2173" actId="20577"/>
          <ac:spMkLst>
            <pc:docMk/>
            <pc:sldMk cId="863263535" sldId="274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9576BB9B-55C2-4474-AD52-4F4E17F6C3AF}" dt="2019-04-26T18:29:00.467" v="1267" actId="164"/>
        <pc:sldMkLst>
          <pc:docMk/>
          <pc:sldMk cId="244664431" sldId="275"/>
        </pc:sldMkLst>
        <pc:spChg chg="mod">
          <ac:chgData name="Judson Santiago" userId="ebb108da2f256286" providerId="LiveId" clId="{9576BB9B-55C2-4474-AD52-4F4E17F6C3AF}" dt="2019-04-26T17:33:11.414" v="394" actId="20577"/>
          <ac:spMkLst>
            <pc:docMk/>
            <pc:sldMk cId="244664431" sldId="275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56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57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68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80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82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8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85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86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137" creationId="{00000000-0000-0000-0000-000000000000}"/>
          </ac:spMkLst>
        </pc:spChg>
        <pc:grpChg chg="mod">
          <ac:chgData name="Judson Santiago" userId="ebb108da2f256286" providerId="LiveId" clId="{9576BB9B-55C2-4474-AD52-4F4E17F6C3AF}" dt="2019-04-26T18:29:00.467" v="1267" actId="164"/>
          <ac:grpSpMkLst>
            <pc:docMk/>
            <pc:sldMk cId="244664431" sldId="275"/>
            <ac:grpSpMk id="4" creationId="{00000000-0000-0000-0000-000000000000}"/>
          </ac:grpSpMkLst>
        </pc:grpChg>
        <pc:grpChg chg="mod">
          <ac:chgData name="Judson Santiago" userId="ebb108da2f256286" providerId="LiveId" clId="{9576BB9B-55C2-4474-AD52-4F4E17F6C3AF}" dt="2019-04-26T18:29:00.467" v="1267" actId="164"/>
          <ac:grpSpMkLst>
            <pc:docMk/>
            <pc:sldMk cId="244664431" sldId="275"/>
            <ac:grpSpMk id="5" creationId="{00000000-0000-0000-0000-000000000000}"/>
          </ac:grpSpMkLst>
        </pc:grpChg>
        <pc:grpChg chg="add mod">
          <ac:chgData name="Judson Santiago" userId="ebb108da2f256286" providerId="LiveId" clId="{9576BB9B-55C2-4474-AD52-4F4E17F6C3AF}" dt="2019-04-26T18:29:00.467" v="1267" actId="164"/>
          <ac:grpSpMkLst>
            <pc:docMk/>
            <pc:sldMk cId="244664431" sldId="275"/>
            <ac:grpSpMk id="6" creationId="{B62C3ACA-BE8D-48DF-8E8C-CE6F0E0AADF5}"/>
          </ac:grpSpMkLst>
        </pc:grpChg>
        <pc:grpChg chg="mod">
          <ac:chgData name="Judson Santiago" userId="ebb108da2f256286" providerId="LiveId" clId="{9576BB9B-55C2-4474-AD52-4F4E17F6C3AF}" dt="2019-04-26T18:29:00.467" v="1267" actId="164"/>
          <ac:grpSpMkLst>
            <pc:docMk/>
            <pc:sldMk cId="244664431" sldId="275"/>
            <ac:grpSpMk id="99" creationId="{00000000-0000-0000-0000-000000000000}"/>
          </ac:grpSpMkLst>
        </pc:grpChg>
        <pc:grpChg chg="mod">
          <ac:chgData name="Judson Santiago" userId="ebb108da2f256286" providerId="LiveId" clId="{9576BB9B-55C2-4474-AD52-4F4E17F6C3AF}" dt="2019-04-26T18:29:00.467" v="1267" actId="164"/>
          <ac:grpSpMkLst>
            <pc:docMk/>
            <pc:sldMk cId="244664431" sldId="275"/>
            <ac:grpSpMk id="100" creationId="{00000000-0000-0000-0000-000000000000}"/>
          </ac:grpSpMkLst>
        </pc:grpChg>
        <pc:picChg chg="mod">
          <ac:chgData name="Judson Santiago" userId="ebb108da2f256286" providerId="LiveId" clId="{9576BB9B-55C2-4474-AD52-4F4E17F6C3AF}" dt="2019-04-26T18:29:00.467" v="1267" actId="164"/>
          <ac:picMkLst>
            <pc:docMk/>
            <pc:sldMk cId="244664431" sldId="275"/>
            <ac:picMk id="1027" creationId="{00000000-0000-0000-0000-000000000000}"/>
          </ac:picMkLst>
        </pc:pic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46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58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72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73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74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84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142" creationId="{00000000-0000-0000-0000-000000000000}"/>
          </ac:cxnSpMkLst>
        </pc:cxnChg>
      </pc:sldChg>
      <pc:sldChg chg="addSp delSp modSp">
        <pc:chgData name="Judson Santiago" userId="ebb108da2f256286" providerId="LiveId" clId="{9576BB9B-55C2-4474-AD52-4F4E17F6C3AF}" dt="2019-04-26T02:24:58.073" v="225" actId="208"/>
        <pc:sldMkLst>
          <pc:docMk/>
          <pc:sldMk cId="1834660" sldId="277"/>
        </pc:sldMkLst>
        <pc:spChg chg="mod">
          <ac:chgData name="Judson Santiago" userId="ebb108da2f256286" providerId="LiveId" clId="{9576BB9B-55C2-4474-AD52-4F4E17F6C3AF}" dt="2019-04-26T02:22:22.693" v="221" actId="20577"/>
          <ac:spMkLst>
            <pc:docMk/>
            <pc:sldMk cId="1834660" sldId="277"/>
            <ac:spMk id="7" creationId="{00000000-0000-0000-0000-000000000000}"/>
          </ac:spMkLst>
        </pc:spChg>
        <pc:picChg chg="add del mod modCrop">
          <ac:chgData name="Judson Santiago" userId="ebb108da2f256286" providerId="LiveId" clId="{9576BB9B-55C2-4474-AD52-4F4E17F6C3AF}" dt="2019-04-26T02:20:52.200" v="191" actId="478"/>
          <ac:picMkLst>
            <pc:docMk/>
            <pc:sldMk cId="1834660" sldId="277"/>
            <ac:picMk id="4" creationId="{13D1A24C-F478-4E29-9106-14E331305141}"/>
          </ac:picMkLst>
        </pc:picChg>
        <pc:picChg chg="add del mod modCrop">
          <ac:chgData name="Judson Santiago" userId="ebb108da2f256286" providerId="LiveId" clId="{9576BB9B-55C2-4474-AD52-4F4E17F6C3AF}" dt="2019-04-26T02:24:26.650" v="222" actId="478"/>
          <ac:picMkLst>
            <pc:docMk/>
            <pc:sldMk cId="1834660" sldId="277"/>
            <ac:picMk id="5" creationId="{F823E9F9-3875-4152-BAA7-BBE775227AF0}"/>
          </ac:picMkLst>
        </pc:picChg>
        <pc:picChg chg="add mod">
          <ac:chgData name="Judson Santiago" userId="ebb108da2f256286" providerId="LiveId" clId="{9576BB9B-55C2-4474-AD52-4F4E17F6C3AF}" dt="2019-04-26T02:24:58.073" v="225" actId="208"/>
          <ac:picMkLst>
            <pc:docMk/>
            <pc:sldMk cId="1834660" sldId="277"/>
            <ac:picMk id="6" creationId="{014C21E8-3BD3-4753-8E90-7F3ECA049CBE}"/>
          </ac:picMkLst>
        </pc:picChg>
        <pc:picChg chg="del">
          <ac:chgData name="Judson Santiago" userId="ebb108da2f256286" providerId="LiveId" clId="{9576BB9B-55C2-4474-AD52-4F4E17F6C3AF}" dt="2019-04-26T02:21:00.089" v="194" actId="478"/>
          <ac:picMkLst>
            <pc:docMk/>
            <pc:sldMk cId="1834660" sldId="277"/>
            <ac:picMk id="1026" creationId="{00000000-0000-0000-0000-000000000000}"/>
          </ac:picMkLst>
        </pc:picChg>
      </pc:sldChg>
      <pc:sldChg chg="addSp modSp modNotesTx">
        <pc:chgData name="Judson Santiago" userId="ebb108da2f256286" providerId="LiveId" clId="{9576BB9B-55C2-4474-AD52-4F4E17F6C3AF}" dt="2019-04-30T18:16:16.997" v="3235" actId="20577"/>
        <pc:sldMkLst>
          <pc:docMk/>
          <pc:sldMk cId="3125221653" sldId="278"/>
        </pc:sldMkLst>
        <pc:spChg chg="mod">
          <ac:chgData name="Judson Santiago" userId="ebb108da2f256286" providerId="LiveId" clId="{9576BB9B-55C2-4474-AD52-4F4E17F6C3AF}" dt="2019-04-30T17:40:41.371" v="3137" actId="20577"/>
          <ac:spMkLst>
            <pc:docMk/>
            <pc:sldMk cId="3125221653" sldId="278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44:18.898" v="1597" actId="6549"/>
          <ac:spMkLst>
            <pc:docMk/>
            <pc:sldMk cId="3125221653" sldId="278"/>
            <ac:spMk id="4" creationId="{00000000-0000-0000-0000-000000000000}"/>
          </ac:spMkLst>
        </pc:spChg>
        <pc:grpChg chg="add">
          <ac:chgData name="Judson Santiago" userId="ebb108da2f256286" providerId="LiveId" clId="{9576BB9B-55C2-4474-AD52-4F4E17F6C3AF}" dt="2019-04-30T18:15:19.930" v="3138"/>
          <ac:grpSpMkLst>
            <pc:docMk/>
            <pc:sldMk cId="3125221653" sldId="278"/>
            <ac:grpSpMk id="5" creationId="{8B0AF5DB-617E-483C-8D38-F896936E1011}"/>
          </ac:grpSpMkLst>
        </pc:grpChg>
      </pc:sldChg>
      <pc:sldChg chg="delSp modSp modNotesTx">
        <pc:chgData name="Judson Santiago" userId="ebb108da2f256286" providerId="LiveId" clId="{9576BB9B-55C2-4474-AD52-4F4E17F6C3AF}" dt="2019-04-29T21:42:50.216" v="3120" actId="20577"/>
        <pc:sldMkLst>
          <pc:docMk/>
          <pc:sldMk cId="2296200739" sldId="280"/>
        </pc:sldMkLst>
        <pc:spChg chg="mod">
          <ac:chgData name="Judson Santiago" userId="ebb108da2f256286" providerId="LiveId" clId="{9576BB9B-55C2-4474-AD52-4F4E17F6C3AF}" dt="2019-04-29T21:40:41.331" v="2973" actId="15"/>
          <ac:spMkLst>
            <pc:docMk/>
            <pc:sldMk cId="2296200739" sldId="280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9T21:42:50.216" v="3120" actId="20577"/>
          <ac:spMkLst>
            <pc:docMk/>
            <pc:sldMk cId="2296200739" sldId="280"/>
            <ac:spMk id="4" creationId="{00000000-0000-0000-0000-000000000000}"/>
          </ac:spMkLst>
        </pc:spChg>
        <pc:spChg chg="del mod">
          <ac:chgData name="Judson Santiago" userId="ebb108da2f256286" providerId="LiveId" clId="{9576BB9B-55C2-4474-AD52-4F4E17F6C3AF}" dt="2019-04-29T21:35:38.322" v="2875" actId="478"/>
          <ac:spMkLst>
            <pc:docMk/>
            <pc:sldMk cId="2296200739" sldId="280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9576BB9B-55C2-4474-AD52-4F4E17F6C3AF}" dt="2019-04-26T18:59:42.998" v="1820" actId="20577"/>
        <pc:sldMkLst>
          <pc:docMk/>
          <pc:sldMk cId="2052914448" sldId="281"/>
        </pc:sldMkLst>
        <pc:spChg chg="mod">
          <ac:chgData name="Judson Santiago" userId="ebb108da2f256286" providerId="LiveId" clId="{9576BB9B-55C2-4474-AD52-4F4E17F6C3AF}" dt="2019-04-26T18:59:42.998" v="1820" actId="20577"/>
          <ac:spMkLst>
            <pc:docMk/>
            <pc:sldMk cId="2052914448" sldId="281"/>
            <ac:spMk id="3" creationId="{00000000-0000-0000-0000-000000000000}"/>
          </ac:spMkLst>
        </pc:spChg>
        <pc:spChg chg="del">
          <ac:chgData name="Judson Santiago" userId="ebb108da2f256286" providerId="LiveId" clId="{9576BB9B-55C2-4474-AD52-4F4E17F6C3AF}" dt="2019-04-26T18:58:41.630" v="1798" actId="478"/>
          <ac:spMkLst>
            <pc:docMk/>
            <pc:sldMk cId="2052914448" sldId="281"/>
            <ac:spMk id="4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18:58:46.473" v="1817" actId="1035"/>
          <ac:spMkLst>
            <pc:docMk/>
            <pc:sldMk cId="2052914448" sldId="281"/>
            <ac:spMk id="5" creationId="{92753EF6-B91B-4ABC-8614-F9155C9B27C3}"/>
          </ac:spMkLst>
        </pc:spChg>
      </pc:sldChg>
      <pc:sldChg chg="addSp delSp modSp modNotesTx">
        <pc:chgData name="Judson Santiago" userId="ebb108da2f256286" providerId="LiveId" clId="{9576BB9B-55C2-4474-AD52-4F4E17F6C3AF}" dt="2019-04-27T02:02:02.827" v="2219" actId="14100"/>
        <pc:sldMkLst>
          <pc:docMk/>
          <pc:sldMk cId="1297749608" sldId="282"/>
        </pc:sldMkLst>
        <pc:spChg chg="mod topLvl">
          <ac:chgData name="Judson Santiago" userId="ebb108da2f256286" providerId="LiveId" clId="{9576BB9B-55C2-4474-AD52-4F4E17F6C3AF}" dt="2019-04-26T20:17:38.025" v="1877" actId="164"/>
          <ac:spMkLst>
            <pc:docMk/>
            <pc:sldMk cId="1297749608" sldId="282"/>
            <ac:spMk id="7" creationId="{3B838899-EAEA-4F09-AA5F-EB3B292987E6}"/>
          </ac:spMkLst>
        </pc:spChg>
        <pc:spChg chg="mod topLvl">
          <ac:chgData name="Judson Santiago" userId="ebb108da2f256286" providerId="LiveId" clId="{9576BB9B-55C2-4474-AD52-4F4E17F6C3AF}" dt="2019-04-26T20:17:38.025" v="1877" actId="164"/>
          <ac:spMkLst>
            <pc:docMk/>
            <pc:sldMk cId="1297749608" sldId="282"/>
            <ac:spMk id="8" creationId="{B6266F4D-83D5-4E01-9778-9DA429D04AFB}"/>
          </ac:spMkLst>
        </pc:spChg>
        <pc:grpChg chg="add del mod">
          <ac:chgData name="Judson Santiago" userId="ebb108da2f256286" providerId="LiveId" clId="{9576BB9B-55C2-4474-AD52-4F4E17F6C3AF}" dt="2019-04-26T20:16:29.821" v="1874" actId="165"/>
          <ac:grpSpMkLst>
            <pc:docMk/>
            <pc:sldMk cId="1297749608" sldId="282"/>
            <ac:grpSpMk id="6" creationId="{E84166E0-614F-4D30-8196-40DE58F5ACA9}"/>
          </ac:grpSpMkLst>
        </pc:grpChg>
        <pc:grpChg chg="add mod">
          <ac:chgData name="Judson Santiago" userId="ebb108da2f256286" providerId="LiveId" clId="{9576BB9B-55C2-4474-AD52-4F4E17F6C3AF}" dt="2019-04-26T20:17:38.025" v="1877" actId="164"/>
          <ac:grpSpMkLst>
            <pc:docMk/>
            <pc:sldMk cId="1297749608" sldId="282"/>
            <ac:grpSpMk id="9" creationId="{C9CCA1B6-67FD-45CB-A773-9E37A018D492}"/>
          </ac:grpSpMkLst>
        </pc:grpChg>
        <pc:picChg chg="del">
          <ac:chgData name="Judson Santiago" userId="ebb108da2f256286" providerId="LiveId" clId="{9576BB9B-55C2-4474-AD52-4F4E17F6C3AF}" dt="2019-04-26T20:35:26.509" v="1926" actId="478"/>
          <ac:picMkLst>
            <pc:docMk/>
            <pc:sldMk cId="1297749608" sldId="282"/>
            <ac:picMk id="5" creationId="{00000000-0000-0000-0000-000000000000}"/>
          </ac:picMkLst>
        </pc:picChg>
        <pc:picChg chg="add del mod">
          <ac:chgData name="Judson Santiago" userId="ebb108da2f256286" providerId="LiveId" clId="{9576BB9B-55C2-4474-AD52-4F4E17F6C3AF}" dt="2019-04-26T20:36:53.292" v="1935" actId="478"/>
          <ac:picMkLst>
            <pc:docMk/>
            <pc:sldMk cId="1297749608" sldId="282"/>
            <ac:picMk id="10" creationId="{30F0E291-2E49-48AD-884E-6B326D68BEC7}"/>
          </ac:picMkLst>
        </pc:picChg>
        <pc:picChg chg="add mod">
          <ac:chgData name="Judson Santiago" userId="ebb108da2f256286" providerId="LiveId" clId="{9576BB9B-55C2-4474-AD52-4F4E17F6C3AF}" dt="2019-04-27T02:02:02.827" v="2219" actId="14100"/>
          <ac:picMkLst>
            <pc:docMk/>
            <pc:sldMk cId="1297749608" sldId="282"/>
            <ac:picMk id="11" creationId="{9085AECF-1C44-4714-BC21-D9E946CF6DBF}"/>
          </ac:picMkLst>
        </pc:picChg>
      </pc:sldChg>
      <pc:sldChg chg="modSp">
        <pc:chgData name="Judson Santiago" userId="ebb108da2f256286" providerId="LiveId" clId="{9576BB9B-55C2-4474-AD52-4F4E17F6C3AF}" dt="2019-04-27T02:04:37.611" v="2225" actId="368"/>
        <pc:sldMkLst>
          <pc:docMk/>
          <pc:sldMk cId="3239716200" sldId="289"/>
        </pc:sldMkLst>
        <pc:spChg chg="mod">
          <ac:chgData name="Judson Santiago" userId="ebb108da2f256286" providerId="LiveId" clId="{9576BB9B-55C2-4474-AD52-4F4E17F6C3AF}" dt="2019-04-27T02:04:37.611" v="2225" actId="368"/>
          <ac:spMkLst>
            <pc:docMk/>
            <pc:sldMk cId="3239716200" sldId="289"/>
            <ac:spMk id="3" creationId="{00000000-0000-0000-0000-000000000000}"/>
          </ac:spMkLst>
        </pc:spChg>
      </pc:sldChg>
      <pc:sldChg chg="modSp">
        <pc:chgData name="Judson Santiago" userId="ebb108da2f256286" providerId="LiveId" clId="{9576BB9B-55C2-4474-AD52-4F4E17F6C3AF}" dt="2019-04-26T19:08:06.764" v="1826" actId="14100"/>
        <pc:sldMkLst>
          <pc:docMk/>
          <pc:sldMk cId="2517474828" sldId="291"/>
        </pc:sldMkLst>
        <pc:spChg chg="mod">
          <ac:chgData name="Judson Santiago" userId="ebb108da2f256286" providerId="LiveId" clId="{9576BB9B-55C2-4474-AD52-4F4E17F6C3AF}" dt="2019-04-26T19:08:06.764" v="1826" actId="14100"/>
          <ac:spMkLst>
            <pc:docMk/>
            <pc:sldMk cId="2517474828" sldId="291"/>
            <ac:spMk id="4" creationId="{00000000-0000-0000-0000-000000000000}"/>
          </ac:spMkLst>
        </pc:spChg>
      </pc:sldChg>
      <pc:sldChg chg="addSp delSp modSp">
        <pc:chgData name="Judson Santiago" userId="ebb108da2f256286" providerId="LiveId" clId="{9576BB9B-55C2-4474-AD52-4F4E17F6C3AF}" dt="2019-04-26T20:53:05.250" v="1952" actId="1076"/>
        <pc:sldMkLst>
          <pc:docMk/>
          <pc:sldMk cId="2326228413" sldId="294"/>
        </pc:sldMkLst>
        <pc:spChg chg="mod">
          <ac:chgData name="Judson Santiago" userId="ebb108da2f256286" providerId="LiveId" clId="{9576BB9B-55C2-4474-AD52-4F4E17F6C3AF}" dt="2019-04-26T20:08:12.906" v="1833" actId="108"/>
          <ac:spMkLst>
            <pc:docMk/>
            <pc:sldMk cId="2326228413" sldId="294"/>
            <ac:spMk id="3" creationId="{00000000-0000-0000-0000-000000000000}"/>
          </ac:spMkLst>
        </pc:spChg>
        <pc:picChg chg="add del mod">
          <ac:chgData name="Judson Santiago" userId="ebb108da2f256286" providerId="LiveId" clId="{9576BB9B-55C2-4474-AD52-4F4E17F6C3AF}" dt="2019-04-26T20:53:01.071" v="1950" actId="478"/>
          <ac:picMkLst>
            <pc:docMk/>
            <pc:sldMk cId="2326228413" sldId="294"/>
            <ac:picMk id="4" creationId="{CA591095-D9DB-4E9B-9B39-2BE7AA0C6F31}"/>
          </ac:picMkLst>
        </pc:picChg>
        <pc:picChg chg="add mod">
          <ac:chgData name="Judson Santiago" userId="ebb108da2f256286" providerId="LiveId" clId="{9576BB9B-55C2-4474-AD52-4F4E17F6C3AF}" dt="2019-04-26T20:53:05.250" v="1952" actId="1076"/>
          <ac:picMkLst>
            <pc:docMk/>
            <pc:sldMk cId="2326228413" sldId="294"/>
            <ac:picMk id="8" creationId="{C217F47C-5105-4F8B-A5A0-A538CA0E1014}"/>
          </ac:picMkLst>
        </pc:picChg>
        <pc:picChg chg="del">
          <ac:chgData name="Judson Santiago" userId="ebb108da2f256286" providerId="LiveId" clId="{9576BB9B-55C2-4474-AD52-4F4E17F6C3AF}" dt="2019-04-26T20:52:27.239" v="1948" actId="478"/>
          <ac:picMkLst>
            <pc:docMk/>
            <pc:sldMk cId="2326228413" sldId="294"/>
            <ac:picMk id="2051" creationId="{00000000-0000-0000-0000-000000000000}"/>
          </ac:picMkLst>
        </pc:picChg>
      </pc:sldChg>
      <pc:sldChg chg="addSp modNotesTx">
        <pc:chgData name="Judson Santiago" userId="ebb108da2f256286" providerId="LiveId" clId="{9576BB9B-55C2-4474-AD52-4F4E17F6C3AF}" dt="2019-04-26T20:19:11.238" v="1896" actId="20577"/>
        <pc:sldMkLst>
          <pc:docMk/>
          <pc:sldMk cId="2965633247" sldId="296"/>
        </pc:sldMkLst>
        <pc:grpChg chg="add">
          <ac:chgData name="Judson Santiago" userId="ebb108da2f256286" providerId="LiveId" clId="{9576BB9B-55C2-4474-AD52-4F4E17F6C3AF}" dt="2019-04-26T20:18:32.858" v="1885"/>
          <ac:grpSpMkLst>
            <pc:docMk/>
            <pc:sldMk cId="2965633247" sldId="296"/>
            <ac:grpSpMk id="6" creationId="{955917BC-D5C4-48DB-A215-CAE0D9A0B1FC}"/>
          </ac:grpSpMkLst>
        </pc:grpChg>
      </pc:sldChg>
      <pc:sldChg chg="addSp modSp modNotesTx">
        <pc:chgData name="Judson Santiago" userId="ebb108da2f256286" providerId="LiveId" clId="{9576BB9B-55C2-4474-AD52-4F4E17F6C3AF}" dt="2019-04-27T02:16:52.196" v="2517" actId="1076"/>
        <pc:sldMkLst>
          <pc:docMk/>
          <pc:sldMk cId="1330220736" sldId="297"/>
        </pc:sldMkLst>
        <pc:spChg chg="mod">
          <ac:chgData name="Judson Santiago" userId="ebb108da2f256286" providerId="LiveId" clId="{9576BB9B-55C2-4474-AD52-4F4E17F6C3AF}" dt="2019-04-27T02:16:01.747" v="2504" actId="20577"/>
          <ac:spMkLst>
            <pc:docMk/>
            <pc:sldMk cId="1330220736" sldId="297"/>
            <ac:spMk id="3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7T02:16:52.196" v="2517" actId="1076"/>
          <ac:spMkLst>
            <pc:docMk/>
            <pc:sldMk cId="1330220736" sldId="297"/>
            <ac:spMk id="4" creationId="{2B239C39-BFD7-423A-8A47-B42D904D171B}"/>
          </ac:spMkLst>
        </pc:spChg>
        <pc:grpChg chg="add">
          <ac:chgData name="Judson Santiago" userId="ebb108da2f256286" providerId="LiveId" clId="{9576BB9B-55C2-4474-AD52-4F4E17F6C3AF}" dt="2019-04-26T20:19:40.069" v="1908"/>
          <ac:grpSpMkLst>
            <pc:docMk/>
            <pc:sldMk cId="1330220736" sldId="297"/>
            <ac:grpSpMk id="5" creationId="{6D83EF05-92E6-48BB-90F6-DDE84470D2BB}"/>
          </ac:grpSpMkLst>
        </pc:grpChg>
        <pc:picChg chg="mod">
          <ac:chgData name="Judson Santiago" userId="ebb108da2f256286" providerId="LiveId" clId="{9576BB9B-55C2-4474-AD52-4F4E17F6C3AF}" dt="2019-04-27T02:15:14.720" v="2498" actId="1038"/>
          <ac:picMkLst>
            <pc:docMk/>
            <pc:sldMk cId="1330220736" sldId="297"/>
            <ac:picMk id="1026" creationId="{00000000-0000-0000-0000-000000000000}"/>
          </ac:picMkLst>
        </pc:picChg>
      </pc:sldChg>
      <pc:sldChg chg="addSp delSp modSp">
        <pc:chgData name="Judson Santiago" userId="ebb108da2f256286" providerId="LiveId" clId="{9576BB9B-55C2-4474-AD52-4F4E17F6C3AF}" dt="2019-04-27T02:07:37.997" v="2230" actId="368"/>
        <pc:sldMkLst>
          <pc:docMk/>
          <pc:sldMk cId="1478868772" sldId="298"/>
        </pc:sldMkLst>
        <pc:spChg chg="mod">
          <ac:chgData name="Judson Santiago" userId="ebb108da2f256286" providerId="LiveId" clId="{9576BB9B-55C2-4474-AD52-4F4E17F6C3AF}" dt="2019-04-27T02:07:37.997" v="2230" actId="368"/>
          <ac:spMkLst>
            <pc:docMk/>
            <pc:sldMk cId="1478868772" sldId="298"/>
            <ac:spMk id="3" creationId="{00000000-0000-0000-0000-000000000000}"/>
          </ac:spMkLst>
        </pc:spChg>
        <pc:picChg chg="add mod">
          <ac:chgData name="Judson Santiago" userId="ebb108da2f256286" providerId="LiveId" clId="{9576BB9B-55C2-4474-AD52-4F4E17F6C3AF}" dt="2019-04-26T20:57:20.901" v="1996" actId="1076"/>
          <ac:picMkLst>
            <pc:docMk/>
            <pc:sldMk cId="1478868772" sldId="298"/>
            <ac:picMk id="6" creationId="{88D7F67B-8E04-47E9-8DB7-7C3C6D3BE98E}"/>
          </ac:picMkLst>
        </pc:picChg>
        <pc:picChg chg="del">
          <ac:chgData name="Judson Santiago" userId="ebb108da2f256286" providerId="LiveId" clId="{9576BB9B-55C2-4474-AD52-4F4E17F6C3AF}" dt="2019-04-26T20:57:23.057" v="1997" actId="478"/>
          <ac:picMkLst>
            <pc:docMk/>
            <pc:sldMk cId="1478868772" sldId="298"/>
            <ac:picMk id="3074" creationId="{00000000-0000-0000-0000-000000000000}"/>
          </ac:picMkLst>
        </pc:picChg>
      </pc:sldChg>
      <pc:sldChg chg="addSp delSp modSp">
        <pc:chgData name="Judson Santiago" userId="ebb108da2f256286" providerId="LiveId" clId="{9576BB9B-55C2-4474-AD52-4F4E17F6C3AF}" dt="2019-04-26T18:55:20.454" v="1797" actId="12788"/>
        <pc:sldMkLst>
          <pc:docMk/>
          <pc:sldMk cId="1544587090" sldId="305"/>
        </pc:sldMkLst>
        <pc:spChg chg="del mod">
          <ac:chgData name="Judson Santiago" userId="ebb108da2f256286" providerId="LiveId" clId="{9576BB9B-55C2-4474-AD52-4F4E17F6C3AF}" dt="2019-04-26T18:53:21.733" v="1732" actId="478"/>
          <ac:spMkLst>
            <pc:docMk/>
            <pc:sldMk cId="1544587090" sldId="305"/>
            <ac:spMk id="4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18:55:14.033" v="1796" actId="12788"/>
          <ac:spMkLst>
            <pc:docMk/>
            <pc:sldMk cId="1544587090" sldId="305"/>
            <ac:spMk id="7" creationId="{C6A5233E-721D-4E77-87DF-EDFBED82A5AD}"/>
          </ac:spMkLst>
        </pc:spChg>
        <pc:graphicFrameChg chg="mod modGraphic">
          <ac:chgData name="Judson Santiago" userId="ebb108da2f256286" providerId="LiveId" clId="{9576BB9B-55C2-4474-AD52-4F4E17F6C3AF}" dt="2019-04-26T18:55:20.454" v="1797" actId="12788"/>
          <ac:graphicFrameMkLst>
            <pc:docMk/>
            <pc:sldMk cId="1544587090" sldId="305"/>
            <ac:graphicFrameMk id="6" creationId="{00000000-0000-0000-0000-000000000000}"/>
          </ac:graphicFrameMkLst>
        </pc:graphicFrameChg>
      </pc:sldChg>
      <pc:sldChg chg="addSp delSp modSp">
        <pc:chgData name="Judson Santiago" userId="ebb108da2f256286" providerId="LiveId" clId="{9576BB9B-55C2-4474-AD52-4F4E17F6C3AF}" dt="2019-04-26T21:09:45.496" v="2064" actId="164"/>
        <pc:sldMkLst>
          <pc:docMk/>
          <pc:sldMk cId="220714113" sldId="306"/>
        </pc:sldMkLst>
        <pc:spChg chg="mod">
          <ac:chgData name="Judson Santiago" userId="ebb108da2f256286" providerId="LiveId" clId="{9576BB9B-55C2-4474-AD52-4F4E17F6C3AF}" dt="2019-04-26T21:02:53.947" v="2021" actId="1076"/>
          <ac:spMkLst>
            <pc:docMk/>
            <pc:sldMk cId="220714113" sldId="306"/>
            <ac:spMk id="2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4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5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6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8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9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10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14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22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23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21:09:32.233" v="2062" actId="164"/>
          <ac:spMkLst>
            <pc:docMk/>
            <pc:sldMk cId="220714113" sldId="306"/>
            <ac:spMk id="27" creationId="{5C33AF02-4187-4BDF-AC0F-3DB6B9926C98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28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29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30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21:09:38.575" v="2063" actId="164"/>
          <ac:spMkLst>
            <pc:docMk/>
            <pc:sldMk cId="220714113" sldId="306"/>
            <ac:spMk id="40" creationId="{B74603A4-9D89-4103-89C6-F54D35BC2114}"/>
          </ac:spMkLst>
        </pc:spChg>
        <pc:grpChg chg="add del mod">
          <ac:chgData name="Judson Santiago" userId="ebb108da2f256286" providerId="LiveId" clId="{9576BB9B-55C2-4474-AD52-4F4E17F6C3AF}" dt="2019-04-26T21:06:28.004" v="2029" actId="165"/>
          <ac:grpSpMkLst>
            <pc:docMk/>
            <pc:sldMk cId="220714113" sldId="306"/>
            <ac:grpSpMk id="18" creationId="{EEFF9F5E-5EE7-41E8-9A26-1D2FF1B50F2A}"/>
          </ac:grpSpMkLst>
        </pc:grpChg>
        <pc:grpChg chg="add mod">
          <ac:chgData name="Judson Santiago" userId="ebb108da2f256286" providerId="LiveId" clId="{9576BB9B-55C2-4474-AD52-4F4E17F6C3AF}" dt="2019-04-26T21:09:45.496" v="2064" actId="164"/>
          <ac:grpSpMkLst>
            <pc:docMk/>
            <pc:sldMk cId="220714113" sldId="306"/>
            <ac:grpSpMk id="39" creationId="{057CCD8A-CE39-4509-B1B5-904DB7D679B2}"/>
          </ac:grpSpMkLst>
        </pc:grpChg>
        <pc:grpChg chg="add mod">
          <ac:chgData name="Judson Santiago" userId="ebb108da2f256286" providerId="LiveId" clId="{9576BB9B-55C2-4474-AD52-4F4E17F6C3AF}" dt="2019-04-26T21:09:45.496" v="2064" actId="164"/>
          <ac:grpSpMkLst>
            <pc:docMk/>
            <pc:sldMk cId="220714113" sldId="306"/>
            <ac:grpSpMk id="41" creationId="{69BD8357-A0A8-421C-B0B2-78B71DB20151}"/>
          </ac:grpSpMkLst>
        </pc:grpChg>
        <pc:grpChg chg="add mod">
          <ac:chgData name="Judson Santiago" userId="ebb108da2f256286" providerId="LiveId" clId="{9576BB9B-55C2-4474-AD52-4F4E17F6C3AF}" dt="2019-04-26T21:09:45.496" v="2064" actId="164"/>
          <ac:grpSpMkLst>
            <pc:docMk/>
            <pc:sldMk cId="220714113" sldId="306"/>
            <ac:grpSpMk id="42" creationId="{9559FBCE-47D9-4C6A-854A-76446E628D37}"/>
          </ac:grpSpMkLst>
        </pc:grpChg>
        <pc:picChg chg="add del mod">
          <ac:chgData name="Judson Santiago" userId="ebb108da2f256286" providerId="LiveId" clId="{9576BB9B-55C2-4474-AD52-4F4E17F6C3AF}" dt="2019-04-26T20:59:09.402" v="2009" actId="478"/>
          <ac:picMkLst>
            <pc:docMk/>
            <pc:sldMk cId="220714113" sldId="306"/>
            <ac:picMk id="7" creationId="{44AAABBC-4A86-4307-8F1B-88F905B475D7}"/>
          </ac:picMkLst>
        </pc:picChg>
        <pc:picChg chg="del">
          <ac:chgData name="Judson Santiago" userId="ebb108da2f256286" providerId="LiveId" clId="{9576BB9B-55C2-4474-AD52-4F4E17F6C3AF}" dt="2019-04-26T21:02:16.973" v="2014" actId="478"/>
          <ac:picMkLst>
            <pc:docMk/>
            <pc:sldMk cId="220714113" sldId="306"/>
            <ac:picMk id="11" creationId="{00000000-0000-0000-0000-000000000000}"/>
          </ac:picMkLst>
        </pc:picChg>
        <pc:picChg chg="del">
          <ac:chgData name="Judson Santiago" userId="ebb108da2f256286" providerId="LiveId" clId="{9576BB9B-55C2-4474-AD52-4F4E17F6C3AF}" dt="2019-04-26T20:58:16.815" v="2004" actId="478"/>
          <ac:picMkLst>
            <pc:docMk/>
            <pc:sldMk cId="220714113" sldId="306"/>
            <ac:picMk id="12" creationId="{00000000-0000-0000-0000-000000000000}"/>
          </ac:picMkLst>
        </pc:picChg>
        <pc:picChg chg="add del mod topLvl">
          <ac:chgData name="Judson Santiago" userId="ebb108da2f256286" providerId="LiveId" clId="{9576BB9B-55C2-4474-AD52-4F4E17F6C3AF}" dt="2019-04-26T21:06:31.581" v="2030" actId="478"/>
          <ac:picMkLst>
            <pc:docMk/>
            <pc:sldMk cId="220714113" sldId="306"/>
            <ac:picMk id="13" creationId="{1FD912F1-E487-459C-9468-05E25874BF77}"/>
          </ac:picMkLst>
        </pc:picChg>
        <pc:picChg chg="add del mod topLvl">
          <ac:chgData name="Judson Santiago" userId="ebb108da2f256286" providerId="LiveId" clId="{9576BB9B-55C2-4474-AD52-4F4E17F6C3AF}" dt="2019-04-26T21:06:46.953" v="2033" actId="478"/>
          <ac:picMkLst>
            <pc:docMk/>
            <pc:sldMk cId="220714113" sldId="306"/>
            <ac:picMk id="17" creationId="{5AE0BCE0-0C98-4002-A267-6A254B1CAC3A}"/>
          </ac:picMkLst>
        </pc:picChg>
        <pc:picChg chg="add del mod">
          <ac:chgData name="Judson Santiago" userId="ebb108da2f256286" providerId="LiveId" clId="{9576BB9B-55C2-4474-AD52-4F4E17F6C3AF}" dt="2019-04-26T20:58:52.120" v="2006" actId="478"/>
          <ac:picMkLst>
            <pc:docMk/>
            <pc:sldMk cId="220714113" sldId="306"/>
            <ac:picMk id="34" creationId="{422D56FB-62CC-45FF-929F-F54C352D12AD}"/>
          </ac:picMkLst>
        </pc:picChg>
        <pc:picChg chg="add mod">
          <ac:chgData name="Judson Santiago" userId="ebb108da2f256286" providerId="LiveId" clId="{9576BB9B-55C2-4474-AD52-4F4E17F6C3AF}" dt="2019-04-26T21:09:32.233" v="2062" actId="164"/>
          <ac:picMkLst>
            <pc:docMk/>
            <pc:sldMk cId="220714113" sldId="306"/>
            <ac:picMk id="35" creationId="{590B807F-0218-48CD-ADF0-4EACBF8D7173}"/>
          </ac:picMkLst>
        </pc:picChg>
        <pc:picChg chg="add mod">
          <ac:chgData name="Judson Santiago" userId="ebb108da2f256286" providerId="LiveId" clId="{9576BB9B-55C2-4474-AD52-4F4E17F6C3AF}" dt="2019-04-26T21:09:38.575" v="2063" actId="164"/>
          <ac:picMkLst>
            <pc:docMk/>
            <pc:sldMk cId="220714113" sldId="306"/>
            <ac:picMk id="36" creationId="{3EC777D5-84D7-4E59-BE1F-67E92F716EA2}"/>
          </ac:picMkLst>
        </pc:pic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15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16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19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25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31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32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33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38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45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46" creationId="{00000000-0000-0000-0000-000000000000}"/>
          </ac:cxnSpMkLst>
        </pc:cxnChg>
      </pc:sldChg>
      <pc:sldChg chg="modSp">
        <pc:chgData name="Judson Santiago" userId="ebb108da2f256286" providerId="LiveId" clId="{9576BB9B-55C2-4474-AD52-4F4E17F6C3AF}" dt="2019-04-26T20:06:15.893" v="1828" actId="167"/>
        <pc:sldMkLst>
          <pc:docMk/>
          <pc:sldMk cId="2473980374" sldId="312"/>
        </pc:sldMkLst>
        <pc:spChg chg="ord">
          <ac:chgData name="Judson Santiago" userId="ebb108da2f256286" providerId="LiveId" clId="{9576BB9B-55C2-4474-AD52-4F4E17F6C3AF}" dt="2019-04-26T20:06:15.893" v="1828" actId="167"/>
          <ac:spMkLst>
            <pc:docMk/>
            <pc:sldMk cId="2473980374" sldId="312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9576BB9B-55C2-4474-AD52-4F4E17F6C3AF}" dt="2019-04-26T20:57:05.259" v="1994" actId="164"/>
        <pc:sldMkLst>
          <pc:docMk/>
          <pc:sldMk cId="4290361747" sldId="314"/>
        </pc:sldMkLst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5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0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1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2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4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5" creationId="{00000000-0000-0000-0000-000000000000}"/>
          </ac:spMkLst>
        </pc:spChg>
        <pc:spChg chg="add del mod">
          <ac:chgData name="Judson Santiago" userId="ebb108da2f256286" providerId="LiveId" clId="{9576BB9B-55C2-4474-AD52-4F4E17F6C3AF}" dt="2019-04-26T20:56:31.501" v="1981" actId="478"/>
          <ac:spMkLst>
            <pc:docMk/>
            <pc:sldMk cId="4290361747" sldId="314"/>
            <ac:spMk id="20" creationId="{1620FCF2-84DE-461A-909F-189EF51CF9D8}"/>
          </ac:spMkLst>
        </pc:spChg>
        <pc:grpChg chg="add mod">
          <ac:chgData name="Judson Santiago" userId="ebb108da2f256286" providerId="LiveId" clId="{9576BB9B-55C2-4474-AD52-4F4E17F6C3AF}" dt="2019-04-26T20:57:05.259" v="1994" actId="164"/>
          <ac:grpSpMkLst>
            <pc:docMk/>
            <pc:sldMk cId="4290361747" sldId="314"/>
            <ac:grpSpMk id="23" creationId="{11B11036-97FA-4306-BA8A-C44E8390262E}"/>
          </ac:grpSpMkLst>
        </pc:grpChg>
        <pc:picChg chg="del">
          <ac:chgData name="Judson Santiago" userId="ebb108da2f256286" providerId="LiveId" clId="{9576BB9B-55C2-4474-AD52-4F4E17F6C3AF}" dt="2019-04-26T20:53:42.165" v="1953" actId="478"/>
          <ac:picMkLst>
            <pc:docMk/>
            <pc:sldMk cId="4290361747" sldId="314"/>
            <ac:picMk id="4" creationId="{00000000-0000-0000-0000-000000000000}"/>
          </ac:picMkLst>
        </pc:picChg>
        <pc:picChg chg="add mod ord">
          <ac:chgData name="Judson Santiago" userId="ebb108da2f256286" providerId="LiveId" clId="{9576BB9B-55C2-4474-AD52-4F4E17F6C3AF}" dt="2019-04-26T20:57:05.259" v="1994" actId="164"/>
          <ac:picMkLst>
            <pc:docMk/>
            <pc:sldMk cId="4290361747" sldId="314"/>
            <ac:picMk id="6" creationId="{1E670B8C-AE2A-47FF-8A8F-43A6CCB11CEA}"/>
          </ac:picMkLst>
        </pc:picChg>
        <pc:cxnChg chg="mod">
          <ac:chgData name="Judson Santiago" userId="ebb108da2f256286" providerId="LiveId" clId="{9576BB9B-55C2-4474-AD52-4F4E17F6C3AF}" dt="2019-04-26T20:57:05.259" v="1994" actId="164"/>
          <ac:cxnSpMkLst>
            <pc:docMk/>
            <pc:sldMk cId="4290361747" sldId="314"/>
            <ac:cxnSpMk id="9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20:57:05.259" v="1994" actId="164"/>
          <ac:cxnSpMkLst>
            <pc:docMk/>
            <pc:sldMk cId="4290361747" sldId="314"/>
            <ac:cxnSpMk id="17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20:57:05.259" v="1994" actId="164"/>
          <ac:cxnSpMkLst>
            <pc:docMk/>
            <pc:sldMk cId="4290361747" sldId="314"/>
            <ac:cxnSpMk id="21" creationId="{00000000-0000-0000-0000-000000000000}"/>
          </ac:cxnSpMkLst>
        </pc:cxnChg>
      </pc:sldChg>
      <pc:sldChg chg="addSp delSp modSp modNotesTx">
        <pc:chgData name="Judson Santiago" userId="ebb108da2f256286" providerId="LiveId" clId="{9576BB9B-55C2-4474-AD52-4F4E17F6C3AF}" dt="2019-04-26T18:28:31.580" v="1265" actId="164"/>
        <pc:sldMkLst>
          <pc:docMk/>
          <pc:sldMk cId="3898252251" sldId="320"/>
        </pc:sldMkLst>
        <pc:spChg chg="mod">
          <ac:chgData name="Judson Santiago" userId="ebb108da2f256286" providerId="LiveId" clId="{9576BB9B-55C2-4474-AD52-4F4E17F6C3AF}" dt="2019-04-26T18:01:58.741" v="864" actId="20577"/>
          <ac:spMkLst>
            <pc:docMk/>
            <pc:sldMk cId="3898252251" sldId="320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8:31.580" v="1265" actId="164"/>
          <ac:spMkLst>
            <pc:docMk/>
            <pc:sldMk cId="3898252251" sldId="320"/>
            <ac:spMk id="7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8:31.580" v="1265" actId="164"/>
          <ac:spMkLst>
            <pc:docMk/>
            <pc:sldMk cId="3898252251" sldId="320"/>
            <ac:spMk id="8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8:31.580" v="1265" actId="164"/>
          <ac:spMkLst>
            <pc:docMk/>
            <pc:sldMk cId="3898252251" sldId="320"/>
            <ac:spMk id="9" creationId="{00000000-0000-0000-0000-000000000000}"/>
          </ac:spMkLst>
        </pc:spChg>
        <pc:grpChg chg="add mod">
          <ac:chgData name="Judson Santiago" userId="ebb108da2f256286" providerId="LiveId" clId="{9576BB9B-55C2-4474-AD52-4F4E17F6C3AF}" dt="2019-04-26T18:28:31.580" v="1265" actId="164"/>
          <ac:grpSpMkLst>
            <pc:docMk/>
            <pc:sldMk cId="3898252251" sldId="320"/>
            <ac:grpSpMk id="6" creationId="{832D5030-A066-4984-82B0-AAD879A666E5}"/>
          </ac:grpSpMkLst>
        </pc:grpChg>
        <pc:picChg chg="add mod ord modCrop">
          <ac:chgData name="Judson Santiago" userId="ebb108da2f256286" providerId="LiveId" clId="{9576BB9B-55C2-4474-AD52-4F4E17F6C3AF}" dt="2019-04-26T18:28:31.580" v="1265" actId="164"/>
          <ac:picMkLst>
            <pc:docMk/>
            <pc:sldMk cId="3898252251" sldId="320"/>
            <ac:picMk id="4" creationId="{F145CE14-FE79-4744-A4F3-45FED74608C7}"/>
          </ac:picMkLst>
        </pc:picChg>
        <pc:picChg chg="del">
          <ac:chgData name="Judson Santiago" userId="ebb108da2f256286" providerId="LiveId" clId="{9576BB9B-55C2-4474-AD52-4F4E17F6C3AF}" dt="2019-04-26T17:58:39.306" v="685" actId="478"/>
          <ac:picMkLst>
            <pc:docMk/>
            <pc:sldMk cId="3898252251" sldId="320"/>
            <ac:picMk id="5" creationId="{00000000-0000-0000-0000-000000000000}"/>
          </ac:picMkLst>
        </pc:picChg>
      </pc:sldChg>
      <pc:sldChg chg="addSp delSp modSp modNotesTx">
        <pc:chgData name="Judson Santiago" userId="ebb108da2f256286" providerId="LiveId" clId="{9576BB9B-55C2-4474-AD52-4F4E17F6C3AF}" dt="2019-04-26T18:28:10.473" v="1263" actId="164"/>
        <pc:sldMkLst>
          <pc:docMk/>
          <pc:sldMk cId="4256074526" sldId="321"/>
        </pc:sldMkLst>
        <pc:spChg chg="mod">
          <ac:chgData name="Judson Santiago" userId="ebb108da2f256286" providerId="LiveId" clId="{9576BB9B-55C2-4474-AD52-4F4E17F6C3AF}" dt="2019-04-26T18:16:50.429" v="1135" actId="20577"/>
          <ac:spMkLst>
            <pc:docMk/>
            <pc:sldMk cId="4256074526" sldId="321"/>
            <ac:spMk id="3" creationId="{00000000-0000-0000-0000-000000000000}"/>
          </ac:spMkLst>
        </pc:spChg>
        <pc:spChg chg="del mod">
          <ac:chgData name="Judson Santiago" userId="ebb108da2f256286" providerId="LiveId" clId="{9576BB9B-55C2-4474-AD52-4F4E17F6C3AF}" dt="2019-04-26T18:17:05.660" v="1137" actId="478"/>
          <ac:spMkLst>
            <pc:docMk/>
            <pc:sldMk cId="4256074526" sldId="321"/>
            <ac:spMk id="6" creationId="{00000000-0000-0000-0000-000000000000}"/>
          </ac:spMkLst>
        </pc:spChg>
        <pc:spChg chg="del">
          <ac:chgData name="Judson Santiago" userId="ebb108da2f256286" providerId="LiveId" clId="{9576BB9B-55C2-4474-AD52-4F4E17F6C3AF}" dt="2019-04-26T18:17:05.660" v="1137" actId="478"/>
          <ac:spMkLst>
            <pc:docMk/>
            <pc:sldMk cId="4256074526" sldId="321"/>
            <ac:spMk id="7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18:28:10.473" v="1263" actId="164"/>
          <ac:spMkLst>
            <pc:docMk/>
            <pc:sldMk cId="4256074526" sldId="321"/>
            <ac:spMk id="9" creationId="{3995846D-EEE2-486C-B7D8-AD5C7451033E}"/>
          </ac:spMkLst>
        </pc:spChg>
        <pc:spChg chg="add mod">
          <ac:chgData name="Judson Santiago" userId="ebb108da2f256286" providerId="LiveId" clId="{9576BB9B-55C2-4474-AD52-4F4E17F6C3AF}" dt="2019-04-26T18:28:10.473" v="1263" actId="164"/>
          <ac:spMkLst>
            <pc:docMk/>
            <pc:sldMk cId="4256074526" sldId="321"/>
            <ac:spMk id="10" creationId="{2E34083F-B863-486F-9004-0EE92BA9996B}"/>
          </ac:spMkLst>
        </pc:spChg>
        <pc:grpChg chg="add mod">
          <ac:chgData name="Judson Santiago" userId="ebb108da2f256286" providerId="LiveId" clId="{9576BB9B-55C2-4474-AD52-4F4E17F6C3AF}" dt="2019-04-26T18:28:10.473" v="1263" actId="164"/>
          <ac:grpSpMkLst>
            <pc:docMk/>
            <pc:sldMk cId="4256074526" sldId="321"/>
            <ac:grpSpMk id="11" creationId="{663D8EA1-FD6B-419F-82F8-E3F07875C402}"/>
          </ac:grpSpMkLst>
        </pc:grpChg>
        <pc:picChg chg="add del mod">
          <ac:chgData name="Judson Santiago" userId="ebb108da2f256286" providerId="LiveId" clId="{9576BB9B-55C2-4474-AD52-4F4E17F6C3AF}" dt="2019-04-26T18:15:50.457" v="1100" actId="478"/>
          <ac:picMkLst>
            <pc:docMk/>
            <pc:sldMk cId="4256074526" sldId="321"/>
            <ac:picMk id="4" creationId="{BE547A62-4B88-4B28-A773-75B6694CB829}"/>
          </ac:picMkLst>
        </pc:picChg>
        <pc:picChg chg="del">
          <ac:chgData name="Judson Santiago" userId="ebb108da2f256286" providerId="LiveId" clId="{9576BB9B-55C2-4474-AD52-4F4E17F6C3AF}" dt="2019-04-26T18:15:40.271" v="1097" actId="478"/>
          <ac:picMkLst>
            <pc:docMk/>
            <pc:sldMk cId="4256074526" sldId="321"/>
            <ac:picMk id="5" creationId="{00000000-0000-0000-0000-000000000000}"/>
          </ac:picMkLst>
        </pc:picChg>
        <pc:picChg chg="add mod ord">
          <ac:chgData name="Judson Santiago" userId="ebb108da2f256286" providerId="LiveId" clId="{9576BB9B-55C2-4474-AD52-4F4E17F6C3AF}" dt="2019-04-26T18:28:10.473" v="1263" actId="164"/>
          <ac:picMkLst>
            <pc:docMk/>
            <pc:sldMk cId="4256074526" sldId="321"/>
            <ac:picMk id="8" creationId="{6B5776E4-E6F8-4294-AAAB-006CDE0C7A7C}"/>
          </ac:picMkLst>
        </pc:picChg>
      </pc:sldChg>
      <pc:sldChg chg="addSp delSp modSp modNotesTx">
        <pc:chgData name="Judson Santiago" userId="ebb108da2f256286" providerId="LiveId" clId="{9576BB9B-55C2-4474-AD52-4F4E17F6C3AF}" dt="2019-04-27T01:57:05.769" v="2178" actId="20577"/>
        <pc:sldMkLst>
          <pc:docMk/>
          <pc:sldMk cId="767644760" sldId="322"/>
        </pc:sldMkLst>
        <pc:spChg chg="mod">
          <ac:chgData name="Judson Santiago" userId="ebb108da2f256286" providerId="LiveId" clId="{9576BB9B-55C2-4474-AD52-4F4E17F6C3AF}" dt="2019-04-27T01:57:05.769" v="2178" actId="20577"/>
          <ac:spMkLst>
            <pc:docMk/>
            <pc:sldMk cId="767644760" sldId="322"/>
            <ac:spMk id="3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18:13:33.039" v="1082" actId="164"/>
          <ac:spMkLst>
            <pc:docMk/>
            <pc:sldMk cId="767644760" sldId="322"/>
            <ac:spMk id="8" creationId="{3FC9C67E-CEB5-412D-8E89-25D11E9B770E}"/>
          </ac:spMkLst>
        </pc:spChg>
        <pc:spChg chg="add mod">
          <ac:chgData name="Judson Santiago" userId="ebb108da2f256286" providerId="LiveId" clId="{9576BB9B-55C2-4474-AD52-4F4E17F6C3AF}" dt="2019-04-26T18:28:21.261" v="1264" actId="164"/>
          <ac:spMkLst>
            <pc:docMk/>
            <pc:sldMk cId="767644760" sldId="322"/>
            <ac:spMk id="9" creationId="{DB3B7D9D-769F-4C7E-AF33-21CBA4B4A37A}"/>
          </ac:spMkLst>
        </pc:spChg>
        <pc:spChg chg="add mod">
          <ac:chgData name="Judson Santiago" userId="ebb108da2f256286" providerId="LiveId" clId="{9576BB9B-55C2-4474-AD52-4F4E17F6C3AF}" dt="2019-04-26T18:13:33.039" v="1082" actId="164"/>
          <ac:spMkLst>
            <pc:docMk/>
            <pc:sldMk cId="767644760" sldId="322"/>
            <ac:spMk id="10" creationId="{5EE84904-F93C-4CAD-96D9-0AC839BF3C0C}"/>
          </ac:spMkLst>
        </pc:spChg>
        <pc:grpChg chg="add mod">
          <ac:chgData name="Judson Santiago" userId="ebb108da2f256286" providerId="LiveId" clId="{9576BB9B-55C2-4474-AD52-4F4E17F6C3AF}" dt="2019-04-26T18:28:21.261" v="1264" actId="164"/>
          <ac:grpSpMkLst>
            <pc:docMk/>
            <pc:sldMk cId="767644760" sldId="322"/>
            <ac:grpSpMk id="11" creationId="{07C8A5C7-3E14-4B6F-8ED6-9B8A484E12A9}"/>
          </ac:grpSpMkLst>
        </pc:grpChg>
        <pc:grpChg chg="add mod">
          <ac:chgData name="Judson Santiago" userId="ebb108da2f256286" providerId="LiveId" clId="{9576BB9B-55C2-4474-AD52-4F4E17F6C3AF}" dt="2019-04-26T18:28:21.261" v="1264" actId="164"/>
          <ac:grpSpMkLst>
            <pc:docMk/>
            <pc:sldMk cId="767644760" sldId="322"/>
            <ac:grpSpMk id="12" creationId="{5C284211-5D8C-408E-A6C3-842E68ECAAD2}"/>
          </ac:grpSpMkLst>
        </pc:grpChg>
        <pc:picChg chg="add mod modCrop">
          <ac:chgData name="Judson Santiago" userId="ebb108da2f256286" providerId="LiveId" clId="{9576BB9B-55C2-4474-AD52-4F4E17F6C3AF}" dt="2019-04-26T18:28:21.261" v="1264" actId="164"/>
          <ac:picMkLst>
            <pc:docMk/>
            <pc:sldMk cId="767644760" sldId="322"/>
            <ac:picMk id="4" creationId="{1A8772B1-EBA4-4D86-8C93-B6BDC11DB73B}"/>
          </ac:picMkLst>
        </pc:picChg>
        <pc:picChg chg="add mod ord modCrop">
          <ac:chgData name="Judson Santiago" userId="ebb108da2f256286" providerId="LiveId" clId="{9576BB9B-55C2-4474-AD52-4F4E17F6C3AF}" dt="2019-04-26T18:13:33.039" v="1082" actId="164"/>
          <ac:picMkLst>
            <pc:docMk/>
            <pc:sldMk cId="767644760" sldId="322"/>
            <ac:picMk id="5" creationId="{87BC479A-FEB5-4083-AF20-5B4CA03FD0DC}"/>
          </ac:picMkLst>
        </pc:picChg>
        <pc:picChg chg="del">
          <ac:chgData name="Judson Santiago" userId="ebb108da2f256286" providerId="LiveId" clId="{9576BB9B-55C2-4474-AD52-4F4E17F6C3AF}" dt="2019-04-26T18:02:56.111" v="865" actId="478"/>
          <ac:picMkLst>
            <pc:docMk/>
            <pc:sldMk cId="767644760" sldId="322"/>
            <ac:picMk id="6" creationId="{00000000-0000-0000-0000-000000000000}"/>
          </ac:picMkLst>
        </pc:picChg>
        <pc:picChg chg="del">
          <ac:chgData name="Judson Santiago" userId="ebb108da2f256286" providerId="LiveId" clId="{9576BB9B-55C2-4474-AD52-4F4E17F6C3AF}" dt="2019-04-26T18:02:59.345" v="866" actId="478"/>
          <ac:picMkLst>
            <pc:docMk/>
            <pc:sldMk cId="767644760" sldId="322"/>
            <ac:picMk id="7" creationId="{00000000-0000-0000-0000-000000000000}"/>
          </ac:picMkLst>
        </pc:picChg>
      </pc:sldChg>
      <pc:sldChg chg="addSp delSp modSp modNotesTx">
        <pc:chgData name="Judson Santiago" userId="ebb108da2f256286" providerId="LiveId" clId="{9576BB9B-55C2-4474-AD52-4F4E17F6C3AF}" dt="2019-04-27T01:58:10.273" v="2199" actId="20577"/>
        <pc:sldMkLst>
          <pc:docMk/>
          <pc:sldMk cId="3044930773" sldId="323"/>
        </pc:sldMkLst>
        <pc:spChg chg="mod">
          <ac:chgData name="Judson Santiago" userId="ebb108da2f256286" providerId="LiveId" clId="{9576BB9B-55C2-4474-AD52-4F4E17F6C3AF}" dt="2019-04-26T18:23:33.928" v="1198" actId="20577"/>
          <ac:spMkLst>
            <pc:docMk/>
            <pc:sldMk cId="3044930773" sldId="323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7:53.107" v="1261" actId="164"/>
          <ac:spMkLst>
            <pc:docMk/>
            <pc:sldMk cId="3044930773" sldId="323"/>
            <ac:spMk id="6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7:53.107" v="1261" actId="164"/>
          <ac:spMkLst>
            <pc:docMk/>
            <pc:sldMk cId="3044930773" sldId="323"/>
            <ac:spMk id="7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7:53.107" v="1261" actId="164"/>
          <ac:spMkLst>
            <pc:docMk/>
            <pc:sldMk cId="3044930773" sldId="323"/>
            <ac:spMk id="8" creationId="{00000000-0000-0000-0000-000000000000}"/>
          </ac:spMkLst>
        </pc:spChg>
        <pc:grpChg chg="add mod">
          <ac:chgData name="Judson Santiago" userId="ebb108da2f256286" providerId="LiveId" clId="{9576BB9B-55C2-4474-AD52-4F4E17F6C3AF}" dt="2019-04-26T18:27:57.309" v="1262" actId="12788"/>
          <ac:grpSpMkLst>
            <pc:docMk/>
            <pc:sldMk cId="3044930773" sldId="323"/>
            <ac:grpSpMk id="9" creationId="{761F6FA9-1843-4134-A744-B47D586C02AA}"/>
          </ac:grpSpMkLst>
        </pc:grpChg>
        <pc:picChg chg="add mod ord">
          <ac:chgData name="Judson Santiago" userId="ebb108da2f256286" providerId="LiveId" clId="{9576BB9B-55C2-4474-AD52-4F4E17F6C3AF}" dt="2019-04-26T18:27:53.107" v="1261" actId="164"/>
          <ac:picMkLst>
            <pc:docMk/>
            <pc:sldMk cId="3044930773" sldId="323"/>
            <ac:picMk id="4" creationId="{1BFAF649-F65F-400E-B593-384FE84065F6}"/>
          </ac:picMkLst>
        </pc:picChg>
        <pc:picChg chg="del">
          <ac:chgData name="Judson Santiago" userId="ebb108da2f256286" providerId="LiveId" clId="{9576BB9B-55C2-4474-AD52-4F4E17F6C3AF}" dt="2019-04-26T18:22:39.152" v="1169" actId="478"/>
          <ac:picMkLst>
            <pc:docMk/>
            <pc:sldMk cId="3044930773" sldId="323"/>
            <ac:picMk id="5" creationId="{00000000-0000-0000-0000-000000000000}"/>
          </ac:picMkLst>
        </pc:picChg>
      </pc:sldChg>
      <pc:sldChg chg="addSp delSp modSp">
        <pc:chgData name="Judson Santiago" userId="ebb108da2f256286" providerId="LiveId" clId="{9576BB9B-55C2-4474-AD52-4F4E17F6C3AF}" dt="2019-04-26T18:27:22.302" v="1260" actId="1076"/>
        <pc:sldMkLst>
          <pc:docMk/>
          <pc:sldMk cId="3903927280" sldId="324"/>
        </pc:sldMkLst>
        <pc:picChg chg="add mod">
          <ac:chgData name="Judson Santiago" userId="ebb108da2f256286" providerId="LiveId" clId="{9576BB9B-55C2-4474-AD52-4F4E17F6C3AF}" dt="2019-04-26T18:27:22.302" v="1260" actId="1076"/>
          <ac:picMkLst>
            <pc:docMk/>
            <pc:sldMk cId="3903927280" sldId="324"/>
            <ac:picMk id="4" creationId="{404F064C-8D66-45ED-8017-6AB358531E3C}"/>
          </ac:picMkLst>
        </pc:picChg>
        <pc:picChg chg="del">
          <ac:chgData name="Judson Santiago" userId="ebb108da2f256286" providerId="LiveId" clId="{9576BB9B-55C2-4474-AD52-4F4E17F6C3AF}" dt="2019-04-26T18:27:16.192" v="1258" actId="478"/>
          <ac:picMkLst>
            <pc:docMk/>
            <pc:sldMk cId="3903927280" sldId="324"/>
            <ac:picMk id="6" creationId="{00000000-0000-0000-0000-000000000000}"/>
          </ac:picMkLst>
        </pc:picChg>
      </pc:sldChg>
      <pc:sldChg chg="modSp">
        <pc:chgData name="Judson Santiago" userId="ebb108da2f256286" providerId="LiveId" clId="{9576BB9B-55C2-4474-AD52-4F4E17F6C3AF}" dt="2019-04-27T02:18:46.608" v="2585" actId="20577"/>
        <pc:sldMkLst>
          <pc:docMk/>
          <pc:sldMk cId="904695914" sldId="325"/>
        </pc:sldMkLst>
        <pc:spChg chg="mod">
          <ac:chgData name="Judson Santiago" userId="ebb108da2f256286" providerId="LiveId" clId="{9576BB9B-55C2-4474-AD52-4F4E17F6C3AF}" dt="2019-04-27T02:18:46.608" v="2585" actId="20577"/>
          <ac:spMkLst>
            <pc:docMk/>
            <pc:sldMk cId="904695914" sldId="325"/>
            <ac:spMk id="2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21:02.692" v="1925" actId="20577"/>
          <ac:spMkLst>
            <pc:docMk/>
            <pc:sldMk cId="904695914" sldId="325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9576BB9B-55C2-4474-AD52-4F4E17F6C3AF}" dt="2019-04-26T20:48:02.099" v="1943" actId="20577"/>
        <pc:sldMkLst>
          <pc:docMk/>
          <pc:sldMk cId="1875757961" sldId="326"/>
        </pc:sldMkLst>
        <pc:spChg chg="mod">
          <ac:chgData name="Judson Santiago" userId="ebb108da2f256286" providerId="LiveId" clId="{9576BB9B-55C2-4474-AD52-4F4E17F6C3AF}" dt="2019-04-26T20:48:02.099" v="1943" actId="20577"/>
          <ac:spMkLst>
            <pc:docMk/>
            <pc:sldMk cId="1875757961" sldId="326"/>
            <ac:spMk id="4" creationId="{00000000-0000-0000-0000-000000000000}"/>
          </ac:spMkLst>
        </pc:spChg>
        <pc:picChg chg="add mod">
          <ac:chgData name="Judson Santiago" userId="ebb108da2f256286" providerId="LiveId" clId="{9576BB9B-55C2-4474-AD52-4F4E17F6C3AF}" dt="2019-04-26T20:37:12.130" v="1940" actId="1076"/>
          <ac:picMkLst>
            <pc:docMk/>
            <pc:sldMk cId="1875757961" sldId="326"/>
            <ac:picMk id="5" creationId="{13FE2CF6-7AAF-4594-AC11-58FBAA7CBD14}"/>
          </ac:picMkLst>
        </pc:picChg>
        <pc:picChg chg="add del mod">
          <ac:chgData name="Judson Santiago" userId="ebb108da2f256286" providerId="LiveId" clId="{9576BB9B-55C2-4474-AD52-4F4E17F6C3AF}" dt="2019-04-26T02:37:05.010" v="232" actId="478"/>
          <ac:picMkLst>
            <pc:docMk/>
            <pc:sldMk cId="1875757961" sldId="326"/>
            <ac:picMk id="5" creationId="{549C79BA-3A97-46F6-A3C2-DE462D7D084D}"/>
          </ac:picMkLst>
        </pc:picChg>
        <pc:picChg chg="add del mod">
          <ac:chgData name="Judson Santiago" userId="ebb108da2f256286" providerId="LiveId" clId="{9576BB9B-55C2-4474-AD52-4F4E17F6C3AF}" dt="2019-04-26T20:37:08.178" v="1938" actId="478"/>
          <ac:picMkLst>
            <pc:docMk/>
            <pc:sldMk cId="1875757961" sldId="326"/>
            <ac:picMk id="6" creationId="{FE0C2C2B-E9A3-448F-B288-2C44A395BE72}"/>
          </ac:picMkLst>
        </pc:picChg>
        <pc:picChg chg="del">
          <ac:chgData name="Judson Santiago" userId="ebb108da2f256286" providerId="LiveId" clId="{9576BB9B-55C2-4474-AD52-4F4E17F6C3AF}" dt="2019-04-26T02:36:58.664" v="230" actId="478"/>
          <ac:picMkLst>
            <pc:docMk/>
            <pc:sldMk cId="1875757961" sldId="326"/>
            <ac:picMk id="7170" creationId="{00000000-0000-0000-0000-000000000000}"/>
          </ac:picMkLst>
        </pc:picChg>
      </pc:sldChg>
      <pc:sldChg chg="addSp delSp modSp">
        <pc:chgData name="Judson Santiago" userId="ebb108da2f256286" providerId="LiveId" clId="{9576BB9B-55C2-4474-AD52-4F4E17F6C3AF}" dt="2019-04-26T21:04:05.234" v="2024" actId="207"/>
        <pc:sldMkLst>
          <pc:docMk/>
          <pc:sldMk cId="3650626143" sldId="327"/>
        </pc:sldMkLst>
        <pc:spChg chg="mod">
          <ac:chgData name="Judson Santiago" userId="ebb108da2f256286" providerId="LiveId" clId="{9576BB9B-55C2-4474-AD52-4F4E17F6C3AF}" dt="2019-04-26T17:39:07.769" v="415" actId="20577"/>
          <ac:spMkLst>
            <pc:docMk/>
            <pc:sldMk cId="3650626143" sldId="327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1:04:05.234" v="2024" actId="207"/>
          <ac:spMkLst>
            <pc:docMk/>
            <pc:sldMk cId="3650626143" sldId="327"/>
            <ac:spMk id="7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1:04:05.234" v="2024" actId="207"/>
          <ac:spMkLst>
            <pc:docMk/>
            <pc:sldMk cId="3650626143" sldId="327"/>
            <ac:spMk id="9" creationId="{00000000-0000-0000-0000-000000000000}"/>
          </ac:spMkLst>
        </pc:spChg>
        <pc:grpChg chg="add mod">
          <ac:chgData name="Judson Santiago" userId="ebb108da2f256286" providerId="LiveId" clId="{9576BB9B-55C2-4474-AD52-4F4E17F6C3AF}" dt="2019-04-26T18:28:46.201" v="1266" actId="164"/>
          <ac:grpSpMkLst>
            <pc:docMk/>
            <pc:sldMk cId="3650626143" sldId="327"/>
            <ac:grpSpMk id="6" creationId="{AF5DC8E8-AD57-4595-8E7F-9F3ED938FEBF}"/>
          </ac:grpSpMkLst>
        </pc:grpChg>
        <pc:picChg chg="add mod ord">
          <ac:chgData name="Judson Santiago" userId="ebb108da2f256286" providerId="LiveId" clId="{9576BB9B-55C2-4474-AD52-4F4E17F6C3AF}" dt="2019-04-26T18:28:46.201" v="1266" actId="164"/>
          <ac:picMkLst>
            <pc:docMk/>
            <pc:sldMk cId="3650626143" sldId="327"/>
            <ac:picMk id="4" creationId="{280E0737-864E-4CF3-BB33-2424CA876DB5}"/>
          </ac:picMkLst>
        </pc:picChg>
        <pc:picChg chg="del">
          <ac:chgData name="Judson Santiago" userId="ebb108da2f256286" providerId="LiveId" clId="{9576BB9B-55C2-4474-AD52-4F4E17F6C3AF}" dt="2019-04-26T17:38:36.932" v="399" actId="478"/>
          <ac:picMkLst>
            <pc:docMk/>
            <pc:sldMk cId="3650626143" sldId="327"/>
            <ac:picMk id="5" creationId="{00000000-0000-0000-0000-000000000000}"/>
          </ac:picMkLst>
        </pc:picChg>
      </pc:sldChg>
      <pc:sldChg chg="addSp delSp modSp">
        <pc:chgData name="Judson Santiago" userId="ebb108da2f256286" providerId="LiveId" clId="{9576BB9B-55C2-4474-AD52-4F4E17F6C3AF}" dt="2019-04-26T18:34:12.460" v="1330" actId="164"/>
        <pc:sldMkLst>
          <pc:docMk/>
          <pc:sldMk cId="4108327957" sldId="328"/>
        </pc:sldMkLst>
        <pc:spChg chg="mod">
          <ac:chgData name="Judson Santiago" userId="ebb108da2f256286" providerId="LiveId" clId="{9576BB9B-55C2-4474-AD52-4F4E17F6C3AF}" dt="2019-04-26T18:33:26.720" v="1329" actId="20577"/>
          <ac:spMkLst>
            <pc:docMk/>
            <pc:sldMk cId="4108327957" sldId="328"/>
            <ac:spMk id="3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18:34:12.460" v="1330" actId="164"/>
          <ac:spMkLst>
            <pc:docMk/>
            <pc:sldMk cId="4108327957" sldId="328"/>
            <ac:spMk id="8" creationId="{BB0B97D7-5668-49A0-A8C0-CEFC14F19BAA}"/>
          </ac:spMkLst>
        </pc:spChg>
        <pc:spChg chg="del mod">
          <ac:chgData name="Judson Santiago" userId="ebb108da2f256286" providerId="LiveId" clId="{9576BB9B-55C2-4474-AD52-4F4E17F6C3AF}" dt="2019-04-26T18:31:15.832" v="1285" actId="478"/>
          <ac:spMkLst>
            <pc:docMk/>
            <pc:sldMk cId="4108327957" sldId="328"/>
            <ac:spMk id="9" creationId="{00000000-0000-0000-0000-000000000000}"/>
          </ac:spMkLst>
        </pc:spChg>
        <pc:grpChg chg="add mod">
          <ac:chgData name="Judson Santiago" userId="ebb108da2f256286" providerId="LiveId" clId="{9576BB9B-55C2-4474-AD52-4F4E17F6C3AF}" dt="2019-04-26T18:34:12.460" v="1330" actId="164"/>
          <ac:grpSpMkLst>
            <pc:docMk/>
            <pc:sldMk cId="4108327957" sldId="328"/>
            <ac:grpSpMk id="7" creationId="{C2BE716E-D085-4F02-9892-CA0F928DBA17}"/>
          </ac:grpSpMkLst>
        </pc:grpChg>
        <pc:picChg chg="add del mod">
          <ac:chgData name="Judson Santiago" userId="ebb108da2f256286" providerId="LiveId" clId="{9576BB9B-55C2-4474-AD52-4F4E17F6C3AF}" dt="2019-04-26T18:31:02.632" v="1278"/>
          <ac:picMkLst>
            <pc:docMk/>
            <pc:sldMk cId="4108327957" sldId="328"/>
            <ac:picMk id="4" creationId="{955AEEE9-6B33-42D7-8343-AFD7720E1B4E}"/>
          </ac:picMkLst>
        </pc:picChg>
        <pc:picChg chg="add del">
          <ac:chgData name="Judson Santiago" userId="ebb108da2f256286" providerId="LiveId" clId="{9576BB9B-55C2-4474-AD52-4F4E17F6C3AF}" dt="2019-04-26T18:31:05.413" v="1280" actId="478"/>
          <ac:picMkLst>
            <pc:docMk/>
            <pc:sldMk cId="4108327957" sldId="328"/>
            <ac:picMk id="5" creationId="{00000000-0000-0000-0000-000000000000}"/>
          </ac:picMkLst>
        </pc:picChg>
        <pc:picChg chg="add mod ord modCrop">
          <ac:chgData name="Judson Santiago" userId="ebb108da2f256286" providerId="LiveId" clId="{9576BB9B-55C2-4474-AD52-4F4E17F6C3AF}" dt="2019-04-26T18:34:12.460" v="1330" actId="164"/>
          <ac:picMkLst>
            <pc:docMk/>
            <pc:sldMk cId="4108327957" sldId="328"/>
            <ac:picMk id="6" creationId="{7FA40615-27D8-44A8-92AB-D2DFC42077C5}"/>
          </ac:picMkLst>
        </pc:picChg>
      </pc:sldChg>
      <pc:sldChg chg="addSp delSp modSp modNotesTx">
        <pc:chgData name="Judson Santiago" userId="ebb108da2f256286" providerId="LiveId" clId="{9576BB9B-55C2-4474-AD52-4F4E17F6C3AF}" dt="2019-04-27T01:59:49.378" v="2218" actId="6549"/>
        <pc:sldMkLst>
          <pc:docMk/>
          <pc:sldMk cId="4277682171" sldId="329"/>
        </pc:sldMkLst>
        <pc:spChg chg="mod">
          <ac:chgData name="Judson Santiago" userId="ebb108da2f256286" providerId="LiveId" clId="{9576BB9B-55C2-4474-AD52-4F4E17F6C3AF}" dt="2019-04-26T18:39:30.899" v="1442" actId="6549"/>
          <ac:spMkLst>
            <pc:docMk/>
            <pc:sldMk cId="4277682171" sldId="329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38:33.542" v="1356" actId="14100"/>
          <ac:spMkLst>
            <pc:docMk/>
            <pc:sldMk cId="4277682171" sldId="329"/>
            <ac:spMk id="5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37:33.461" v="1342" actId="1582"/>
          <ac:spMkLst>
            <pc:docMk/>
            <pc:sldMk cId="4277682171" sldId="329"/>
            <ac:spMk id="6" creationId="{00000000-0000-0000-0000-000000000000}"/>
          </ac:spMkLst>
        </pc:spChg>
        <pc:picChg chg="add mod ord modCrop">
          <ac:chgData name="Judson Santiago" userId="ebb108da2f256286" providerId="LiveId" clId="{9576BB9B-55C2-4474-AD52-4F4E17F6C3AF}" dt="2019-04-26T18:37:06.021" v="1338" actId="167"/>
          <ac:picMkLst>
            <pc:docMk/>
            <pc:sldMk cId="4277682171" sldId="329"/>
            <ac:picMk id="4" creationId="{B207BFB7-A87F-475D-A90B-824D11DDD57A}"/>
          </ac:picMkLst>
        </pc:picChg>
        <pc:picChg chg="del">
          <ac:chgData name="Judson Santiago" userId="ebb108da2f256286" providerId="LiveId" clId="{9576BB9B-55C2-4474-AD52-4F4E17F6C3AF}" dt="2019-04-26T18:36:02.246" v="1331" actId="478"/>
          <ac:picMkLst>
            <pc:docMk/>
            <pc:sldMk cId="4277682171" sldId="329"/>
            <ac:picMk id="7" creationId="{00000000-0000-0000-0000-000000000000}"/>
          </ac:picMkLst>
        </pc:picChg>
      </pc:sldChg>
      <pc:sldChg chg="modSp add">
        <pc:chgData name="Judson Santiago" userId="ebb108da2f256286" providerId="LiveId" clId="{9576BB9B-55C2-4474-AD52-4F4E17F6C3AF}" dt="2019-04-25T17:55:22.259" v="13"/>
        <pc:sldMkLst>
          <pc:docMk/>
          <pc:sldMk cId="2960599646" sldId="330"/>
        </pc:sldMkLst>
        <pc:spChg chg="mod">
          <ac:chgData name="Judson Santiago" userId="ebb108da2f256286" providerId="LiveId" clId="{9576BB9B-55C2-4474-AD52-4F4E17F6C3AF}" dt="2019-04-25T17:55:16.664" v="12"/>
          <ac:spMkLst>
            <pc:docMk/>
            <pc:sldMk cId="2960599646" sldId="330"/>
            <ac:spMk id="2" creationId="{A0CFC37E-E1D3-44D7-8B41-F073751EC8BD}"/>
          </ac:spMkLst>
        </pc:spChg>
        <pc:spChg chg="mod">
          <ac:chgData name="Judson Santiago" userId="ebb108da2f256286" providerId="LiveId" clId="{9576BB9B-55C2-4474-AD52-4F4E17F6C3AF}" dt="2019-04-25T17:55:22.259" v="13"/>
          <ac:spMkLst>
            <pc:docMk/>
            <pc:sldMk cId="2960599646" sldId="330"/>
            <ac:spMk id="3" creationId="{5EC15F51-7345-4749-84BD-440F8B68EF4F}"/>
          </ac:spMkLst>
        </pc:spChg>
      </pc:sldChg>
      <pc:sldChg chg="addSp delSp modSp add">
        <pc:chgData name="Judson Santiago" userId="ebb108da2f256286" providerId="LiveId" clId="{9576BB9B-55C2-4474-AD52-4F4E17F6C3AF}" dt="2019-04-26T17:56:59.830" v="684" actId="113"/>
        <pc:sldMkLst>
          <pc:docMk/>
          <pc:sldMk cId="3298935572" sldId="331"/>
        </pc:sldMkLst>
        <pc:spChg chg="del">
          <ac:chgData name="Judson Santiago" userId="ebb108da2f256286" providerId="LiveId" clId="{9576BB9B-55C2-4474-AD52-4F4E17F6C3AF}" dt="2019-04-26T17:43:20.596" v="427"/>
          <ac:spMkLst>
            <pc:docMk/>
            <pc:sldMk cId="3298935572" sldId="331"/>
            <ac:spMk id="2" creationId="{33158D1F-AA9B-483A-92B7-35CA26F66081}"/>
          </ac:spMkLst>
        </pc:spChg>
        <pc:spChg chg="mod">
          <ac:chgData name="Judson Santiago" userId="ebb108da2f256286" providerId="LiveId" clId="{9576BB9B-55C2-4474-AD52-4F4E17F6C3AF}" dt="2019-04-26T17:43:31.173" v="447" actId="20577"/>
          <ac:spMkLst>
            <pc:docMk/>
            <pc:sldMk cId="3298935572" sldId="331"/>
            <ac:spMk id="3" creationId="{759D651D-DF59-4676-B1B9-38F69FF3FC9C}"/>
          </ac:spMkLst>
        </pc:spChg>
        <pc:spChg chg="add del mod">
          <ac:chgData name="Judson Santiago" userId="ebb108da2f256286" providerId="LiveId" clId="{9576BB9B-55C2-4474-AD52-4F4E17F6C3AF}" dt="2019-04-26T17:46:32.209" v="471" actId="767"/>
          <ac:spMkLst>
            <pc:docMk/>
            <pc:sldMk cId="3298935572" sldId="331"/>
            <ac:spMk id="6" creationId="{A085F0FB-B21D-42F6-886D-AA598682C674}"/>
          </ac:spMkLst>
        </pc:spChg>
        <pc:spChg chg="add mod">
          <ac:chgData name="Judson Santiago" userId="ebb108da2f256286" providerId="LiveId" clId="{9576BB9B-55C2-4474-AD52-4F4E17F6C3AF}" dt="2019-04-26T17:56:59.830" v="684" actId="113"/>
          <ac:spMkLst>
            <pc:docMk/>
            <pc:sldMk cId="3298935572" sldId="331"/>
            <ac:spMk id="7" creationId="{B0ADDBD9-75B7-4AB5-BE48-08A5B20878AB}"/>
          </ac:spMkLst>
        </pc:spChg>
        <pc:picChg chg="add mod">
          <ac:chgData name="Judson Santiago" userId="ebb108da2f256286" providerId="LiveId" clId="{9576BB9B-55C2-4474-AD52-4F4E17F6C3AF}" dt="2019-04-26T17:45:12.869" v="460" actId="1076"/>
          <ac:picMkLst>
            <pc:docMk/>
            <pc:sldMk cId="3298935572" sldId="331"/>
            <ac:picMk id="4" creationId="{93CEE232-DB6B-49C1-B018-FC64336F952F}"/>
          </ac:picMkLst>
        </pc:picChg>
        <pc:picChg chg="add mod modCrop">
          <ac:chgData name="Judson Santiago" userId="ebb108da2f256286" providerId="LiveId" clId="{9576BB9B-55C2-4474-AD52-4F4E17F6C3AF}" dt="2019-04-26T17:46:16.230" v="464" actId="1076"/>
          <ac:picMkLst>
            <pc:docMk/>
            <pc:sldMk cId="3298935572" sldId="331"/>
            <ac:picMk id="5" creationId="{AD711ED6-AB75-4361-B25D-58273ECF0282}"/>
          </ac:picMkLst>
        </pc:picChg>
      </pc:sldChg>
      <pc:sldChg chg="addSp delSp modSp add">
        <pc:chgData name="Judson Santiago" userId="ebb108da2f256286" providerId="LiveId" clId="{9576BB9B-55C2-4474-AD52-4F4E17F6C3AF}" dt="2019-04-26T17:56:43.451" v="683" actId="113"/>
        <pc:sldMkLst>
          <pc:docMk/>
          <pc:sldMk cId="3216889578" sldId="332"/>
        </pc:sldMkLst>
        <pc:spChg chg="del">
          <ac:chgData name="Judson Santiago" userId="ebb108da2f256286" providerId="LiveId" clId="{9576BB9B-55C2-4474-AD52-4F4E17F6C3AF}" dt="2019-04-26T17:53:37.491" v="583"/>
          <ac:spMkLst>
            <pc:docMk/>
            <pc:sldMk cId="3216889578" sldId="332"/>
            <ac:spMk id="2" creationId="{764CD7AC-BA8A-4AD8-A18B-AC1E49D52B8E}"/>
          </ac:spMkLst>
        </pc:spChg>
        <pc:spChg chg="mod">
          <ac:chgData name="Judson Santiago" userId="ebb108da2f256286" providerId="LiveId" clId="{9576BB9B-55C2-4474-AD52-4F4E17F6C3AF}" dt="2019-04-26T17:53:34.498" v="582" actId="20577"/>
          <ac:spMkLst>
            <pc:docMk/>
            <pc:sldMk cId="3216889578" sldId="332"/>
            <ac:spMk id="3" creationId="{47492FF7-7E69-4FB6-A574-77D7D9BBBC74}"/>
          </ac:spMkLst>
        </pc:spChg>
        <pc:spChg chg="add mod">
          <ac:chgData name="Judson Santiago" userId="ebb108da2f256286" providerId="LiveId" clId="{9576BB9B-55C2-4474-AD52-4F4E17F6C3AF}" dt="2019-04-26T17:56:43.451" v="683" actId="113"/>
          <ac:spMkLst>
            <pc:docMk/>
            <pc:sldMk cId="3216889578" sldId="332"/>
            <ac:spMk id="6" creationId="{0275F606-E559-40C3-BB07-2BB0C7D8F16A}"/>
          </ac:spMkLst>
        </pc:spChg>
        <pc:picChg chg="add mod">
          <ac:chgData name="Judson Santiago" userId="ebb108da2f256286" providerId="LiveId" clId="{9576BB9B-55C2-4474-AD52-4F4E17F6C3AF}" dt="2019-04-26T17:53:50.301" v="584" actId="1076"/>
          <ac:picMkLst>
            <pc:docMk/>
            <pc:sldMk cId="3216889578" sldId="332"/>
            <ac:picMk id="4" creationId="{2A7B3331-C05E-4E73-8821-6666AC432955}"/>
          </ac:picMkLst>
        </pc:picChg>
        <pc:picChg chg="add mod modCrop">
          <ac:chgData name="Judson Santiago" userId="ebb108da2f256286" providerId="LiveId" clId="{9576BB9B-55C2-4474-AD52-4F4E17F6C3AF}" dt="2019-04-26T17:55:03.070" v="595" actId="1076"/>
          <ac:picMkLst>
            <pc:docMk/>
            <pc:sldMk cId="3216889578" sldId="332"/>
            <ac:picMk id="5" creationId="{53B5B869-C0E9-4F25-89A6-20656AB76E94}"/>
          </ac:picMkLst>
        </pc:picChg>
      </pc:sldChg>
      <pc:sldMasterChg chg="modSldLayout">
        <pc:chgData name="Judson Santiago" userId="ebb108da2f256286" providerId="LiveId" clId="{9576BB9B-55C2-4474-AD52-4F4E17F6C3AF}" dt="2019-04-25T17:54:53.077" v="10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9576BB9B-55C2-4474-AD52-4F4E17F6C3AF}" dt="2019-04-25T17:54:53.077" v="10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9576BB9B-55C2-4474-AD52-4F4E17F6C3AF}" dt="2019-04-25T17:52:13.256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9576BB9B-55C2-4474-AD52-4F4E17F6C3AF}" dt="2019-04-25T17:52:13.256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12" creationId="{60A2E703-60B8-45DB-8221-FEF0126828C8}"/>
            </ac:spMkLst>
          </pc:spChg>
          <pc:spChg chg="del">
            <ac:chgData name="Judson Santiago" userId="ebb108da2f256286" providerId="LiveId" clId="{9576BB9B-55C2-4474-AD52-4F4E17F6C3AF}" dt="2019-04-25T17:52:13.256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 del">
            <ac:chgData name="Judson Santiago" userId="ebb108da2f256286" providerId="LiveId" clId="{9576BB9B-55C2-4474-AD52-4F4E17F6C3AF}" dt="2019-04-25T17:54:51.984" v="9" actId="478"/>
            <ac:spMkLst>
              <pc:docMk/>
              <pc:sldMasterMk cId="0" sldId="2147483780"/>
              <pc:sldLayoutMk cId="0" sldId="2147483781"/>
              <ac:spMk id="18" creationId="{24086BAF-65A9-4A61-ACFA-9B25AD28FE91}"/>
            </ac:spMkLst>
          </pc:spChg>
          <pc:spChg chg="del">
            <ac:chgData name="Judson Santiago" userId="ebb108da2f256286" providerId="LiveId" clId="{9576BB9B-55C2-4474-AD52-4F4E17F6C3AF}" dt="2019-04-25T17:52:13.256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 del">
            <ac:chgData name="Judson Santiago" userId="ebb108da2f256286" providerId="LiveId" clId="{9576BB9B-55C2-4474-AD52-4F4E17F6C3AF}" dt="2019-04-25T17:54:51.984" v="9" actId="478"/>
            <ac:spMkLst>
              <pc:docMk/>
              <pc:sldMasterMk cId="0" sldId="2147483780"/>
              <pc:sldLayoutMk cId="0" sldId="2147483781"/>
              <ac:spMk id="21" creationId="{47CCE6DB-92D9-4DD8-AAB1-FD632BB34552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22" creationId="{ACF4C3FF-E2ED-4FE9-A8B2-8CBC53B45749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23" creationId="{33DF5570-8256-4FE0-8B2A-377730BECF00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24" creationId="{E86DE0A5-FEBF-4169-9198-8C0C93047016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25" creationId="{35C6C970-9AB2-4DFA-8763-81C659A5810A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26" creationId="{0701E8EB-5283-4786-8333-ADA06B122D41}"/>
            </ac:spMkLst>
          </pc:spChg>
          <pc:spChg chg="del">
            <ac:chgData name="Judson Santiago" userId="ebb108da2f256286" providerId="LiveId" clId="{9576BB9B-55C2-4474-AD52-4F4E17F6C3AF}" dt="2019-04-25T17:52:13.256" v="0" actId="478"/>
            <ac:spMkLst>
              <pc:docMk/>
              <pc:sldMasterMk cId="0" sldId="2147483780"/>
              <pc:sldLayoutMk cId="0" sldId="2147483781"/>
              <ac:spMk id="27" creationId="{00000000-0000-0000-0000-000000000000}"/>
            </ac:spMkLst>
          </pc:spChg>
          <pc:spChg chg="add">
            <ac:chgData name="Judson Santiago" userId="ebb108da2f256286" providerId="LiveId" clId="{9576BB9B-55C2-4474-AD52-4F4E17F6C3AF}" dt="2019-04-25T17:54:53.077" v="10"/>
            <ac:spMkLst>
              <pc:docMk/>
              <pc:sldMasterMk cId="0" sldId="2147483780"/>
              <pc:sldLayoutMk cId="0" sldId="2147483781"/>
              <ac:spMk id="28" creationId="{79F30E31-FA5C-44B4-87A6-871581E95D44}"/>
            </ac:spMkLst>
          </pc:spChg>
          <pc:spChg chg="add">
            <ac:chgData name="Judson Santiago" userId="ebb108da2f256286" providerId="LiveId" clId="{9576BB9B-55C2-4474-AD52-4F4E17F6C3AF}" dt="2019-04-25T17:54:53.077" v="10"/>
            <ac:spMkLst>
              <pc:docMk/>
              <pc:sldMasterMk cId="0" sldId="2147483780"/>
              <pc:sldLayoutMk cId="0" sldId="2147483781"/>
              <ac:spMk id="29" creationId="{3C8CF51F-A047-47E5-9D97-4B9DB140C9FC}"/>
            </ac:spMkLst>
          </pc:spChg>
          <pc:grpChg chg="del">
            <ac:chgData name="Judson Santiago" userId="ebb108da2f256286" providerId="LiveId" clId="{9576BB9B-55C2-4474-AD52-4F4E17F6C3AF}" dt="2019-04-25T17:52:13.256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74B87C80-596A-5741-9598-8E58B7890AE2}"/>
    <pc:docChg chg="modSld">
      <pc:chgData name="Judson Santiago" userId="ebb108da2f256286" providerId="LiveId" clId="{74B87C80-596A-5741-9598-8E58B7890AE2}" dt="2022-07-28T12:33:20.378" v="152" actId="207"/>
      <pc:docMkLst>
        <pc:docMk/>
      </pc:docMkLst>
      <pc:sldChg chg="modSp mod modNotesTx">
        <pc:chgData name="Judson Santiago" userId="ebb108da2f256286" providerId="LiveId" clId="{74B87C80-596A-5741-9598-8E58B7890AE2}" dt="2022-07-28T11:37:52.041" v="97" actId="20577"/>
        <pc:sldMkLst>
          <pc:docMk/>
          <pc:sldMk cId="1522748564" sldId="273"/>
        </pc:sldMkLst>
        <pc:spChg chg="mod">
          <ac:chgData name="Judson Santiago" userId="ebb108da2f256286" providerId="LiveId" clId="{74B87C80-596A-5741-9598-8E58B7890AE2}" dt="2022-07-28T11:37:02.906" v="9" actId="20577"/>
          <ac:spMkLst>
            <pc:docMk/>
            <pc:sldMk cId="1522748564" sldId="27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74B87C80-596A-5741-9598-8E58B7890AE2}" dt="2022-07-28T11:42:54.633" v="100" actId="207"/>
        <pc:sldMkLst>
          <pc:docMk/>
          <pc:sldMk cId="244664431" sldId="275"/>
        </pc:sldMkLst>
        <pc:spChg chg="mod">
          <ac:chgData name="Judson Santiago" userId="ebb108da2f256286" providerId="LiveId" clId="{74B87C80-596A-5741-9598-8E58B7890AE2}" dt="2022-07-28T11:42:54.633" v="100" actId="207"/>
          <ac:spMkLst>
            <pc:docMk/>
            <pc:sldMk cId="244664431" sldId="275"/>
            <ac:spMk id="3" creationId="{00000000-0000-0000-0000-000000000000}"/>
          </ac:spMkLst>
        </pc:spChg>
      </pc:sldChg>
      <pc:sldChg chg="modSp mod">
        <pc:chgData name="Judson Santiago" userId="ebb108da2f256286" providerId="LiveId" clId="{74B87C80-596A-5741-9598-8E58B7890AE2}" dt="2022-07-28T11:51:31.136" v="122" actId="20577"/>
        <pc:sldMkLst>
          <pc:docMk/>
          <pc:sldMk cId="1834660" sldId="277"/>
        </pc:sldMkLst>
        <pc:spChg chg="mod">
          <ac:chgData name="Judson Santiago" userId="ebb108da2f256286" providerId="LiveId" clId="{74B87C80-596A-5741-9598-8E58B7890AE2}" dt="2022-07-28T11:51:31.136" v="122" actId="20577"/>
          <ac:spMkLst>
            <pc:docMk/>
            <pc:sldMk cId="1834660" sldId="277"/>
            <ac:spMk id="7" creationId="{00000000-0000-0000-0000-000000000000}"/>
          </ac:spMkLst>
        </pc:spChg>
      </pc:sldChg>
      <pc:sldChg chg="modNotesTx">
        <pc:chgData name="Judson Santiago" userId="ebb108da2f256286" providerId="LiveId" clId="{74B87C80-596A-5741-9598-8E58B7890AE2}" dt="2022-07-28T12:09:48.937" v="124" actId="20577"/>
        <pc:sldMkLst>
          <pc:docMk/>
          <pc:sldMk cId="2296200739" sldId="280"/>
        </pc:sldMkLst>
      </pc:sldChg>
      <pc:sldChg chg="modSp mod">
        <pc:chgData name="Judson Santiago" userId="ebb108da2f256286" providerId="LiveId" clId="{74B87C80-596A-5741-9598-8E58B7890AE2}" dt="2022-07-28T12:31:17.668" v="148" actId="207"/>
        <pc:sldMkLst>
          <pc:docMk/>
          <pc:sldMk cId="1681242643" sldId="295"/>
        </pc:sldMkLst>
        <pc:spChg chg="mod">
          <ac:chgData name="Judson Santiago" userId="ebb108da2f256286" providerId="LiveId" clId="{74B87C80-596A-5741-9598-8E58B7890AE2}" dt="2022-07-28T12:31:17.668" v="148" actId="207"/>
          <ac:spMkLst>
            <pc:docMk/>
            <pc:sldMk cId="1681242643" sldId="295"/>
            <ac:spMk id="4" creationId="{00000000-0000-0000-0000-000000000000}"/>
          </ac:spMkLst>
        </pc:spChg>
      </pc:sldChg>
      <pc:sldChg chg="modSp mod">
        <pc:chgData name="Judson Santiago" userId="ebb108da2f256286" providerId="LiveId" clId="{74B87C80-596A-5741-9598-8E58B7890AE2}" dt="2022-07-28T12:33:20.378" v="152" actId="207"/>
        <pc:sldMkLst>
          <pc:docMk/>
          <pc:sldMk cId="1478868772" sldId="298"/>
        </pc:sldMkLst>
        <pc:spChg chg="mod">
          <ac:chgData name="Judson Santiago" userId="ebb108da2f256286" providerId="LiveId" clId="{74B87C80-596A-5741-9598-8E58B7890AE2}" dt="2022-07-28T12:33:20.378" v="152" actId="207"/>
          <ac:spMkLst>
            <pc:docMk/>
            <pc:sldMk cId="1478868772" sldId="298"/>
            <ac:spMk id="5" creationId="{00000000-0000-0000-0000-000000000000}"/>
          </ac:spMkLst>
        </pc:spChg>
      </pc:sldChg>
      <pc:sldChg chg="modSp mod">
        <pc:chgData name="Judson Santiago" userId="ebb108da2f256286" providerId="LiveId" clId="{74B87C80-596A-5741-9598-8E58B7890AE2}" dt="2022-07-28T12:25:22.239" v="136" actId="20577"/>
        <pc:sldMkLst>
          <pc:docMk/>
          <pc:sldMk cId="40710744" sldId="313"/>
        </pc:sldMkLst>
        <pc:graphicFrameChg chg="modGraphic">
          <ac:chgData name="Judson Santiago" userId="ebb108da2f256286" providerId="LiveId" clId="{74B87C80-596A-5741-9598-8E58B7890AE2}" dt="2022-07-28T12:25:22.239" v="136" actId="20577"/>
          <ac:graphicFrameMkLst>
            <pc:docMk/>
            <pc:sldMk cId="40710744" sldId="313"/>
            <ac:graphicFrameMk id="5" creationId="{00000000-0000-0000-0000-000000000000}"/>
          </ac:graphicFrameMkLst>
        </pc:graphicFrameChg>
      </pc:sldChg>
      <pc:sldChg chg="modSp mod">
        <pc:chgData name="Judson Santiago" userId="ebb108da2f256286" providerId="LiveId" clId="{74B87C80-596A-5741-9598-8E58B7890AE2}" dt="2022-07-28T12:31:49.886" v="149" actId="207"/>
        <pc:sldMkLst>
          <pc:docMk/>
          <pc:sldMk cId="4290361747" sldId="314"/>
        </pc:sldMkLst>
        <pc:spChg chg="mod">
          <ac:chgData name="Judson Santiago" userId="ebb108da2f256286" providerId="LiveId" clId="{74B87C80-596A-5741-9598-8E58B7890AE2}" dt="2022-07-28T12:31:49.886" v="149" actId="207"/>
          <ac:spMkLst>
            <pc:docMk/>
            <pc:sldMk cId="4290361747" sldId="314"/>
            <ac:spMk id="15" creationId="{00000000-0000-0000-0000-000000000000}"/>
          </ac:spMkLst>
        </pc:spChg>
      </pc:sldChg>
    </pc:docChg>
  </pc:docChgLst>
  <pc:docChgLst>
    <pc:chgData name="Judson Santiago" userId="ebb108da2f256286" providerId="LiveId" clId="{B2577A40-AC3A-4371-B7A6-031E3A1B294D}"/>
    <pc:docChg chg="undo custSel modSld modMainMaster">
      <pc:chgData name="Judson Santiago" userId="ebb108da2f256286" providerId="LiveId" clId="{B2577A40-AC3A-4371-B7A6-031E3A1B294D}" dt="2021-07-22T02:29:34.053" v="140" actId="20577"/>
      <pc:docMkLst>
        <pc:docMk/>
      </pc:docMkLst>
      <pc:sldChg chg="modSp mod">
        <pc:chgData name="Judson Santiago" userId="ebb108da2f256286" providerId="LiveId" clId="{B2577A40-AC3A-4371-B7A6-031E3A1B294D}" dt="2021-07-14T21:45:15.971" v="1" actId="6549"/>
        <pc:sldMkLst>
          <pc:docMk/>
          <pc:sldMk cId="779981392" sldId="267"/>
        </pc:sldMkLst>
        <pc:spChg chg="mod">
          <ac:chgData name="Judson Santiago" userId="ebb108da2f256286" providerId="LiveId" clId="{B2577A40-AC3A-4371-B7A6-031E3A1B294D}" dt="2021-07-14T21:45:15.971" v="1" actId="6549"/>
          <ac:spMkLst>
            <pc:docMk/>
            <pc:sldMk cId="779981392" sldId="267"/>
            <ac:spMk id="3" creationId="{00000000-0000-0000-0000-000000000000}"/>
          </ac:spMkLst>
        </pc:spChg>
      </pc:sldChg>
      <pc:sldChg chg="modSp mod">
        <pc:chgData name="Judson Santiago" userId="ebb108da2f256286" providerId="LiveId" clId="{B2577A40-AC3A-4371-B7A6-031E3A1B294D}" dt="2021-07-22T00:44:10.565" v="79" actId="20577"/>
        <pc:sldMkLst>
          <pc:docMk/>
          <pc:sldMk cId="2296200739" sldId="280"/>
        </pc:sldMkLst>
        <pc:spChg chg="mod">
          <ac:chgData name="Judson Santiago" userId="ebb108da2f256286" providerId="LiveId" clId="{B2577A40-AC3A-4371-B7A6-031E3A1B294D}" dt="2021-07-22T00:44:10.565" v="79" actId="20577"/>
          <ac:spMkLst>
            <pc:docMk/>
            <pc:sldMk cId="2296200739" sldId="280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B2577A40-AC3A-4371-B7A6-031E3A1B294D}" dt="2021-07-22T00:52:36.300" v="96" actId="20577"/>
        <pc:sldMkLst>
          <pc:docMk/>
          <pc:sldMk cId="1297749608" sldId="282"/>
        </pc:sldMkLst>
        <pc:spChg chg="mod">
          <ac:chgData name="Judson Santiago" userId="ebb108da2f256286" providerId="LiveId" clId="{B2577A40-AC3A-4371-B7A6-031E3A1B294D}" dt="2021-07-22T00:52:36.300" v="96" actId="20577"/>
          <ac:spMkLst>
            <pc:docMk/>
            <pc:sldMk cId="1297749608" sldId="282"/>
            <ac:spMk id="3" creationId="{00000000-0000-0000-0000-000000000000}"/>
          </ac:spMkLst>
        </pc:spChg>
        <pc:picChg chg="add mod">
          <ac:chgData name="Judson Santiago" userId="ebb108da2f256286" providerId="LiveId" clId="{B2577A40-AC3A-4371-B7A6-031E3A1B294D}" dt="2021-07-22T00:51:37.443" v="83" actId="1076"/>
          <ac:picMkLst>
            <pc:docMk/>
            <pc:sldMk cId="1297749608" sldId="282"/>
            <ac:picMk id="6" creationId="{55CFF76D-D687-42E5-A173-DBA5FF7D8948}"/>
          </ac:picMkLst>
        </pc:picChg>
        <pc:picChg chg="del">
          <ac:chgData name="Judson Santiago" userId="ebb108da2f256286" providerId="LiveId" clId="{B2577A40-AC3A-4371-B7A6-031E3A1B294D}" dt="2021-07-22T00:51:32.476" v="82" actId="478"/>
          <ac:picMkLst>
            <pc:docMk/>
            <pc:sldMk cId="1297749608" sldId="282"/>
            <ac:picMk id="11" creationId="{9085AECF-1C44-4714-BC21-D9E946CF6DBF}"/>
          </ac:picMkLst>
        </pc:picChg>
      </pc:sldChg>
      <pc:sldChg chg="modSp mod">
        <pc:chgData name="Judson Santiago" userId="ebb108da2f256286" providerId="LiveId" clId="{B2577A40-AC3A-4371-B7A6-031E3A1B294D}" dt="2021-07-22T02:29:34.053" v="140" actId="20577"/>
        <pc:sldMkLst>
          <pc:docMk/>
          <pc:sldMk cId="2965633247" sldId="296"/>
        </pc:sldMkLst>
        <pc:graphicFrameChg chg="modGraphic">
          <ac:chgData name="Judson Santiago" userId="ebb108da2f256286" providerId="LiveId" clId="{B2577A40-AC3A-4371-B7A6-031E3A1B294D}" dt="2021-07-22T02:29:34.053" v="140" actId="20577"/>
          <ac:graphicFrameMkLst>
            <pc:docMk/>
            <pc:sldMk cId="2965633247" sldId="296"/>
            <ac:graphicFrameMk id="5" creationId="{00000000-0000-0000-0000-000000000000}"/>
          </ac:graphicFrameMkLst>
        </pc:graphicFrameChg>
      </pc:sldChg>
      <pc:sldChg chg="addSp modSp mod">
        <pc:chgData name="Judson Santiago" userId="ebb108da2f256286" providerId="LiveId" clId="{B2577A40-AC3A-4371-B7A6-031E3A1B294D}" dt="2021-07-22T02:28:13.664" v="132" actId="208"/>
        <pc:sldMkLst>
          <pc:docMk/>
          <pc:sldMk cId="1478868772" sldId="298"/>
        </pc:sldMkLst>
        <pc:spChg chg="mod">
          <ac:chgData name="Judson Santiago" userId="ebb108da2f256286" providerId="LiveId" clId="{B2577A40-AC3A-4371-B7A6-031E3A1B294D}" dt="2021-07-22T02:25:58.566" v="106" actId="1582"/>
          <ac:spMkLst>
            <pc:docMk/>
            <pc:sldMk cId="1478868772" sldId="298"/>
            <ac:spMk id="3" creationId="{00000000-0000-0000-0000-000000000000}"/>
          </ac:spMkLst>
        </pc:spChg>
        <pc:spChg chg="mod">
          <ac:chgData name="Judson Santiago" userId="ebb108da2f256286" providerId="LiveId" clId="{B2577A40-AC3A-4371-B7A6-031E3A1B294D}" dt="2021-07-22T02:22:07.851" v="97" actId="20577"/>
          <ac:spMkLst>
            <pc:docMk/>
            <pc:sldMk cId="1478868772" sldId="298"/>
            <ac:spMk id="5" creationId="{00000000-0000-0000-0000-000000000000}"/>
          </ac:spMkLst>
        </pc:spChg>
        <pc:spChg chg="add mod">
          <ac:chgData name="Judson Santiago" userId="ebb108da2f256286" providerId="LiveId" clId="{B2577A40-AC3A-4371-B7A6-031E3A1B294D}" dt="2021-07-22T02:27:13.754" v="118" actId="1076"/>
          <ac:spMkLst>
            <pc:docMk/>
            <pc:sldMk cId="1478868772" sldId="298"/>
            <ac:spMk id="14" creationId="{392EA2AC-8B0B-4CF5-8BCF-26C96D60B91B}"/>
          </ac:spMkLst>
        </pc:spChg>
        <pc:spChg chg="add mod">
          <ac:chgData name="Judson Santiago" userId="ebb108da2f256286" providerId="LiveId" clId="{B2577A40-AC3A-4371-B7A6-031E3A1B294D}" dt="2021-07-22T02:27:57.867" v="131" actId="1076"/>
          <ac:spMkLst>
            <pc:docMk/>
            <pc:sldMk cId="1478868772" sldId="298"/>
            <ac:spMk id="15" creationId="{64F6D14C-38AA-44EC-88A9-F4ECAE6E2633}"/>
          </ac:spMkLst>
        </pc:spChg>
        <pc:spChg chg="add mod">
          <ac:chgData name="Judson Santiago" userId="ebb108da2f256286" providerId="LiveId" clId="{B2577A40-AC3A-4371-B7A6-031E3A1B294D}" dt="2021-07-22T02:27:53.508" v="130" actId="1076"/>
          <ac:spMkLst>
            <pc:docMk/>
            <pc:sldMk cId="1478868772" sldId="298"/>
            <ac:spMk id="16" creationId="{483971E2-6B05-4AB0-968C-5AB43D43DBEA}"/>
          </ac:spMkLst>
        </pc:spChg>
        <pc:cxnChg chg="add mod">
          <ac:chgData name="Judson Santiago" userId="ebb108da2f256286" providerId="LiveId" clId="{B2577A40-AC3A-4371-B7A6-031E3A1B294D}" dt="2021-07-22T02:28:13.664" v="132" actId="208"/>
          <ac:cxnSpMkLst>
            <pc:docMk/>
            <pc:sldMk cId="1478868772" sldId="298"/>
            <ac:cxnSpMk id="7" creationId="{6AEAC62A-08E1-4546-9AF0-78CF1DF7B690}"/>
          </ac:cxnSpMkLst>
        </pc:cxnChg>
        <pc:cxnChg chg="add mod">
          <ac:chgData name="Judson Santiago" userId="ebb108da2f256286" providerId="LiveId" clId="{B2577A40-AC3A-4371-B7A6-031E3A1B294D}" dt="2021-07-22T02:28:13.664" v="132" actId="208"/>
          <ac:cxnSpMkLst>
            <pc:docMk/>
            <pc:sldMk cId="1478868772" sldId="298"/>
            <ac:cxnSpMk id="8" creationId="{A10A43D7-8BAA-48A3-AE56-C4B071C1BE64}"/>
          </ac:cxnSpMkLst>
        </pc:cxnChg>
      </pc:sldChg>
      <pc:sldChg chg="modSp mod">
        <pc:chgData name="Judson Santiago" userId="ebb108da2f256286" providerId="LiveId" clId="{B2577A40-AC3A-4371-B7A6-031E3A1B294D}" dt="2021-07-14T22:01:11.569" v="12" actId="1076"/>
        <pc:sldMkLst>
          <pc:docMk/>
          <pc:sldMk cId="4290361747" sldId="314"/>
        </pc:sldMkLst>
        <pc:spChg chg="mod">
          <ac:chgData name="Judson Santiago" userId="ebb108da2f256286" providerId="LiveId" clId="{B2577A40-AC3A-4371-B7A6-031E3A1B294D}" dt="2021-07-14T22:01:11.569" v="12" actId="1076"/>
          <ac:spMkLst>
            <pc:docMk/>
            <pc:sldMk cId="4290361747" sldId="314"/>
            <ac:spMk id="5" creationId="{00000000-0000-0000-0000-000000000000}"/>
          </ac:spMkLst>
        </pc:spChg>
      </pc:sldChg>
      <pc:sldChg chg="modSp mod">
        <pc:chgData name="Judson Santiago" userId="ebb108da2f256286" providerId="LiveId" clId="{B2577A40-AC3A-4371-B7A6-031E3A1B294D}" dt="2021-07-14T21:49:36.291" v="5" actId="14100"/>
        <pc:sldMkLst>
          <pc:docMk/>
          <pc:sldMk cId="4256074526" sldId="321"/>
        </pc:sldMkLst>
        <pc:grpChg chg="mod">
          <ac:chgData name="Judson Santiago" userId="ebb108da2f256286" providerId="LiveId" clId="{B2577A40-AC3A-4371-B7A6-031E3A1B294D}" dt="2021-07-14T21:49:36.291" v="5" actId="14100"/>
          <ac:grpSpMkLst>
            <pc:docMk/>
            <pc:sldMk cId="4256074526" sldId="321"/>
            <ac:grpSpMk id="11" creationId="{663D8EA1-FD6B-419F-82F8-E3F07875C402}"/>
          </ac:grpSpMkLst>
        </pc:grpChg>
      </pc:sldChg>
      <pc:sldChg chg="modSp mod">
        <pc:chgData name="Judson Santiago" userId="ebb108da2f256286" providerId="LiveId" clId="{B2577A40-AC3A-4371-B7A6-031E3A1B294D}" dt="2021-07-14T21:47:52.995" v="4" actId="14100"/>
        <pc:sldMkLst>
          <pc:docMk/>
          <pc:sldMk cId="4108327957" sldId="328"/>
        </pc:sldMkLst>
        <pc:grpChg chg="mod">
          <ac:chgData name="Judson Santiago" userId="ebb108da2f256286" providerId="LiveId" clId="{B2577A40-AC3A-4371-B7A6-031E3A1B294D}" dt="2021-07-14T21:47:52.995" v="4" actId="14100"/>
          <ac:grpSpMkLst>
            <pc:docMk/>
            <pc:sldMk cId="4108327957" sldId="328"/>
            <ac:grpSpMk id="7" creationId="{C2BE716E-D085-4F02-9892-CA0F928DBA17}"/>
          </ac:grpSpMkLst>
        </pc:grpChg>
      </pc:sldChg>
      <pc:sldChg chg="addSp delSp modSp mod">
        <pc:chgData name="Judson Santiago" userId="ebb108da2f256286" providerId="LiveId" clId="{B2577A40-AC3A-4371-B7A6-031E3A1B294D}" dt="2021-07-22T00:37:12.413" v="47" actId="164"/>
        <pc:sldMkLst>
          <pc:docMk/>
          <pc:sldMk cId="4277682171" sldId="329"/>
        </pc:sldMkLst>
        <pc:spChg chg="mod">
          <ac:chgData name="Judson Santiago" userId="ebb108da2f256286" providerId="LiveId" clId="{B2577A40-AC3A-4371-B7A6-031E3A1B294D}" dt="2021-07-22T00:33:53.568" v="21" actId="20577"/>
          <ac:spMkLst>
            <pc:docMk/>
            <pc:sldMk cId="4277682171" sldId="329"/>
            <ac:spMk id="3" creationId="{00000000-0000-0000-0000-000000000000}"/>
          </ac:spMkLst>
        </pc:spChg>
        <pc:spChg chg="mod ord topLvl">
          <ac:chgData name="Judson Santiago" userId="ebb108da2f256286" providerId="LiveId" clId="{B2577A40-AC3A-4371-B7A6-031E3A1B294D}" dt="2021-07-22T00:37:12.413" v="47" actId="164"/>
          <ac:spMkLst>
            <pc:docMk/>
            <pc:sldMk cId="4277682171" sldId="329"/>
            <ac:spMk id="5" creationId="{00000000-0000-0000-0000-000000000000}"/>
          </ac:spMkLst>
        </pc:spChg>
        <pc:spChg chg="mod ord topLvl">
          <ac:chgData name="Judson Santiago" userId="ebb108da2f256286" providerId="LiveId" clId="{B2577A40-AC3A-4371-B7A6-031E3A1B294D}" dt="2021-07-22T00:37:12.413" v="47" actId="164"/>
          <ac:spMkLst>
            <pc:docMk/>
            <pc:sldMk cId="4277682171" sldId="329"/>
            <ac:spMk id="6" creationId="{00000000-0000-0000-0000-000000000000}"/>
          </ac:spMkLst>
        </pc:spChg>
        <pc:grpChg chg="add del mod">
          <ac:chgData name="Judson Santiago" userId="ebb108da2f256286" providerId="LiveId" clId="{B2577A40-AC3A-4371-B7A6-031E3A1B294D}" dt="2021-07-22T00:34:27.241" v="24" actId="165"/>
          <ac:grpSpMkLst>
            <pc:docMk/>
            <pc:sldMk cId="4277682171" sldId="329"/>
            <ac:grpSpMk id="7" creationId="{8DED1956-317D-40BB-B414-0525B454F0CE}"/>
          </ac:grpSpMkLst>
        </pc:grpChg>
        <pc:grpChg chg="add mod">
          <ac:chgData name="Judson Santiago" userId="ebb108da2f256286" providerId="LiveId" clId="{B2577A40-AC3A-4371-B7A6-031E3A1B294D}" dt="2021-07-22T00:37:12.413" v="47" actId="164"/>
          <ac:grpSpMkLst>
            <pc:docMk/>
            <pc:sldMk cId="4277682171" sldId="329"/>
            <ac:grpSpMk id="10" creationId="{5195F18D-AF4F-437C-A583-51B5DC848F65}"/>
          </ac:grpSpMkLst>
        </pc:grpChg>
        <pc:picChg chg="del mod topLvl">
          <ac:chgData name="Judson Santiago" userId="ebb108da2f256286" providerId="LiveId" clId="{B2577A40-AC3A-4371-B7A6-031E3A1B294D}" dt="2021-07-22T00:34:29.240" v="25" actId="478"/>
          <ac:picMkLst>
            <pc:docMk/>
            <pc:sldMk cId="4277682171" sldId="329"/>
            <ac:picMk id="4" creationId="{B207BFB7-A87F-475D-A90B-824D11DDD57A}"/>
          </ac:picMkLst>
        </pc:picChg>
        <pc:picChg chg="add mod modCrop">
          <ac:chgData name="Judson Santiago" userId="ebb108da2f256286" providerId="LiveId" clId="{B2577A40-AC3A-4371-B7A6-031E3A1B294D}" dt="2021-07-22T00:37:12.413" v="47" actId="164"/>
          <ac:picMkLst>
            <pc:docMk/>
            <pc:sldMk cId="4277682171" sldId="329"/>
            <ac:picMk id="9" creationId="{7C4B8039-3379-4120-827E-E723F7D1312C}"/>
          </ac:picMkLst>
        </pc:picChg>
      </pc:sldChg>
      <pc:sldChg chg="modNotesTx">
        <pc:chgData name="Judson Santiago" userId="ebb108da2f256286" providerId="LiveId" clId="{B2577A40-AC3A-4371-B7A6-031E3A1B294D}" dt="2021-07-14T22:52:18.955" v="13"/>
        <pc:sldMkLst>
          <pc:docMk/>
          <pc:sldMk cId="2960599646" sldId="330"/>
        </pc:sldMkLst>
      </pc:sldChg>
      <pc:sldMasterChg chg="addSp modSp">
        <pc:chgData name="Judson Santiago" userId="ebb108da2f256286" providerId="LiveId" clId="{B2577A40-AC3A-4371-B7A6-031E3A1B294D}" dt="2021-07-06T04:09:47.048" v="0"/>
        <pc:sldMasterMkLst>
          <pc:docMk/>
          <pc:sldMasterMk cId="0" sldId="2147483780"/>
        </pc:sldMasterMkLst>
        <pc:spChg chg="mod">
          <ac:chgData name="Judson Santiago" userId="ebb108da2f256286" providerId="LiveId" clId="{B2577A40-AC3A-4371-B7A6-031E3A1B294D}" dt="2021-07-06T04:09:47.048" v="0"/>
          <ac:spMkLst>
            <pc:docMk/>
            <pc:sldMasterMk cId="0" sldId="2147483780"/>
            <ac:spMk id="16" creationId="{2A15BBCF-8EEE-49D1-9A2E-99BCEBEAB401}"/>
          </ac:spMkLst>
        </pc:spChg>
        <pc:grpChg chg="add mod">
          <ac:chgData name="Judson Santiago" userId="ebb108da2f256286" providerId="LiveId" clId="{B2577A40-AC3A-4371-B7A6-031E3A1B294D}" dt="2021-07-06T04:09:47.048" v="0"/>
          <ac:grpSpMkLst>
            <pc:docMk/>
            <pc:sldMasterMk cId="0" sldId="2147483780"/>
            <ac:grpSpMk id="11" creationId="{8D488CA1-84A7-49F8-BF15-7F10E6B61C0D}"/>
          </ac:grpSpMkLst>
        </pc:grpChg>
        <pc:picChg chg="mod">
          <ac:chgData name="Judson Santiago" userId="ebb108da2f256286" providerId="LiveId" clId="{B2577A40-AC3A-4371-B7A6-031E3A1B294D}" dt="2021-07-06T04:09:47.048" v="0"/>
          <ac:picMkLst>
            <pc:docMk/>
            <pc:sldMasterMk cId="0" sldId="2147483780"/>
            <ac:picMk id="15" creationId="{7B524584-5A5F-4850-BAE1-D93917E3F117}"/>
          </ac:picMkLst>
        </pc:pic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B5566-A3A4-4813-A258-5CA4941EB4D2}" type="doc">
      <dgm:prSet loTypeId="urn:microsoft.com/office/officeart/2005/8/layout/radial4" loCatId="relationship" qsTypeId="urn:microsoft.com/office/officeart/2005/8/quickstyle/3d7" qsCatId="3D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9C252C75-E6A6-46DE-AD8C-37549E9BCFC1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CPU</a:t>
          </a:r>
        </a:p>
      </dgm:t>
    </dgm:pt>
    <dgm:pt modelId="{7220480A-999C-4A6B-9C5D-506818FC9B6C}" type="parTrans" cxnId="{3CFA0A05-F0E8-473E-A01A-88EA2EFE5608}">
      <dgm:prSet/>
      <dgm:spPr/>
      <dgm:t>
        <a:bodyPr/>
        <a:lstStyle/>
        <a:p>
          <a:endParaRPr lang="pt-BR"/>
        </a:p>
      </dgm:t>
    </dgm:pt>
    <dgm:pt modelId="{FA5D5161-3DFA-432C-B66D-933AF3B2558B}" type="sibTrans" cxnId="{3CFA0A05-F0E8-473E-A01A-88EA2EFE5608}">
      <dgm:prSet/>
      <dgm:spPr/>
      <dgm:t>
        <a:bodyPr/>
        <a:lstStyle/>
        <a:p>
          <a:endParaRPr lang="pt-BR"/>
        </a:p>
      </dgm:t>
    </dgm:pt>
    <dgm:pt modelId="{6092ACF6-E9EE-4B75-9DF4-E96EC0E6477B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Jogo</a:t>
          </a:r>
        </a:p>
      </dgm:t>
    </dgm:pt>
    <dgm:pt modelId="{5869748B-7424-4E3C-9CC9-AA192FB4D903}" type="parTrans" cxnId="{D3BEA303-0509-4677-B2BF-AC51AB992156}">
      <dgm:prSet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0561E11D-13E5-4D59-A699-035FF6850A39}" type="sibTrans" cxnId="{D3BEA303-0509-4677-B2BF-AC51AB992156}">
      <dgm:prSet/>
      <dgm:spPr/>
      <dgm:t>
        <a:bodyPr/>
        <a:lstStyle/>
        <a:p>
          <a:endParaRPr lang="pt-BR"/>
        </a:p>
      </dgm:t>
    </dgm:pt>
    <dgm:pt modelId="{CC2FD413-863B-45CE-B0C8-1DD9675E76B1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Editor de Texto</a:t>
          </a:r>
        </a:p>
      </dgm:t>
    </dgm:pt>
    <dgm:pt modelId="{CBD63804-47F2-43AD-AE02-A11B00C859EA}" type="parTrans" cxnId="{9F9C6FCF-B53D-4BF9-AEE0-D31C7B5BEE53}">
      <dgm:prSet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909828A7-04E2-4955-9596-99A0303013AD}" type="sibTrans" cxnId="{9F9C6FCF-B53D-4BF9-AEE0-D31C7B5BEE53}">
      <dgm:prSet/>
      <dgm:spPr/>
      <dgm:t>
        <a:bodyPr/>
        <a:lstStyle/>
        <a:p>
          <a:endParaRPr lang="pt-BR"/>
        </a:p>
      </dgm:t>
    </dgm:pt>
    <dgm:pt modelId="{B1D4DAAD-9846-42F3-AC0E-BBF4D9B5BB1B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Planilha</a:t>
          </a:r>
        </a:p>
      </dgm:t>
    </dgm:pt>
    <dgm:pt modelId="{C8593C43-867C-4483-8822-D21668737E45}" type="parTrans" cxnId="{8D85264F-010A-4387-81B6-53062F3D99E1}">
      <dgm:prSet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FD082F78-5D95-4C8C-9E98-F4202E05873D}" type="sibTrans" cxnId="{8D85264F-010A-4387-81B6-53062F3D99E1}">
      <dgm:prSet/>
      <dgm:spPr/>
      <dgm:t>
        <a:bodyPr/>
        <a:lstStyle/>
        <a:p>
          <a:endParaRPr lang="pt-BR"/>
        </a:p>
      </dgm:t>
    </dgm:pt>
    <dgm:pt modelId="{4F219B22-D9F3-4850-9CD8-EEBB6FCF059A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Navegador</a:t>
          </a:r>
        </a:p>
      </dgm:t>
    </dgm:pt>
    <dgm:pt modelId="{D066A7B5-01A1-4E29-AFB0-AF7869C92E9A}" type="parTrans" cxnId="{A0782862-F378-4827-9B00-040A68C1817B}">
      <dgm:prSet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095DE73F-39C9-45F2-80D4-49F4F4277C79}" type="sibTrans" cxnId="{A0782862-F378-4827-9B00-040A68C1817B}">
      <dgm:prSet/>
      <dgm:spPr/>
      <dgm:t>
        <a:bodyPr/>
        <a:lstStyle/>
        <a:p>
          <a:endParaRPr lang="pt-BR"/>
        </a:p>
      </dgm:t>
    </dgm:pt>
    <dgm:pt modelId="{883D874E-0392-4C22-8478-8E4FE6A2AEEC}" type="pres">
      <dgm:prSet presAssocID="{148B5566-A3A4-4813-A258-5CA4941EB4D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830A83D-4B30-4FB8-97A1-88BB90839D71}" type="pres">
      <dgm:prSet presAssocID="{9C252C75-E6A6-46DE-AD8C-37549E9BCFC1}" presName="centerShape" presStyleLbl="node0" presStyleIdx="0" presStyleCnt="1"/>
      <dgm:spPr/>
    </dgm:pt>
    <dgm:pt modelId="{2890971A-024E-4BC0-B740-3D5AC2853D86}" type="pres">
      <dgm:prSet presAssocID="{5869748B-7424-4E3C-9CC9-AA192FB4D903}" presName="parTrans" presStyleLbl="bgSibTrans2D1" presStyleIdx="0" presStyleCnt="4"/>
      <dgm:spPr/>
    </dgm:pt>
    <dgm:pt modelId="{A2C50F77-9ACB-49AF-8166-1C8D56BC59E3}" type="pres">
      <dgm:prSet presAssocID="{6092ACF6-E9EE-4B75-9DF4-E96EC0E6477B}" presName="node" presStyleLbl="node1" presStyleIdx="0" presStyleCnt="4">
        <dgm:presLayoutVars>
          <dgm:bulletEnabled val="1"/>
        </dgm:presLayoutVars>
      </dgm:prSet>
      <dgm:spPr/>
    </dgm:pt>
    <dgm:pt modelId="{9B2E51F4-67C0-4FE3-AF26-72D502ABE36E}" type="pres">
      <dgm:prSet presAssocID="{CBD63804-47F2-43AD-AE02-A11B00C859EA}" presName="parTrans" presStyleLbl="bgSibTrans2D1" presStyleIdx="1" presStyleCnt="4"/>
      <dgm:spPr/>
    </dgm:pt>
    <dgm:pt modelId="{07751CDE-E3BD-41DA-ADDD-C20DB5F0C086}" type="pres">
      <dgm:prSet presAssocID="{CC2FD413-863B-45CE-B0C8-1DD9675E76B1}" presName="node" presStyleLbl="node1" presStyleIdx="1" presStyleCnt="4">
        <dgm:presLayoutVars>
          <dgm:bulletEnabled val="1"/>
        </dgm:presLayoutVars>
      </dgm:prSet>
      <dgm:spPr/>
    </dgm:pt>
    <dgm:pt modelId="{F8659810-0617-47BA-A955-D3FAE09AC7FF}" type="pres">
      <dgm:prSet presAssocID="{C8593C43-867C-4483-8822-D21668737E45}" presName="parTrans" presStyleLbl="bgSibTrans2D1" presStyleIdx="2" presStyleCnt="4"/>
      <dgm:spPr/>
    </dgm:pt>
    <dgm:pt modelId="{0DCF1865-AF83-43C7-96EA-3E5467AF34C3}" type="pres">
      <dgm:prSet presAssocID="{B1D4DAAD-9846-42F3-AC0E-BBF4D9B5BB1B}" presName="node" presStyleLbl="node1" presStyleIdx="2" presStyleCnt="4">
        <dgm:presLayoutVars>
          <dgm:bulletEnabled val="1"/>
        </dgm:presLayoutVars>
      </dgm:prSet>
      <dgm:spPr/>
    </dgm:pt>
    <dgm:pt modelId="{BC6488BD-E071-4C07-B8C8-7287D2DC5494}" type="pres">
      <dgm:prSet presAssocID="{D066A7B5-01A1-4E29-AFB0-AF7869C92E9A}" presName="parTrans" presStyleLbl="bgSibTrans2D1" presStyleIdx="3" presStyleCnt="4"/>
      <dgm:spPr/>
    </dgm:pt>
    <dgm:pt modelId="{5586A118-3860-49AD-A2EC-42B783964CCA}" type="pres">
      <dgm:prSet presAssocID="{4F219B22-D9F3-4850-9CD8-EEBB6FCF059A}" presName="node" presStyleLbl="node1" presStyleIdx="3" presStyleCnt="4">
        <dgm:presLayoutVars>
          <dgm:bulletEnabled val="1"/>
        </dgm:presLayoutVars>
      </dgm:prSet>
      <dgm:spPr/>
    </dgm:pt>
  </dgm:ptLst>
  <dgm:cxnLst>
    <dgm:cxn modelId="{D3BEA303-0509-4677-B2BF-AC51AB992156}" srcId="{9C252C75-E6A6-46DE-AD8C-37549E9BCFC1}" destId="{6092ACF6-E9EE-4B75-9DF4-E96EC0E6477B}" srcOrd="0" destOrd="0" parTransId="{5869748B-7424-4E3C-9CC9-AA192FB4D903}" sibTransId="{0561E11D-13E5-4D59-A699-035FF6850A39}"/>
    <dgm:cxn modelId="{3CFA0A05-F0E8-473E-A01A-88EA2EFE5608}" srcId="{148B5566-A3A4-4813-A258-5CA4941EB4D2}" destId="{9C252C75-E6A6-46DE-AD8C-37549E9BCFC1}" srcOrd="0" destOrd="0" parTransId="{7220480A-999C-4A6B-9C5D-506818FC9B6C}" sibTransId="{FA5D5161-3DFA-432C-B66D-933AF3B2558B}"/>
    <dgm:cxn modelId="{DC63EA16-A85A-46F5-81D6-C1D5A3157C36}" type="presOf" srcId="{CC2FD413-863B-45CE-B0C8-1DD9675E76B1}" destId="{07751CDE-E3BD-41DA-ADDD-C20DB5F0C086}" srcOrd="0" destOrd="0" presId="urn:microsoft.com/office/officeart/2005/8/layout/radial4"/>
    <dgm:cxn modelId="{A581F91B-364C-4E0C-A444-DC81C385C2CB}" type="presOf" srcId="{C8593C43-867C-4483-8822-D21668737E45}" destId="{F8659810-0617-47BA-A955-D3FAE09AC7FF}" srcOrd="0" destOrd="0" presId="urn:microsoft.com/office/officeart/2005/8/layout/radial4"/>
    <dgm:cxn modelId="{9330A11C-5DA6-487F-B177-C3B6357F626E}" type="presOf" srcId="{6092ACF6-E9EE-4B75-9DF4-E96EC0E6477B}" destId="{A2C50F77-9ACB-49AF-8166-1C8D56BC59E3}" srcOrd="0" destOrd="0" presId="urn:microsoft.com/office/officeart/2005/8/layout/radial4"/>
    <dgm:cxn modelId="{FB1C0E3B-9194-4209-9DED-459548E6C7F3}" type="presOf" srcId="{CBD63804-47F2-43AD-AE02-A11B00C859EA}" destId="{9B2E51F4-67C0-4FE3-AF26-72D502ABE36E}" srcOrd="0" destOrd="0" presId="urn:microsoft.com/office/officeart/2005/8/layout/radial4"/>
    <dgm:cxn modelId="{C557DE3B-4673-415E-A87C-05DCB2595D36}" type="presOf" srcId="{9C252C75-E6A6-46DE-AD8C-37549E9BCFC1}" destId="{B830A83D-4B30-4FB8-97A1-88BB90839D71}" srcOrd="0" destOrd="0" presId="urn:microsoft.com/office/officeart/2005/8/layout/radial4"/>
    <dgm:cxn modelId="{8D85264F-010A-4387-81B6-53062F3D99E1}" srcId="{9C252C75-E6A6-46DE-AD8C-37549E9BCFC1}" destId="{B1D4DAAD-9846-42F3-AC0E-BBF4D9B5BB1B}" srcOrd="2" destOrd="0" parTransId="{C8593C43-867C-4483-8822-D21668737E45}" sibTransId="{FD082F78-5D95-4C8C-9E98-F4202E05873D}"/>
    <dgm:cxn modelId="{A0782862-F378-4827-9B00-040A68C1817B}" srcId="{9C252C75-E6A6-46DE-AD8C-37549E9BCFC1}" destId="{4F219B22-D9F3-4850-9CD8-EEBB6FCF059A}" srcOrd="3" destOrd="0" parTransId="{D066A7B5-01A1-4E29-AFB0-AF7869C92E9A}" sibTransId="{095DE73F-39C9-45F2-80D4-49F4F4277C79}"/>
    <dgm:cxn modelId="{F5338A71-C772-4CD4-924F-C0D391210CAA}" type="presOf" srcId="{B1D4DAAD-9846-42F3-AC0E-BBF4D9B5BB1B}" destId="{0DCF1865-AF83-43C7-96EA-3E5467AF34C3}" srcOrd="0" destOrd="0" presId="urn:microsoft.com/office/officeart/2005/8/layout/radial4"/>
    <dgm:cxn modelId="{B2FE4375-47B1-4C23-8F14-28DD6289514E}" type="presOf" srcId="{4F219B22-D9F3-4850-9CD8-EEBB6FCF059A}" destId="{5586A118-3860-49AD-A2EC-42B783964CCA}" srcOrd="0" destOrd="0" presId="urn:microsoft.com/office/officeart/2005/8/layout/radial4"/>
    <dgm:cxn modelId="{FED10F7C-3306-4403-ACA0-8F9DD9F32414}" type="presOf" srcId="{D066A7B5-01A1-4E29-AFB0-AF7869C92E9A}" destId="{BC6488BD-E071-4C07-B8C8-7287D2DC5494}" srcOrd="0" destOrd="0" presId="urn:microsoft.com/office/officeart/2005/8/layout/radial4"/>
    <dgm:cxn modelId="{C3B9CF85-5C40-455B-A832-9618D82F7850}" type="presOf" srcId="{5869748B-7424-4E3C-9CC9-AA192FB4D903}" destId="{2890971A-024E-4BC0-B740-3D5AC2853D86}" srcOrd="0" destOrd="0" presId="urn:microsoft.com/office/officeart/2005/8/layout/radial4"/>
    <dgm:cxn modelId="{07951CB3-05E8-4FD4-9355-C04A3FBE1261}" type="presOf" srcId="{148B5566-A3A4-4813-A258-5CA4941EB4D2}" destId="{883D874E-0392-4C22-8478-8E4FE6A2AEEC}" srcOrd="0" destOrd="0" presId="urn:microsoft.com/office/officeart/2005/8/layout/radial4"/>
    <dgm:cxn modelId="{9F9C6FCF-B53D-4BF9-AEE0-D31C7B5BEE53}" srcId="{9C252C75-E6A6-46DE-AD8C-37549E9BCFC1}" destId="{CC2FD413-863B-45CE-B0C8-1DD9675E76B1}" srcOrd="1" destOrd="0" parTransId="{CBD63804-47F2-43AD-AE02-A11B00C859EA}" sibTransId="{909828A7-04E2-4955-9596-99A0303013AD}"/>
    <dgm:cxn modelId="{DF206DE4-13C0-4662-8F46-C1D40DB24019}" type="presParOf" srcId="{883D874E-0392-4C22-8478-8E4FE6A2AEEC}" destId="{B830A83D-4B30-4FB8-97A1-88BB90839D71}" srcOrd="0" destOrd="0" presId="urn:microsoft.com/office/officeart/2005/8/layout/radial4"/>
    <dgm:cxn modelId="{A7DAF93D-A761-4E2E-89FC-B388B5CDEB2A}" type="presParOf" srcId="{883D874E-0392-4C22-8478-8E4FE6A2AEEC}" destId="{2890971A-024E-4BC0-B740-3D5AC2853D86}" srcOrd="1" destOrd="0" presId="urn:microsoft.com/office/officeart/2005/8/layout/radial4"/>
    <dgm:cxn modelId="{2F8CDC46-8DF6-406D-900D-C374AFCA8FA8}" type="presParOf" srcId="{883D874E-0392-4C22-8478-8E4FE6A2AEEC}" destId="{A2C50F77-9ACB-49AF-8166-1C8D56BC59E3}" srcOrd="2" destOrd="0" presId="urn:microsoft.com/office/officeart/2005/8/layout/radial4"/>
    <dgm:cxn modelId="{146F6503-FDBF-48B3-A005-4BD11F584943}" type="presParOf" srcId="{883D874E-0392-4C22-8478-8E4FE6A2AEEC}" destId="{9B2E51F4-67C0-4FE3-AF26-72D502ABE36E}" srcOrd="3" destOrd="0" presId="urn:microsoft.com/office/officeart/2005/8/layout/radial4"/>
    <dgm:cxn modelId="{E66235AD-E745-4A18-AFC6-3363E0AB75B3}" type="presParOf" srcId="{883D874E-0392-4C22-8478-8E4FE6A2AEEC}" destId="{07751CDE-E3BD-41DA-ADDD-C20DB5F0C086}" srcOrd="4" destOrd="0" presId="urn:microsoft.com/office/officeart/2005/8/layout/radial4"/>
    <dgm:cxn modelId="{1473F14A-0931-4947-8C2F-F2A27CF94EAF}" type="presParOf" srcId="{883D874E-0392-4C22-8478-8E4FE6A2AEEC}" destId="{F8659810-0617-47BA-A955-D3FAE09AC7FF}" srcOrd="5" destOrd="0" presId="urn:microsoft.com/office/officeart/2005/8/layout/radial4"/>
    <dgm:cxn modelId="{729A4FD6-B3BC-46EE-8E98-99D611883C3A}" type="presParOf" srcId="{883D874E-0392-4C22-8478-8E4FE6A2AEEC}" destId="{0DCF1865-AF83-43C7-96EA-3E5467AF34C3}" srcOrd="6" destOrd="0" presId="urn:microsoft.com/office/officeart/2005/8/layout/radial4"/>
    <dgm:cxn modelId="{265DBBDF-92E1-4083-9D2D-F4DCBC335F18}" type="presParOf" srcId="{883D874E-0392-4C22-8478-8E4FE6A2AEEC}" destId="{BC6488BD-E071-4C07-B8C8-7287D2DC5494}" srcOrd="7" destOrd="0" presId="urn:microsoft.com/office/officeart/2005/8/layout/radial4"/>
    <dgm:cxn modelId="{7FAF0ADA-E524-40BD-A64B-F637B5E7610E}" type="presParOf" srcId="{883D874E-0392-4C22-8478-8E4FE6A2AEEC}" destId="{5586A118-3860-49AD-A2EC-42B783964CCA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8B5566-A3A4-4813-A258-5CA4941EB4D2}" type="doc">
      <dgm:prSet loTypeId="urn:microsoft.com/office/officeart/2005/8/layout/chart3" loCatId="relationship" qsTypeId="urn:microsoft.com/office/officeart/2005/8/quickstyle/3d7" qsCatId="3D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6092ACF6-E9EE-4B75-9DF4-E96EC0E6477B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Jogo</a:t>
          </a:r>
        </a:p>
      </dgm:t>
    </dgm:pt>
    <dgm:pt modelId="{5869748B-7424-4E3C-9CC9-AA192FB4D903}" type="parTrans" cxnId="{D3BEA303-0509-4677-B2BF-AC51AB992156}">
      <dgm:prSet/>
      <dgm:spPr/>
      <dgm:t>
        <a:bodyPr/>
        <a:lstStyle/>
        <a:p>
          <a:endParaRPr lang="pt-BR"/>
        </a:p>
      </dgm:t>
    </dgm:pt>
    <dgm:pt modelId="{0561E11D-13E5-4D59-A699-035FF6850A39}" type="sibTrans" cxnId="{D3BEA303-0509-4677-B2BF-AC51AB992156}">
      <dgm:prSet/>
      <dgm:spPr/>
      <dgm:t>
        <a:bodyPr/>
        <a:lstStyle/>
        <a:p>
          <a:endParaRPr lang="pt-BR"/>
        </a:p>
      </dgm:t>
    </dgm:pt>
    <dgm:pt modelId="{CC2FD413-863B-45CE-B0C8-1DD9675E76B1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Editor de Texto</a:t>
          </a:r>
        </a:p>
      </dgm:t>
    </dgm:pt>
    <dgm:pt modelId="{CBD63804-47F2-43AD-AE02-A11B00C859EA}" type="parTrans" cxnId="{9F9C6FCF-B53D-4BF9-AEE0-D31C7B5BEE53}">
      <dgm:prSet/>
      <dgm:spPr/>
      <dgm:t>
        <a:bodyPr/>
        <a:lstStyle/>
        <a:p>
          <a:endParaRPr lang="pt-BR"/>
        </a:p>
      </dgm:t>
    </dgm:pt>
    <dgm:pt modelId="{909828A7-04E2-4955-9596-99A0303013AD}" type="sibTrans" cxnId="{9F9C6FCF-B53D-4BF9-AEE0-D31C7B5BEE53}">
      <dgm:prSet/>
      <dgm:spPr/>
      <dgm:t>
        <a:bodyPr/>
        <a:lstStyle/>
        <a:p>
          <a:endParaRPr lang="pt-BR"/>
        </a:p>
      </dgm:t>
    </dgm:pt>
    <dgm:pt modelId="{B1D4DAAD-9846-42F3-AC0E-BBF4D9B5BB1B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Planilha</a:t>
          </a:r>
        </a:p>
      </dgm:t>
    </dgm:pt>
    <dgm:pt modelId="{C8593C43-867C-4483-8822-D21668737E45}" type="parTrans" cxnId="{8D85264F-010A-4387-81B6-53062F3D99E1}">
      <dgm:prSet/>
      <dgm:spPr/>
      <dgm:t>
        <a:bodyPr/>
        <a:lstStyle/>
        <a:p>
          <a:endParaRPr lang="pt-BR"/>
        </a:p>
      </dgm:t>
    </dgm:pt>
    <dgm:pt modelId="{FD082F78-5D95-4C8C-9E98-F4202E05873D}" type="sibTrans" cxnId="{8D85264F-010A-4387-81B6-53062F3D99E1}">
      <dgm:prSet/>
      <dgm:spPr/>
      <dgm:t>
        <a:bodyPr/>
        <a:lstStyle/>
        <a:p>
          <a:endParaRPr lang="pt-BR"/>
        </a:p>
      </dgm:t>
    </dgm:pt>
    <dgm:pt modelId="{4F219B22-D9F3-4850-9CD8-EEBB6FCF059A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Navegador</a:t>
          </a:r>
        </a:p>
      </dgm:t>
    </dgm:pt>
    <dgm:pt modelId="{D066A7B5-01A1-4E29-AFB0-AF7869C92E9A}" type="parTrans" cxnId="{A0782862-F378-4827-9B00-040A68C1817B}">
      <dgm:prSet/>
      <dgm:spPr/>
      <dgm:t>
        <a:bodyPr/>
        <a:lstStyle/>
        <a:p>
          <a:endParaRPr lang="pt-BR"/>
        </a:p>
      </dgm:t>
    </dgm:pt>
    <dgm:pt modelId="{095DE73F-39C9-45F2-80D4-49F4F4277C79}" type="sibTrans" cxnId="{A0782862-F378-4827-9B00-040A68C1817B}">
      <dgm:prSet/>
      <dgm:spPr/>
      <dgm:t>
        <a:bodyPr/>
        <a:lstStyle/>
        <a:p>
          <a:endParaRPr lang="pt-BR"/>
        </a:p>
      </dgm:t>
    </dgm:pt>
    <dgm:pt modelId="{66425524-488D-401F-AC73-7A72796BC993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Antivírus</a:t>
          </a:r>
        </a:p>
      </dgm:t>
    </dgm:pt>
    <dgm:pt modelId="{6430F1BD-2AB6-4964-957A-D0DCB9250F08}" type="parTrans" cxnId="{1D631A58-93B2-4338-B177-1E5568ED0D21}">
      <dgm:prSet/>
      <dgm:spPr/>
      <dgm:t>
        <a:bodyPr/>
        <a:lstStyle/>
        <a:p>
          <a:endParaRPr lang="pt-BR"/>
        </a:p>
      </dgm:t>
    </dgm:pt>
    <dgm:pt modelId="{0919A5AD-85ED-46AF-8CEC-641E0089E678}" type="sibTrans" cxnId="{1D631A58-93B2-4338-B177-1E5568ED0D21}">
      <dgm:prSet/>
      <dgm:spPr/>
      <dgm:t>
        <a:bodyPr/>
        <a:lstStyle/>
        <a:p>
          <a:endParaRPr lang="pt-BR"/>
        </a:p>
      </dgm:t>
    </dgm:pt>
    <dgm:pt modelId="{85A32255-42F9-4403-8705-E7D819DBA513}" type="pres">
      <dgm:prSet presAssocID="{148B5566-A3A4-4813-A258-5CA4941EB4D2}" presName="compositeShape" presStyleCnt="0">
        <dgm:presLayoutVars>
          <dgm:chMax val="7"/>
          <dgm:dir/>
          <dgm:resizeHandles val="exact"/>
        </dgm:presLayoutVars>
      </dgm:prSet>
      <dgm:spPr/>
    </dgm:pt>
    <dgm:pt modelId="{B74E7689-A676-4F63-8153-8DE83473BB01}" type="pres">
      <dgm:prSet presAssocID="{148B5566-A3A4-4813-A258-5CA4941EB4D2}" presName="wedge1" presStyleLbl="node1" presStyleIdx="0" presStyleCnt="5"/>
      <dgm:spPr/>
    </dgm:pt>
    <dgm:pt modelId="{7D4C754E-D691-4F9A-A5C9-47CCFF22C669}" type="pres">
      <dgm:prSet presAssocID="{148B5566-A3A4-4813-A258-5CA4941EB4D2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87060C3-2270-4C56-9A23-B7514813BC76}" type="pres">
      <dgm:prSet presAssocID="{148B5566-A3A4-4813-A258-5CA4941EB4D2}" presName="wedge2" presStyleLbl="node1" presStyleIdx="1" presStyleCnt="5"/>
      <dgm:spPr/>
    </dgm:pt>
    <dgm:pt modelId="{4840BDE6-D954-4CD2-9C11-89F531FC273B}" type="pres">
      <dgm:prSet presAssocID="{148B5566-A3A4-4813-A258-5CA4941EB4D2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90C1A72-2CA2-4184-88E2-C8F951059D92}" type="pres">
      <dgm:prSet presAssocID="{148B5566-A3A4-4813-A258-5CA4941EB4D2}" presName="wedge3" presStyleLbl="node1" presStyleIdx="2" presStyleCnt="5"/>
      <dgm:spPr/>
    </dgm:pt>
    <dgm:pt modelId="{A1D9CDBD-0B61-4A45-83E1-FDEAA0F3D0D0}" type="pres">
      <dgm:prSet presAssocID="{148B5566-A3A4-4813-A258-5CA4941EB4D2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C2AF07B-3965-49FF-9241-F9E29466A6D9}" type="pres">
      <dgm:prSet presAssocID="{148B5566-A3A4-4813-A258-5CA4941EB4D2}" presName="wedge4" presStyleLbl="node1" presStyleIdx="3" presStyleCnt="5"/>
      <dgm:spPr/>
    </dgm:pt>
    <dgm:pt modelId="{B49CC177-BD30-41A3-B856-6F1BA136BC02}" type="pres">
      <dgm:prSet presAssocID="{148B5566-A3A4-4813-A258-5CA4941EB4D2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E6FE410-2FAB-4BE4-A9E1-FF85876D7850}" type="pres">
      <dgm:prSet presAssocID="{148B5566-A3A4-4813-A258-5CA4941EB4D2}" presName="wedge5" presStyleLbl="node1" presStyleIdx="4" presStyleCnt="5"/>
      <dgm:spPr/>
    </dgm:pt>
    <dgm:pt modelId="{86E0238F-6594-4CB2-A69C-F9F3CC789154}" type="pres">
      <dgm:prSet presAssocID="{148B5566-A3A4-4813-A258-5CA4941EB4D2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54E9302-716A-4F4D-8D42-1E9C8E88340B}" type="presOf" srcId="{6092ACF6-E9EE-4B75-9DF4-E96EC0E6477B}" destId="{7D4C754E-D691-4F9A-A5C9-47CCFF22C669}" srcOrd="1" destOrd="0" presId="urn:microsoft.com/office/officeart/2005/8/layout/chart3"/>
    <dgm:cxn modelId="{D3BEA303-0509-4677-B2BF-AC51AB992156}" srcId="{148B5566-A3A4-4813-A258-5CA4941EB4D2}" destId="{6092ACF6-E9EE-4B75-9DF4-E96EC0E6477B}" srcOrd="0" destOrd="0" parTransId="{5869748B-7424-4E3C-9CC9-AA192FB4D903}" sibTransId="{0561E11D-13E5-4D59-A699-035FF6850A39}"/>
    <dgm:cxn modelId="{2FF5D909-27CA-47D5-913C-9FD2E52CA3A4}" type="presOf" srcId="{66425524-488D-401F-AC73-7A72796BC993}" destId="{7E6FE410-2FAB-4BE4-A9E1-FF85876D7850}" srcOrd="0" destOrd="0" presId="urn:microsoft.com/office/officeart/2005/8/layout/chart3"/>
    <dgm:cxn modelId="{57E9DD0C-1BA4-4101-80CF-4494AE2DABEB}" type="presOf" srcId="{B1D4DAAD-9846-42F3-AC0E-BBF4D9B5BB1B}" destId="{090C1A72-2CA2-4184-88E2-C8F951059D92}" srcOrd="0" destOrd="0" presId="urn:microsoft.com/office/officeart/2005/8/layout/chart3"/>
    <dgm:cxn modelId="{769B401C-749D-4DD4-9D6D-E11BEC63179C}" type="presOf" srcId="{66425524-488D-401F-AC73-7A72796BC993}" destId="{86E0238F-6594-4CB2-A69C-F9F3CC789154}" srcOrd="1" destOrd="0" presId="urn:microsoft.com/office/officeart/2005/8/layout/chart3"/>
    <dgm:cxn modelId="{657A4643-62E0-4650-8424-0FC733329355}" type="presOf" srcId="{4F219B22-D9F3-4850-9CD8-EEBB6FCF059A}" destId="{B49CC177-BD30-41A3-B856-6F1BA136BC02}" srcOrd="1" destOrd="0" presId="urn:microsoft.com/office/officeart/2005/8/layout/chart3"/>
    <dgm:cxn modelId="{8D85264F-010A-4387-81B6-53062F3D99E1}" srcId="{148B5566-A3A4-4813-A258-5CA4941EB4D2}" destId="{B1D4DAAD-9846-42F3-AC0E-BBF4D9B5BB1B}" srcOrd="2" destOrd="0" parTransId="{C8593C43-867C-4483-8822-D21668737E45}" sibTransId="{FD082F78-5D95-4C8C-9E98-F4202E05873D}"/>
    <dgm:cxn modelId="{1D631A58-93B2-4338-B177-1E5568ED0D21}" srcId="{148B5566-A3A4-4813-A258-5CA4941EB4D2}" destId="{66425524-488D-401F-AC73-7A72796BC993}" srcOrd="4" destOrd="0" parTransId="{6430F1BD-2AB6-4964-957A-D0DCB9250F08}" sibTransId="{0919A5AD-85ED-46AF-8CEC-641E0089E678}"/>
    <dgm:cxn modelId="{A0782862-F378-4827-9B00-040A68C1817B}" srcId="{148B5566-A3A4-4813-A258-5CA4941EB4D2}" destId="{4F219B22-D9F3-4850-9CD8-EEBB6FCF059A}" srcOrd="3" destOrd="0" parTransId="{D066A7B5-01A1-4E29-AFB0-AF7869C92E9A}" sibTransId="{095DE73F-39C9-45F2-80D4-49F4F4277C79}"/>
    <dgm:cxn modelId="{CC91A46C-3379-47ED-82E9-4A799C4ED5A9}" type="presOf" srcId="{148B5566-A3A4-4813-A258-5CA4941EB4D2}" destId="{85A32255-42F9-4403-8705-E7D819DBA513}" srcOrd="0" destOrd="0" presId="urn:microsoft.com/office/officeart/2005/8/layout/chart3"/>
    <dgm:cxn modelId="{DC485574-C4F3-4734-8850-FB72C8009B28}" type="presOf" srcId="{6092ACF6-E9EE-4B75-9DF4-E96EC0E6477B}" destId="{B74E7689-A676-4F63-8153-8DE83473BB01}" srcOrd="0" destOrd="0" presId="urn:microsoft.com/office/officeart/2005/8/layout/chart3"/>
    <dgm:cxn modelId="{18DD778B-9591-4C17-82A4-658052FA47BB}" type="presOf" srcId="{CC2FD413-863B-45CE-B0C8-1DD9675E76B1}" destId="{4840BDE6-D954-4CD2-9C11-89F531FC273B}" srcOrd="1" destOrd="0" presId="urn:microsoft.com/office/officeart/2005/8/layout/chart3"/>
    <dgm:cxn modelId="{C57839B3-F67D-4C08-A39F-8B9C6A4FBAF3}" type="presOf" srcId="{CC2FD413-863B-45CE-B0C8-1DD9675E76B1}" destId="{887060C3-2270-4C56-9A23-B7514813BC76}" srcOrd="0" destOrd="0" presId="urn:microsoft.com/office/officeart/2005/8/layout/chart3"/>
    <dgm:cxn modelId="{9F9C6FCF-B53D-4BF9-AEE0-D31C7B5BEE53}" srcId="{148B5566-A3A4-4813-A258-5CA4941EB4D2}" destId="{CC2FD413-863B-45CE-B0C8-1DD9675E76B1}" srcOrd="1" destOrd="0" parTransId="{CBD63804-47F2-43AD-AE02-A11B00C859EA}" sibTransId="{909828A7-04E2-4955-9596-99A0303013AD}"/>
    <dgm:cxn modelId="{D6E5C7DB-DDB3-4F93-8F77-5048F4360E70}" type="presOf" srcId="{4F219B22-D9F3-4850-9CD8-EEBB6FCF059A}" destId="{4C2AF07B-3965-49FF-9241-F9E29466A6D9}" srcOrd="0" destOrd="0" presId="urn:microsoft.com/office/officeart/2005/8/layout/chart3"/>
    <dgm:cxn modelId="{DB996FFB-4650-44A1-8096-DE0BF0E014F9}" type="presOf" srcId="{B1D4DAAD-9846-42F3-AC0E-BBF4D9B5BB1B}" destId="{A1D9CDBD-0B61-4A45-83E1-FDEAA0F3D0D0}" srcOrd="1" destOrd="0" presId="urn:microsoft.com/office/officeart/2005/8/layout/chart3"/>
    <dgm:cxn modelId="{B2F04CCA-E8E9-4DA5-88A0-CA8C89B2195B}" type="presParOf" srcId="{85A32255-42F9-4403-8705-E7D819DBA513}" destId="{B74E7689-A676-4F63-8153-8DE83473BB01}" srcOrd="0" destOrd="0" presId="urn:microsoft.com/office/officeart/2005/8/layout/chart3"/>
    <dgm:cxn modelId="{66A4BF53-C3D2-49C4-A933-C2FAE44A8678}" type="presParOf" srcId="{85A32255-42F9-4403-8705-E7D819DBA513}" destId="{7D4C754E-D691-4F9A-A5C9-47CCFF22C669}" srcOrd="1" destOrd="0" presId="urn:microsoft.com/office/officeart/2005/8/layout/chart3"/>
    <dgm:cxn modelId="{5AD741F5-D38C-43F3-A6C7-5359AF333BD5}" type="presParOf" srcId="{85A32255-42F9-4403-8705-E7D819DBA513}" destId="{887060C3-2270-4C56-9A23-B7514813BC76}" srcOrd="2" destOrd="0" presId="urn:microsoft.com/office/officeart/2005/8/layout/chart3"/>
    <dgm:cxn modelId="{9B2F6C82-D82B-475A-8F31-FBA37220CD6F}" type="presParOf" srcId="{85A32255-42F9-4403-8705-E7D819DBA513}" destId="{4840BDE6-D954-4CD2-9C11-89F531FC273B}" srcOrd="3" destOrd="0" presId="urn:microsoft.com/office/officeart/2005/8/layout/chart3"/>
    <dgm:cxn modelId="{692DAD3C-DAE9-439C-B165-4A516180249B}" type="presParOf" srcId="{85A32255-42F9-4403-8705-E7D819DBA513}" destId="{090C1A72-2CA2-4184-88E2-C8F951059D92}" srcOrd="4" destOrd="0" presId="urn:microsoft.com/office/officeart/2005/8/layout/chart3"/>
    <dgm:cxn modelId="{4156AEE8-686A-488B-BFE6-511528CB0E86}" type="presParOf" srcId="{85A32255-42F9-4403-8705-E7D819DBA513}" destId="{A1D9CDBD-0B61-4A45-83E1-FDEAA0F3D0D0}" srcOrd="5" destOrd="0" presId="urn:microsoft.com/office/officeart/2005/8/layout/chart3"/>
    <dgm:cxn modelId="{C8486726-6D6B-4979-A950-78FBE6C10B2B}" type="presParOf" srcId="{85A32255-42F9-4403-8705-E7D819DBA513}" destId="{4C2AF07B-3965-49FF-9241-F9E29466A6D9}" srcOrd="6" destOrd="0" presId="urn:microsoft.com/office/officeart/2005/8/layout/chart3"/>
    <dgm:cxn modelId="{47460C46-C52D-4021-9A94-185C38DEEF7E}" type="presParOf" srcId="{85A32255-42F9-4403-8705-E7D819DBA513}" destId="{B49CC177-BD30-41A3-B856-6F1BA136BC02}" srcOrd="7" destOrd="0" presId="urn:microsoft.com/office/officeart/2005/8/layout/chart3"/>
    <dgm:cxn modelId="{37084D3C-74CF-4675-96C7-0B2BC79C540E}" type="presParOf" srcId="{85A32255-42F9-4403-8705-E7D819DBA513}" destId="{7E6FE410-2FAB-4BE4-A9E1-FF85876D7850}" srcOrd="8" destOrd="0" presId="urn:microsoft.com/office/officeart/2005/8/layout/chart3"/>
    <dgm:cxn modelId="{2F24E1B3-B248-46AC-818A-5F278E678FD7}" type="presParOf" srcId="{85A32255-42F9-4403-8705-E7D819DBA513}" destId="{86E0238F-6594-4CB2-A69C-F9F3CC789154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0A83D-4B30-4FB8-97A1-88BB90839D71}">
      <dsp:nvSpPr>
        <dsp:cNvPr id="0" name=""/>
        <dsp:cNvSpPr/>
      </dsp:nvSpPr>
      <dsp:spPr>
        <a:xfrm>
          <a:off x="1760955" y="2086950"/>
          <a:ext cx="1302624" cy="1302624"/>
        </a:xfrm>
        <a:prstGeom prst="ellipse">
          <a:avLst/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>
              <a:solidFill>
                <a:schemeClr val="bg1"/>
              </a:solidFill>
            </a:rPr>
            <a:t>CPU</a:t>
          </a:r>
        </a:p>
      </dsp:txBody>
      <dsp:txXfrm>
        <a:off x="1951720" y="2277715"/>
        <a:ext cx="921094" cy="921094"/>
      </dsp:txXfrm>
    </dsp:sp>
    <dsp:sp modelId="{2890971A-024E-4BC0-B740-3D5AC2853D86}">
      <dsp:nvSpPr>
        <dsp:cNvPr id="0" name=""/>
        <dsp:cNvSpPr/>
      </dsp:nvSpPr>
      <dsp:spPr>
        <a:xfrm rot="11700000">
          <a:off x="600162" y="2219601"/>
          <a:ext cx="1138383" cy="3712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C50F77-9ACB-49AF-8166-1C8D56BC59E3}">
      <dsp:nvSpPr>
        <dsp:cNvPr id="0" name=""/>
        <dsp:cNvSpPr/>
      </dsp:nvSpPr>
      <dsp:spPr>
        <a:xfrm>
          <a:off x="810" y="1762910"/>
          <a:ext cx="1237493" cy="98999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1"/>
              </a:solidFill>
            </a:rPr>
            <a:t>Jogo</a:t>
          </a:r>
        </a:p>
      </dsp:txBody>
      <dsp:txXfrm>
        <a:off x="29806" y="1791906"/>
        <a:ext cx="1179501" cy="932002"/>
      </dsp:txXfrm>
    </dsp:sp>
    <dsp:sp modelId="{9B2E51F4-67C0-4FE3-AF26-72D502ABE36E}">
      <dsp:nvSpPr>
        <dsp:cNvPr id="0" name=""/>
        <dsp:cNvSpPr/>
      </dsp:nvSpPr>
      <dsp:spPr>
        <a:xfrm rot="14700000">
          <a:off x="1299268" y="1386438"/>
          <a:ext cx="1138383" cy="3712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751CDE-E3BD-41DA-ADDD-C20DB5F0C086}">
      <dsp:nvSpPr>
        <dsp:cNvPr id="0" name=""/>
        <dsp:cNvSpPr/>
      </dsp:nvSpPr>
      <dsp:spPr>
        <a:xfrm>
          <a:off x="1009162" y="561202"/>
          <a:ext cx="1237493" cy="98999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1"/>
              </a:solidFill>
            </a:rPr>
            <a:t>Editor de Texto</a:t>
          </a:r>
        </a:p>
      </dsp:txBody>
      <dsp:txXfrm>
        <a:off x="1038158" y="590198"/>
        <a:ext cx="1179501" cy="932002"/>
      </dsp:txXfrm>
    </dsp:sp>
    <dsp:sp modelId="{F8659810-0617-47BA-A955-D3FAE09AC7FF}">
      <dsp:nvSpPr>
        <dsp:cNvPr id="0" name=""/>
        <dsp:cNvSpPr/>
      </dsp:nvSpPr>
      <dsp:spPr>
        <a:xfrm rot="17700000">
          <a:off x="2386884" y="1386438"/>
          <a:ext cx="1138383" cy="3712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CF1865-AF83-43C7-96EA-3E5467AF34C3}">
      <dsp:nvSpPr>
        <dsp:cNvPr id="0" name=""/>
        <dsp:cNvSpPr/>
      </dsp:nvSpPr>
      <dsp:spPr>
        <a:xfrm>
          <a:off x="2577879" y="561202"/>
          <a:ext cx="1237493" cy="98999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1"/>
              </a:solidFill>
            </a:rPr>
            <a:t>Planilha</a:t>
          </a:r>
        </a:p>
      </dsp:txBody>
      <dsp:txXfrm>
        <a:off x="2606875" y="590198"/>
        <a:ext cx="1179501" cy="932002"/>
      </dsp:txXfrm>
    </dsp:sp>
    <dsp:sp modelId="{BC6488BD-E071-4C07-B8C8-7287D2DC5494}">
      <dsp:nvSpPr>
        <dsp:cNvPr id="0" name=""/>
        <dsp:cNvSpPr/>
      </dsp:nvSpPr>
      <dsp:spPr>
        <a:xfrm rot="20700000">
          <a:off x="3085990" y="2219601"/>
          <a:ext cx="1138383" cy="3712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86A118-3860-49AD-A2EC-42B783964CCA}">
      <dsp:nvSpPr>
        <dsp:cNvPr id="0" name=""/>
        <dsp:cNvSpPr/>
      </dsp:nvSpPr>
      <dsp:spPr>
        <a:xfrm>
          <a:off x="3586232" y="1762910"/>
          <a:ext cx="1237493" cy="98999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1"/>
              </a:solidFill>
            </a:rPr>
            <a:t>Navegador</a:t>
          </a:r>
        </a:p>
      </dsp:txBody>
      <dsp:txXfrm>
        <a:off x="3615228" y="1791906"/>
        <a:ext cx="1179501" cy="932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E7689-A676-4F63-8153-8DE83473BB01}">
      <dsp:nvSpPr>
        <dsp:cNvPr id="0" name=""/>
        <dsp:cNvSpPr/>
      </dsp:nvSpPr>
      <dsp:spPr>
        <a:xfrm>
          <a:off x="361406" y="222724"/>
          <a:ext cx="3131194" cy="3131194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Jogo</a:t>
          </a:r>
        </a:p>
      </dsp:txBody>
      <dsp:txXfrm>
        <a:off x="1966516" y="690540"/>
        <a:ext cx="1062369" cy="726884"/>
      </dsp:txXfrm>
    </dsp:sp>
    <dsp:sp modelId="{887060C3-2270-4C56-9A23-B7514813BC76}">
      <dsp:nvSpPr>
        <dsp:cNvPr id="0" name=""/>
        <dsp:cNvSpPr/>
      </dsp:nvSpPr>
      <dsp:spPr>
        <a:xfrm>
          <a:off x="251815" y="373693"/>
          <a:ext cx="3131194" cy="3131194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Editor de Texto</a:t>
          </a:r>
        </a:p>
      </dsp:txBody>
      <dsp:txXfrm>
        <a:off x="2298274" y="1790185"/>
        <a:ext cx="931903" cy="786526"/>
      </dsp:txXfrm>
    </dsp:sp>
    <dsp:sp modelId="{090C1A72-2CA2-4184-88E2-C8F951059D92}">
      <dsp:nvSpPr>
        <dsp:cNvPr id="0" name=""/>
        <dsp:cNvSpPr/>
      </dsp:nvSpPr>
      <dsp:spPr>
        <a:xfrm>
          <a:off x="251815" y="373693"/>
          <a:ext cx="3131194" cy="3131194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Planilha</a:t>
          </a:r>
        </a:p>
      </dsp:txBody>
      <dsp:txXfrm>
        <a:off x="1258270" y="2722088"/>
        <a:ext cx="1118283" cy="670970"/>
      </dsp:txXfrm>
    </dsp:sp>
    <dsp:sp modelId="{4C2AF07B-3965-49FF-9241-F9E29466A6D9}">
      <dsp:nvSpPr>
        <dsp:cNvPr id="0" name=""/>
        <dsp:cNvSpPr/>
      </dsp:nvSpPr>
      <dsp:spPr>
        <a:xfrm>
          <a:off x="251815" y="373693"/>
          <a:ext cx="3131194" cy="3131194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Navegador</a:t>
          </a:r>
        </a:p>
      </dsp:txBody>
      <dsp:txXfrm>
        <a:off x="400919" y="1790185"/>
        <a:ext cx="931903" cy="786526"/>
      </dsp:txXfrm>
    </dsp:sp>
    <dsp:sp modelId="{7E6FE410-2FAB-4BE4-A9E1-FF85876D7850}">
      <dsp:nvSpPr>
        <dsp:cNvPr id="0" name=""/>
        <dsp:cNvSpPr/>
      </dsp:nvSpPr>
      <dsp:spPr>
        <a:xfrm>
          <a:off x="251815" y="373693"/>
          <a:ext cx="3131194" cy="3131194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Antivírus</a:t>
          </a:r>
        </a:p>
      </dsp:txBody>
      <dsp:txXfrm>
        <a:off x="708447" y="850827"/>
        <a:ext cx="1062369" cy="726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Principais características do sistema operacional Windows e o seu modelo de programação. Apresentação do ambiente de trabalho e construção do primeiro programa para Windows. Criação de caixas de mensagens e janelas.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404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guia de criação</a:t>
            </a:r>
            <a:r>
              <a:rPr lang="pt-BR" baseline="0" dirty="0"/>
              <a:t> de projetos para Desktop será mostrada. </a:t>
            </a:r>
          </a:p>
          <a:p>
            <a:endParaRPr lang="pt-BR" baseline="0" dirty="0"/>
          </a:p>
          <a:p>
            <a:r>
              <a:rPr lang="pt-BR" baseline="0" dirty="0"/>
              <a:t>A opção SDL faz com que o compilador faça algumas verificações de segurança no código: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Transforma algumas mensagens de “</a:t>
            </a:r>
            <a:r>
              <a:rPr lang="pt-BR" baseline="0" dirty="0" err="1"/>
              <a:t>warning</a:t>
            </a:r>
            <a:r>
              <a:rPr lang="pt-BR" baseline="0" dirty="0"/>
              <a:t>” em erros na compilação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Na geração de código, traz proteção adicional contra “buffer </a:t>
            </a:r>
            <a:r>
              <a:rPr lang="pt-BR" baseline="0" dirty="0" err="1"/>
              <a:t>overrun</a:t>
            </a:r>
            <a:r>
              <a:rPr lang="pt-BR" baseline="0" dirty="0"/>
              <a:t>” e faz sanitização/inicialização de ponteiros em alguns cenários conhecidos.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747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programas serão escritos dentro de arquivos com a extensão .</a:t>
            </a:r>
            <a:r>
              <a:rPr lang="pt-BR" dirty="0" err="1"/>
              <a:t>cpp</a:t>
            </a:r>
            <a:r>
              <a:rPr lang="pt-BR" dirty="0"/>
              <a:t> e devem ser adicionados em Arquivos de Origem (</a:t>
            </a:r>
            <a:r>
              <a:rPr lang="pt-BR" dirty="0" err="1"/>
              <a:t>Source</a:t>
            </a:r>
            <a:r>
              <a:rPr lang="pt-BR" baseline="0" dirty="0"/>
              <a:t> Files).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61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Diferentes</a:t>
            </a:r>
            <a:r>
              <a:rPr lang="pt-BR" baseline="0" dirty="0"/>
              <a:t> tipos de arquivos podem ser inseridos em um projeto. Para inserir o código fonte de um programa escolha Código &gt; Arquivo C++ (.</a:t>
            </a:r>
            <a:r>
              <a:rPr lang="pt-BR" baseline="0" dirty="0" err="1"/>
              <a:t>cpp</a:t>
            </a:r>
            <a:r>
              <a:rPr lang="pt-BR" baseline="0" dirty="0"/>
              <a:t>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735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Alterando para “Não Definido” estamos usando o conjunto padrão, que é o ASCII.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14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Copiar e colar o programa </a:t>
            </a:r>
            <a:r>
              <a:rPr lang="pt-BR" sz="1200">
                <a:solidFill>
                  <a:schemeClr val="bg1"/>
                </a:solidFill>
              </a:rPr>
              <a:t>do arquivo </a:t>
            </a:r>
            <a:r>
              <a:rPr lang="pt-BR" sz="1200" dirty="0">
                <a:solidFill>
                  <a:schemeClr val="bg1"/>
                </a:solidFill>
              </a:rPr>
              <a:t>HelloMsg.txt </a:t>
            </a:r>
            <a:r>
              <a:rPr lang="pt-BR" sz="1200">
                <a:solidFill>
                  <a:schemeClr val="bg1"/>
                </a:solidFill>
              </a:rPr>
              <a:t>(Lab01)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620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21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APIENTRY é definido como WINAPI, que é definido como __</a:t>
            </a:r>
            <a:r>
              <a:rPr lang="pt-BR" dirty="0" err="1"/>
              <a:t>stdcall</a:t>
            </a:r>
            <a:r>
              <a:rPr lang="pt-BR" dirty="0"/>
              <a:t>, </a:t>
            </a:r>
            <a:r>
              <a:rPr lang="pt-BR" baseline="0" dirty="0"/>
              <a:t>um modificador que define como deve ser usada a pilha na passagem de argumentos e no retorno de valores em uma chamada de função.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designações _In_ e _In_opt_ fazem parte da “Microsoft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source-code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(SAL) e são usadas pela ferramenta de Análise de Código do Visual Studio.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976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976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versões antigas do windows, ao abrir várias</a:t>
            </a:r>
            <a:r>
              <a:rPr lang="pt-BR" baseline="0" dirty="0"/>
              <a:t> cópias simultâneas do mesmo programa, </a:t>
            </a:r>
            <a:r>
              <a:rPr lang="pt-BR" dirty="0"/>
              <a:t>hPrevInstance guardava a identificação da última</a:t>
            </a:r>
            <a:r>
              <a:rPr lang="pt-BR" baseline="0" dirty="0"/>
              <a:t> instância aberta. Isso permitia que a nova cópia obtivesse dados da outra instância e se configurasse mais rapidamente.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688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 dirty="0" err="1">
                <a:solidFill>
                  <a:schemeClr val="bg1"/>
                </a:solidFill>
              </a:rPr>
              <a:t>MessageBox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788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34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Mensagens são registros contendo informações sobre um evento. Qualquer interação</a:t>
            </a:r>
            <a:r>
              <a:rPr lang="pt-BR" baseline="0" dirty="0"/>
              <a:t> do usuário com a janela gera um evento.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024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TranslateMessage</a:t>
            </a:r>
            <a:r>
              <a:rPr lang="pt-BR" baseline="0" dirty="0"/>
              <a:t> – traduz os códigos de teclas de “Virtual Key Codes” para o formato WM_CHAR (caractere). </a:t>
            </a:r>
          </a:p>
          <a:p>
            <a:r>
              <a:rPr lang="pt-BR" baseline="0" dirty="0" err="1"/>
              <a:t>DispatchMessage</a:t>
            </a:r>
            <a:r>
              <a:rPr lang="pt-BR" baseline="0" dirty="0"/>
              <a:t> – despacha as mensagens já traduzidas para a </a:t>
            </a:r>
            <a:r>
              <a:rPr lang="pt-BR" baseline="0" dirty="0" err="1"/>
              <a:t>Window</a:t>
            </a:r>
            <a:r>
              <a:rPr lang="pt-BR" baseline="0" dirty="0"/>
              <a:t> Procedure.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507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DrawText</a:t>
            </a:r>
            <a:r>
              <a:rPr lang="pt-BR" baseline="0" dirty="0"/>
              <a:t> mostra o texto dentro de uma região retangular e usa parâmetros para alinhar o texto dentro desta região.</a:t>
            </a:r>
            <a:br>
              <a:rPr lang="pt-BR" baseline="0" dirty="0"/>
            </a:br>
            <a:r>
              <a:rPr lang="pt-BR" baseline="0" dirty="0" err="1"/>
              <a:t>TextOut</a:t>
            </a:r>
            <a:r>
              <a:rPr lang="pt-BR" baseline="0" dirty="0"/>
              <a:t> mostra o texto em uma posição (</a:t>
            </a:r>
            <a:r>
              <a:rPr lang="pt-BR" baseline="0" dirty="0" err="1"/>
              <a:t>x,y</a:t>
            </a:r>
            <a:r>
              <a:rPr lang="pt-BR" baseline="0" dirty="0"/>
              <a:t>) da janela. O último parâmetro é o tamanho do texto (passando -1 deixa a função fazer esse cálculo para você).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898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 dirty="0" err="1">
                <a:solidFill>
                  <a:schemeClr val="bg1"/>
                </a:solidFill>
              </a:rPr>
              <a:t>ProgWindows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69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 dirty="0" err="1">
                <a:solidFill>
                  <a:schemeClr val="bg1"/>
                </a:solidFill>
              </a:rPr>
              <a:t>PalindroWin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11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Eles acessam uma API que expõe</a:t>
            </a:r>
            <a:r>
              <a:rPr lang="pt-BR" baseline="0" dirty="0"/>
              <a:t> funcionalidades do sistema operacional e do hardware para a sua aplicação (jogo).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41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GDI é de particular interesse para nós que queremos desenhar coisas na tela.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72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MSDN – Microsoft Developer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707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*</a:t>
            </a:r>
            <a:r>
              <a:rPr lang="pt-BR" baseline="30000" dirty="0"/>
              <a:t> </a:t>
            </a:r>
            <a:r>
              <a:rPr lang="pt-BR" baseline="0" dirty="0"/>
              <a:t>No Visual C++ até a biblioteca padrão da linguagem é uma DLL. Se o programador quiser inserir a biblioteca no programa é preciso mudar uma opção no compilador.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943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 (</a:t>
            </a:r>
            <a:r>
              <a:rPr lang="pt-BR" dirty="0" err="1"/>
              <a:t>int</a:t>
            </a:r>
            <a:r>
              <a:rPr lang="pt-BR" baseline="0" dirty="0"/>
              <a:t> </a:t>
            </a:r>
            <a:r>
              <a:rPr lang="pt-BR" baseline="0" dirty="0" err="1"/>
              <a:t>argc</a:t>
            </a:r>
            <a:r>
              <a:rPr lang="pt-BR" baseline="0" dirty="0"/>
              <a:t>, char ** </a:t>
            </a:r>
            <a:r>
              <a:rPr lang="pt-BR" baseline="0" dirty="0" err="1"/>
              <a:t>argv</a:t>
            </a:r>
            <a:r>
              <a:rPr lang="pt-BR" baseline="0" dirty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100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Visual Studio todo programa deve fazer parte de um projeto.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461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Esse assistente cria um projeto que utiliza a biblioteca Win32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69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iângulo retângulo 9">
            <a:extLst>
              <a:ext uri="{FF2B5EF4-FFF2-40B4-BE49-F238E27FC236}">
                <a16:creationId xmlns:a16="http://schemas.microsoft.com/office/drawing/2014/main" id="{60A2E703-60B8-45DB-8221-FEF0126828C8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Número de Slide 26">
            <a:extLst>
              <a:ext uri="{FF2B5EF4-FFF2-40B4-BE49-F238E27FC236}">
                <a16:creationId xmlns:a16="http://schemas.microsoft.com/office/drawing/2014/main" id="{ACF4C3FF-E2ED-4FE9-A8B2-8CBC53B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8" name="Título 8">
            <a:extLst>
              <a:ext uri="{FF2B5EF4-FFF2-40B4-BE49-F238E27FC236}">
                <a16:creationId xmlns:a16="http://schemas.microsoft.com/office/drawing/2014/main" id="{79F30E31-FA5C-44B4-87A6-871581E9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9" name="Subtítulo 16">
            <a:extLst>
              <a:ext uri="{FF2B5EF4-FFF2-40B4-BE49-F238E27FC236}">
                <a16:creationId xmlns:a16="http://schemas.microsoft.com/office/drawing/2014/main" id="{3C8CF51F-A047-47E5-9D97-4B9DB140C9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FD21A46A-43A2-8840-83D7-223B3FA855C2}"/>
              </a:ext>
            </a:extLst>
          </p:cNvPr>
          <p:cNvSpPr>
            <a:spLocks/>
          </p:cNvSpPr>
          <p:nvPr userDrawn="1"/>
        </p:nvSpPr>
        <p:spPr bwMode="auto">
          <a:xfrm rot="10800000" flipH="1">
            <a:off x="0" y="-5"/>
            <a:ext cx="6600056" cy="836713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Forma livre 12">
            <a:extLst>
              <a:ext uri="{FF2B5EF4-FFF2-40B4-BE49-F238E27FC236}">
                <a16:creationId xmlns:a16="http://schemas.microsoft.com/office/drawing/2014/main" id="{782DCE2E-43AB-A649-AFE9-41FD54D1B576}"/>
              </a:ext>
            </a:extLst>
          </p:cNvPr>
          <p:cNvSpPr>
            <a:spLocks/>
          </p:cNvSpPr>
          <p:nvPr userDrawn="1"/>
        </p:nvSpPr>
        <p:spPr bwMode="auto">
          <a:xfrm flipV="1">
            <a:off x="-2" y="0"/>
            <a:ext cx="12192002" cy="8924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Triângulo retângulo 9">
            <a:extLst>
              <a:ext uri="{FF2B5EF4-FFF2-40B4-BE49-F238E27FC236}">
                <a16:creationId xmlns:a16="http://schemas.microsoft.com/office/drawing/2014/main" id="{E3E564AB-DCA1-2745-A970-AE20FC8E4C20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Forma livre 12">
            <a:extLst>
              <a:ext uri="{FF2B5EF4-FFF2-40B4-BE49-F238E27FC236}">
                <a16:creationId xmlns:a16="http://schemas.microsoft.com/office/drawing/2014/main" id="{3436E75A-2ED3-3D4D-8B6B-F0C501B2813A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Triângulo retângulo 13">
            <a:extLst>
              <a:ext uri="{FF2B5EF4-FFF2-40B4-BE49-F238E27FC236}">
                <a16:creationId xmlns:a16="http://schemas.microsoft.com/office/drawing/2014/main" id="{2131DB62-6A5D-1F42-89F1-AD2040967F89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A90F7F40-3067-5F4A-A329-9D905519EB6A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b="1" dirty="0">
                <a:solidFill>
                  <a:schemeClr val="tx1"/>
                </a:solidFill>
              </a:rPr>
              <a:t>Judson</a:t>
            </a:r>
            <a:r>
              <a:rPr lang="pt-BR" sz="1800" b="1" baseline="0" dirty="0">
                <a:solidFill>
                  <a:schemeClr val="tx1"/>
                </a:solidFill>
              </a:rPr>
              <a:t> Santos Santiago</a:t>
            </a:r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20" name="Forma livre 11">
            <a:extLst>
              <a:ext uri="{FF2B5EF4-FFF2-40B4-BE49-F238E27FC236}">
                <a16:creationId xmlns:a16="http://schemas.microsoft.com/office/drawing/2014/main" id="{60C37057-FFC0-E245-9321-587F9447D2B6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466A3D22-8800-764B-BCA8-6C92133492C5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4F171BC-6975-CC42-9D38-938B18FDFE2E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13" name="Forma livre 12"/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2" name="Forma livre 11"/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4" name="Triângulo retângulo 13"/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FC37E-E1D3-44D7-8B41-F073751EC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/>
              <a:t>Programação Windows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C15F51-7345-4749-84BD-440F8B68E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96059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Primeiro Programa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1349"/>
            <a:ext cx="10972800" cy="4525963"/>
          </a:xfrm>
        </p:spPr>
        <p:txBody>
          <a:bodyPr/>
          <a:lstStyle/>
          <a:p>
            <a:r>
              <a:rPr lang="pt-BR" dirty="0"/>
              <a:t>O primeiro programa para Windows: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4" name="CaixaDeTexto 35"/>
          <p:cNvSpPr txBox="1"/>
          <p:nvPr/>
        </p:nvSpPr>
        <p:spPr>
          <a:xfrm>
            <a:off x="1055440" y="2551544"/>
            <a:ext cx="10526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&lt;windows.h&gt;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hInstance,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In_opt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"Oi Windows!"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"Mensagem"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FE2CF6-7AAF-4594-AC11-58FBAA7C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3004547"/>
            <a:ext cx="15049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5796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3CEE232-DB6B-49C1-B018-FC64336F9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832" y="1927374"/>
            <a:ext cx="6523909" cy="4525962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759D651D-DF59-4676-B1B9-38F69FF3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AD711ED6-AB75-4361-B25D-58273ECF0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83" t="59886" r="5686" b="25408"/>
          <a:stretch/>
        </p:blipFill>
        <p:spPr>
          <a:xfrm>
            <a:off x="1591519" y="3941068"/>
            <a:ext cx="4536504" cy="1313656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0ADDBD9-75B7-4AB5-BE48-08A5B20878AB}"/>
              </a:ext>
            </a:extLst>
          </p:cNvPr>
          <p:cNvSpPr txBox="1"/>
          <p:nvPr/>
        </p:nvSpPr>
        <p:spPr>
          <a:xfrm>
            <a:off x="1299531" y="221768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Nova janela de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Boas Vindas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 do 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329893557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Criar um projeto no Visual Studio: 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Arquivo </a:t>
            </a:r>
            <a:r>
              <a:rPr lang="pt-BR" sz="2000" dirty="0"/>
              <a:t>&gt;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Novo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Projeto...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F5DC8E8-AD57-4595-8E7F-9F3ED938FEBF}"/>
              </a:ext>
            </a:extLst>
          </p:cNvPr>
          <p:cNvGrpSpPr/>
          <p:nvPr/>
        </p:nvGrpSpPr>
        <p:grpSpPr>
          <a:xfrm>
            <a:off x="1684131" y="2425445"/>
            <a:ext cx="8982075" cy="3695700"/>
            <a:chOff x="1684131" y="2425445"/>
            <a:chExt cx="8982075" cy="36957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280E0737-864E-4CF3-BB33-2424CA876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4131" y="2425445"/>
              <a:ext cx="8982075" cy="3695700"/>
            </a:xfrm>
            <a:prstGeom prst="rect">
              <a:avLst/>
            </a:prstGeom>
          </p:spPr>
        </p:pic>
        <p:sp>
          <p:nvSpPr>
            <p:cNvPr id="9" name="Retângulo 8"/>
            <p:cNvSpPr/>
            <p:nvPr/>
          </p:nvSpPr>
          <p:spPr>
            <a:xfrm>
              <a:off x="2130841" y="2780397"/>
              <a:ext cx="4165184" cy="277127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1002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372225" y="2815074"/>
              <a:ext cx="4181475" cy="29007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1002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5062614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A7B3331-C05E-4E73-8821-6666AC43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5840" y="1927374"/>
            <a:ext cx="6523909" cy="4525962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47492FF7-7E69-4FB6-A574-77D7D9BB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53B5B869-C0E9-4F25-89A6-20656AB76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50" t="38184" r="7073" b="49088"/>
          <a:stretch/>
        </p:blipFill>
        <p:spPr>
          <a:xfrm>
            <a:off x="839416" y="4248665"/>
            <a:ext cx="6183688" cy="105254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275F606-E559-40C3-BB07-2BB0C7D8F16A}"/>
              </a:ext>
            </a:extLst>
          </p:cNvPr>
          <p:cNvSpPr txBox="1"/>
          <p:nvPr/>
        </p:nvSpPr>
        <p:spPr>
          <a:xfrm>
            <a:off x="808212" y="2609335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Na tela de seleção do projeto, escolher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Assistente do Windows Desktop</a:t>
            </a:r>
          </a:p>
        </p:txBody>
      </p:sp>
    </p:spTree>
    <p:extLst>
      <p:ext uri="{BB962C8B-B14F-4D97-AF65-F5344CB8AC3E}">
        <p14:creationId xmlns:p14="http://schemas.microsoft.com/office/powerpoint/2010/main" val="321688957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Criar um projeto usando o Assistente: 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HelloWindows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2D5030-A066-4984-82B0-AAD879A666E5}"/>
              </a:ext>
            </a:extLst>
          </p:cNvPr>
          <p:cNvGrpSpPr/>
          <p:nvPr/>
        </p:nvGrpSpPr>
        <p:grpSpPr>
          <a:xfrm>
            <a:off x="2521449" y="2362870"/>
            <a:ext cx="7174951" cy="3946450"/>
            <a:chOff x="2353391" y="2397664"/>
            <a:chExt cx="7174951" cy="394645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145CE14-FE79-4744-A4F3-45FED74608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005" r="27419" b="38450"/>
            <a:stretch/>
          </p:blipFill>
          <p:spPr>
            <a:xfrm>
              <a:off x="2353391" y="2397664"/>
              <a:ext cx="7174951" cy="3946450"/>
            </a:xfrm>
            <a:prstGeom prst="rect">
              <a:avLst/>
            </a:prstGeom>
          </p:spPr>
        </p:pic>
        <p:sp>
          <p:nvSpPr>
            <p:cNvPr id="7" name="Retângulo 6"/>
            <p:cNvSpPr/>
            <p:nvPr/>
          </p:nvSpPr>
          <p:spPr>
            <a:xfrm>
              <a:off x="2828925" y="4675066"/>
              <a:ext cx="5324475" cy="31427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28925" y="3876411"/>
              <a:ext cx="5324475" cy="31427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828924" y="5473721"/>
              <a:ext cx="5324475" cy="31427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9825225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Criar um Projeto do Windows Desktop: 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Aplicativo da Área de Trabalho (.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exe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pt-BR" sz="2000" dirty="0"/>
              <a:t> &gt;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Projeto Vazio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C284211-5D8C-408E-A6C3-842E68ECAAD2}"/>
              </a:ext>
            </a:extLst>
          </p:cNvPr>
          <p:cNvGrpSpPr/>
          <p:nvPr/>
        </p:nvGrpSpPr>
        <p:grpSpPr>
          <a:xfrm>
            <a:off x="1041648" y="2708920"/>
            <a:ext cx="9950896" cy="3232380"/>
            <a:chOff x="1041648" y="2708920"/>
            <a:chExt cx="9950896" cy="323238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A8772B1-EBA4-4D86-8C93-B6BDC11DB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850" b="17792"/>
            <a:stretch/>
          </p:blipFill>
          <p:spPr>
            <a:xfrm>
              <a:off x="5039419" y="2708920"/>
              <a:ext cx="5953125" cy="3232380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B3B7D9D-769F-4C7E-AF33-21CBA4B4A37A}"/>
                </a:ext>
              </a:extLst>
            </p:cNvPr>
            <p:cNvSpPr/>
            <p:nvPr/>
          </p:nvSpPr>
          <p:spPr>
            <a:xfrm>
              <a:off x="5303490" y="4575612"/>
              <a:ext cx="1440582" cy="30480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07C8A5C7-3E14-4B6F-8ED6-9B8A484E12A9}"/>
                </a:ext>
              </a:extLst>
            </p:cNvPr>
            <p:cNvGrpSpPr/>
            <p:nvPr/>
          </p:nvGrpSpPr>
          <p:grpSpPr>
            <a:xfrm>
              <a:off x="1041648" y="3317118"/>
              <a:ext cx="3528392" cy="1694751"/>
              <a:chOff x="609600" y="3317118"/>
              <a:chExt cx="3528392" cy="1694751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87BC479A-FEB5-4083-AF20-5B4CA03FD0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771" t="42119" r="54069" b="37625"/>
              <a:stretch/>
            </p:blipFill>
            <p:spPr>
              <a:xfrm>
                <a:off x="834144" y="3846396"/>
                <a:ext cx="3079304" cy="1165473"/>
              </a:xfrm>
              <a:prstGeom prst="rect">
                <a:avLst/>
              </a:prstGeom>
            </p:spPr>
          </p:pic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FC9C67E-CEB5-412D-8E89-25D11E9B770E}"/>
                  </a:ext>
                </a:extLst>
              </p:cNvPr>
              <p:cNvSpPr/>
              <p:nvPr/>
            </p:nvSpPr>
            <p:spPr>
              <a:xfrm>
                <a:off x="834144" y="4103578"/>
                <a:ext cx="3079304" cy="306497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EE84904-F93C-4CAD-96D9-0AC839BF3C0C}"/>
                  </a:ext>
                </a:extLst>
              </p:cNvPr>
              <p:cNvSpPr txBox="1"/>
              <p:nvPr/>
            </p:nvSpPr>
            <p:spPr>
              <a:xfrm>
                <a:off x="609600" y="3317118"/>
                <a:ext cx="3528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accent4">
                        <a:lumMod val="75000"/>
                      </a:schemeClr>
                    </a:solidFill>
                  </a:rPr>
                  <a:t>Tipo de aplicativo:</a:t>
                </a:r>
                <a:endParaRPr lang="pt-BR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764476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Inserir um novo arquivo fonte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Clicar Botão Direito em Arquivos de Origem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Adicionar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Novo Item...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63D8EA1-FD6B-419F-82F8-E3F07875C402}"/>
              </a:ext>
            </a:extLst>
          </p:cNvPr>
          <p:cNvGrpSpPr/>
          <p:nvPr/>
        </p:nvGrpSpPr>
        <p:grpSpPr>
          <a:xfrm>
            <a:off x="952500" y="2428868"/>
            <a:ext cx="9896028" cy="3683522"/>
            <a:chOff x="952500" y="2428868"/>
            <a:chExt cx="10287000" cy="38290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B5776E4-E6F8-4294-AAAB-006CDE0C7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2428868"/>
              <a:ext cx="10287000" cy="3829050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995846D-EEE2-486C-B7D8-AD5C7451033E}"/>
                </a:ext>
              </a:extLst>
            </p:cNvPr>
            <p:cNvSpPr/>
            <p:nvPr/>
          </p:nvSpPr>
          <p:spPr>
            <a:xfrm>
              <a:off x="8353425" y="5429264"/>
              <a:ext cx="2847975" cy="285736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E34083F-B863-486F-9004-0EE92BA9996B}"/>
                </a:ext>
              </a:extLst>
            </p:cNvPr>
            <p:cNvSpPr/>
            <p:nvPr/>
          </p:nvSpPr>
          <p:spPr>
            <a:xfrm>
              <a:off x="3086100" y="5400675"/>
              <a:ext cx="5200650" cy="276225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5607452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Inserir um novo arquivo fonte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Visual C++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Arquivo do C++ (.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cpp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HelloMsg</a:t>
            </a: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61F6FA9-1843-4134-A744-B47D586C02AA}"/>
              </a:ext>
            </a:extLst>
          </p:cNvPr>
          <p:cNvGrpSpPr/>
          <p:nvPr/>
        </p:nvGrpSpPr>
        <p:grpSpPr>
          <a:xfrm>
            <a:off x="2069951" y="2348880"/>
            <a:ext cx="8202513" cy="3864512"/>
            <a:chOff x="1778720" y="2428868"/>
            <a:chExt cx="8202513" cy="386451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BFAF649-F65F-400E-B593-384FE8406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8720" y="2428868"/>
              <a:ext cx="8202513" cy="3864512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>
            <a:xfrm>
              <a:off x="2022024" y="3011354"/>
              <a:ext cx="549726" cy="164915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912642" y="2992760"/>
              <a:ext cx="3872457" cy="32829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905125" y="5564852"/>
              <a:ext cx="493395" cy="173008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4493077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HelloMsg.cpp está pronto para edição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Um projeto pode conter vários arquivos fonte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4F064C-8D66-45ED-8017-6AB35853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564904"/>
            <a:ext cx="80486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2728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Modificar a tabela de caracteres usada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Projeto </a:t>
            </a:r>
            <a:r>
              <a:rPr lang="pt-BR" sz="2000" dirty="0"/>
              <a:t>&gt;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Propriedades de HellowWindows...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2BE716E-D085-4F02-9892-CA0F928DBA17}"/>
              </a:ext>
            </a:extLst>
          </p:cNvPr>
          <p:cNvGrpSpPr/>
          <p:nvPr/>
        </p:nvGrpSpPr>
        <p:grpSpPr>
          <a:xfrm>
            <a:off x="2171155" y="2424711"/>
            <a:ext cx="7453237" cy="3882261"/>
            <a:chOff x="2171155" y="2424711"/>
            <a:chExt cx="7849691" cy="4088767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FA40615-27D8-44A8-92AB-D2DFC4207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b="883"/>
            <a:stretch/>
          </p:blipFill>
          <p:spPr>
            <a:xfrm>
              <a:off x="2171155" y="2424711"/>
              <a:ext cx="7849691" cy="4088767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B0B97D7-5668-49A0-A8C0-CEFC14F19BAA}"/>
                </a:ext>
              </a:extLst>
            </p:cNvPr>
            <p:cNvSpPr/>
            <p:nvPr/>
          </p:nvSpPr>
          <p:spPr>
            <a:xfrm>
              <a:off x="4439816" y="6229350"/>
              <a:ext cx="4680520" cy="277778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0832795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Windows é um sistema operacional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multitarefa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Vários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programas rodam concorrentemente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disputando por recursos:</a:t>
            </a:r>
          </a:p>
          <a:p>
            <a:pPr lvl="2"/>
            <a:r>
              <a:rPr lang="pt-BR" dirty="0"/>
              <a:t>Memória</a:t>
            </a:r>
          </a:p>
          <a:p>
            <a:pPr lvl="2"/>
            <a:r>
              <a:rPr lang="pt-BR" dirty="0"/>
              <a:t>Processador</a:t>
            </a:r>
          </a:p>
          <a:p>
            <a:pPr lvl="2"/>
            <a:r>
              <a:rPr lang="pt-BR" dirty="0"/>
              <a:t>Disco rígido</a:t>
            </a:r>
          </a:p>
          <a:p>
            <a:pPr lvl="2"/>
            <a:r>
              <a:rPr lang="pt-BR" dirty="0"/>
              <a:t>Acesso à periféricos:</a:t>
            </a:r>
          </a:p>
          <a:p>
            <a:pPr lvl="3"/>
            <a:r>
              <a:rPr lang="pt-BR" dirty="0"/>
              <a:t>Teclado</a:t>
            </a:r>
          </a:p>
          <a:p>
            <a:pPr lvl="3"/>
            <a:r>
              <a:rPr lang="pt-BR" dirty="0"/>
              <a:t>Mouse</a:t>
            </a:r>
          </a:p>
          <a:p>
            <a:pPr lvl="3"/>
            <a:r>
              <a:rPr lang="pt-BR" dirty="0"/>
              <a:t>Gamepad</a:t>
            </a:r>
          </a:p>
          <a:p>
            <a:pPr lvl="3"/>
            <a:r>
              <a:rPr lang="pt-BR" dirty="0"/>
              <a:t>Etc.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23152441"/>
              </p:ext>
            </p:extLst>
          </p:nvPr>
        </p:nvGraphicFramePr>
        <p:xfrm>
          <a:off x="5087888" y="2646574"/>
          <a:ext cx="4824536" cy="3950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99201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806880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Modificar o conjunto de caracteres usado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Propriedades de Configuração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Avançado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Conjunto de Caracteres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195F18D-AF4F-437C-A583-51B5DC848F65}"/>
              </a:ext>
            </a:extLst>
          </p:cNvPr>
          <p:cNvGrpSpPr/>
          <p:nvPr/>
        </p:nvGrpSpPr>
        <p:grpSpPr>
          <a:xfrm>
            <a:off x="1879894" y="2708920"/>
            <a:ext cx="8432212" cy="3168352"/>
            <a:chOff x="1879894" y="2708920"/>
            <a:chExt cx="8432212" cy="3168352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C4B8039-3379-4120-827E-E723F7D13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7482" b="35228"/>
            <a:stretch/>
          </p:blipFill>
          <p:spPr>
            <a:xfrm>
              <a:off x="1879894" y="2708920"/>
              <a:ext cx="8432212" cy="3168352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6920436" y="5361526"/>
              <a:ext cx="761957" cy="165156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207568" y="3750248"/>
              <a:ext cx="563829" cy="16828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7768217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Insira e execute 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r>
              <a:rPr lang="pt-BR" dirty="0"/>
              <a:t>C++ diferencia letras maiúsculas e minúsculas</a:t>
            </a:r>
          </a:p>
          <a:p>
            <a:pPr lvl="2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4" name="CaixaDeTexto 35"/>
          <p:cNvSpPr txBox="1"/>
          <p:nvPr/>
        </p:nvSpPr>
        <p:spPr>
          <a:xfrm>
            <a:off x="983432" y="2132856"/>
            <a:ext cx="10742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&lt;windows.h&gt;</a:t>
            </a:r>
          </a:p>
          <a:p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hInstance, 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_In_opt_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"Oi Windows!"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"Mensagem"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20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B0AF5DB-617E-483C-8D38-F896936E1011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2652AB88-3BE4-49D1-B395-B11C9D39AA91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15D0C3F-9F83-45B2-BBFB-21EAB71DE2DD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22165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Cabeçalhos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diretiva de pré-processamento inclui o arquivo </a:t>
            </a:r>
            <a:br>
              <a:rPr lang="pt-BR" dirty="0"/>
            </a:br>
            <a:r>
              <a:rPr lang="pt-BR" dirty="0"/>
              <a:t>de cabeçalho windows.h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windows.h</a:t>
            </a:r>
            <a:r>
              <a:rPr lang="pt-BR" dirty="0"/>
              <a:t>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arquivo de cabeçalho mestre </a:t>
            </a:r>
            <a:r>
              <a:rPr lang="pt-BR" dirty="0"/>
              <a:t>que inclui vários outros: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windef.h</a:t>
            </a:r>
            <a:r>
              <a:rPr lang="pt-BR" dirty="0"/>
              <a:t> 	- definições de tipos básicos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winbase.h</a:t>
            </a:r>
            <a:r>
              <a:rPr lang="pt-BR" dirty="0"/>
              <a:t> 	- funções do kernel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winuser.h</a:t>
            </a:r>
            <a:r>
              <a:rPr lang="pt-BR" dirty="0"/>
              <a:t> 	- funções de interface com o usuário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wingdi.h</a:t>
            </a:r>
            <a:r>
              <a:rPr lang="pt-BR" dirty="0"/>
              <a:t> 	- interface com o dispositivo gráfico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5441" y="2555612"/>
            <a:ext cx="413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&lt;windows.h&gt;</a:t>
            </a:r>
          </a:p>
        </p:txBody>
      </p:sp>
    </p:spTree>
    <p:extLst>
      <p:ext uri="{BB962C8B-B14F-4D97-AF65-F5344CB8AC3E}">
        <p14:creationId xmlns:p14="http://schemas.microsoft.com/office/powerpoint/2010/main" val="15104997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Função WinMain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WinMain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o ponto de entrada para todo programa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pt-BR" dirty="0"/>
              <a:t>, assim como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main </a:t>
            </a:r>
            <a:r>
              <a:rPr lang="pt-BR" dirty="0"/>
              <a:t>é o ponto de entrada </a:t>
            </a:r>
            <a:br>
              <a:rPr lang="pt-BR" dirty="0"/>
            </a:br>
            <a:r>
              <a:rPr lang="pt-BR" dirty="0"/>
              <a:t>para programas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console em modo texto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2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APIENTRY</a:t>
            </a:r>
            <a:r>
              <a:rPr lang="pt-BR" dirty="0"/>
              <a:t> diz ao compilador como passar argumentos para </a:t>
            </a:r>
            <a:r>
              <a:rPr lang="pt-BR" dirty="0" err="1"/>
              <a:t>WinMain</a:t>
            </a:r>
            <a:endParaRPr lang="pt-BR" dirty="0"/>
          </a:p>
          <a:p>
            <a:pPr lvl="2"/>
            <a:r>
              <a:rPr lang="pt-BR" dirty="0"/>
              <a:t>As designações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_In_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_In_opt</a:t>
            </a:r>
            <a:r>
              <a:rPr lang="pt-BR" dirty="0"/>
              <a:t> fazem parte da linguagem de </a:t>
            </a:r>
            <a:br>
              <a:rPr lang="pt-BR" dirty="0"/>
            </a:br>
            <a:r>
              <a:rPr lang="pt-BR" dirty="0"/>
              <a:t>anotação de código-fonte da Microsoft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7448" y="2967335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hInstance, 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_In_opt_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6200739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Hungarian</a:t>
            </a:r>
            <a:r>
              <a:rPr lang="pt-BR" dirty="0"/>
              <a:t> </a:t>
            </a:r>
            <a:r>
              <a:rPr lang="pt-BR" dirty="0" err="1"/>
              <a:t>Notation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O Windows utiliza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convenção para os nomes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de variáveis</a:t>
            </a:r>
            <a:r>
              <a:rPr lang="pt-BR" dirty="0">
                <a:latin typeface="+mj-lt"/>
              </a:rPr>
              <a:t> conhecido como notação húngara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90658"/>
              </p:ext>
            </p:extLst>
          </p:nvPr>
        </p:nvGraphicFramePr>
        <p:xfrm>
          <a:off x="3035660" y="4558248"/>
          <a:ext cx="6120680" cy="14630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65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r>
                        <a:rPr lang="pt-BR" dirty="0"/>
                        <a:t>Prefixo</a:t>
                      </a:r>
                      <a:endParaRPr lang="pt-BR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  <a:endParaRPr lang="pt-BR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</a:t>
                      </a:r>
                      <a:endParaRPr lang="pt-BR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pt-BR" dirty="0"/>
                        <a:t>h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handle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r>
                        <a:rPr lang="pt-BR" dirty="0"/>
                        <a:t> ou </a:t>
                      </a:r>
                      <a:r>
                        <a:rPr lang="pt-BR" dirty="0" err="1"/>
                        <a:t>unsigned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pt-BR" dirty="0" err="1"/>
                        <a:t>lp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long</a:t>
                      </a:r>
                      <a:r>
                        <a:rPr lang="pt-BR" baseline="0" dirty="0"/>
                        <a:t> pointer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 bits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pt-BR" dirty="0"/>
                        <a:t>n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number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short ou </a:t>
                      </a:r>
                      <a:r>
                        <a:rPr lang="pt-BR" dirty="0" err="1"/>
                        <a:t>int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C6A5233E-721D-4E77-87DF-EDFBED82A5AD}"/>
              </a:ext>
            </a:extLst>
          </p:cNvPr>
          <p:cNvSpPr/>
          <p:nvPr/>
        </p:nvSpPr>
        <p:spPr>
          <a:xfrm>
            <a:off x="2315580" y="2828835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hInstance, 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_In_opt_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4587090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Parâmetros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3357"/>
            <a:ext cx="10972800" cy="4525963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hInstance</a:t>
            </a:r>
            <a:r>
              <a:rPr lang="pt-BR" dirty="0"/>
              <a:t> – manipulador de instância, ou seja, um número para identificar a aplicação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hPrevInstance</a:t>
            </a:r>
            <a:r>
              <a:rPr lang="pt-BR" dirty="0"/>
              <a:t> – sempre nulo (parâmetro era usado em Win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 – Windows </a:t>
            </a:r>
            <a:r>
              <a:rPr lang="pt-BR" dirty="0">
                <a:latin typeface="+mj-lt"/>
              </a:rPr>
              <a:t>3.1</a:t>
            </a:r>
            <a:r>
              <a:rPr lang="pt-BR" dirty="0"/>
              <a:t>)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lpCmdLine</a:t>
            </a:r>
            <a:r>
              <a:rPr lang="pt-BR" dirty="0"/>
              <a:t> – linha de comando passada na chamada do programa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nCmdShow</a:t>
            </a:r>
            <a:r>
              <a:rPr lang="pt-BR" dirty="0"/>
              <a:t> – define como o programa deve ser inicializado (maximizado, minimizado, tela cheia)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2753EF6-B91B-4ABC-8614-F9155C9B27C3}"/>
              </a:ext>
            </a:extLst>
          </p:cNvPr>
          <p:cNvSpPr/>
          <p:nvPr/>
        </p:nvSpPr>
        <p:spPr>
          <a:xfrm>
            <a:off x="984502" y="2074844"/>
            <a:ext cx="1036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hInstance,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_In_opt_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291444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Caixa de Mensagem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Caixas de mensagens foram projetadas para </a:t>
            </a:r>
            <a:br>
              <a:rPr lang="pt-BR" dirty="0"/>
            </a:br>
            <a:r>
              <a:rPr lang="pt-BR" dirty="0"/>
              <a:t>mostrar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mensagens curtas</a:t>
            </a:r>
          </a:p>
          <a:p>
            <a:endParaRPr lang="pt-BR" dirty="0"/>
          </a:p>
          <a:p>
            <a:pPr marL="109728" indent="0">
              <a:buNone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Parâmetros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Identificador da janela (window handle)</a:t>
            </a:r>
          </a:p>
          <a:p>
            <a:pPr lvl="1"/>
            <a:r>
              <a:rPr lang="pt-BR" dirty="0"/>
              <a:t>String de texto com a mensagem </a:t>
            </a:r>
          </a:p>
          <a:p>
            <a:pPr lvl="1"/>
            <a:r>
              <a:rPr lang="pt-BR" dirty="0"/>
              <a:t>Texto da barra de título </a:t>
            </a:r>
          </a:p>
          <a:p>
            <a:pPr lvl="1"/>
            <a:r>
              <a:rPr lang="pt-BR" dirty="0"/>
              <a:t>Define o estilo da caixa</a:t>
            </a:r>
          </a:p>
          <a:p>
            <a:pPr lvl="1"/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257033" y="2733905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MessageBox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"Oi Windows!"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"Mensagem"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0);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9CCA1B6-67FD-45CB-A773-9E37A018D492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3B838899-EAEA-4F09-AA5F-EB3B292987E6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6266F4D-83D5-4E01-9778-9DA429D04AFB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55CFF76D-D687-42E5-A173-DBA5FF7D8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3724242"/>
            <a:ext cx="1714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49608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caixa de mensagens é uma janela especial</a:t>
            </a:r>
          </a:p>
          <a:p>
            <a:endParaRPr lang="pt-BR" dirty="0"/>
          </a:p>
          <a:p>
            <a:r>
              <a:rPr lang="pt-BR" dirty="0"/>
              <a:t>Para criar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janela de propósito geral </a:t>
            </a:r>
            <a:r>
              <a:rPr lang="pt-BR" dirty="0"/>
              <a:t>é preciso chamar a função </a:t>
            </a:r>
            <a:r>
              <a:rPr lang="pt-BR" sz="2300" b="1" dirty="0" err="1">
                <a:solidFill>
                  <a:schemeClr val="accent4">
                    <a:lumMod val="75000"/>
                  </a:schemeClr>
                </a:solidFill>
              </a:rPr>
              <a:t>CreateWindow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Uma janela é baseada em uma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Window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Class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pt-BR" dirty="0"/>
              <a:t>Toda janela precisa de uma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Window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 Procedure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Para entender os argumentos da função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CreateWindow</a:t>
            </a:r>
            <a:r>
              <a:rPr lang="pt-BR" dirty="0"/>
              <a:t> é preciso conhecer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arquitetura do Windows</a:t>
            </a:r>
          </a:p>
        </p:txBody>
      </p:sp>
    </p:spTree>
    <p:extLst>
      <p:ext uri="{BB962C8B-B14F-4D97-AF65-F5344CB8AC3E}">
        <p14:creationId xmlns:p14="http://schemas.microsoft.com/office/powerpoint/2010/main" val="3239716200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r>
              <a:rPr lang="pt-BR" dirty="0"/>
              <a:t>Arquitetura guiada por eventos: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9E56944E-37EC-EC42-B6B3-2DBD066ACC1C}"/>
              </a:ext>
            </a:extLst>
          </p:cNvPr>
          <p:cNvGrpSpPr/>
          <p:nvPr/>
        </p:nvGrpSpPr>
        <p:grpSpPr>
          <a:xfrm>
            <a:off x="1758707" y="2119910"/>
            <a:ext cx="8695376" cy="4100073"/>
            <a:chOff x="1758707" y="2119910"/>
            <a:chExt cx="8695376" cy="4100073"/>
          </a:xfrm>
        </p:grpSpPr>
        <p:sp>
          <p:nvSpPr>
            <p:cNvPr id="4" name="Retângulo 3"/>
            <p:cNvSpPr/>
            <p:nvPr/>
          </p:nvSpPr>
          <p:spPr>
            <a:xfrm>
              <a:off x="5419530" y="2626653"/>
              <a:ext cx="1368152" cy="28803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msg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 1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5419530" y="2914685"/>
              <a:ext cx="1368152" cy="28803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msg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 2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419530" y="3202717"/>
              <a:ext cx="1368152" cy="28803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msg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 3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418413" y="3481958"/>
              <a:ext cx="1368152" cy="28803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...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5419530" y="3769990"/>
              <a:ext cx="1368152" cy="28803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msg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 n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320865" y="2119910"/>
              <a:ext cx="1563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Fila de mensagens</a:t>
              </a:r>
              <a:b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do sistema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999514" y="4660481"/>
              <a:ext cx="1044674" cy="93610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cxnSp>
          <p:nvCxnSpPr>
            <p:cNvPr id="15" name="Conector em curva 14"/>
            <p:cNvCxnSpPr>
              <a:stCxn id="9" idx="2"/>
              <a:endCxn id="28" idx="0"/>
            </p:cNvCxnSpPr>
            <p:nvPr/>
          </p:nvCxnSpPr>
          <p:spPr>
            <a:xfrm rot="5400000">
              <a:off x="5094970" y="3653991"/>
              <a:ext cx="604607" cy="1412668"/>
            </a:xfrm>
            <a:prstGeom prst="curvedConnector3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em curva 15"/>
            <p:cNvCxnSpPr>
              <a:stCxn id="9" idx="2"/>
              <a:endCxn id="14" idx="0"/>
            </p:cNvCxnSpPr>
            <p:nvPr/>
          </p:nvCxnSpPr>
          <p:spPr>
            <a:xfrm rot="16200000" flipH="1">
              <a:off x="6511499" y="3650128"/>
              <a:ext cx="602459" cy="14182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8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cxnSpLocks/>
              <a:stCxn id="35" idx="3"/>
              <a:endCxn id="6" idx="1"/>
            </p:cNvCxnSpPr>
            <p:nvPr/>
          </p:nvCxnSpPr>
          <p:spPr>
            <a:xfrm>
              <a:off x="4604139" y="3346733"/>
              <a:ext cx="815391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/>
            <p:cNvSpPr/>
            <p:nvPr/>
          </p:nvSpPr>
          <p:spPr>
            <a:xfrm>
              <a:off x="8445214" y="5838503"/>
              <a:ext cx="1224136" cy="37922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 err="1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WinProc</a:t>
              </a: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()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8445214" y="4650988"/>
              <a:ext cx="1224136" cy="955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25" name="Conector de seta reta 24"/>
            <p:cNvCxnSpPr>
              <a:stCxn id="14" idx="3"/>
              <a:endCxn id="23" idx="1"/>
            </p:cNvCxnSpPr>
            <p:nvPr/>
          </p:nvCxnSpPr>
          <p:spPr>
            <a:xfrm>
              <a:off x="8044188" y="5128533"/>
              <a:ext cx="401026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4168601" y="4662629"/>
              <a:ext cx="1044674" cy="93610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512417" y="5840763"/>
              <a:ext cx="1224136" cy="37922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WinProc</a:t>
              </a: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()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509340" y="4653136"/>
              <a:ext cx="1224136" cy="955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31" name="Conector de seta reta 30"/>
            <p:cNvCxnSpPr>
              <a:stCxn id="28" idx="1"/>
              <a:endCxn id="30" idx="3"/>
            </p:cNvCxnSpPr>
            <p:nvPr/>
          </p:nvCxnSpPr>
          <p:spPr>
            <a:xfrm flipH="1">
              <a:off x="3733477" y="5130681"/>
              <a:ext cx="435125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>
              <a:cxnSpLocks/>
            </p:cNvCxnSpPr>
            <p:nvPr/>
          </p:nvCxnSpPr>
          <p:spPr>
            <a:xfrm flipV="1">
              <a:off x="3520529" y="5608227"/>
              <a:ext cx="0" cy="23253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cxnSpLocks/>
            </p:cNvCxnSpPr>
            <p:nvPr/>
          </p:nvCxnSpPr>
          <p:spPr>
            <a:xfrm>
              <a:off x="2728442" y="5608227"/>
              <a:ext cx="0" cy="23253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cxnSpLocks/>
              <a:stCxn id="36" idx="1"/>
              <a:endCxn id="6" idx="3"/>
            </p:cNvCxnSpPr>
            <p:nvPr/>
          </p:nvCxnSpPr>
          <p:spPr>
            <a:xfrm flipH="1" flipV="1">
              <a:off x="6787682" y="3346733"/>
              <a:ext cx="820969" cy="645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057CCD8A-CE39-4509-B1B5-904DB7D679B2}"/>
                </a:ext>
              </a:extLst>
            </p:cNvPr>
            <p:cNvGrpSpPr/>
            <p:nvPr/>
          </p:nvGrpSpPr>
          <p:grpSpPr>
            <a:xfrm>
              <a:off x="1758707" y="2333785"/>
              <a:ext cx="2845432" cy="2025895"/>
              <a:chOff x="1758707" y="2333785"/>
              <a:chExt cx="2845432" cy="2025895"/>
            </a:xfrm>
          </p:grpSpPr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590B807F-0218-48CD-ADF0-4EACBF8D71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707" y="2333785"/>
                <a:ext cx="2845432" cy="2025895"/>
              </a:xfrm>
              <a:prstGeom prst="rect">
                <a:avLst/>
              </a:prstGeom>
            </p:spPr>
          </p:pic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C33AF02-4187-4BDF-AC0F-3DB6B9926C98}"/>
                  </a:ext>
                </a:extLst>
              </p:cNvPr>
              <p:cNvSpPr txBox="1"/>
              <p:nvPr/>
            </p:nvSpPr>
            <p:spPr>
              <a:xfrm>
                <a:off x="2645860" y="3162066"/>
                <a:ext cx="107112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Janela 1</a:t>
                </a:r>
              </a:p>
            </p:txBody>
          </p:sp>
        </p:grp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69BD8357-A0A8-421C-B0B2-78B71DB20151}"/>
                </a:ext>
              </a:extLst>
            </p:cNvPr>
            <p:cNvGrpSpPr/>
            <p:nvPr/>
          </p:nvGrpSpPr>
          <p:grpSpPr>
            <a:xfrm>
              <a:off x="7608651" y="2334430"/>
              <a:ext cx="2845432" cy="2025895"/>
              <a:chOff x="7608651" y="2334430"/>
              <a:chExt cx="2845432" cy="2025895"/>
            </a:xfrm>
          </p:grpSpPr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3EC777D5-84D7-4E59-BE1F-67E92F716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8651" y="2334430"/>
                <a:ext cx="2845432" cy="2025895"/>
              </a:xfrm>
              <a:prstGeom prst="rect">
                <a:avLst/>
              </a:prstGeom>
            </p:spPr>
          </p:pic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74603A4-9D89-4103-89C6-F54D35BC2114}"/>
                  </a:ext>
                </a:extLst>
              </p:cNvPr>
              <p:cNvSpPr txBox="1"/>
              <p:nvPr/>
            </p:nvSpPr>
            <p:spPr>
              <a:xfrm>
                <a:off x="8521718" y="3162066"/>
                <a:ext cx="107112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Janela 2</a:t>
                </a:r>
              </a:p>
            </p:txBody>
          </p:sp>
        </p:grpSp>
        <p:cxnSp>
          <p:nvCxnSpPr>
            <p:cNvPr id="47" name="Conector de seta reta 31">
              <a:extLst>
                <a:ext uri="{FF2B5EF4-FFF2-40B4-BE49-F238E27FC236}">
                  <a16:creationId xmlns:a16="http://schemas.microsoft.com/office/drawing/2014/main" id="{4254CABB-45DB-4645-908C-DA4214663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0376" y="5608227"/>
              <a:ext cx="0" cy="23253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32">
              <a:extLst>
                <a:ext uri="{FF2B5EF4-FFF2-40B4-BE49-F238E27FC236}">
                  <a16:creationId xmlns:a16="http://schemas.microsoft.com/office/drawing/2014/main" id="{3C77B926-D3F8-354F-8D87-22C5E9F99D77}"/>
                </a:ext>
              </a:extLst>
            </p:cNvPr>
            <p:cNvCxnSpPr>
              <a:cxnSpLocks/>
            </p:cNvCxnSpPr>
            <p:nvPr/>
          </p:nvCxnSpPr>
          <p:spPr>
            <a:xfrm>
              <a:off x="8688289" y="5608227"/>
              <a:ext cx="0" cy="23253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14113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Principal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WinMain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276872"/>
            <a:ext cx="95050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_In_opt_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- Defina uma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// - Registre a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// - Crie uma janela baseada na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0, 0))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TranslateMessage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DispatchMessage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msg.wParam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47482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Cada programa é executado por uma fração de segundos, </a:t>
            </a:r>
            <a:br>
              <a:rPr lang="pt-BR" dirty="0"/>
            </a:br>
            <a:r>
              <a:rPr lang="pt-BR" dirty="0"/>
              <a:t>fornecendo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falsa impressão de que todos executam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simultaneamente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92351875"/>
              </p:ext>
            </p:extLst>
          </p:nvPr>
        </p:nvGraphicFramePr>
        <p:xfrm>
          <a:off x="1919536" y="2597406"/>
          <a:ext cx="3744416" cy="3727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D91E2F43-5E56-4A93-839F-F301A368B197}"/>
              </a:ext>
            </a:extLst>
          </p:cNvPr>
          <p:cNvSpPr/>
          <p:nvPr/>
        </p:nvSpPr>
        <p:spPr>
          <a:xfrm>
            <a:off x="6147023" y="3861048"/>
            <a:ext cx="4125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sistema operacional aloca a cada processo entre 0.75 e 100 milissegundos.</a:t>
            </a:r>
          </a:p>
        </p:txBody>
      </p:sp>
    </p:spTree>
    <p:extLst>
      <p:ext uri="{BB962C8B-B14F-4D97-AF65-F5344CB8AC3E}">
        <p14:creationId xmlns:p14="http://schemas.microsoft.com/office/powerpoint/2010/main" val="779981392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Definindo 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Window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55440" y="2348880"/>
            <a:ext cx="720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wndclass.style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CS_HREDRAW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CS_VREDRAW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wndclass.lpfnWndProc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WinProc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wndclass.cbClsExtra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bytes extra 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wndclass.cbWndExtra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bytes extra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IDI_APPLICATION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IDC_ARROW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wndclass.hbrBackground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HBRUSH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GetStockObject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WHITE_BRUSH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wndclass.lpszMenuName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wndclass.lpszClassName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BasicWindow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19405866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Constantes</a:t>
            </a:r>
            <a:r>
              <a:rPr lang="pt-BR" dirty="0"/>
              <a:t> usadas para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estilo da janela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532072"/>
              </p:ext>
            </p:extLst>
          </p:nvPr>
        </p:nvGraphicFramePr>
        <p:xfrm>
          <a:off x="2567608" y="4077072"/>
          <a:ext cx="7056784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CS_HREDRAW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itchFamily="49" charset="0"/>
                          <a:cs typeface="Consolas" pitchFamily="49" charset="0"/>
                        </a:rPr>
                        <a:t>Redesenha</a:t>
                      </a:r>
                      <a:r>
                        <a:rPr lang="pt-BR" sz="1600" baseline="0" dirty="0">
                          <a:latin typeface="Consolas" pitchFamily="49" charset="0"/>
                          <a:cs typeface="Consolas" pitchFamily="49" charset="0"/>
                        </a:rPr>
                        <a:t> se alterada a largura</a:t>
                      </a:r>
                      <a:endParaRPr lang="pt-BR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CS_VREDRAW</a:t>
                      </a:r>
                      <a:endParaRPr lang="pt-BR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itchFamily="49" charset="0"/>
                          <a:cs typeface="Consolas" pitchFamily="49" charset="0"/>
                        </a:rPr>
                        <a:t>Redesenha se alterado a altura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3107668" y="2636912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wndclass.style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=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CS_HREDRAW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CS_VREDRAW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3691231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Constantes para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ícone da aplicação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01932"/>
              </p:ext>
            </p:extLst>
          </p:nvPr>
        </p:nvGraphicFramePr>
        <p:xfrm>
          <a:off x="2207568" y="3284984"/>
          <a:ext cx="7056784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IDI_APPLICATION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Ícone</a:t>
                      </a:r>
                      <a:r>
                        <a:rPr lang="pt-BR" sz="1600" baseline="0" dirty="0"/>
                        <a:t> padrão de aplicação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IDI_ASTERISK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Asterisco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IDI_EXCLAMATION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Ponto de exclamação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IDI_HAND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Ícone</a:t>
                      </a:r>
                      <a:r>
                        <a:rPr lang="pt-BR" sz="1600" baseline="0" dirty="0"/>
                        <a:t> em formato de mão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IDI_QUESTION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Ponto de interrogação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IDI_WINLOGO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Logotipo do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2567608" y="2348880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wndclass.hIcon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LoadIcon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IDI_APPLICATION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1884125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Constantes para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cursor da aplicação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77721"/>
              </p:ext>
            </p:extLst>
          </p:nvPr>
        </p:nvGraphicFramePr>
        <p:xfrm>
          <a:off x="2279576" y="3140968"/>
          <a:ext cx="7056784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IDC_ARROW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Cursor</a:t>
                      </a:r>
                      <a:r>
                        <a:rPr lang="pt-BR" sz="1600" baseline="0" dirty="0"/>
                        <a:t> padrão de aplicação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IDC_APPSTARTING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Cursor</a:t>
                      </a:r>
                      <a:r>
                        <a:rPr lang="pt-BR" sz="1600" baseline="0" dirty="0"/>
                        <a:t> padrão com pequena ampulheta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IDC_CROSS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Em forma de cruz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IDC_UPARROW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Seta vertical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IDC_NO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Círculo cortado</a:t>
                      </a:r>
                      <a:r>
                        <a:rPr lang="pt-BR" sz="1600" baseline="0" dirty="0"/>
                        <a:t> com uma barra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IDC_WAIT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Ampulheta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2567608" y="2348880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wndclass.hCursor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=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IDC_ARROW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84259098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Constantes para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cor do pano de fundo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44730"/>
              </p:ext>
            </p:extLst>
          </p:nvPr>
        </p:nvGraphicFramePr>
        <p:xfrm>
          <a:off x="2567608" y="3429000"/>
          <a:ext cx="7056784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BLACK_BRUSH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WHITE_BRUSH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Branco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GRAY_BRUSH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Cinza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LTGRAY_BRUSH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Cinza Claro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DKGRAY_BRUSH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Cinza Escuro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2027548" y="2348880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wndclass.hbrBackground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HBRUSH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GetStockObject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WHITE_BRUSH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61024684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Registrando 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Window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55440" y="2060849"/>
            <a:ext cx="102251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wndclass.style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CS_HREDRAW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CS_VREDRAW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wndclass.lpfnWndProc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WinProc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wndclass.cbClsExtra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bytes extra 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wndclass.cbWndExtra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bytes extra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wndclass.hInstance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wndclass.hIcon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LoadIcon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IDI_APPLICATION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wndclass.hCursor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(NULL,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IDC_ARROW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wndclass.hbrBackground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HBRUSH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GetStockObject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WHITE_BRUSH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wndclass.lpszMenuName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=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wndclass.lpszClassName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BasicWindow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4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RegisterClass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"Erro na criação da janela!"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"Aplicação"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MB_ICONERROR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 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55440" y="2033194"/>
            <a:ext cx="6408712" cy="2547934"/>
          </a:xfrm>
          <a:prstGeom prst="rect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980374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CreateWindow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83432" y="2190038"/>
            <a:ext cx="102251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// identificador da janela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b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CreateWindow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BasicWindow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nome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da window class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Aplicação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	  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título da janela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WS_OVERLAPPEDWINDOW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estilo da janela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x inicial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y inicial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	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largura inicial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altura inicial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 pai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do menu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	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aplicação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		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parâmetros de criação</a:t>
            </a:r>
          </a:p>
        </p:txBody>
      </p:sp>
    </p:spTree>
    <p:extLst>
      <p:ext uri="{BB962C8B-B14F-4D97-AF65-F5344CB8AC3E}">
        <p14:creationId xmlns:p14="http://schemas.microsoft.com/office/powerpoint/2010/main" val="3054160552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Constantes para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estilo da janela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8644"/>
              </p:ext>
            </p:extLst>
          </p:nvPr>
        </p:nvGraphicFramePr>
        <p:xfrm>
          <a:off x="2495600" y="2204864"/>
          <a:ext cx="7632848" cy="3850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WS_POPUP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sem nenhuma</a:t>
                      </a:r>
                      <a:r>
                        <a:rPr lang="pt-BR" sz="1400" baseline="0" dirty="0"/>
                        <a:t> barra ou </a:t>
                      </a:r>
                      <a:r>
                        <a:rPr lang="pt-BR" sz="1400" dirty="0"/>
                        <a:t>borda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WS_OVERLAPPED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barra</a:t>
                      </a:r>
                      <a:r>
                        <a:rPr lang="pt-BR" sz="1400" baseline="0" dirty="0"/>
                        <a:t> de título e bordas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WS_OVERLAPPEDWINDOW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Janela com os estilos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WS_OVERLAPPED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WS_SYSMENU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WS_THICKFRAME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WS_MINIMIZEBOX</a:t>
                      </a:r>
                      <a:r>
                        <a:rPr lang="pt-BR" sz="1400" baseline="0" dirty="0">
                          <a:solidFill>
                            <a:schemeClr val="tx1"/>
                          </a:solidFill>
                        </a:rPr>
                        <a:t> e </a:t>
                      </a:r>
                      <a:r>
                        <a:rPr lang="pt-BR" sz="1200" baseline="0" dirty="0">
                          <a:solidFill>
                            <a:schemeClr val="tx1"/>
                          </a:solidFill>
                        </a:rPr>
                        <a:t>WS_MAXIMIZE_BOX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</a:t>
                      </a:r>
                      <a:r>
                        <a:rPr lang="pt-BR" sz="1400" baseline="0" dirty="0"/>
                        <a:t> inicialmente visível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WS_SYSMENU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menu</a:t>
                      </a:r>
                      <a:r>
                        <a:rPr lang="pt-BR" sz="1400" baseline="0" dirty="0"/>
                        <a:t> na barra de título (inclui </a:t>
                      </a:r>
                      <a:r>
                        <a:rPr lang="pt-BR" sz="1200" baseline="0" dirty="0"/>
                        <a:t>WS_CAPTION</a:t>
                      </a:r>
                      <a:r>
                        <a:rPr lang="pt-BR" sz="1400" baseline="0" dirty="0"/>
                        <a:t>)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WS_BORDER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uma borda</a:t>
                      </a:r>
                      <a:r>
                        <a:rPr lang="pt-BR" sz="1400" baseline="0" dirty="0"/>
                        <a:t> fina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WS_CAPTION</a:t>
                      </a:r>
                      <a:r>
                        <a:rPr lang="pt-B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uma barra de título</a:t>
                      </a:r>
                      <a:r>
                        <a:rPr lang="pt-BR" sz="1400" baseline="0" dirty="0"/>
                        <a:t> (inclui </a:t>
                      </a:r>
                      <a:r>
                        <a:rPr lang="pt-BR" sz="1200" baseline="0" dirty="0"/>
                        <a:t>WS_BORDER</a:t>
                      </a:r>
                      <a:r>
                        <a:rPr lang="pt-BR" sz="1400" baseline="0" dirty="0"/>
                        <a:t>)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WS_MAXIMAZEBOX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o botão</a:t>
                      </a:r>
                      <a:r>
                        <a:rPr lang="pt-BR" sz="1400" baseline="0" dirty="0"/>
                        <a:t> de maximizar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WS_MINIMIZEBOX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o botão</a:t>
                      </a:r>
                      <a:r>
                        <a:rPr lang="pt-BR" sz="1400" baseline="0" dirty="0"/>
                        <a:t> de minimizar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0744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CreateWindow</a:t>
            </a:r>
            <a:r>
              <a:rPr lang="pt-BR" dirty="0"/>
              <a:t> cria uma janela cuja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interação </a:t>
            </a:r>
            <a:r>
              <a:rPr lang="pt-BR" dirty="0"/>
              <a:t>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capturada e tratada </a:t>
            </a:r>
            <a:r>
              <a:rPr lang="pt-BR" dirty="0"/>
              <a:t>em uma </a:t>
            </a:r>
            <a:br>
              <a:rPr lang="pt-BR" dirty="0"/>
            </a:br>
            <a:r>
              <a:rPr lang="pt-BR" dirty="0" err="1"/>
              <a:t>Window</a:t>
            </a:r>
            <a:r>
              <a:rPr lang="pt-BR" dirty="0"/>
              <a:t> Procedure</a:t>
            </a:r>
          </a:p>
        </p:txBody>
      </p:sp>
      <p:sp>
        <p:nvSpPr>
          <p:cNvPr id="5" name="Retângulo 4"/>
          <p:cNvSpPr/>
          <p:nvPr/>
        </p:nvSpPr>
        <p:spPr>
          <a:xfrm>
            <a:off x="9048328" y="4759616"/>
            <a:ext cx="1044674" cy="9361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Fila de mensagens locais</a:t>
            </a:r>
          </a:p>
        </p:txBody>
      </p:sp>
      <p:sp>
        <p:nvSpPr>
          <p:cNvPr id="6" name="Retângulo 5"/>
          <p:cNvSpPr/>
          <p:nvPr/>
        </p:nvSpPr>
        <p:spPr>
          <a:xfrm>
            <a:off x="7392144" y="6146124"/>
            <a:ext cx="1224136" cy="37922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WinProc</a:t>
            </a:r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()</a:t>
            </a:r>
          </a:p>
        </p:txBody>
      </p:sp>
      <p:sp>
        <p:nvSpPr>
          <p:cNvPr id="7" name="Retângulo 6"/>
          <p:cNvSpPr/>
          <p:nvPr/>
        </p:nvSpPr>
        <p:spPr>
          <a:xfrm>
            <a:off x="7389067" y="4750123"/>
            <a:ext cx="1224136" cy="95509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WinMain()</a:t>
            </a:r>
            <a:b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  <a:b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</a:p>
        </p:txBody>
      </p:sp>
      <p:cxnSp>
        <p:nvCxnSpPr>
          <p:cNvPr id="9" name="Conector de seta reta 8"/>
          <p:cNvCxnSpPr>
            <a:stCxn id="5" idx="1"/>
            <a:endCxn id="7" idx="3"/>
          </p:cNvCxnSpPr>
          <p:nvPr/>
        </p:nvCxnSpPr>
        <p:spPr>
          <a:xfrm flipH="1">
            <a:off x="8613204" y="5227668"/>
            <a:ext cx="4351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endCxn id="5" idx="0"/>
          </p:cNvCxnSpPr>
          <p:nvPr/>
        </p:nvCxnSpPr>
        <p:spPr>
          <a:xfrm>
            <a:off x="6672067" y="4314562"/>
            <a:ext cx="2898599" cy="445054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8400256" y="5705214"/>
            <a:ext cx="0" cy="4409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7608169" y="5705214"/>
            <a:ext cx="3077" cy="4409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217F47C-5105-4F8B-A5A0-A538CA0E1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17" y="3068960"/>
            <a:ext cx="41338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28413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Definindo 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Window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Procedure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060848"/>
            <a:ext cx="1029714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LRESULT CALLBACK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WinProc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 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PAINTSTRUCT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case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WM_PAINT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BeginPaint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 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GetClientRect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DrawText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"Minha Janela!"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-1,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DT_CENTER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DT_VCENTER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EndPaint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DefWindowProc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1242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programas escritos para Windows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acessam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 hardware diretamente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D3E10EE-F334-4C6B-95DB-0662AC814743}"/>
              </a:ext>
            </a:extLst>
          </p:cNvPr>
          <p:cNvGrpSpPr/>
          <p:nvPr/>
        </p:nvGrpSpPr>
        <p:grpSpPr>
          <a:xfrm>
            <a:off x="3255586" y="2564904"/>
            <a:ext cx="5921424" cy="3506325"/>
            <a:chOff x="3255586" y="2564904"/>
            <a:chExt cx="5921424" cy="3506325"/>
          </a:xfrm>
        </p:grpSpPr>
        <p:sp>
          <p:nvSpPr>
            <p:cNvPr id="8" name="Rounded Rectangle 7"/>
            <p:cNvSpPr/>
            <p:nvPr/>
          </p:nvSpPr>
          <p:spPr>
            <a:xfrm>
              <a:off x="3255586" y="2564904"/>
              <a:ext cx="1872208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Word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280194" y="2564904"/>
              <a:ext cx="1872208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Paint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304802" y="2564904"/>
              <a:ext cx="1872208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Calc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55586" y="3478941"/>
              <a:ext cx="5921424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API (Win</a:t>
              </a:r>
              <a:r>
                <a:rPr lang="pt-BR" dirty="0">
                  <a:solidFill>
                    <a:schemeClr val="bg1"/>
                  </a:solidFill>
                  <a:latin typeface="+mj-lt"/>
                </a:rPr>
                <a:t>32, MFC, .NET)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55586" y="4416152"/>
              <a:ext cx="5921424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Sistema Operacional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55586" y="5351149"/>
              <a:ext cx="5921424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Hardware</a:t>
              </a:r>
            </a:p>
          </p:txBody>
        </p: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>
              <a:off x="4191690" y="3284985"/>
              <a:ext cx="0" cy="193957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233030" y="3284985"/>
              <a:ext cx="0" cy="193957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8245607" y="3284985"/>
              <a:ext cx="0" cy="193957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2"/>
              <a:endCxn id="12" idx="0"/>
            </p:cNvCxnSpPr>
            <p:nvPr/>
          </p:nvCxnSpPr>
          <p:spPr>
            <a:xfrm>
              <a:off x="6216298" y="4199022"/>
              <a:ext cx="0" cy="21713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2"/>
              <a:endCxn id="13" idx="0"/>
            </p:cNvCxnSpPr>
            <p:nvPr/>
          </p:nvCxnSpPr>
          <p:spPr>
            <a:xfrm>
              <a:off x="6216298" y="5136233"/>
              <a:ext cx="0" cy="214917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7188046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WM_PAINT</a:t>
            </a:r>
            <a:r>
              <a:rPr lang="pt-BR" dirty="0"/>
              <a:t> é recebida sempre que a janela precisa </a:t>
            </a:r>
            <a:br>
              <a:rPr lang="pt-BR" dirty="0"/>
            </a:br>
            <a:r>
              <a:rPr lang="pt-BR" dirty="0"/>
              <a:t>ser repintada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1B11036-97FA-4306-BA8A-C44E8390262E}"/>
              </a:ext>
            </a:extLst>
          </p:cNvPr>
          <p:cNvGrpSpPr/>
          <p:nvPr/>
        </p:nvGrpSpPr>
        <p:grpSpPr>
          <a:xfrm>
            <a:off x="1559496" y="2756290"/>
            <a:ext cx="8651685" cy="3610471"/>
            <a:chOff x="1559496" y="2756290"/>
            <a:chExt cx="8651685" cy="3610471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E670B8C-AE2A-47FF-8A8F-43A6CCB11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3787" y="2756290"/>
              <a:ext cx="4133850" cy="2943225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4792915" y="4111985"/>
              <a:ext cx="2680364" cy="15748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H="1">
              <a:off x="6278212" y="3740308"/>
              <a:ext cx="720080" cy="5760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6824121" y="3236253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Região invalidada por outra janela</a:t>
              </a:r>
            </a:p>
          </p:txBody>
        </p:sp>
        <p:sp>
          <p:nvSpPr>
            <p:cNvPr id="11" name="Chave direita 10"/>
            <p:cNvSpPr/>
            <p:nvPr/>
          </p:nvSpPr>
          <p:spPr>
            <a:xfrm>
              <a:off x="9006476" y="3148757"/>
              <a:ext cx="239052" cy="2525906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have direita 11"/>
            <p:cNvSpPr/>
            <p:nvPr/>
          </p:nvSpPr>
          <p:spPr>
            <a:xfrm rot="5400000">
              <a:off x="6741327" y="3805666"/>
              <a:ext cx="213486" cy="4128566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9422182" y="4180001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Área 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Cliente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232234" y="6058984"/>
              <a:ext cx="1241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Área Cliente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559496" y="4859868"/>
              <a:ext cx="2970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BeginPaint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t-BR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hwnd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, &amp;</a:t>
              </a:r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ps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);</a:t>
              </a:r>
              <a:endParaRPr lang="pt-BR" dirty="0"/>
            </a:p>
          </p:txBody>
        </p:sp>
        <p:cxnSp>
          <p:nvCxnSpPr>
            <p:cNvPr id="17" name="Conector angulado 16"/>
            <p:cNvCxnSpPr>
              <a:cxnSpLocks/>
            </p:cNvCxnSpPr>
            <p:nvPr/>
          </p:nvCxnSpPr>
          <p:spPr>
            <a:xfrm rot="5400000" flipH="1" flipV="1">
              <a:off x="4156397" y="4241508"/>
              <a:ext cx="443019" cy="812285"/>
            </a:xfrm>
            <a:prstGeom prst="bentConnector2">
              <a:avLst/>
            </a:prstGeom>
            <a:ln>
              <a:solidFill>
                <a:schemeClr val="bg1">
                  <a:lumMod val="8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angulado 20"/>
            <p:cNvCxnSpPr/>
            <p:nvPr/>
          </p:nvCxnSpPr>
          <p:spPr>
            <a:xfrm rot="5400000" flipH="1" flipV="1">
              <a:off x="3167871" y="3332793"/>
              <a:ext cx="1574884" cy="1479269"/>
            </a:xfrm>
            <a:prstGeom prst="bentConnector3">
              <a:avLst>
                <a:gd name="adj1" fmla="val 99767"/>
              </a:avLst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0361747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saída de texto </a:t>
            </a:r>
            <a:r>
              <a:rPr lang="pt-BR" dirty="0"/>
              <a:t>em uma janela pode ser feita </a:t>
            </a:r>
            <a:br>
              <a:rPr lang="pt-BR" dirty="0"/>
            </a:br>
            <a:r>
              <a:rPr lang="pt-BR" dirty="0"/>
              <a:t>com a função </a:t>
            </a:r>
            <a:r>
              <a:rPr lang="pt-BR" dirty="0" err="1"/>
              <a:t>TextOut</a:t>
            </a:r>
            <a:r>
              <a:rPr lang="pt-BR" dirty="0"/>
              <a:t> ou </a:t>
            </a:r>
            <a:r>
              <a:rPr lang="pt-BR" dirty="0" err="1"/>
              <a:t>DrawText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83432" y="2564904"/>
            <a:ext cx="62464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pega o contexto do dispositivo</a:t>
            </a: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HDC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GetDC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BeginPaint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define o retângulo de destino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RECT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= {0, 0, 100, 25};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GetClientRect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mostra o texto na janela</a:t>
            </a: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TextOut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, 50, 40, "Teste", -1);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DrawText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"Teste"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-1,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DT_SINGLELINE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DT_CENTER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DT_VCENTER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libera contexto do dispositivo</a:t>
            </a: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ReleaseDC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EndPaint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D7F67B-8E04-47E9-8DB7-7C3C6D3B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753" y="2782127"/>
            <a:ext cx="4133850" cy="2943225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AEAC62A-08E1-4546-9AF0-78CF1DF7B690}"/>
              </a:ext>
            </a:extLst>
          </p:cNvPr>
          <p:cNvCxnSpPr>
            <a:cxnSpLocks/>
          </p:cNvCxnSpPr>
          <p:nvPr/>
        </p:nvCxnSpPr>
        <p:spPr>
          <a:xfrm>
            <a:off x="6528048" y="3140968"/>
            <a:ext cx="4680520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10A43D7-8BAA-48A3-AE56-C4B071C1BE64}"/>
              </a:ext>
            </a:extLst>
          </p:cNvPr>
          <p:cNvCxnSpPr>
            <a:cxnSpLocks/>
          </p:cNvCxnSpPr>
          <p:nvPr/>
        </p:nvCxnSpPr>
        <p:spPr>
          <a:xfrm>
            <a:off x="6681753" y="2996952"/>
            <a:ext cx="0" cy="301034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92EA2AC-8B0B-4CF5-8BCF-26C96D60B91B}"/>
              </a:ext>
            </a:extLst>
          </p:cNvPr>
          <p:cNvSpPr txBox="1"/>
          <p:nvPr/>
        </p:nvSpPr>
        <p:spPr>
          <a:xfrm>
            <a:off x="6004157" y="2827675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(0,0)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4F6D14C-38AA-44EC-88A9-F4ECAE6E2633}"/>
              </a:ext>
            </a:extLst>
          </p:cNvPr>
          <p:cNvSpPr txBox="1"/>
          <p:nvPr/>
        </p:nvSpPr>
        <p:spPr>
          <a:xfrm>
            <a:off x="10938094" y="2802414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83971E2-6B05-4AB0-968C-5AB43D43DBEA}"/>
              </a:ext>
            </a:extLst>
          </p:cNvPr>
          <p:cNvSpPr txBox="1"/>
          <p:nvPr/>
        </p:nvSpPr>
        <p:spPr>
          <a:xfrm>
            <a:off x="6326521" y="572598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478868772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lista resumida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mensagens</a:t>
            </a:r>
            <a:r>
              <a:rPr lang="pt-BR" dirty="0"/>
              <a:t>:</a:t>
            </a:r>
          </a:p>
        </p:txBody>
      </p:sp>
      <p:graphicFrame>
        <p:nvGraphicFramePr>
          <p:cNvPr id="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794206"/>
              </p:ext>
            </p:extLst>
          </p:nvPr>
        </p:nvGraphicFramePr>
        <p:xfrm>
          <a:off x="2495600" y="2204864"/>
          <a:ext cx="7272808" cy="3718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996">
                <a:tc>
                  <a:txBody>
                    <a:bodyPr/>
                    <a:lstStyle/>
                    <a:p>
                      <a:r>
                        <a:rPr lang="pt-BR" dirty="0"/>
                        <a:t>Mensagem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</a:t>
                      </a:r>
                      <a:r>
                        <a:rPr lang="pt-BR" sz="1600" baseline="0" dirty="0"/>
                        <a:t> quando uma janela recebe o foco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WM_CLOSE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</a:t>
                      </a:r>
                      <a:r>
                        <a:rPr lang="pt-BR" sz="1600" baseline="0" dirty="0"/>
                        <a:t> quando uma janela é fechada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 quando uma janela é criada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WM_DESTROY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</a:t>
                      </a:r>
                      <a:r>
                        <a:rPr lang="pt-BR" sz="1600" baseline="0" dirty="0"/>
                        <a:t> quando uma janela está para ser destruída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 quando uma janela foi movida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WM_MOUSEMOVE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</a:t>
                      </a:r>
                      <a:r>
                        <a:rPr lang="pt-BR" sz="1600" baseline="0" dirty="0"/>
                        <a:t> quando o mouse é movimentado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WM_KEYUP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 quando uma tecla é liberada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WM_KEYDOWN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 quando uma tecla é pressionada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WM_PAINT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 quando a janela precisa ser redesenhada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</a:t>
                      </a:r>
                      <a:r>
                        <a:rPr lang="pt-BR" sz="1600" baseline="0" dirty="0"/>
                        <a:t> quando uma janela mudou de tamanho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Agrupar 5">
            <a:extLst>
              <a:ext uri="{FF2B5EF4-FFF2-40B4-BE49-F238E27FC236}">
                <a16:creationId xmlns:a16="http://schemas.microsoft.com/office/drawing/2014/main" id="{955917BC-D5C4-48DB-A215-CAE0D9A0B1FC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4EACC294-CF46-4BD9-B3AC-4676F411D9B9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3190087-C7AF-4836-9671-B34EC3063B7D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633247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código apresentado pode ser usado como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ponto de partida </a:t>
            </a:r>
            <a:r>
              <a:rPr lang="pt-BR" dirty="0"/>
              <a:t>para qualquer programa Windows</a:t>
            </a:r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CreateWindow</a:t>
            </a:r>
            <a:r>
              <a:rPr lang="pt-BR" dirty="0"/>
              <a:t> é usada também para criar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janelas filhas</a:t>
            </a:r>
            <a:r>
              <a:rPr lang="pt-BR" dirty="0"/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792" y="3526313"/>
            <a:ext cx="2006600" cy="248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6D83EF05-92E6-48BB-90F6-DDE84470D2BB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86089B8B-C37D-47B0-8461-5F1792FCF843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BB8E50D-7760-4AFF-B1DB-26187BD4C01D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2B239C39-BFD7-423A-8A47-B42D904D171B}"/>
              </a:ext>
            </a:extLst>
          </p:cNvPr>
          <p:cNvSpPr/>
          <p:nvPr/>
        </p:nvSpPr>
        <p:spPr>
          <a:xfrm>
            <a:off x="1341388" y="3955305"/>
            <a:ext cx="55446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Rótulos, botões, </a:t>
            </a: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barras de rolagem, </a:t>
            </a: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caixas de texto, agrupamentos,</a:t>
            </a: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listas, imagens, caixas de marcação, </a:t>
            </a: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botões de seleção, etc.</a:t>
            </a:r>
          </a:p>
        </p:txBody>
      </p:sp>
    </p:spTree>
    <p:extLst>
      <p:ext uri="{BB962C8B-B14F-4D97-AF65-F5344CB8AC3E}">
        <p14:creationId xmlns:p14="http://schemas.microsoft.com/office/powerpoint/2010/main" val="1330220736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Windows é um sistema operacional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multitarefa</a:t>
            </a:r>
          </a:p>
          <a:p>
            <a:pPr marL="109728" indent="0">
              <a:buNone/>
            </a:pPr>
            <a:endParaRPr lang="pt-BR" dirty="0"/>
          </a:p>
          <a:p>
            <a:r>
              <a:rPr lang="pt-BR" dirty="0"/>
              <a:t>A arquitetura de programação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guiada por eventos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Para criar uma janela é preciso:</a:t>
            </a:r>
          </a:p>
          <a:p>
            <a:pPr lvl="2"/>
            <a:r>
              <a:rPr lang="pt-BR" dirty="0"/>
              <a:t>Criar e registrar uma </a:t>
            </a:r>
            <a:r>
              <a:rPr lang="pt-BR" dirty="0" err="1"/>
              <a:t>Window</a:t>
            </a:r>
            <a:r>
              <a:rPr lang="pt-BR" dirty="0"/>
              <a:t> </a:t>
            </a:r>
            <a:r>
              <a:rPr lang="pt-BR" dirty="0" err="1"/>
              <a:t>Class</a:t>
            </a:r>
            <a:endParaRPr lang="pt-BR" dirty="0"/>
          </a:p>
          <a:p>
            <a:pPr lvl="2"/>
            <a:r>
              <a:rPr lang="pt-BR" dirty="0"/>
              <a:t>Criar uma </a:t>
            </a:r>
            <a:r>
              <a:rPr lang="pt-BR" dirty="0" err="1"/>
              <a:t>Window</a:t>
            </a:r>
            <a:r>
              <a:rPr lang="pt-BR" dirty="0"/>
              <a:t> Procedure</a:t>
            </a:r>
          </a:p>
          <a:p>
            <a:pPr lvl="2"/>
            <a:r>
              <a:rPr lang="pt-BR" dirty="0"/>
              <a:t>Capturar e tratar as mensagens geradas pelo usuário</a:t>
            </a:r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CreateWindow</a:t>
            </a:r>
            <a:r>
              <a:rPr lang="pt-BR" dirty="0"/>
              <a:t> permite criar janelas</a:t>
            </a:r>
          </a:p>
          <a:p>
            <a:pPr lvl="1"/>
            <a:r>
              <a:rPr lang="pt-BR" dirty="0"/>
              <a:t>Todos os elementos de interação com o usuário são janelas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interface consistente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o resultado do uso </a:t>
            </a:r>
            <a:br>
              <a:rPr lang="pt-BR" dirty="0"/>
            </a:br>
            <a:r>
              <a:rPr lang="pt-BR" dirty="0"/>
              <a:t>de rotinas padronizadas de uma API</a:t>
            </a:r>
          </a:p>
          <a:p>
            <a:pPr lvl="1"/>
            <a:r>
              <a:rPr lang="pt-BR" dirty="0"/>
              <a:t>As janelas têm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mesma interface </a:t>
            </a:r>
            <a:r>
              <a:rPr lang="pt-BR" dirty="0"/>
              <a:t>porque elas são </a:t>
            </a:r>
            <a:br>
              <a:rPr lang="pt-BR" dirty="0"/>
            </a:br>
            <a:r>
              <a:rPr lang="pt-BR" dirty="0"/>
              <a:t>construídas pelas funções da API e não pelas aplicações</a:t>
            </a:r>
          </a:p>
          <a:p>
            <a:pPr lvl="1"/>
            <a:r>
              <a:rPr lang="pt-BR" dirty="0"/>
              <a:t>Estas funções padronizadas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disponibilizadas</a:t>
            </a:r>
            <a:r>
              <a:rPr lang="pt-BR" dirty="0"/>
              <a:t> em arquivos DLL (Dinamic Link Libraries)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41988D0-912B-433A-BEAE-5066E441AAA1}"/>
              </a:ext>
            </a:extLst>
          </p:cNvPr>
          <p:cNvGrpSpPr/>
          <p:nvPr/>
        </p:nvGrpSpPr>
        <p:grpSpPr>
          <a:xfrm>
            <a:off x="3215681" y="4365104"/>
            <a:ext cx="7841249" cy="1676868"/>
            <a:chOff x="3215681" y="4560445"/>
            <a:chExt cx="7841249" cy="167686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5681" y="4560445"/>
              <a:ext cx="5609001" cy="1117912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929" y="5119402"/>
              <a:ext cx="5609001" cy="1117911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</p:grpSp>
    </p:spTree>
    <p:extLst>
      <p:ext uri="{BB962C8B-B14F-4D97-AF65-F5344CB8AC3E}">
        <p14:creationId xmlns:p14="http://schemas.microsoft.com/office/powerpoint/2010/main" val="203728650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7200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Nas versões iniciais,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maior parte do Windows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estava em três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DLLs</a:t>
            </a:r>
            <a:r>
              <a:rPr lang="pt-BR" dirty="0"/>
              <a:t>, contendo os principais subsistemas: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Kernel </a:t>
            </a:r>
            <a:r>
              <a:rPr lang="pt-BR" dirty="0"/>
              <a:t>(kernel32.dll)</a:t>
            </a:r>
          </a:p>
          <a:p>
            <a:pPr lvl="2"/>
            <a:r>
              <a:rPr lang="pt-BR" dirty="0"/>
              <a:t>Gerenciamento de memória</a:t>
            </a:r>
          </a:p>
          <a:p>
            <a:pPr lvl="2"/>
            <a:r>
              <a:rPr lang="pt-BR" dirty="0"/>
              <a:t>Entrada/saída de arquivos</a:t>
            </a:r>
          </a:p>
          <a:p>
            <a:pPr lvl="2"/>
            <a:r>
              <a:rPr lang="pt-BR" dirty="0"/>
              <a:t>Escalonamento de tarefas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User </a:t>
            </a:r>
            <a:r>
              <a:rPr lang="pt-BR" dirty="0"/>
              <a:t>(user32.dll): </a:t>
            </a:r>
          </a:p>
          <a:p>
            <a:pPr lvl="2"/>
            <a:r>
              <a:rPr lang="pt-BR" dirty="0"/>
              <a:t>interface do usuário</a:t>
            </a:r>
          </a:p>
          <a:p>
            <a:pPr lvl="2"/>
            <a:r>
              <a:rPr lang="pt-BR" dirty="0"/>
              <a:t>controle das janelas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GDI </a:t>
            </a:r>
            <a:r>
              <a:rPr lang="pt-BR" dirty="0"/>
              <a:t>(gdi32.dll)</a:t>
            </a:r>
          </a:p>
          <a:p>
            <a:pPr lvl="2"/>
            <a:r>
              <a:rPr lang="pt-BR" dirty="0"/>
              <a:t>Desenho de texto e gráficos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468B01B-6C2F-8D4F-A292-DA250B40F686}"/>
              </a:ext>
            </a:extLst>
          </p:cNvPr>
          <p:cNvSpPr/>
          <p:nvPr/>
        </p:nvSpPr>
        <p:spPr>
          <a:xfrm>
            <a:off x="7536160" y="3429000"/>
            <a:ext cx="1440160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5FB073-C275-E844-ABFA-83F42A6B159A}"/>
              </a:ext>
            </a:extLst>
          </p:cNvPr>
          <p:cNvSpPr/>
          <p:nvPr/>
        </p:nvSpPr>
        <p:spPr>
          <a:xfrm>
            <a:off x="8228508" y="4365104"/>
            <a:ext cx="1224136" cy="12241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0CD823D-0FEC-174E-911C-4FA3B47AEBB8}"/>
              </a:ext>
            </a:extLst>
          </p:cNvPr>
          <p:cNvCxnSpPr>
            <a:cxnSpLocks/>
          </p:cNvCxnSpPr>
          <p:nvPr/>
        </p:nvCxnSpPr>
        <p:spPr>
          <a:xfrm>
            <a:off x="9452644" y="3645024"/>
            <a:ext cx="603796" cy="13321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0B9267D-C3E3-9E4D-9E7B-D9BCEDEDE1B3}"/>
              </a:ext>
            </a:extLst>
          </p:cNvPr>
          <p:cNvSpPr txBox="1"/>
          <p:nvPr/>
        </p:nvSpPr>
        <p:spPr>
          <a:xfrm>
            <a:off x="9904618" y="3846239"/>
            <a:ext cx="914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77"/>
              </a:rPr>
              <a:t>Texto</a:t>
            </a:r>
            <a:endParaRPr lang="pt-BR" dirty="0">
              <a:solidFill>
                <a:schemeClr val="bg1"/>
              </a:solidFill>
              <a:latin typeface="Calisto MT" panose="0204060305050503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274856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Hoje o Windows possui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milhares de funções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disponibilizadas em suas DLLs</a:t>
            </a:r>
          </a:p>
          <a:p>
            <a:pPr lvl="1"/>
            <a:r>
              <a:rPr lang="pt-BR" dirty="0"/>
              <a:t>As funções são declaradas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arquivos de cabeçalho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Sendo “windows.h” o principal 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documentação</a:t>
            </a:r>
            <a:r>
              <a:rPr lang="pt-BR" dirty="0"/>
              <a:t> está disponível no MSDN </a:t>
            </a:r>
            <a:br>
              <a:rPr lang="pt-BR" dirty="0"/>
            </a:b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Microsoft Developer Network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O uso destas funções é semelhante ao uso das funções da biblioteca padrão da linguagem C++</a:t>
            </a:r>
            <a:br>
              <a:rPr lang="pt-BR" dirty="0"/>
            </a:b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Ex.: strlen</a:t>
            </a:r>
          </a:p>
        </p:txBody>
      </p:sp>
    </p:spTree>
    <p:extLst>
      <p:ext uri="{BB962C8B-B14F-4D97-AF65-F5344CB8AC3E}">
        <p14:creationId xmlns:p14="http://schemas.microsoft.com/office/powerpoint/2010/main" val="86326353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/>
          <a:lstStyle/>
          <a:p>
            <a:r>
              <a:rPr lang="pt-BR" dirty="0"/>
              <a:t>A principal diferença entre as funções da biblioteca </a:t>
            </a:r>
            <a:br>
              <a:rPr lang="pt-BR" dirty="0"/>
            </a:br>
            <a:r>
              <a:rPr lang="pt-BR" dirty="0"/>
              <a:t>padrão do C++ e as DLLs do Windows é que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DLLs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não são incluídas no código executável</a:t>
            </a:r>
            <a:r>
              <a:rPr lang="pt-BR" dirty="0"/>
              <a:t>*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31FFCF3-1DC4-6445-B6AC-B1143D7A4DE5}"/>
              </a:ext>
            </a:extLst>
          </p:cNvPr>
          <p:cNvGrpSpPr/>
          <p:nvPr/>
        </p:nvGrpSpPr>
        <p:grpSpPr>
          <a:xfrm>
            <a:off x="1333180" y="3360447"/>
            <a:ext cx="9371332" cy="3010051"/>
            <a:chOff x="1055440" y="3284984"/>
            <a:chExt cx="9371332" cy="3010051"/>
          </a:xfrm>
        </p:grpSpPr>
        <p:cxnSp>
          <p:nvCxnSpPr>
            <p:cNvPr id="58" name="Conector de seta reta 57"/>
            <p:cNvCxnSpPr>
              <a:cxnSpLocks/>
              <a:stCxn id="57" idx="3"/>
              <a:endCxn id="1027" idx="1"/>
            </p:cNvCxnSpPr>
            <p:nvPr/>
          </p:nvCxnSpPr>
          <p:spPr>
            <a:xfrm flipV="1">
              <a:off x="6639730" y="5228620"/>
              <a:ext cx="1155628" cy="229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/>
            <p:cNvSpPr/>
            <p:nvPr/>
          </p:nvSpPr>
          <p:spPr>
            <a:xfrm>
              <a:off x="2220678" y="3880773"/>
              <a:ext cx="1643074" cy="4286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Compilador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4996656" y="5016596"/>
              <a:ext cx="1643074" cy="4286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bg1"/>
                  </a:solidFill>
                </a:rPr>
                <a:t>Ligador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4441281" y="3740921"/>
              <a:ext cx="571504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tx1"/>
                  </a:solidFill>
                  <a:latin typeface="Corbel" pitchFamily="34" charset="0"/>
                </a:rPr>
                <a:t>0101101011010010101101110011</a:t>
              </a:r>
            </a:p>
          </p:txBody>
        </p:sp>
        <p:cxnSp>
          <p:nvCxnSpPr>
            <p:cNvPr id="72" name="Conector angulado 71"/>
            <p:cNvCxnSpPr>
              <a:stCxn id="68" idx="3"/>
            </p:cNvCxnSpPr>
            <p:nvPr/>
          </p:nvCxnSpPr>
          <p:spPr>
            <a:xfrm>
              <a:off x="5012786" y="4098111"/>
              <a:ext cx="220585" cy="917354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angulado 67"/>
            <p:cNvCxnSpPr>
              <a:stCxn id="78" idx="1"/>
            </p:cNvCxnSpPr>
            <p:nvPr/>
          </p:nvCxnSpPr>
          <p:spPr>
            <a:xfrm rot="10800000" flipV="1">
              <a:off x="6532603" y="4136468"/>
              <a:ext cx="152461" cy="878998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>
              <a:stCxn id="69" idx="2"/>
              <a:endCxn id="57" idx="0"/>
            </p:cNvCxnSpPr>
            <p:nvPr/>
          </p:nvCxnSpPr>
          <p:spPr>
            <a:xfrm flipH="1">
              <a:off x="5818193" y="4109832"/>
              <a:ext cx="998" cy="90676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upo 98"/>
            <p:cNvGrpSpPr/>
            <p:nvPr/>
          </p:nvGrpSpPr>
          <p:grpSpPr>
            <a:xfrm>
              <a:off x="1055440" y="3284984"/>
              <a:ext cx="671979" cy="1167232"/>
              <a:chOff x="6228184" y="2852936"/>
              <a:chExt cx="671979" cy="1167232"/>
            </a:xfrm>
          </p:grpSpPr>
          <p:grpSp>
            <p:nvGrpSpPr>
              <p:cNvPr id="59" name="Grupo 58"/>
              <p:cNvGrpSpPr/>
              <p:nvPr/>
            </p:nvGrpSpPr>
            <p:grpSpPr>
              <a:xfrm>
                <a:off x="6286586" y="3305788"/>
                <a:ext cx="571504" cy="714380"/>
                <a:chOff x="6715140" y="2786058"/>
                <a:chExt cx="571504" cy="714380"/>
              </a:xfrm>
              <a:solidFill>
                <a:schemeClr val="bg1"/>
              </a:solidFill>
            </p:grpSpPr>
            <p:sp>
              <p:nvSpPr>
                <p:cNvPr id="60" name="Retângulo 59"/>
                <p:cNvSpPr/>
                <p:nvPr/>
              </p:nvSpPr>
              <p:spPr>
                <a:xfrm>
                  <a:off x="6715140" y="2786058"/>
                  <a:ext cx="571504" cy="71438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1" name="Conector reto 60"/>
                <p:cNvCxnSpPr/>
                <p:nvPr/>
              </p:nvCxnSpPr>
              <p:spPr>
                <a:xfrm>
                  <a:off x="6786578" y="2928934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Conector reto 61"/>
                <p:cNvCxnSpPr/>
                <p:nvPr/>
              </p:nvCxnSpPr>
              <p:spPr>
                <a:xfrm>
                  <a:off x="6786578" y="3071810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Conector reto 62"/>
                <p:cNvCxnSpPr/>
                <p:nvPr/>
              </p:nvCxnSpPr>
              <p:spPr>
                <a:xfrm>
                  <a:off x="6786578" y="3214686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Conector reto 63"/>
                <p:cNvCxnSpPr/>
                <p:nvPr/>
              </p:nvCxnSpPr>
              <p:spPr>
                <a:xfrm>
                  <a:off x="6786578" y="335756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5" name="Conector reto 64"/>
                <p:cNvCxnSpPr/>
                <p:nvPr/>
              </p:nvCxnSpPr>
              <p:spPr>
                <a:xfrm>
                  <a:off x="6786578" y="300037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6" name="Conector reto 65"/>
                <p:cNvCxnSpPr/>
                <p:nvPr/>
              </p:nvCxnSpPr>
              <p:spPr>
                <a:xfrm>
                  <a:off x="6786578" y="328612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7" name="Conector reto 66"/>
                <p:cNvCxnSpPr/>
                <p:nvPr/>
              </p:nvCxnSpPr>
              <p:spPr>
                <a:xfrm>
                  <a:off x="6786578" y="314324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79" name="CaixaDeTexto 78"/>
              <p:cNvSpPr txBox="1"/>
              <p:nvPr/>
            </p:nvSpPr>
            <p:spPr>
              <a:xfrm>
                <a:off x="6228184" y="2852936"/>
                <a:ext cx="6719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100" dirty="0">
                    <a:solidFill>
                      <a:schemeClr val="bg1"/>
                    </a:solidFill>
                  </a:rPr>
                  <a:t>Código</a:t>
                </a:r>
              </a:p>
              <a:p>
                <a:pPr algn="ctr"/>
                <a:r>
                  <a:rPr lang="pt-BR" sz="1100" dirty="0">
                    <a:solidFill>
                      <a:schemeClr val="bg1"/>
                    </a:solidFill>
                  </a:rPr>
                  <a:t>Fonte</a:t>
                </a:r>
              </a:p>
            </p:txBody>
          </p:sp>
        </p:grpSp>
        <p:sp>
          <p:nvSpPr>
            <p:cNvPr id="80" name="CaixaDeTexto 79"/>
            <p:cNvSpPr txBox="1"/>
            <p:nvPr/>
          </p:nvSpPr>
          <p:spPr>
            <a:xfrm>
              <a:off x="4367808" y="3287276"/>
              <a:ext cx="7168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00" dirty="0">
                  <a:solidFill>
                    <a:schemeClr val="bg1"/>
                  </a:solidFill>
                </a:rPr>
                <a:t>Arquivo</a:t>
              </a:r>
            </a:p>
            <a:p>
              <a:pPr algn="ctr"/>
              <a:r>
                <a:rPr lang="pt-BR" sz="1100" dirty="0">
                  <a:solidFill>
                    <a:schemeClr val="bg1"/>
                  </a:solidFill>
                </a:rPr>
                <a:t>Objeto</a:t>
              </a:r>
            </a:p>
          </p:txBody>
        </p:sp>
        <p:grpSp>
          <p:nvGrpSpPr>
            <p:cNvPr id="100" name="Grupo 99"/>
            <p:cNvGrpSpPr/>
            <p:nvPr/>
          </p:nvGrpSpPr>
          <p:grpSpPr>
            <a:xfrm>
              <a:off x="5308279" y="3337311"/>
              <a:ext cx="1019831" cy="772521"/>
              <a:chOff x="6062422" y="4296828"/>
              <a:chExt cx="1019831" cy="772521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6287583" y="4783597"/>
                <a:ext cx="571504" cy="285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11010100111010</a:t>
                </a:r>
              </a:p>
            </p:txBody>
          </p:sp>
          <p:sp>
            <p:nvSpPr>
              <p:cNvPr id="81" name="CaixaDeTexto 80"/>
              <p:cNvSpPr txBox="1"/>
              <p:nvPr/>
            </p:nvSpPr>
            <p:spPr>
              <a:xfrm>
                <a:off x="6062422" y="4296828"/>
                <a:ext cx="101983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100" dirty="0">
                    <a:solidFill>
                      <a:schemeClr val="bg1"/>
                    </a:solidFill>
                  </a:rPr>
                  <a:t>Código de</a:t>
                </a:r>
                <a:br>
                  <a:rPr lang="pt-BR" sz="1100" dirty="0">
                    <a:solidFill>
                      <a:schemeClr val="bg1"/>
                    </a:solidFill>
                  </a:rPr>
                </a:br>
                <a:r>
                  <a:rPr lang="pt-BR" sz="1100" dirty="0">
                    <a:solidFill>
                      <a:schemeClr val="bg1"/>
                    </a:solidFill>
                  </a:rPr>
                  <a:t>Inicialização</a:t>
                </a:r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6685063" y="3779278"/>
              <a:ext cx="775995" cy="876148"/>
              <a:chOff x="7031805" y="3344940"/>
              <a:chExt cx="775995" cy="876148"/>
            </a:xfrm>
          </p:grpSpPr>
          <p:sp>
            <p:nvSpPr>
              <p:cNvPr id="76" name="Retângulo 75"/>
              <p:cNvSpPr/>
              <p:nvPr/>
            </p:nvSpPr>
            <p:spPr>
              <a:xfrm>
                <a:off x="7236296" y="3506708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  <p:sp>
            <p:nvSpPr>
              <p:cNvPr id="77" name="Retângulo 76"/>
              <p:cNvSpPr/>
              <p:nvPr/>
            </p:nvSpPr>
            <p:spPr>
              <a:xfrm>
                <a:off x="7125755" y="3432626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  <p:sp>
            <p:nvSpPr>
              <p:cNvPr id="78" name="Retângulo 77"/>
              <p:cNvSpPr/>
              <p:nvPr/>
            </p:nvSpPr>
            <p:spPr>
              <a:xfrm>
                <a:off x="7031805" y="3344940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</p:grpSp>
        <p:sp>
          <p:nvSpPr>
            <p:cNvPr id="82" name="CaixaDeTexto 81"/>
            <p:cNvSpPr txBox="1"/>
            <p:nvPr/>
          </p:nvSpPr>
          <p:spPr>
            <a:xfrm>
              <a:off x="6620068" y="3320150"/>
              <a:ext cx="9284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00" dirty="0">
                  <a:solidFill>
                    <a:schemeClr val="bg1"/>
                  </a:solidFill>
                </a:rPr>
                <a:t>Código de </a:t>
              </a:r>
              <a:br>
                <a:rPr lang="pt-BR" sz="1100" dirty="0">
                  <a:solidFill>
                    <a:schemeClr val="bg1"/>
                  </a:solidFill>
                </a:rPr>
              </a:br>
              <a:r>
                <a:rPr lang="pt-BR" sz="1100" dirty="0">
                  <a:solidFill>
                    <a:schemeClr val="bg1"/>
                  </a:solidFill>
                </a:rPr>
                <a:t>Bibliotecas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7755276" y="5833370"/>
              <a:ext cx="9749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Programa</a:t>
              </a:r>
              <a:br>
                <a:rPr lang="pt-BR" sz="1200" dirty="0">
                  <a:solidFill>
                    <a:schemeClr val="bg1"/>
                  </a:solidFill>
                </a:rPr>
              </a:br>
              <a:r>
                <a:rPr lang="pt-BR" sz="1200" dirty="0">
                  <a:solidFill>
                    <a:schemeClr val="bg1"/>
                  </a:solidFill>
                </a:rPr>
                <a:t>Executável</a:t>
              </a:r>
              <a:endParaRPr lang="pt-B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Conector de seta reta 83"/>
            <p:cNvCxnSpPr>
              <a:stCxn id="60" idx="3"/>
              <a:endCxn id="56" idx="1"/>
            </p:cNvCxnSpPr>
            <p:nvPr/>
          </p:nvCxnSpPr>
          <p:spPr>
            <a:xfrm>
              <a:off x="1685346" y="4095026"/>
              <a:ext cx="535332" cy="6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have direita 84"/>
            <p:cNvSpPr/>
            <p:nvPr/>
          </p:nvSpPr>
          <p:spPr>
            <a:xfrm rot="5400000">
              <a:off x="1323923" y="4506380"/>
              <a:ext cx="151341" cy="571504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1124368" y="4951621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C++</a:t>
              </a:r>
            </a:p>
          </p:txBody>
        </p:sp>
        <p:pic>
          <p:nvPicPr>
            <p:cNvPr id="1027" name="Picture 3" descr="C:\Users\Judson\AppData\Local\Microsoft\Windows\Temporary Internet Files\Content.IE5\XHM4DXQH\MC900351413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5358" y="4781228"/>
              <a:ext cx="894784" cy="89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upo 3"/>
            <p:cNvGrpSpPr/>
            <p:nvPr/>
          </p:nvGrpSpPr>
          <p:grpSpPr>
            <a:xfrm>
              <a:off x="9673152" y="4871430"/>
              <a:ext cx="753620" cy="876148"/>
              <a:chOff x="7596336" y="5649196"/>
              <a:chExt cx="753620" cy="876148"/>
            </a:xfrm>
          </p:grpSpPr>
          <p:sp>
            <p:nvSpPr>
              <p:cNvPr id="134" name="Retângulo 133"/>
              <p:cNvSpPr/>
              <p:nvPr/>
            </p:nvSpPr>
            <p:spPr>
              <a:xfrm>
                <a:off x="7778452" y="5810964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  <p:sp>
            <p:nvSpPr>
              <p:cNvPr id="135" name="Retângulo 134"/>
              <p:cNvSpPr/>
              <p:nvPr/>
            </p:nvSpPr>
            <p:spPr>
              <a:xfrm>
                <a:off x="7690286" y="5736882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  <p:sp>
            <p:nvSpPr>
              <p:cNvPr id="136" name="Retângulo 135"/>
              <p:cNvSpPr/>
              <p:nvPr/>
            </p:nvSpPr>
            <p:spPr>
              <a:xfrm>
                <a:off x="7596336" y="5649196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</p:grpSp>
        <p:sp>
          <p:nvSpPr>
            <p:cNvPr id="137" name="CaixaDeTexto 136"/>
            <p:cNvSpPr txBox="1"/>
            <p:nvPr/>
          </p:nvSpPr>
          <p:spPr>
            <a:xfrm>
              <a:off x="9702263" y="4514239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00" dirty="0">
                  <a:solidFill>
                    <a:schemeClr val="bg1"/>
                  </a:solidFill>
                </a:rPr>
                <a:t>DLLs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42" name="Conector de seta reta 141"/>
            <p:cNvCxnSpPr>
              <a:stCxn id="1027" idx="3"/>
              <a:endCxn id="136" idx="1"/>
            </p:cNvCxnSpPr>
            <p:nvPr/>
          </p:nvCxnSpPr>
          <p:spPr>
            <a:xfrm>
              <a:off x="8690142" y="5228620"/>
              <a:ext cx="98301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83">
              <a:extLst>
                <a:ext uri="{FF2B5EF4-FFF2-40B4-BE49-F238E27FC236}">
                  <a16:creationId xmlns:a16="http://schemas.microsoft.com/office/drawing/2014/main" id="{7B3C2E23-97B7-DE47-8FFE-6CC4D5B8ACE6}"/>
                </a:ext>
              </a:extLst>
            </p:cNvPr>
            <p:cNvCxnSpPr>
              <a:cxnSpLocks/>
              <a:stCxn id="56" idx="3"/>
              <a:endCxn id="68" idx="1"/>
            </p:cNvCxnSpPr>
            <p:nvPr/>
          </p:nvCxnSpPr>
          <p:spPr>
            <a:xfrm>
              <a:off x="3863752" y="4095087"/>
              <a:ext cx="577529" cy="302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66443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1349"/>
            <a:ext cx="10972800" cy="4525963"/>
          </a:xfrm>
        </p:spPr>
        <p:txBody>
          <a:bodyPr/>
          <a:lstStyle/>
          <a:p>
            <a:r>
              <a:rPr lang="pt-BR" dirty="0"/>
              <a:t>O primeiro programa em modo texto: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7" name="CaixaDeTexto 35"/>
          <p:cNvSpPr txBox="1"/>
          <p:nvPr/>
        </p:nvSpPr>
        <p:spPr>
          <a:xfrm>
            <a:off x="1119874" y="2616643"/>
            <a:ext cx="8465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#include </a:t>
            </a:r>
            <a:r>
              <a:rPr lang="pt-BR" sz="1600" kern="0" dirty="0">
                <a:solidFill>
                  <a:schemeClr val="accent4">
                    <a:lumMod val="75000"/>
                  </a:schemeClr>
                </a:solidFill>
                <a:latin typeface="Consolas"/>
              </a:rPr>
              <a:t>&lt;iostream&gt;</a:t>
            </a:r>
          </a:p>
          <a:p>
            <a:pPr>
              <a:defRPr/>
            </a:pPr>
            <a:r>
              <a:rPr lang="pt-BR" sz="1600" kern="0" dirty="0" err="1">
                <a:solidFill>
                  <a:schemeClr val="accent1">
                    <a:lumMod val="75000"/>
                  </a:schemeClr>
                </a:solidFill>
                <a:latin typeface="Consolas"/>
              </a:rPr>
              <a:t>using</a:t>
            </a: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 </a:t>
            </a:r>
            <a:r>
              <a:rPr lang="pt-BR" sz="1600" kern="0" dirty="0" err="1">
                <a:solidFill>
                  <a:schemeClr val="accent1">
                    <a:lumMod val="75000"/>
                  </a:schemeClr>
                </a:solidFill>
                <a:latin typeface="Consolas"/>
              </a:rPr>
              <a:t>namespace</a:t>
            </a: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 </a:t>
            </a:r>
            <a:r>
              <a:rPr lang="pt-BR" sz="1600" kern="0" dirty="0" err="1">
                <a:solidFill>
                  <a:schemeClr val="bg1">
                    <a:lumMod val="85000"/>
                  </a:schemeClr>
                </a:solidFill>
                <a:latin typeface="Consolas"/>
              </a:rPr>
              <a:t>std</a:t>
            </a: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;</a:t>
            </a:r>
          </a:p>
          <a:p>
            <a:pPr>
              <a:defRPr/>
            </a:pPr>
            <a:endParaRPr lang="pt-BR" sz="1600" kern="0" dirty="0">
              <a:solidFill>
                <a:srgbClr val="FEB80A">
                  <a:lumMod val="75000"/>
                </a:srgbClr>
              </a:solidFill>
              <a:latin typeface="Consolas"/>
            </a:endParaRPr>
          </a:p>
          <a:p>
            <a:pPr>
              <a:defRPr/>
            </a:pP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int</a:t>
            </a:r>
            <a:r>
              <a:rPr lang="pt-BR" sz="1600" kern="0" dirty="0">
                <a:solidFill>
                  <a:schemeClr val="accent3">
                    <a:lumMod val="75000"/>
                  </a:schemeClr>
                </a:solidFill>
                <a:latin typeface="Consolas"/>
              </a:rPr>
              <a:t> </a:t>
            </a: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main()</a:t>
            </a:r>
          </a:p>
          <a:p>
            <a:pPr>
              <a:defRPr/>
            </a:pP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{</a:t>
            </a:r>
          </a:p>
          <a:p>
            <a:pPr>
              <a:defRPr/>
            </a:pP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     cout &lt;&lt; </a:t>
            </a:r>
            <a:r>
              <a:rPr lang="pt-BR" sz="1600" kern="0" dirty="0">
                <a:solidFill>
                  <a:schemeClr val="accent4">
                    <a:lumMod val="75000"/>
                  </a:schemeClr>
                </a:solidFill>
                <a:latin typeface="Consolas"/>
              </a:rPr>
              <a:t>"Oi Mundo!" </a:t>
            </a: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&lt;&lt; endl;</a:t>
            </a:r>
          </a:p>
          <a:p>
            <a:pPr>
              <a:defRPr/>
            </a:pPr>
            <a:r>
              <a:rPr lang="pt-BR" sz="1600" kern="0" dirty="0">
                <a:solidFill>
                  <a:schemeClr val="bg1"/>
                </a:solidFill>
                <a:latin typeface="Consolas"/>
              </a:rPr>
              <a:t> </a:t>
            </a:r>
          </a:p>
          <a:p>
            <a:pPr>
              <a:defRPr/>
            </a:pPr>
            <a:r>
              <a:rPr lang="pt-BR" sz="1600" kern="0" dirty="0">
                <a:solidFill>
                  <a:schemeClr val="bg1"/>
                </a:solidFill>
                <a:latin typeface="Consolas"/>
              </a:rPr>
              <a:t>     </a:t>
            </a: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return</a:t>
            </a:r>
            <a:r>
              <a:rPr lang="pt-BR" sz="1600" kern="0" dirty="0">
                <a:solidFill>
                  <a:schemeClr val="accent3">
                    <a:lumMod val="75000"/>
                  </a:schemeClr>
                </a:solidFill>
                <a:latin typeface="Consolas"/>
              </a:rPr>
              <a:t> </a:t>
            </a: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0;</a:t>
            </a:r>
          </a:p>
          <a:p>
            <a:pPr>
              <a:defRPr/>
            </a:pP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4C21E8-3BD3-4753-8E90-7F3ECA049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374" y="3012305"/>
            <a:ext cx="4867275" cy="19240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466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4698</TotalTime>
  <Words>3103</Words>
  <Application>Microsoft Macintosh PowerPoint</Application>
  <PresentationFormat>Widescreen</PresentationFormat>
  <Paragraphs>532</Paragraphs>
  <Slides>44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3" baseType="lpstr">
      <vt:lpstr>Calibri</vt:lpstr>
      <vt:lpstr>Calisto MT</vt:lpstr>
      <vt:lpstr>Consolas</vt:lpstr>
      <vt:lpstr>Corbel</vt:lpstr>
      <vt:lpstr>Lucida Sans Unicode</vt:lpstr>
      <vt:lpstr>Verdana</vt:lpstr>
      <vt:lpstr>Wingdings 2</vt:lpstr>
      <vt:lpstr>Wingdings 3</vt:lpstr>
      <vt:lpstr>Concurso</vt:lpstr>
      <vt:lpstr>Programação Windows</vt:lpstr>
      <vt:lpstr>Programação no Windows</vt:lpstr>
      <vt:lpstr>Programação no Windows</vt:lpstr>
      <vt:lpstr>Programação no Windows</vt:lpstr>
      <vt:lpstr>Programação no Windows</vt:lpstr>
      <vt:lpstr>Programação no Windows</vt:lpstr>
      <vt:lpstr>Programação no Windows</vt:lpstr>
      <vt:lpstr>Programação no Windows</vt:lpstr>
      <vt:lpstr>Primeiro Programa</vt:lpstr>
      <vt:lpstr>Primeiro Programa</vt:lpstr>
      <vt:lpstr>Criando um Projeto</vt:lpstr>
      <vt:lpstr>Criando um Projeto</vt:lpstr>
      <vt:lpstr>Criando um Projeto</vt:lpstr>
      <vt:lpstr>Criando um Projeto</vt:lpstr>
      <vt:lpstr>Criando um Projeto</vt:lpstr>
      <vt:lpstr>Criando um Programa</vt:lpstr>
      <vt:lpstr>Criando um Programa</vt:lpstr>
      <vt:lpstr>Criando um Programa</vt:lpstr>
      <vt:lpstr>Criando um Programa</vt:lpstr>
      <vt:lpstr>Criando um Programa</vt:lpstr>
      <vt:lpstr>Criando um Programa</vt:lpstr>
      <vt:lpstr>Os Cabeçalhos</vt:lpstr>
      <vt:lpstr>A Função WinMain</vt:lpstr>
      <vt:lpstr>Hungarian Notation</vt:lpstr>
      <vt:lpstr>Os Parâmetros</vt:lpstr>
      <vt:lpstr>A Caixa de Mensagem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Programação;Windows;Win32</cp:keywords>
  <cp:lastModifiedBy>Judson Santiago</cp:lastModifiedBy>
  <cp:revision>436</cp:revision>
  <dcterms:created xsi:type="dcterms:W3CDTF">2009-02-25T19:16:57Z</dcterms:created>
  <dcterms:modified xsi:type="dcterms:W3CDTF">2022-07-28T12:33:30Z</dcterms:modified>
</cp:coreProperties>
</file>