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39" r:id="rId4"/>
    <p:sldId id="327" r:id="rId5"/>
    <p:sldId id="328" r:id="rId6"/>
    <p:sldId id="341" r:id="rId7"/>
    <p:sldId id="329" r:id="rId8"/>
    <p:sldId id="342" r:id="rId9"/>
    <p:sldId id="330" r:id="rId10"/>
    <p:sldId id="326" r:id="rId11"/>
    <p:sldId id="331" r:id="rId12"/>
    <p:sldId id="344" r:id="rId13"/>
    <p:sldId id="343" r:id="rId14"/>
    <p:sldId id="332" r:id="rId15"/>
    <p:sldId id="345" r:id="rId16"/>
    <p:sldId id="333" r:id="rId17"/>
    <p:sldId id="33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B1694-FB9B-4F19-9CD5-A4F9637AA3B8}" v="95" dt="2021-07-25T17:36:21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2960" autoAdjust="0"/>
  </p:normalViewPr>
  <p:slideViewPr>
    <p:cSldViewPr>
      <p:cViewPr varScale="1">
        <p:scale>
          <a:sx n="158" d="100"/>
          <a:sy n="158" d="100"/>
        </p:scale>
        <p:origin x="360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5E76BCC-EF79-A146-8EF2-6F11F540A14D}"/>
    <pc:docChg chg="undo custSel addSld modSld sldOrd modMainMaster">
      <pc:chgData name="Judson Santiago" userId="ebb108da2f256286" providerId="LiveId" clId="{A5E76BCC-EF79-A146-8EF2-6F11F540A14D}" dt="2021-07-24T04:08:02.341" v="2652" actId="20577"/>
      <pc:docMkLst>
        <pc:docMk/>
      </pc:docMkLst>
      <pc:sldChg chg="modSp mod">
        <pc:chgData name="Judson Santiago" userId="ebb108da2f256286" providerId="LiveId" clId="{A5E76BCC-EF79-A146-8EF2-6F11F540A14D}" dt="2021-07-23T03:34:13.659" v="28" actId="403"/>
        <pc:sldMkLst>
          <pc:docMk/>
          <pc:sldMk cId="0" sldId="256"/>
        </pc:sldMkLst>
        <pc:spChg chg="mod">
          <ac:chgData name="Judson Santiago" userId="ebb108da2f256286" providerId="LiveId" clId="{A5E76BCC-EF79-A146-8EF2-6F11F540A14D}" dt="2021-07-23T03:34:13.659" v="28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33:28.560" v="1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5E76BCC-EF79-A146-8EF2-6F11F540A14D}" dt="2021-07-24T04:08:02.341" v="2652" actId="20577"/>
        <pc:sldMkLst>
          <pc:docMk/>
          <pc:sldMk cId="904695914" sldId="325"/>
        </pc:sldMkLst>
        <pc:spChg chg="mod">
          <ac:chgData name="Judson Santiago" userId="ebb108da2f256286" providerId="LiveId" clId="{A5E76BCC-EF79-A146-8EF2-6F11F540A14D}" dt="2021-07-24T04:08:02.341" v="2652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ord">
        <pc:chgData name="Judson Santiago" userId="ebb108da2f256286" providerId="LiveId" clId="{A5E76BCC-EF79-A146-8EF2-6F11F540A14D}" dt="2021-07-24T03:42:36.952" v="2597" actId="207"/>
        <pc:sldMkLst>
          <pc:docMk/>
          <pc:sldMk cId="102180636" sldId="327"/>
        </pc:sldMkLst>
        <pc:spChg chg="mod">
          <ac:chgData name="Judson Santiago" userId="ebb108da2f256286" providerId="LiveId" clId="{A5E76BCC-EF79-A146-8EF2-6F11F540A14D}" dt="2021-07-23T05:20:49.309" v="1629" actId="20577"/>
          <ac:spMkLst>
            <pc:docMk/>
            <pc:sldMk cId="102180636" sldId="327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42:36.952" v="2597" actId="207"/>
          <ac:spMkLst>
            <pc:docMk/>
            <pc:sldMk cId="102180636" sldId="327"/>
            <ac:spMk id="6" creationId="{00000000-0000-0000-0000-000000000000}"/>
          </ac:spMkLst>
        </pc:spChg>
      </pc:sldChg>
      <pc:sldChg chg="addSp delSp modSp mod ord modNotesTx">
        <pc:chgData name="Judson Santiago" userId="ebb108da2f256286" providerId="LiveId" clId="{A5E76BCC-EF79-A146-8EF2-6F11F540A14D}" dt="2021-07-23T17:02:10.662" v="2402" actId="1038"/>
        <pc:sldMkLst>
          <pc:docMk/>
          <pc:sldMk cId="3616194188" sldId="328"/>
        </pc:sldMkLst>
        <pc:spChg chg="mod">
          <ac:chgData name="Judson Santiago" userId="ebb108da2f256286" providerId="LiveId" clId="{A5E76BCC-EF79-A146-8EF2-6F11F540A14D}" dt="2021-07-23T05:54:30.034" v="2057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17:02:10.662" v="2402" actId="1038"/>
          <ac:spMkLst>
            <pc:docMk/>
            <pc:sldMk cId="3616194188" sldId="328"/>
            <ac:spMk id="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5:30:53.929" v="1676" actId="1035"/>
          <ac:spMkLst>
            <pc:docMk/>
            <pc:sldMk cId="3616194188" sldId="328"/>
            <ac:spMk id="7" creationId="{00000000-0000-0000-0000-000000000000}"/>
          </ac:spMkLst>
        </pc:spChg>
        <pc:picChg chg="mod">
          <ac:chgData name="Judson Santiago" userId="ebb108da2f256286" providerId="LiveId" clId="{A5E76BCC-EF79-A146-8EF2-6F11F540A14D}" dt="2021-07-23T16:39:37.560" v="2247" actId="208"/>
          <ac:picMkLst>
            <pc:docMk/>
            <pc:sldMk cId="3616194188" sldId="328"/>
            <ac:picMk id="5" creationId="{00000000-0000-0000-0000-000000000000}"/>
          </ac:picMkLst>
        </pc:picChg>
        <pc:picChg chg="add del mod">
          <ac:chgData name="Judson Santiago" userId="ebb108da2f256286" providerId="LiveId" clId="{A5E76BCC-EF79-A146-8EF2-6F11F540A14D}" dt="2021-07-23T16:52:02.971" v="2252" actId="478"/>
          <ac:picMkLst>
            <pc:docMk/>
            <pc:sldMk cId="3616194188" sldId="328"/>
            <ac:picMk id="8" creationId="{5CA150F6-C795-2046-A97F-4C78EDF23AD7}"/>
          </ac:picMkLst>
        </pc:picChg>
      </pc:sldChg>
      <pc:sldChg chg="modSp mod">
        <pc:chgData name="Judson Santiago" userId="ebb108da2f256286" providerId="LiveId" clId="{A5E76BCC-EF79-A146-8EF2-6F11F540A14D}" dt="2021-07-24T03:44:31.735" v="2599" actId="1582"/>
        <pc:sldMkLst>
          <pc:docMk/>
          <pc:sldMk cId="3322776748" sldId="333"/>
        </pc:sldMkLst>
        <pc:cxnChg chg="mod">
          <ac:chgData name="Judson Santiago" userId="ebb108da2f256286" providerId="LiveId" clId="{A5E76BCC-EF79-A146-8EF2-6F11F540A14D}" dt="2021-07-24T03:44:31.735" v="2599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4T03:44:23.548" v="2598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modSp mod modNotesTx">
        <pc:chgData name="Judson Santiago" userId="ebb108da2f256286" providerId="LiveId" clId="{A5E76BCC-EF79-A146-8EF2-6F11F540A14D}" dt="2021-07-24T03:55:45.564" v="2630" actId="20577"/>
        <pc:sldMkLst>
          <pc:docMk/>
          <pc:sldMk cId="1544407006" sldId="334"/>
        </pc:sldMkLst>
        <pc:spChg chg="mod">
          <ac:chgData name="Judson Santiago" userId="ebb108da2f256286" providerId="LiveId" clId="{A5E76BCC-EF79-A146-8EF2-6F11F540A14D}" dt="2021-07-24T03:55:45.564" v="2630" actId="20577"/>
          <ac:spMkLst>
            <pc:docMk/>
            <pc:sldMk cId="1544407006" sldId="334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A5E76BCC-EF79-A146-8EF2-6F11F540A14D}" dt="2021-07-24T03:51:05.666" v="2605" actId="20577"/>
          <ac:spMkLst>
            <pc:docMk/>
            <pc:sldMk cId="1544407006" sldId="334"/>
            <ac:spMk id="10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050" creationId="{00000000-0000-0000-0000-000000000000}"/>
          </ac:spMkLst>
        </pc:spChg>
        <pc:grpChg chg="mod">
          <ac:chgData name="Judson Santiago" userId="ebb108da2f256286" providerId="LiveId" clId="{A5E76BCC-EF79-A146-8EF2-6F11F540A14D}" dt="2021-07-24T03:51:33.178" v="2613" actId="1035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delSp modSp mod">
        <pc:chgData name="Judson Santiago" userId="ebb108da2f256286" providerId="LiveId" clId="{A5E76BCC-EF79-A146-8EF2-6F11F540A14D}" dt="2021-07-23T03:58:07.088" v="210" actId="20577"/>
        <pc:sldMkLst>
          <pc:docMk/>
          <pc:sldMk cId="2907715668" sldId="335"/>
        </pc:sldMkLst>
        <pc:spChg chg="mod">
          <ac:chgData name="Judson Santiago" userId="ebb108da2f256286" providerId="LiveId" clId="{A5E76BCC-EF79-A146-8EF2-6F11F540A14D}" dt="2021-07-23T03:58:07.088" v="210" actId="2057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44:15.511" v="180" actId="1038"/>
          <ac:spMkLst>
            <pc:docMk/>
            <pc:sldMk cId="2907715668" sldId="335"/>
            <ac:spMk id="15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4:46.617" v="199" actId="103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4:47.264" v="200" actId="1037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7:47.855" v="208" actId="1076"/>
          <ac:spMkLst>
            <pc:docMk/>
            <pc:sldMk cId="2907715668" sldId="335"/>
            <ac:spMk id="31" creationId="{00000000-0000-0000-0000-000000000000}"/>
          </ac:spMkLst>
        </pc:spChg>
        <pc:grpChg chg="mod">
          <ac:chgData name="Judson Santiago" userId="ebb108da2f256286" providerId="LiveId" clId="{A5E76BCC-EF79-A146-8EF2-6F11F540A14D}" dt="2021-07-23T03:44:15.511" v="180" actId="1038"/>
          <ac:grpSpMkLst>
            <pc:docMk/>
            <pc:sldMk cId="2907715668" sldId="335"/>
            <ac:grpSpMk id="16" creationId="{00000000-0000-0000-0000-000000000000}"/>
          </ac:grpSpMkLst>
        </pc:grpChg>
        <pc:cxnChg chg="del mod">
          <ac:chgData name="Judson Santiago" userId="ebb108da2f256286" providerId="LiveId" clId="{A5E76BCC-EF79-A146-8EF2-6F11F540A14D}" dt="2021-07-23T03:53:37.701" v="191" actId="478"/>
          <ac:cxnSpMkLst>
            <pc:docMk/>
            <pc:sldMk cId="2907715668" sldId="335"/>
            <ac:cxnSpMk id="20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41.944" v="192" actId="478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3T03:54:46.617" v="199" actId="1036"/>
          <ac:cxnSpMkLst>
            <pc:docMk/>
            <pc:sldMk cId="2907715668" sldId="335"/>
            <ac:cxnSpMk id="23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50.174" v="193" actId="478"/>
          <ac:cxnSpMkLst>
            <pc:docMk/>
            <pc:sldMk cId="2907715668" sldId="335"/>
            <ac:cxnSpMk id="27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52.749" v="194" actId="478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3T03:54:47.264" v="200" actId="1037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addSp delSp modSp new mod modNotesTx">
        <pc:chgData name="Judson Santiago" userId="ebb108da2f256286" providerId="LiveId" clId="{A5E76BCC-EF79-A146-8EF2-6F11F540A14D}" dt="2021-07-23T05:18:34.172" v="1619" actId="20577"/>
        <pc:sldMkLst>
          <pc:docMk/>
          <pc:sldMk cId="1214187908" sldId="338"/>
        </pc:sldMkLst>
        <pc:spChg chg="mod">
          <ac:chgData name="Judson Santiago" userId="ebb108da2f256286" providerId="LiveId" clId="{A5E76BCC-EF79-A146-8EF2-6F11F540A14D}" dt="2021-07-23T05:04:00.213" v="1268" actId="207"/>
          <ac:spMkLst>
            <pc:docMk/>
            <pc:sldMk cId="1214187908" sldId="338"/>
            <ac:spMk id="2" creationId="{7AA85239-C79E-DE40-96F6-79892A1F0D00}"/>
          </ac:spMkLst>
        </pc:spChg>
        <pc:spChg chg="mod">
          <ac:chgData name="Judson Santiago" userId="ebb108da2f256286" providerId="LiveId" clId="{A5E76BCC-EF79-A146-8EF2-6F11F540A14D}" dt="2021-07-23T04:19:55.092" v="272" actId="20577"/>
          <ac:spMkLst>
            <pc:docMk/>
            <pc:sldMk cId="1214187908" sldId="338"/>
            <ac:spMk id="3" creationId="{8378DC15-733B-B94D-A631-972D4DC22C11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4" creationId="{1E3D68B8-5315-FB4D-B9CA-79E94F37F20C}"/>
          </ac:spMkLst>
        </pc:spChg>
        <pc:spChg chg="add del mod">
          <ac:chgData name="Judson Santiago" userId="ebb108da2f256286" providerId="LiveId" clId="{A5E76BCC-EF79-A146-8EF2-6F11F540A14D}" dt="2021-07-23T04:28:42.492" v="593" actId="478"/>
          <ac:spMkLst>
            <pc:docMk/>
            <pc:sldMk cId="1214187908" sldId="338"/>
            <ac:spMk id="5" creationId="{492F13A0-87E4-114F-A5A0-698A247D7D1A}"/>
          </ac:spMkLst>
        </pc:spChg>
        <pc:spChg chg="mod">
          <ac:chgData name="Judson Santiago" userId="ebb108da2f256286" providerId="LiveId" clId="{A5E76BCC-EF79-A146-8EF2-6F11F540A14D}" dt="2021-07-23T04:26:54.061" v="562"/>
          <ac:spMkLst>
            <pc:docMk/>
            <pc:sldMk cId="1214187908" sldId="338"/>
            <ac:spMk id="7" creationId="{3B591C50-0DA0-2A44-B546-39AC162B0F4C}"/>
          </ac:spMkLst>
        </pc:spChg>
        <pc:spChg chg="mod">
          <ac:chgData name="Judson Santiago" userId="ebb108da2f256286" providerId="LiveId" clId="{A5E76BCC-EF79-A146-8EF2-6F11F540A14D}" dt="2021-07-23T04:26:54.061" v="562"/>
          <ac:spMkLst>
            <pc:docMk/>
            <pc:sldMk cId="1214187908" sldId="338"/>
            <ac:spMk id="8" creationId="{CF6DD272-9ED5-F245-B7FA-0E342DBD103C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9" creationId="{9C51FD1E-E603-9541-ADE8-1CB8B6929DE5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0" creationId="{8CC19578-EFE8-1846-A1C4-FB274A64C93A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1" creationId="{E8ECD22B-1DDF-9741-A043-094B330A7D38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2" creationId="{0C60ED0B-720C-EE48-B9B3-BE232F8CF338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3" creationId="{3B081270-7EC1-9F44-AB03-7C8157C1732E}"/>
          </ac:spMkLst>
        </pc:spChg>
        <pc:spChg chg="add mod">
          <ac:chgData name="Judson Santiago" userId="ebb108da2f256286" providerId="LiveId" clId="{A5E76BCC-EF79-A146-8EF2-6F11F540A14D}" dt="2021-07-23T04:57:40.271" v="1237" actId="1076"/>
          <ac:spMkLst>
            <pc:docMk/>
            <pc:sldMk cId="1214187908" sldId="338"/>
            <ac:spMk id="14" creationId="{EA9884BC-C5E4-9F42-A78B-F8B600DB626E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15" creationId="{1831AE14-687A-DB40-8CF1-76BAD9D70AAD}"/>
          </ac:spMkLst>
        </pc:spChg>
        <pc:spChg chg="mod">
          <ac:chgData name="Judson Santiago" userId="ebb108da2f256286" providerId="LiveId" clId="{A5E76BCC-EF79-A146-8EF2-6F11F540A14D}" dt="2021-07-23T04:44:24.945" v="1061"/>
          <ac:spMkLst>
            <pc:docMk/>
            <pc:sldMk cId="1214187908" sldId="338"/>
            <ac:spMk id="17" creationId="{1FDB77B7-76ED-E740-9524-1E62BC93AB16}"/>
          </ac:spMkLst>
        </pc:spChg>
        <pc:spChg chg="mod">
          <ac:chgData name="Judson Santiago" userId="ebb108da2f256286" providerId="LiveId" clId="{A5E76BCC-EF79-A146-8EF2-6F11F540A14D}" dt="2021-07-23T04:44:24.945" v="1061"/>
          <ac:spMkLst>
            <pc:docMk/>
            <pc:sldMk cId="1214187908" sldId="338"/>
            <ac:spMk id="18" creationId="{7C03ABC5-0ACA-6B42-939E-982B1752946C}"/>
          </ac:spMkLst>
        </pc:spChg>
        <pc:spChg chg="add mod topLvl">
          <ac:chgData name="Judson Santiago" userId="ebb108da2f256286" providerId="LiveId" clId="{A5E76BCC-EF79-A146-8EF2-6F11F540A14D}" dt="2021-07-23T04:59:15.553" v="1252" actId="1036"/>
          <ac:spMkLst>
            <pc:docMk/>
            <pc:sldMk cId="1214187908" sldId="338"/>
            <ac:spMk id="20" creationId="{C800455F-75B5-A643-BEF5-7F1375909F2F}"/>
          </ac:spMkLst>
        </pc:spChg>
        <pc:spChg chg="add del mod topLvl">
          <ac:chgData name="Judson Santiago" userId="ebb108da2f256286" providerId="LiveId" clId="{A5E76BCC-EF79-A146-8EF2-6F11F540A14D}" dt="2021-07-23T04:54:35.237" v="1152" actId="478"/>
          <ac:spMkLst>
            <pc:docMk/>
            <pc:sldMk cId="1214187908" sldId="338"/>
            <ac:spMk id="21" creationId="{D5752113-FB64-6A4E-943D-CC073502C6E7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5" creationId="{0CD75F9A-64EA-5442-A3AA-8B9DD9D6A9DD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6" creationId="{E93D770F-CB6F-2C4F-A09C-A176E4BC584F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7" creationId="{72E876DE-EB83-F744-9E8E-443EED574095}"/>
          </ac:spMkLst>
        </pc:spChg>
        <pc:spChg chg="add mod">
          <ac:chgData name="Judson Santiago" userId="ebb108da2f256286" providerId="LiveId" clId="{A5E76BCC-EF79-A146-8EF2-6F11F540A14D}" dt="2021-07-23T04:58:25.506" v="1247" actId="1076"/>
          <ac:spMkLst>
            <pc:docMk/>
            <pc:sldMk cId="1214187908" sldId="338"/>
            <ac:spMk id="33" creationId="{6A9E1BC8-9688-8F43-94A9-3B506627E737}"/>
          </ac:spMkLst>
        </pc:spChg>
        <pc:spChg chg="add mod">
          <ac:chgData name="Judson Santiago" userId="ebb108da2f256286" providerId="LiveId" clId="{A5E76BCC-EF79-A146-8EF2-6F11F540A14D}" dt="2021-07-23T05:03:06.277" v="1267" actId="1076"/>
          <ac:spMkLst>
            <pc:docMk/>
            <pc:sldMk cId="1214187908" sldId="338"/>
            <ac:spMk id="34" creationId="{D3EF098C-CB41-C649-8BA0-F0E1CC268571}"/>
          </ac:spMkLst>
        </pc:spChg>
        <pc:grpChg chg="add del mod">
          <ac:chgData name="Judson Santiago" userId="ebb108da2f256286" providerId="LiveId" clId="{A5E76BCC-EF79-A146-8EF2-6F11F540A14D}" dt="2021-07-23T04:38:15.931" v="881" actId="478"/>
          <ac:grpSpMkLst>
            <pc:docMk/>
            <pc:sldMk cId="1214187908" sldId="338"/>
            <ac:grpSpMk id="6" creationId="{859C3298-E368-3A4A-B7F2-A9992E533FBA}"/>
          </ac:grpSpMkLst>
        </pc:grpChg>
        <pc:grpChg chg="add del mod">
          <ac:chgData name="Judson Santiago" userId="ebb108da2f256286" providerId="LiveId" clId="{A5E76BCC-EF79-A146-8EF2-6F11F540A14D}" dt="2021-07-23T04:44:34.727" v="1063" actId="478"/>
          <ac:grpSpMkLst>
            <pc:docMk/>
            <pc:sldMk cId="1214187908" sldId="338"/>
            <ac:grpSpMk id="16" creationId="{9C51AA94-12C0-9F4F-9FF5-213465875B32}"/>
          </ac:grpSpMkLst>
        </pc:grpChg>
        <pc:grpChg chg="add del mod">
          <ac:chgData name="Judson Santiago" userId="ebb108da2f256286" providerId="LiveId" clId="{A5E76BCC-EF79-A146-8EF2-6F11F540A14D}" dt="2021-07-23T04:54:29.209" v="1150" actId="165"/>
          <ac:grpSpMkLst>
            <pc:docMk/>
            <pc:sldMk cId="1214187908" sldId="338"/>
            <ac:grpSpMk id="32" creationId="{6C091138-34AD-BD4A-B348-D8FA0A380C80}"/>
          </ac:grpSpMkLst>
        </pc:grpChg>
        <pc:cxnChg chg="add mod topLvl">
          <ac:chgData name="Judson Santiago" userId="ebb108da2f256286" providerId="LiveId" clId="{A5E76BCC-EF79-A146-8EF2-6F11F540A14D}" dt="2021-07-23T04:59:15.553" v="1252" actId="1036"/>
          <ac:cxnSpMkLst>
            <pc:docMk/>
            <pc:sldMk cId="1214187908" sldId="338"/>
            <ac:cxnSpMk id="19" creationId="{B4D1CF80-31C3-344D-9A1C-240FCADD7488}"/>
          </ac:cxnSpMkLst>
        </pc:cxnChg>
        <pc:cxnChg chg="add mod topLvl">
          <ac:chgData name="Judson Santiago" userId="ebb108da2f256286" providerId="LiveId" clId="{A5E76BCC-EF79-A146-8EF2-6F11F540A14D}" dt="2021-07-23T04:54:29.209" v="1150" actId="165"/>
          <ac:cxnSpMkLst>
            <pc:docMk/>
            <pc:sldMk cId="1214187908" sldId="338"/>
            <ac:cxnSpMk id="22" creationId="{EED96A8A-9580-DB41-95EB-A6CD890D1F4A}"/>
          </ac:cxnSpMkLst>
        </pc:cxnChg>
      </pc:sldChg>
      <pc:sldChg chg="modSp add mod">
        <pc:chgData name="Judson Santiago" userId="ebb108da2f256286" providerId="LiveId" clId="{A5E76BCC-EF79-A146-8EF2-6F11F540A14D}" dt="2021-07-23T05:24:08.102" v="1654" actId="20577"/>
        <pc:sldMkLst>
          <pc:docMk/>
          <pc:sldMk cId="3483164427" sldId="339"/>
        </pc:sldMkLst>
        <pc:spChg chg="mod">
          <ac:chgData name="Judson Santiago" userId="ebb108da2f256286" providerId="LiveId" clId="{A5E76BCC-EF79-A146-8EF2-6F11F540A14D}" dt="2021-07-23T05:24:08.102" v="1654" actId="20577"/>
          <ac:spMkLst>
            <pc:docMk/>
            <pc:sldMk cId="3483164427" sldId="339"/>
            <ac:spMk id="2" creationId="{7AA85239-C79E-DE40-96F6-79892A1F0D00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4" creationId="{1E3D68B8-5315-FB4D-B9CA-79E94F37F20C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9" creationId="{9C51FD1E-E603-9541-ADE8-1CB8B6929DE5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0" creationId="{8CC19578-EFE8-1846-A1C4-FB274A64C93A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1" creationId="{E8ECD22B-1DDF-9741-A043-094B330A7D38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2" creationId="{0C60ED0B-720C-EE48-B9B3-BE232F8CF338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3" creationId="{3B081270-7EC1-9F44-AB03-7C8157C1732E}"/>
          </ac:spMkLst>
        </pc:spChg>
        <pc:grpChg chg="mod">
          <ac:chgData name="Judson Santiago" userId="ebb108da2f256286" providerId="LiveId" clId="{A5E76BCC-EF79-A146-8EF2-6F11F540A14D}" dt="2021-07-23T05:16:08.667" v="1360" actId="1036"/>
          <ac:grpSpMkLst>
            <pc:docMk/>
            <pc:sldMk cId="3483164427" sldId="339"/>
            <ac:grpSpMk id="6" creationId="{859C3298-E368-3A4A-B7F2-A9992E533FBA}"/>
          </ac:grpSpMkLst>
        </pc:grpChg>
      </pc:sldChg>
      <pc:sldChg chg="add">
        <pc:chgData name="Judson Santiago" userId="ebb108da2f256286" providerId="LiveId" clId="{A5E76BCC-EF79-A146-8EF2-6F11F540A14D}" dt="2021-07-23T05:12:45.998" v="1277" actId="2890"/>
        <pc:sldMkLst>
          <pc:docMk/>
          <pc:sldMk cId="2437798361" sldId="340"/>
        </pc:sldMkLst>
      </pc:sldChg>
      <pc:sldChg chg="addSp delSp modSp add mod modNotesTx">
        <pc:chgData name="Judson Santiago" userId="ebb108da2f256286" providerId="LiveId" clId="{A5E76BCC-EF79-A146-8EF2-6F11F540A14D}" dt="2021-07-23T17:17:42.740" v="2596" actId="20577"/>
        <pc:sldMkLst>
          <pc:docMk/>
          <pc:sldMk cId="2016144738" sldId="341"/>
        </pc:sldMkLst>
        <pc:spChg chg="mod">
          <ac:chgData name="Judson Santiago" userId="ebb108da2f256286" providerId="LiveId" clId="{A5E76BCC-EF79-A146-8EF2-6F11F540A14D}" dt="2021-07-23T05:34:31.802" v="1901" actId="20577"/>
          <ac:spMkLst>
            <pc:docMk/>
            <pc:sldMk cId="2016144738" sldId="341"/>
            <ac:spMk id="2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6:10:31.606" v="2234" actId="478"/>
          <ac:spMkLst>
            <pc:docMk/>
            <pc:sldMk cId="2016144738" sldId="341"/>
            <ac:spMk id="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16:38:45.530" v="2244" actId="1076"/>
          <ac:spMkLst>
            <pc:docMk/>
            <pc:sldMk cId="2016144738" sldId="341"/>
            <ac:spMk id="7" creationId="{00000000-0000-0000-0000-000000000000}"/>
          </ac:spMkLst>
        </pc:spChg>
        <pc:spChg chg="add mod">
          <ac:chgData name="Judson Santiago" userId="ebb108da2f256286" providerId="LiveId" clId="{A5E76BCC-EF79-A146-8EF2-6F11F540A14D}" dt="2021-07-23T17:08:08.521" v="2539" actId="20577"/>
          <ac:spMkLst>
            <pc:docMk/>
            <pc:sldMk cId="2016144738" sldId="341"/>
            <ac:spMk id="11" creationId="{2CF8E94E-0D94-C449-90C1-FD0057F82517}"/>
          </ac:spMkLst>
        </pc:spChg>
        <pc:picChg chg="del">
          <ac:chgData name="Judson Santiago" userId="ebb108da2f256286" providerId="LiveId" clId="{A5E76BCC-EF79-A146-8EF2-6F11F540A14D}" dt="2021-07-23T05:34:01.451" v="1838" actId="478"/>
          <ac:picMkLst>
            <pc:docMk/>
            <pc:sldMk cId="2016144738" sldId="341"/>
            <ac:picMk id="5" creationId="{00000000-0000-0000-0000-000000000000}"/>
          </ac:picMkLst>
        </pc:picChg>
        <pc:picChg chg="add del mod">
          <ac:chgData name="Judson Santiago" userId="ebb108da2f256286" providerId="LiveId" clId="{A5E76BCC-EF79-A146-8EF2-6F11F540A14D}" dt="2021-07-23T06:04:02.202" v="2233" actId="478"/>
          <ac:picMkLst>
            <pc:docMk/>
            <pc:sldMk cId="2016144738" sldId="341"/>
            <ac:picMk id="8" creationId="{2358EF33-DD7E-634B-AA02-DE45E6B568EF}"/>
          </ac:picMkLst>
        </pc:picChg>
        <pc:picChg chg="add del mod">
          <ac:chgData name="Judson Santiago" userId="ebb108da2f256286" providerId="LiveId" clId="{A5E76BCC-EF79-A146-8EF2-6F11F540A14D}" dt="2021-07-23T17:00:17.209" v="2342" actId="478"/>
          <ac:picMkLst>
            <pc:docMk/>
            <pc:sldMk cId="2016144738" sldId="341"/>
            <ac:picMk id="10" creationId="{4A8ACCEE-93F9-354D-B30D-91F550B481C7}"/>
          </ac:picMkLst>
        </pc:picChg>
        <pc:picChg chg="add mod modCrop">
          <ac:chgData name="Judson Santiago" userId="ebb108da2f256286" providerId="LiveId" clId="{A5E76BCC-EF79-A146-8EF2-6F11F540A14D}" dt="2021-07-23T17:08:31.928" v="2540" actId="2085"/>
          <ac:picMkLst>
            <pc:docMk/>
            <pc:sldMk cId="2016144738" sldId="341"/>
            <ac:picMk id="13" creationId="{93CA55C8-2CB1-DB41-B22C-756DD7A5D322}"/>
          </ac:picMkLst>
        </pc:picChg>
      </pc:sldChg>
      <pc:sldMasterChg chg="addSp delSp modSp mod modSldLayout">
        <pc:chgData name="Judson Santiago" userId="ebb108da2f256286" providerId="LiveId" clId="{A5E76BCC-EF79-A146-8EF2-6F11F540A14D}" dt="2021-07-23T03:30:58.340" v="9" actId="167"/>
        <pc:sldMasterMkLst>
          <pc:docMk/>
          <pc:sldMasterMk cId="0" sldId="2147483780"/>
        </pc:sldMasterMkLst>
        <pc:spChg chg="del">
          <ac:chgData name="Judson Santiago" userId="ebb108da2f256286" providerId="LiveId" clId="{A5E76BCC-EF79-A146-8EF2-6F11F540A14D}" dt="2021-07-23T03:30:44.949" v="7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3:30:37.141" v="6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3:30:33.798" v="5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A5E76BCC-EF79-A146-8EF2-6F11F540A14D}" dt="2021-07-14T18:39:23.660" v="0"/>
          <ac:spMkLst>
            <pc:docMk/>
            <pc:sldMasterMk cId="0" sldId="2147483780"/>
            <ac:spMk id="16" creationId="{55C66BBF-B034-F34D-87C3-078B6338B9A5}"/>
          </ac:spMkLst>
        </pc:spChg>
        <pc:spChg chg="add mod">
          <ac:chgData name="Judson Santiago" userId="ebb108da2f256286" providerId="LiveId" clId="{A5E76BCC-EF79-A146-8EF2-6F11F540A14D}" dt="2021-07-23T03:30:58.340" v="9" actId="167"/>
          <ac:spMkLst>
            <pc:docMk/>
            <pc:sldMasterMk cId="0" sldId="2147483780"/>
            <ac:spMk id="17" creationId="{B7C9E3DF-9EF9-3144-AC76-3AE2D5A4DD0A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0" creationId="{FE5CB759-2303-3746-B0D0-C64C028C40F8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1" creationId="{4B542943-BC5E-A143-92C6-AE1842DDC872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3" creationId="{60EFEDE8-D1F3-5F4C-8185-E1AAF891396E}"/>
          </ac:spMkLst>
        </pc:spChg>
        <pc:grpChg chg="add mod">
          <ac:chgData name="Judson Santiago" userId="ebb108da2f256286" providerId="LiveId" clId="{A5E76BCC-EF79-A146-8EF2-6F11F540A14D}" dt="2021-07-14T18:39:23.660" v="0"/>
          <ac:grpSpMkLst>
            <pc:docMk/>
            <pc:sldMasterMk cId="0" sldId="2147483780"/>
            <ac:grpSpMk id="11" creationId="{2A860BBB-FF76-2143-A497-3C6A5FC90BA0}"/>
          </ac:grpSpMkLst>
        </pc:grpChg>
        <pc:grpChg chg="add mod">
          <ac:chgData name="Judson Santiago" userId="ebb108da2f256286" providerId="LiveId" clId="{A5E76BCC-EF79-A146-8EF2-6F11F540A14D}" dt="2021-07-23T03:30:58.340" v="9" actId="167"/>
          <ac:grpSpMkLst>
            <pc:docMk/>
            <pc:sldMasterMk cId="0" sldId="2147483780"/>
            <ac:grpSpMk id="19" creationId="{659810B1-53F6-B443-9026-06ABA3D33F5A}"/>
          </ac:grpSpMkLst>
        </pc:grpChg>
        <pc:picChg chg="mod">
          <ac:chgData name="Judson Santiago" userId="ebb108da2f256286" providerId="LiveId" clId="{A5E76BCC-EF79-A146-8EF2-6F11F540A14D}" dt="2021-07-14T18:39:23.660" v="0"/>
          <ac:picMkLst>
            <pc:docMk/>
            <pc:sldMasterMk cId="0" sldId="2147483780"/>
            <ac:picMk id="15" creationId="{F0F7BDE7-25CF-AF45-B6E6-5D23A95BDFE6}"/>
          </ac:picMkLst>
        </pc:picChg>
        <pc:sldLayoutChg chg="addSp delSp modSp mod">
          <pc:chgData name="Judson Santiago" userId="ebb108da2f256286" providerId="LiveId" clId="{A5E76BCC-EF79-A146-8EF2-6F11F540A14D}" dt="2021-07-23T03:29:32.646" v="4"/>
          <pc:sldLayoutMkLst>
            <pc:docMk/>
            <pc:sldMasterMk cId="0" sldId="2147483780"/>
            <pc:sldLayoutMk cId="0" sldId="2147483781"/>
          </pc:sldLayoutMkLst>
          <pc:spChg chg="add mod">
            <ac:chgData name="Judson Santiago" userId="ebb108da2f256286" providerId="LiveId" clId="{A5E76BCC-EF79-A146-8EF2-6F11F540A14D}" dt="2021-07-23T03:28:32.489" v="1"/>
            <ac:spMkLst>
              <pc:docMk/>
              <pc:sldMasterMk cId="0" sldId="2147483780"/>
              <pc:sldLayoutMk cId="0" sldId="2147483781"/>
              <ac:spMk id="10" creationId="{9E324740-33B0-7E4E-AE58-FFC33E60B65B}"/>
            </ac:spMkLst>
          </pc:spChg>
          <pc:spChg chg="add mod">
            <ac:chgData name="Judson Santiago" userId="ebb108da2f256286" providerId="LiveId" clId="{A5E76BCC-EF79-A146-8EF2-6F11F540A14D}" dt="2021-07-23T03:28:32.489" v="1"/>
            <ac:spMkLst>
              <pc:docMk/>
              <pc:sldMasterMk cId="0" sldId="2147483780"/>
              <pc:sldLayoutMk cId="0" sldId="2147483781"/>
              <ac:spMk id="13" creationId="{FD6DEC63-1180-A548-9BC7-16557ECCE157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4" creationId="{816809FA-EEC9-E843-AF17-5F9A90C49510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5" creationId="{2D5C39A8-37ED-E04D-916A-2C7A91F4C1C9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6" creationId="{7D921A73-5F7C-794C-8AB5-C86A739C95F8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7" creationId="{322DCAA7-88ED-6F4A-B73B-4200A8CA07A7}"/>
            </ac:spMkLst>
          </pc:spChg>
          <pc:spChg chg="del">
            <ac:chgData name="Judson Santiago" userId="ebb108da2f256286" providerId="LiveId" clId="{A5E76BCC-EF79-A146-8EF2-6F11F540A14D}" dt="2021-07-23T03:29:29.483" v="3" actId="478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</pc:sldLayoutChg>
      </pc:sldMasterChg>
    </pc:docChg>
  </pc:docChgLst>
  <pc:docChgLst>
    <pc:chgData name="Judson Santiago" userId="ebb108da2f256286" providerId="LiveId" clId="{8927245F-2B10-4DA6-90AA-70942FB28642}"/>
    <pc:docChg chg="undo custSel modSld modMainMaster">
      <pc:chgData name="Judson Santiago" userId="ebb108da2f256286" providerId="LiveId" clId="{8927245F-2B10-4DA6-90AA-70942FB28642}" dt="2019-05-06T21:30:35.644" v="290" actId="1076"/>
      <pc:docMkLst>
        <pc:docMk/>
      </pc:docMkLst>
      <pc:sldChg chg="modSp">
        <pc:chgData name="Judson Santiago" userId="ebb108da2f256286" providerId="LiveId" clId="{8927245F-2B10-4DA6-90AA-70942FB28642}" dt="2019-04-30T18:24:51.177" v="6" actId="3064"/>
        <pc:sldMkLst>
          <pc:docMk/>
          <pc:sldMk cId="0" sldId="256"/>
        </pc:sldMkLst>
        <pc:spChg chg="mod">
          <ac:chgData name="Judson Santiago" userId="ebb108da2f256286" providerId="LiveId" clId="{8927245F-2B10-4DA6-90AA-70942FB28642}" dt="2019-04-30T18:24:51.177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49:27.054" v="162" actId="6549"/>
        <pc:sldMkLst>
          <pc:docMk/>
          <pc:sldMk cId="904695914" sldId="325"/>
        </pc:sldMkLst>
        <pc:spChg chg="mod">
          <ac:chgData name="Judson Santiago" userId="ebb108da2f256286" providerId="LiveId" clId="{8927245F-2B10-4DA6-90AA-70942FB28642}" dt="2019-04-30T18:49:27.054" v="162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8927245F-2B10-4DA6-90AA-70942FB28642}" dt="2019-04-30T18:35:13.992" v="75" actId="12788"/>
        <pc:sldMkLst>
          <pc:docMk/>
          <pc:sldMk cId="1085080679" sldId="326"/>
        </pc:sldMkLst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39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8927245F-2B10-4DA6-90AA-70942FB28642}" dt="2019-04-30T18:35:13.992" v="75" actId="12788"/>
          <ac:grpSpMkLst>
            <pc:docMk/>
            <pc:sldMk cId="1085080679" sldId="326"/>
            <ac:grpSpMk id="10" creationId="{2AB16BF0-194F-4B4E-BA60-E1FA4F063550}"/>
          </ac:grpSpMkLst>
        </pc:grpChg>
        <pc:picChg chg="add mod ord">
          <ac:chgData name="Judson Santiago" userId="ebb108da2f256286" providerId="LiveId" clId="{8927245F-2B10-4DA6-90AA-70942FB28642}" dt="2019-04-30T18:35:06.749" v="74" actId="164"/>
          <ac:picMkLst>
            <pc:docMk/>
            <pc:sldMk cId="1085080679" sldId="326"/>
            <ac:picMk id="4" creationId="{FE8363D9-0AB1-4577-815C-640316619F60}"/>
          </ac:picMkLst>
        </pc:picChg>
        <pc:picChg chg="del">
          <ac:chgData name="Judson Santiago" userId="ebb108da2f256286" providerId="LiveId" clId="{8927245F-2B10-4DA6-90AA-70942FB28642}" dt="2019-04-30T18:33:15.478" v="52" actId="478"/>
          <ac:picMkLst>
            <pc:docMk/>
            <pc:sldMk cId="1085080679" sldId="326"/>
            <ac:picMk id="5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9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12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5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30:40.913" v="26"/>
        <pc:sldMkLst>
          <pc:docMk/>
          <pc:sldMk cId="102180636" sldId="327"/>
        </pc:sldMkLst>
        <pc:spChg chg="mod">
          <ac:chgData name="Judson Santiago" userId="ebb108da2f256286" providerId="LiveId" clId="{8927245F-2B10-4DA6-90AA-70942FB28642}" dt="2019-04-30T18:30:40.913" v="26"/>
          <ac:spMkLst>
            <pc:docMk/>
            <pc:sldMk cId="102180636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5-06T21:19:55.450" v="173" actId="20577"/>
        <pc:sldMkLst>
          <pc:docMk/>
          <pc:sldMk cId="3616194188" sldId="328"/>
        </pc:sldMkLst>
        <pc:spChg chg="mod">
          <ac:chgData name="Judson Santiago" userId="ebb108da2f256286" providerId="LiveId" clId="{8927245F-2B10-4DA6-90AA-70942FB28642}" dt="2019-05-06T21:19:55.450" v="173" actId="20577"/>
          <ac:spMkLst>
            <pc:docMk/>
            <pc:sldMk cId="3616194188" sldId="328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8927245F-2B10-4DA6-90AA-70942FB28642}" dt="2019-04-30T18:31:48.266" v="39" actId="20577"/>
        <pc:sldMkLst>
          <pc:docMk/>
          <pc:sldMk cId="1996522921" sldId="330"/>
        </pc:sldMkLst>
        <pc:spChg chg="mod">
          <ac:chgData name="Judson Santiago" userId="ebb108da2f256286" providerId="LiveId" clId="{8927245F-2B10-4DA6-90AA-70942FB28642}" dt="2019-04-30T18:31:44.444" v="36" actId="20577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1:48.266" v="39" actId="20577"/>
          <ac:spMkLst>
            <pc:docMk/>
            <pc:sldMk cId="1996522921" sldId="330"/>
            <ac:spMk id="3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35:55.127" v="81" actId="20577"/>
        <pc:sldMkLst>
          <pc:docMk/>
          <pc:sldMk cId="2653339053" sldId="331"/>
        </pc:sldMkLst>
        <pc:spChg chg="mod">
          <ac:chgData name="Judson Santiago" userId="ebb108da2f256286" providerId="LiveId" clId="{8927245F-2B10-4DA6-90AA-70942FB28642}" dt="2019-04-30T18:35:55.127" v="81" actId="20577"/>
          <ac:spMkLst>
            <pc:docMk/>
            <pc:sldMk cId="2653339053" sldId="331"/>
            <ac:spMk id="4" creationId="{00000000-0000-0000-0000-000000000000}"/>
          </ac:spMkLst>
        </pc:spChg>
      </pc:sldChg>
      <pc:sldChg chg="addSp modNotesTx">
        <pc:chgData name="Judson Santiago" userId="ebb108da2f256286" providerId="LiveId" clId="{8927245F-2B10-4DA6-90AA-70942FB28642}" dt="2019-05-06T21:26:35.826" v="262" actId="20577"/>
        <pc:sldMkLst>
          <pc:docMk/>
          <pc:sldMk cId="1744335074" sldId="332"/>
        </pc:sldMkLst>
        <pc:grpChg chg="add">
          <ac:chgData name="Judson Santiago" userId="ebb108da2f256286" providerId="LiveId" clId="{8927245F-2B10-4DA6-90AA-70942FB28642}" dt="2019-05-06T21:24:33.848" v="174"/>
          <ac:grpSpMkLst>
            <pc:docMk/>
            <pc:sldMk cId="1744335074" sldId="332"/>
            <ac:grpSpMk id="5" creationId="{95B6D724-9FDD-45F4-9E68-6ED4B00B9AE1}"/>
          </ac:grpSpMkLst>
        </pc:grpChg>
      </pc:sldChg>
      <pc:sldChg chg="addSp delSp modSp modNotesTx">
        <pc:chgData name="Judson Santiago" userId="ebb108da2f256286" providerId="LiveId" clId="{8927245F-2B10-4DA6-90AA-70942FB28642}" dt="2019-05-06T21:29:01.117" v="276"/>
        <pc:sldMkLst>
          <pc:docMk/>
          <pc:sldMk cId="3322776748" sldId="333"/>
        </pc:sldMkLst>
        <pc:spChg chg="mod">
          <ac:chgData name="Judson Santiago" userId="ebb108da2f256286" providerId="LiveId" clId="{8927245F-2B10-4DA6-90AA-70942FB28642}" dt="2019-04-30T18:50:36.986" v="166" actId="1035"/>
          <ac:spMkLst>
            <pc:docMk/>
            <pc:sldMk cId="3322776748" sldId="333"/>
            <ac:spMk id="2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2.162" v="167" actId="1076"/>
          <ac:spMkLst>
            <pc:docMk/>
            <pc:sldMk cId="3322776748" sldId="333"/>
            <ac:spMk id="28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9.794" v="169" actId="1036"/>
          <ac:spMkLst>
            <pc:docMk/>
            <pc:sldMk cId="3322776748" sldId="333"/>
            <ac:spMk id="31" creationId="{00000000-0000-0000-0000-000000000000}"/>
          </ac:spMkLst>
        </pc:spChg>
        <pc:grpChg chg="add del">
          <ac:chgData name="Judson Santiago" userId="ebb108da2f256286" providerId="LiveId" clId="{8927245F-2B10-4DA6-90AA-70942FB28642}" dt="2019-05-06T21:29:01.117" v="276"/>
          <ac:grpSpMkLst>
            <pc:docMk/>
            <pc:sldMk cId="3322776748" sldId="333"/>
            <ac:grpSpMk id="15" creationId="{6C8E971C-A3A8-430A-A332-AC629D39AA8B}"/>
          </ac:grpSpMkLst>
        </pc:grpChg>
        <pc:grpChg chg="del">
          <ac:chgData name="Judson Santiago" userId="ebb108da2f256286" providerId="LiveId" clId="{8927245F-2B10-4DA6-90AA-70942FB28642}" dt="2019-04-30T18:42:45.783" v="113" actId="165"/>
          <ac:grpSpMkLst>
            <pc:docMk/>
            <pc:sldMk cId="3322776748" sldId="333"/>
            <ac:grpSpMk id="21" creationId="{00000000-0000-0000-0000-000000000000}"/>
          </ac:grpSpMkLst>
        </pc:grpChg>
        <pc:picChg chg="add del mod ord modCrop">
          <ac:chgData name="Judson Santiago" userId="ebb108da2f256286" providerId="LiveId" clId="{8927245F-2B10-4DA6-90AA-70942FB28642}" dt="2019-04-30T18:41:29.081" v="108" actId="478"/>
          <ac:picMkLst>
            <pc:docMk/>
            <pc:sldMk cId="3322776748" sldId="333"/>
            <ac:picMk id="4" creationId="{ADE54230-5B9D-44B5-B694-46EDD6C12113}"/>
          </ac:picMkLst>
        </pc:picChg>
        <pc:picChg chg="add del mod modCrop">
          <ac:chgData name="Judson Santiago" userId="ebb108da2f256286" providerId="LiveId" clId="{8927245F-2B10-4DA6-90AA-70942FB28642}" dt="2019-04-30T18:41:28.485" v="107"/>
          <ac:picMkLst>
            <pc:docMk/>
            <pc:sldMk cId="3322776748" sldId="333"/>
            <ac:picMk id="5" creationId="{55AE87A1-E0E3-4E5C-8E0E-70B8BE92F0C7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" creationId="{00000000-0000-0000-0000-000000000000}"/>
          </ac:picMkLst>
        </pc:picChg>
        <pc:picChg chg="add mod modCrop">
          <ac:chgData name="Judson Santiago" userId="ebb108da2f256286" providerId="LiveId" clId="{8927245F-2B10-4DA6-90AA-70942FB28642}" dt="2019-04-30T18:39:00.899" v="87" actId="1076"/>
          <ac:picMkLst>
            <pc:docMk/>
            <pc:sldMk cId="3322776748" sldId="333"/>
            <ac:picMk id="17" creationId="{8CE33C44-0245-4C9D-A6E0-1E1DE31A8D38}"/>
          </ac:picMkLst>
        </pc:picChg>
        <pc:picChg chg="add mod ord modCrop">
          <ac:chgData name="Judson Santiago" userId="ebb108da2f256286" providerId="LiveId" clId="{8927245F-2B10-4DA6-90AA-70942FB28642}" dt="2019-04-30T18:43:14.432" v="119" actId="167"/>
          <ac:picMkLst>
            <pc:docMk/>
            <pc:sldMk cId="3322776748" sldId="333"/>
            <ac:picMk id="19" creationId="{8844F25D-84D5-4A83-86C3-1DBA48EEECD4}"/>
          </ac:picMkLst>
        </pc:picChg>
        <pc:picChg chg="del mod topLvl">
          <ac:chgData name="Judson Santiago" userId="ebb108da2f256286" providerId="LiveId" clId="{8927245F-2B10-4DA6-90AA-70942FB28642}" dt="2019-04-30T18:43:09.030" v="117" actId="478"/>
          <ac:picMkLst>
            <pc:docMk/>
            <pc:sldMk cId="3322776748" sldId="333"/>
            <ac:picMk id="29" creationId="{00000000-0000-0000-0000-000000000000}"/>
          </ac:picMkLst>
        </pc:picChg>
        <pc:picChg chg="del">
          <ac:chgData name="Judson Santiago" userId="ebb108da2f256286" providerId="LiveId" clId="{8927245F-2B10-4DA6-90AA-70942FB28642}" dt="2019-04-30T18:38:56.993" v="86" actId="478"/>
          <ac:picMkLst>
            <pc:docMk/>
            <pc:sldMk cId="3322776748" sldId="333"/>
            <ac:picMk id="1026" creationId="{00000000-0000-0000-0000-000000000000}"/>
          </ac:picMkLst>
        </pc:picChg>
        <pc:picChg chg="add del">
          <ac:chgData name="Judson Santiago" userId="ebb108da2f256286" providerId="LiveId" clId="{8927245F-2B10-4DA6-90AA-70942FB28642}" dt="2019-04-30T18:40:12.458" v="94" actId="478"/>
          <ac:picMkLst>
            <pc:docMk/>
            <pc:sldMk cId="3322776748" sldId="333"/>
            <ac:picMk id="1027" creationId="{00000000-0000-0000-0000-000000000000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29" creationId="{00000000-0000-0000-0000-000000000000}"/>
          </ac:picMkLst>
        </pc:picChg>
        <pc:picChg chg="mod topLvl">
          <ac:chgData name="Judson Santiago" userId="ebb108da2f256286" providerId="LiveId" clId="{8927245F-2B10-4DA6-90AA-70942FB28642}" dt="2019-04-30T18:42:45.783" v="113" actId="165"/>
          <ac:picMkLst>
            <pc:docMk/>
            <pc:sldMk cId="3322776748" sldId="333"/>
            <ac:picMk id="1030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51:05.564" v="170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51:12.427" v="171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addSp modSp modNotesTx">
        <pc:chgData name="Judson Santiago" userId="ebb108da2f256286" providerId="LiveId" clId="{8927245F-2B10-4DA6-90AA-70942FB28642}" dt="2019-05-06T21:30:35.644" v="290" actId="1076"/>
        <pc:sldMkLst>
          <pc:docMk/>
          <pc:sldMk cId="1544407006" sldId="334"/>
        </pc:sldMkLst>
        <pc:spChg chg="add mod">
          <ac:chgData name="Judson Santiago" userId="ebb108da2f256286" providerId="LiveId" clId="{8927245F-2B10-4DA6-90AA-70942FB28642}" dt="2019-05-06T21:30:35.644" v="290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927245F-2B10-4DA6-90AA-70942FB28642}" dt="2019-04-30T18:47:08.210" v="129" actId="1076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7.055" v="134" actId="14100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1050" creationId="{00000000-0000-0000-0000-000000000000}"/>
          </ac:spMkLst>
        </pc:spChg>
        <pc:grpChg chg="add">
          <ac:chgData name="Judson Santiago" userId="ebb108da2f256286" providerId="LiveId" clId="{8927245F-2B10-4DA6-90AA-70942FB28642}" dt="2019-05-06T21:29:03.303" v="277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modSp">
        <pc:chgData name="Judson Santiago" userId="ebb108da2f256286" providerId="LiveId" clId="{8927245F-2B10-4DA6-90AA-70942FB28642}" dt="2019-04-30T18:28:27.562" v="25" actId="20577"/>
        <pc:sldMkLst>
          <pc:docMk/>
          <pc:sldMk cId="2907715668" sldId="335"/>
        </pc:sldMkLst>
        <pc:spChg chg="mod">
          <ac:chgData name="Judson Santiago" userId="ebb108da2f256286" providerId="LiveId" clId="{8927245F-2B10-4DA6-90AA-70942FB28642}" dt="2019-04-30T18:26:56.473" v="13" actId="20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07.340" v="8" actId="107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39.527" v="11" actId="1076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8:27.562" v="25" actId="20577"/>
          <ac:spMkLst>
            <pc:docMk/>
            <pc:sldMk cId="2907715668" sldId="335"/>
            <ac:spMk id="31" creationId="{00000000-0000-0000-0000-000000000000}"/>
          </ac:spMkLst>
        </pc:sp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3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7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27:46.300" v="15" actId="207"/>
        <pc:sldMkLst>
          <pc:docMk/>
          <pc:sldMk cId="747625602" sldId="337"/>
        </pc:sldMkLst>
        <pc:spChg chg="mod">
          <ac:chgData name="Judson Santiago" userId="ebb108da2f256286" providerId="LiveId" clId="{8927245F-2B10-4DA6-90AA-70942FB28642}" dt="2019-04-30T18:27:46.300" v="15" actId="207"/>
          <ac:spMkLst>
            <pc:docMk/>
            <pc:sldMk cId="747625602" sldId="337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8927245F-2B10-4DA6-90AA-70942FB28642}" dt="2019-04-30T18:24:13.028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8927245F-2B10-4DA6-90AA-70942FB28642}" dt="2019-04-30T18:24:13.028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1" creationId="{025ADE67-2CE6-4D33-AFC8-BE0B19C673E6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2" creationId="{9ED4108A-0DFA-47EB-90E2-ACE2EABF77AD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4" creationId="{3CD81545-F057-4FE4-9CF8-46FA79AA181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5" creationId="{1946FB53-73F5-4628-BD78-A27C32A11F70}"/>
            </ac:spMkLst>
          </pc:spChg>
          <pc:grpChg chg="del">
            <ac:chgData name="Judson Santiago" userId="ebb108da2f256286" providerId="LiveId" clId="{8927245F-2B10-4DA6-90AA-70942FB28642}" dt="2019-04-30T18:24:11.79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386B1694-FB9B-4F19-9CD5-A4F9637AA3B8}"/>
    <pc:docChg chg="undo redo custSel addSld delSld modSld modMainMaster">
      <pc:chgData name="Judson Santiago" userId="ebb108da2f256286" providerId="LiveId" clId="{386B1694-FB9B-4F19-9CD5-A4F9637AA3B8}" dt="2021-07-27T18:29:36.763" v="2846" actId="20577"/>
      <pc:docMkLst>
        <pc:docMk/>
      </pc:docMkLst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904695914" sldId="325"/>
        </pc:sldMkLst>
      </pc:sldChg>
      <pc:sldChg chg="addSp delSp modSp mod modTransition modNotesTx">
        <pc:chgData name="Judson Santiago" userId="ebb108da2f256286" providerId="LiveId" clId="{386B1694-FB9B-4F19-9CD5-A4F9637AA3B8}" dt="2021-07-25T17:36:21.947" v="2823"/>
        <pc:sldMkLst>
          <pc:docMk/>
          <pc:sldMk cId="1085080679" sldId="326"/>
        </pc:sldMkLst>
        <pc:spChg chg="mod">
          <ac:chgData name="Judson Santiago" userId="ebb108da2f256286" providerId="LiveId" clId="{386B1694-FB9B-4F19-9CD5-A4F9637AA3B8}" dt="2021-07-23T19:37:00.593" v="642" actId="207"/>
          <ac:spMkLst>
            <pc:docMk/>
            <pc:sldMk cId="1085080679" sldId="326"/>
            <ac:spMk id="2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25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39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386B1694-FB9B-4F19-9CD5-A4F9637AA3B8}" dt="2021-07-23T19:34:23.251" v="640" actId="1035"/>
          <ac:grpSpMkLst>
            <pc:docMk/>
            <pc:sldMk cId="1085080679" sldId="326"/>
            <ac:grpSpMk id="5" creationId="{B8733C4A-045B-4017-A1CF-61763435536D}"/>
          </ac:grpSpMkLst>
        </pc:grpChg>
        <pc:grpChg chg="del">
          <ac:chgData name="Judson Santiago" userId="ebb108da2f256286" providerId="LiveId" clId="{386B1694-FB9B-4F19-9CD5-A4F9637AA3B8}" dt="2021-07-23T19:31:04.267" v="624" actId="165"/>
          <ac:grpSpMkLst>
            <pc:docMk/>
            <pc:sldMk cId="1085080679" sldId="326"/>
            <ac:grpSpMk id="10" creationId="{2AB16BF0-194F-4B4E-BA60-E1FA4F063550}"/>
          </ac:grpSpMkLst>
        </pc:grpChg>
        <pc:picChg chg="mod topLvl">
          <ac:chgData name="Judson Santiago" userId="ebb108da2f256286" providerId="LiveId" clId="{386B1694-FB9B-4F19-9CD5-A4F9637AA3B8}" dt="2021-07-23T19:34:15.720" v="631" actId="164"/>
          <ac:picMkLst>
            <pc:docMk/>
            <pc:sldMk cId="1085080679" sldId="326"/>
            <ac:picMk id="4" creationId="{FE8363D9-0AB1-4577-815C-640316619F60}"/>
          </ac:picMkLst>
        </pc:picChg>
        <pc:cxnChg chg="mod topLvl">
          <ac:chgData name="Judson Santiago" userId="ebb108da2f256286" providerId="LiveId" clId="{386B1694-FB9B-4F19-9CD5-A4F9637AA3B8}" dt="2021-07-23T19:34:15.720" v="631" actId="164"/>
          <ac:cxnSpMkLst>
            <pc:docMk/>
            <pc:sldMk cId="1085080679" sldId="326"/>
            <ac:cxnSpMk id="9" creationId="{00000000-0000-0000-0000-000000000000}"/>
          </ac:cxnSpMkLst>
        </pc:cxnChg>
        <pc:cxnChg chg="mod topLvl">
          <ac:chgData name="Judson Santiago" userId="ebb108da2f256286" providerId="LiveId" clId="{386B1694-FB9B-4F19-9CD5-A4F9637AA3B8}" dt="2021-07-23T19:34:15.720" v="631" actId="164"/>
          <ac:cxnSpMkLst>
            <pc:docMk/>
            <pc:sldMk cId="1085080679" sldId="326"/>
            <ac:cxnSpMk id="12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0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1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5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addSp delSp modSp mod modTransition">
        <pc:chgData name="Judson Santiago" userId="ebb108da2f256286" providerId="LiveId" clId="{386B1694-FB9B-4F19-9CD5-A4F9637AA3B8}" dt="2021-07-25T17:36:21.947" v="2823"/>
        <pc:sldMkLst>
          <pc:docMk/>
          <pc:sldMk cId="102180636" sldId="327"/>
        </pc:sldMkLst>
        <pc:spChg chg="mod">
          <ac:chgData name="Judson Santiago" userId="ebb108da2f256286" providerId="LiveId" clId="{386B1694-FB9B-4F19-9CD5-A4F9637AA3B8}" dt="2021-07-23T18:05:50.009" v="206" actId="20577"/>
          <ac:spMkLst>
            <pc:docMk/>
            <pc:sldMk cId="102180636" sldId="327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2:00.274" v="38" actId="12789"/>
          <ac:spMkLst>
            <pc:docMk/>
            <pc:sldMk cId="102180636" sldId="327"/>
            <ac:spMk id="6" creationId="{00000000-0000-0000-0000-000000000000}"/>
          </ac:spMkLst>
        </pc:spChg>
        <pc:picChg chg="del">
          <ac:chgData name="Judson Santiago" userId="ebb108da2f256286" providerId="LiveId" clId="{386B1694-FB9B-4F19-9CD5-A4F9637AA3B8}" dt="2021-07-23T17:33:07.381" v="11" actId="478"/>
          <ac:picMkLst>
            <pc:docMk/>
            <pc:sldMk cId="102180636" sldId="327"/>
            <ac:picMk id="5" creationId="{00000000-0000-0000-0000-000000000000}"/>
          </ac:picMkLst>
        </pc:picChg>
        <pc:picChg chg="add del mod">
          <ac:chgData name="Judson Santiago" userId="ebb108da2f256286" providerId="LiveId" clId="{386B1694-FB9B-4F19-9CD5-A4F9637AA3B8}" dt="2021-07-23T17:41:33.236" v="34" actId="478"/>
          <ac:picMkLst>
            <pc:docMk/>
            <pc:sldMk cId="102180636" sldId="327"/>
            <ac:picMk id="7" creationId="{88C36004-605F-4E4E-A0EB-9B9F6B0234C2}"/>
          </ac:picMkLst>
        </pc:picChg>
        <pc:picChg chg="del">
          <ac:chgData name="Judson Santiago" userId="ebb108da2f256286" providerId="LiveId" clId="{386B1694-FB9B-4F19-9CD5-A4F9637AA3B8}" dt="2021-07-23T17:40:04.361" v="25" actId="478"/>
          <ac:picMkLst>
            <pc:docMk/>
            <pc:sldMk cId="102180636" sldId="327"/>
            <ac:picMk id="8" creationId="{00000000-0000-0000-0000-000000000000}"/>
          </ac:picMkLst>
        </pc:picChg>
        <pc:picChg chg="add mod">
          <ac:chgData name="Judson Santiago" userId="ebb108da2f256286" providerId="LiveId" clId="{386B1694-FB9B-4F19-9CD5-A4F9637AA3B8}" dt="2021-07-23T17:51:13.222" v="125" actId="14100"/>
          <ac:picMkLst>
            <pc:docMk/>
            <pc:sldMk cId="102180636" sldId="327"/>
            <ac:picMk id="1026" creationId="{7E424976-B912-4522-ADE9-B3F2D20F0864}"/>
          </ac:picMkLst>
        </pc:picChg>
        <pc:picChg chg="add del mod">
          <ac:chgData name="Judson Santiago" userId="ebb108da2f256286" providerId="LiveId" clId="{386B1694-FB9B-4F19-9CD5-A4F9637AA3B8}" dt="2021-07-23T17:37:23.554" v="17" actId="478"/>
          <ac:picMkLst>
            <pc:docMk/>
            <pc:sldMk cId="102180636" sldId="327"/>
            <ac:picMk id="1028" creationId="{B049CD47-D635-48A9-86D6-4CD42A48195F}"/>
          </ac:picMkLst>
        </pc:picChg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3616194188" sldId="328"/>
        </pc:sldMkLst>
        <pc:spChg chg="mod">
          <ac:chgData name="Judson Santiago" userId="ebb108da2f256286" providerId="LiveId" clId="{386B1694-FB9B-4F19-9CD5-A4F9637AA3B8}" dt="2021-07-23T17:42:32.118" v="39" actId="15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9:32.567" v="116" actId="1076"/>
          <ac:spMkLst>
            <pc:docMk/>
            <pc:sldMk cId="3616194188" sldId="328"/>
            <ac:spMk id="7" creationId="{00000000-0000-0000-0000-000000000000}"/>
          </ac:spMkLst>
        </pc:spChg>
        <pc:picChg chg="mod">
          <ac:chgData name="Judson Santiago" userId="ebb108da2f256286" providerId="LiveId" clId="{386B1694-FB9B-4F19-9CD5-A4F9637AA3B8}" dt="2021-07-23T17:49:12.315" v="113" actId="14861"/>
          <ac:picMkLst>
            <pc:docMk/>
            <pc:sldMk cId="3616194188" sldId="328"/>
            <ac:picMk id="5" creationId="{00000000-0000-0000-0000-000000000000}"/>
          </ac:picMkLst>
        </pc:picChg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1273814455" sldId="329"/>
        </pc:sldMkLst>
        <pc:spChg chg="mod">
          <ac:chgData name="Judson Santiago" userId="ebb108da2f256286" providerId="LiveId" clId="{386B1694-FB9B-4F19-9CD5-A4F9637AA3B8}" dt="2021-07-23T17:57:59.802" v="147" actId="6549"/>
          <ac:spMkLst>
            <pc:docMk/>
            <pc:sldMk cId="1273814455" sldId="329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04:48.794" v="189" actId="20577"/>
          <ac:spMkLst>
            <pc:docMk/>
            <pc:sldMk cId="1273814455" sldId="329"/>
            <ac:spMk id="3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12:49.570" v="585" actId="167"/>
          <ac:spMkLst>
            <pc:docMk/>
            <pc:sldMk cId="1273814455" sldId="329"/>
            <ac:spMk id="4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5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4:54.594" v="612" actId="207"/>
          <ac:spMkLst>
            <pc:docMk/>
            <pc:sldMk cId="1273814455" sldId="329"/>
            <ac:spMk id="8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03:35.915" v="172" actId="12789"/>
          <ac:spMkLst>
            <pc:docMk/>
            <pc:sldMk cId="1273814455" sldId="329"/>
            <ac:spMk id="11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12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13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4:58.187" v="613" actId="207"/>
          <ac:spMkLst>
            <pc:docMk/>
            <pc:sldMk cId="1273814455" sldId="329"/>
            <ac:spMk id="16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5:00.734" v="614" actId="207"/>
          <ac:spMkLst>
            <pc:docMk/>
            <pc:sldMk cId="1273814455" sldId="329"/>
            <ac:spMk id="32" creationId="{00000000-0000-0000-0000-000000000000}"/>
          </ac:spMkLst>
        </pc:spChg>
        <pc:cxnChg chg="mod">
          <ac:chgData name="Judson Santiago" userId="ebb108da2f256286" providerId="LiveId" clId="{386B1694-FB9B-4F19-9CD5-A4F9637AA3B8}" dt="2021-07-23T18:01:35.096" v="163" actId="14100"/>
          <ac:cxnSpMkLst>
            <pc:docMk/>
            <pc:sldMk cId="1273814455" sldId="329"/>
            <ac:cxnSpMk id="7" creationId="{00000000-0000-0000-0000-000000000000}"/>
          </ac:cxnSpMkLst>
        </pc:cxnChg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1996522921" sldId="330"/>
        </pc:sldMkLst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5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9:24.660" v="618" actId="207"/>
          <ac:spMkLst>
            <pc:docMk/>
            <pc:sldMk cId="1996522921" sldId="330"/>
            <ac:spMk id="8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3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32" creationId="{00000000-0000-0000-0000-000000000000}"/>
          </ac:spMkLst>
        </pc:spChg>
      </pc:sldChg>
      <pc:sldChg chg="addSp delSp modSp mod modTransition">
        <pc:chgData name="Judson Santiago" userId="ebb108da2f256286" providerId="LiveId" clId="{386B1694-FB9B-4F19-9CD5-A4F9637AA3B8}" dt="2021-07-27T18:17:12.943" v="2831" actId="14100"/>
        <pc:sldMkLst>
          <pc:docMk/>
          <pc:sldMk cId="2653339053" sldId="331"/>
        </pc:sldMkLst>
        <pc:spChg chg="mod">
          <ac:chgData name="Judson Santiago" userId="ebb108da2f256286" providerId="LiveId" clId="{386B1694-FB9B-4F19-9CD5-A4F9637AA3B8}" dt="2021-07-24T01:53:56.229" v="1933" actId="6549"/>
          <ac:spMkLst>
            <pc:docMk/>
            <pc:sldMk cId="2653339053" sldId="331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1:40:28.993" v="1811" actId="20577"/>
          <ac:spMkLst>
            <pc:docMk/>
            <pc:sldMk cId="2653339053" sldId="331"/>
            <ac:spMk id="4" creationId="{00000000-0000-0000-0000-000000000000}"/>
          </ac:spMkLst>
        </pc:spChg>
        <pc:spChg chg="add mod ord topLvl">
          <ac:chgData name="Judson Santiago" userId="ebb108da2f256286" providerId="LiveId" clId="{386B1694-FB9B-4F19-9CD5-A4F9637AA3B8}" dt="2021-07-25T17:37:09.047" v="2825" actId="1035"/>
          <ac:spMkLst>
            <pc:docMk/>
            <pc:sldMk cId="2653339053" sldId="331"/>
            <ac:spMk id="5" creationId="{107AB37E-2B75-4F10-9557-F8F69FAA6F37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6" creationId="{ECB854C8-C598-422F-8C37-2CB63709EC9B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7" creationId="{DEB3AAF1-0C09-4D7B-862D-44C3CEA0DF92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8" creationId="{11F1AC30-3B88-4C53-9ADA-CF6D0F76E539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9" creationId="{F1502F86-456F-4A8A-A0C2-0A0BC2F0B10D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20" creationId="{66C1BDC0-A30F-4839-B797-E72C31BD8916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21" creationId="{D0EC4DE4-7EF7-41BD-AC2A-29F52CB708A9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1" creationId="{DF633A84-94AA-4AFE-B4E1-B130232B6EDE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2" creationId="{C2598124-8940-4C08-89F8-1E31211F817A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3" creationId="{E6302B4C-1F25-4DC4-B02A-D181638AC2A7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4" creationId="{23F87FA2-F382-4C5F-868F-CEF39807D16C}"/>
          </ac:spMkLst>
        </pc:spChg>
        <pc:grpChg chg="add del mod">
          <ac:chgData name="Judson Santiago" userId="ebb108da2f256286" providerId="LiveId" clId="{386B1694-FB9B-4F19-9CD5-A4F9637AA3B8}" dt="2021-07-24T00:43:34.941" v="1722" actId="165"/>
          <ac:grpSpMkLst>
            <pc:docMk/>
            <pc:sldMk cId="2653339053" sldId="331"/>
            <ac:grpSpMk id="6" creationId="{ACD15B8C-5103-4C04-9347-15530B65F030}"/>
          </ac:grpSpMkLst>
        </pc:grpChg>
        <pc:grpChg chg="add del mod">
          <ac:chgData name="Judson Santiago" userId="ebb108da2f256286" providerId="LiveId" clId="{386B1694-FB9B-4F19-9CD5-A4F9637AA3B8}" dt="2021-07-24T01:52:59.323" v="1928" actId="165"/>
          <ac:grpSpMkLst>
            <pc:docMk/>
            <pc:sldMk cId="2653339053" sldId="331"/>
            <ac:grpSpMk id="29" creationId="{59EA429A-300B-4A0D-9302-4ABCE9A2CBB7}"/>
          </ac:grpSpMkLst>
        </pc:grpChg>
        <pc:grpChg chg="add mod">
          <ac:chgData name="Judson Santiago" userId="ebb108da2f256286" providerId="LiveId" clId="{386B1694-FB9B-4F19-9CD5-A4F9637AA3B8}" dt="2021-07-24T01:53:19.464" v="1932" actId="1076"/>
          <ac:grpSpMkLst>
            <pc:docMk/>
            <pc:sldMk cId="2653339053" sldId="331"/>
            <ac:grpSpMk id="38" creationId="{F9E69DA9-6961-44A4-9A46-0C445AC1C781}"/>
          </ac:grpSpMkLst>
        </pc:grpChg>
        <pc:cxnChg chg="add mo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7" creationId="{4CBBF852-B8BD-4314-B7FF-ACDBFFD8C3CC}"/>
          </ac:cxnSpMkLst>
        </pc:cxnChg>
        <pc:cxnChg chg="add mod topLvl">
          <ac:chgData name="Judson Santiago" userId="ebb108da2f256286" providerId="LiveId" clId="{386B1694-FB9B-4F19-9CD5-A4F9637AA3B8}" dt="2021-07-27T18:16:39.869" v="2829" actId="14100"/>
          <ac:cxnSpMkLst>
            <pc:docMk/>
            <pc:sldMk cId="2653339053" sldId="331"/>
            <ac:cxnSpMk id="8" creationId="{A97B993A-449E-40FF-835B-C171936A19D9}"/>
          </ac:cxnSpMkLst>
        </pc:cxnChg>
        <pc:cxnChg chg="add mod or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13" creationId="{63377F04-297A-4557-8196-26AA9FD39C27}"/>
          </ac:cxnSpMkLst>
        </pc:cxnChg>
        <pc:cxnChg chg="add del mod topLvl">
          <ac:chgData name="Judson Santiago" userId="ebb108da2f256286" providerId="LiveId" clId="{386B1694-FB9B-4F19-9CD5-A4F9637AA3B8}" dt="2021-07-24T00:47:37.769" v="1787" actId="478"/>
          <ac:cxnSpMkLst>
            <pc:docMk/>
            <pc:sldMk cId="2653339053" sldId="331"/>
            <ac:cxnSpMk id="14" creationId="{4A8FDCA5-03CE-4327-A978-3EF4D8731027}"/>
          </ac:cxnSpMkLst>
        </pc:cxnChg>
        <pc:cxnChg chg="add mod ord topLvl">
          <ac:chgData name="Judson Santiago" userId="ebb108da2f256286" providerId="LiveId" clId="{386B1694-FB9B-4F19-9CD5-A4F9637AA3B8}" dt="2021-07-27T18:17:12.943" v="2831" actId="14100"/>
          <ac:cxnSpMkLst>
            <pc:docMk/>
            <pc:sldMk cId="2653339053" sldId="331"/>
            <ac:cxnSpMk id="22" creationId="{37437198-2F83-45A7-BDE0-4BA6457869E8}"/>
          </ac:cxnSpMkLst>
        </pc:cxnChg>
      </pc:sldChg>
      <pc:sldChg chg="addSp delSp modSp mod modTransition modNotesTx">
        <pc:chgData name="Judson Santiago" userId="ebb108da2f256286" providerId="LiveId" clId="{386B1694-FB9B-4F19-9CD5-A4F9637AA3B8}" dt="2021-07-27T18:22:27.333" v="2843" actId="6549"/>
        <pc:sldMkLst>
          <pc:docMk/>
          <pc:sldMk cId="1744335074" sldId="332"/>
        </pc:sldMkLst>
        <pc:spChg chg="mod">
          <ac:chgData name="Judson Santiago" userId="ebb108da2f256286" providerId="LiveId" clId="{386B1694-FB9B-4F19-9CD5-A4F9637AA3B8}" dt="2021-07-24T02:11:56.353" v="2066" actId="1076"/>
          <ac:spMkLst>
            <pc:docMk/>
            <pc:sldMk cId="1744335074" sldId="332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7T18:22:27.333" v="2843" actId="6549"/>
          <ac:spMkLst>
            <pc:docMk/>
            <pc:sldMk cId="1744335074" sldId="332"/>
            <ac:spMk id="4" creationId="{00000000-0000-0000-0000-000000000000}"/>
          </ac:spMkLst>
        </pc:spChg>
        <pc:spChg chg="del mod topLvl">
          <ac:chgData name="Judson Santiago" userId="ebb108da2f256286" providerId="LiveId" clId="{386B1694-FB9B-4F19-9CD5-A4F9637AA3B8}" dt="2021-07-24T02:08:48.273" v="2024" actId="478"/>
          <ac:spMkLst>
            <pc:docMk/>
            <pc:sldMk cId="1744335074" sldId="332"/>
            <ac:spMk id="13" creationId="{D5329DC2-7E40-4C8B-9756-455E8C2193FB}"/>
          </ac:spMkLst>
        </pc:spChg>
        <pc:spChg chg="del mod topLvl">
          <ac:chgData name="Judson Santiago" userId="ebb108da2f256286" providerId="LiveId" clId="{386B1694-FB9B-4F19-9CD5-A4F9637AA3B8}" dt="2021-07-24T02:08:52.554" v="2026" actId="478"/>
          <ac:spMkLst>
            <pc:docMk/>
            <pc:sldMk cId="1744335074" sldId="332"/>
            <ac:spMk id="14" creationId="{1A4532A6-DA8C-4F40-A199-B1921A31CBF1}"/>
          </ac:spMkLst>
        </pc:spChg>
        <pc:spChg chg="mod or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15" creationId="{F6F2708A-768C-4D93-9FDB-9A8444D72D02}"/>
          </ac:spMkLst>
        </pc:spChg>
        <pc:spChg chg="del mod topLvl">
          <ac:chgData name="Judson Santiago" userId="ebb108da2f256286" providerId="LiveId" clId="{386B1694-FB9B-4F19-9CD5-A4F9637AA3B8}" dt="2021-07-24T02:10:05.429" v="2038" actId="478"/>
          <ac:spMkLst>
            <pc:docMk/>
            <pc:sldMk cId="1744335074" sldId="332"/>
            <ac:spMk id="16" creationId="{BEE43C33-B5E3-408A-B6A7-FB30508CAE6A}"/>
          </ac:spMkLst>
        </pc:spChg>
        <pc:spChg chg="del mod topLvl">
          <ac:chgData name="Judson Santiago" userId="ebb108da2f256286" providerId="LiveId" clId="{386B1694-FB9B-4F19-9CD5-A4F9637AA3B8}" dt="2021-07-24T02:10:07.257" v="2039" actId="478"/>
          <ac:spMkLst>
            <pc:docMk/>
            <pc:sldMk cId="1744335074" sldId="332"/>
            <ac:spMk id="17" creationId="{22437BEF-CDC4-4C8D-B2CF-1C9F83487E75}"/>
          </ac:spMkLst>
        </pc:spChg>
        <pc:spChg chg="del mod topLvl">
          <ac:chgData name="Judson Santiago" userId="ebb108da2f256286" providerId="LiveId" clId="{386B1694-FB9B-4F19-9CD5-A4F9637AA3B8}" dt="2021-07-24T02:08:49.695" v="2025" actId="478"/>
          <ac:spMkLst>
            <pc:docMk/>
            <pc:sldMk cId="1744335074" sldId="332"/>
            <ac:spMk id="18" creationId="{29F97C6C-0487-45D0-BCDC-C2910BE22DFC}"/>
          </ac:spMkLst>
        </pc:spChg>
        <pc:spChg chg="del mod topLvl">
          <ac:chgData name="Judson Santiago" userId="ebb108da2f256286" providerId="LiveId" clId="{386B1694-FB9B-4F19-9CD5-A4F9637AA3B8}" dt="2021-07-24T02:08:55.820" v="2027" actId="478"/>
          <ac:spMkLst>
            <pc:docMk/>
            <pc:sldMk cId="1744335074" sldId="332"/>
            <ac:spMk id="19" creationId="{AED8FE63-745A-489B-B0E7-C159186E7C90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29" creationId="{FF86F4EE-B25B-4553-93F8-50B14CA721EB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0" creationId="{498E67F4-9C1F-4998-8033-7CE056CA53AD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1" creationId="{BD6E471B-BF64-4E1D-8F09-32E43E46C3C7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2" creationId="{7A65D319-D911-4775-9A7B-4342EE56A275}"/>
          </ac:spMkLst>
        </pc:spChg>
        <pc:spChg chg="add mod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8" creationId="{F1DD431B-2EC6-4E43-AB5C-D270BA63808A}"/>
          </ac:spMkLst>
        </pc:spChg>
        <pc:spChg chg="add mod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9" creationId="{4EBE3667-A9FD-4631-80B1-ADEA631FE887}"/>
          </ac:spMkLst>
        </pc:spChg>
        <pc:grpChg chg="del">
          <ac:chgData name="Judson Santiago" userId="ebb108da2f256286" providerId="LiveId" clId="{386B1694-FB9B-4F19-9CD5-A4F9637AA3B8}" dt="2021-07-24T02:17:02.314" v="2105" actId="478"/>
          <ac:grpSpMkLst>
            <pc:docMk/>
            <pc:sldMk cId="1744335074" sldId="332"/>
            <ac:grpSpMk id="5" creationId="{95B6D724-9FDD-45F4-9E68-6ED4B00B9AE1}"/>
          </ac:grpSpMkLst>
        </pc:grpChg>
        <pc:grpChg chg="add del mod">
          <ac:chgData name="Judson Santiago" userId="ebb108da2f256286" providerId="LiveId" clId="{386B1694-FB9B-4F19-9CD5-A4F9637AA3B8}" dt="2021-07-24T02:08:44.132" v="2023" actId="165"/>
          <ac:grpSpMkLst>
            <pc:docMk/>
            <pc:sldMk cId="1744335074" sldId="332"/>
            <ac:grpSpMk id="8" creationId="{2C042203-C2E2-4C52-BD4A-A9F5056A8BEB}"/>
          </ac:grpSpMkLst>
        </pc:grpChg>
        <pc:grpChg chg="add del mod">
          <ac:chgData name="Judson Santiago" userId="ebb108da2f256286" providerId="LiveId" clId="{386B1694-FB9B-4F19-9CD5-A4F9637AA3B8}" dt="2021-07-24T02:15:53.818" v="2098" actId="165"/>
          <ac:grpSpMkLst>
            <pc:docMk/>
            <pc:sldMk cId="1744335074" sldId="332"/>
            <ac:grpSpMk id="33" creationId="{E29D73E5-8F4B-495F-9E4C-5C0FA145E18D}"/>
          </ac:grpSpMkLst>
        </pc:grpChg>
        <pc:grpChg chg="add mod">
          <ac:chgData name="Judson Santiago" userId="ebb108da2f256286" providerId="LiveId" clId="{386B1694-FB9B-4F19-9CD5-A4F9637AA3B8}" dt="2021-07-24T02:16:27.064" v="2103" actId="164"/>
          <ac:grpSpMkLst>
            <pc:docMk/>
            <pc:sldMk cId="1744335074" sldId="332"/>
            <ac:grpSpMk id="40" creationId="{3EC8B771-0F5F-4D79-BC94-47375FEB4720}"/>
          </ac:grpSpMkLst>
        </pc:grpChg>
        <pc:cxnChg chg="mod or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9" creationId="{F3F68254-7AA7-495B-BA29-E1E5485A4EDB}"/>
          </ac:cxnSpMkLst>
        </pc:cxnChg>
        <pc:cxnChg chg="mod or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0" creationId="{2489CB0E-C362-444D-AB94-0AF1B54DCB70}"/>
          </ac:cxnSpMkLst>
        </pc:cxnChg>
        <pc:cxnChg chg="mo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1" creationId="{8E935AF0-3E1A-4ECC-ACD9-50DD9B8AF932}"/>
          </ac:cxnSpMkLst>
        </pc:cxnChg>
        <pc:cxnChg chg="mo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2" creationId="{0760B95D-F878-48AA-AF19-8BBA9A80A144}"/>
          </ac:cxnSpMkLst>
        </pc:cxnChg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3322776748" sldId="333"/>
        </pc:sldMkLst>
      </pc:sldChg>
      <pc:sldChg chg="modSp mod modTransition">
        <pc:chgData name="Judson Santiago" userId="ebb108da2f256286" providerId="LiveId" clId="{386B1694-FB9B-4F19-9CD5-A4F9637AA3B8}" dt="2021-07-27T18:29:36.763" v="2846" actId="20577"/>
        <pc:sldMkLst>
          <pc:docMk/>
          <pc:sldMk cId="1544407006" sldId="334"/>
        </pc:sldMkLst>
        <pc:spChg chg="mod">
          <ac:chgData name="Judson Santiago" userId="ebb108da2f256286" providerId="LiveId" clId="{386B1694-FB9B-4F19-9CD5-A4F9637AA3B8}" dt="2021-07-27T18:29:36.763" v="2846" actId="20577"/>
          <ac:spMkLst>
            <pc:docMk/>
            <pc:sldMk cId="1544407006" sldId="334"/>
            <ac:spMk id="10" creationId="{00000000-0000-0000-0000-000000000000}"/>
          </ac:spMkLst>
        </pc:spChg>
      </pc:sldChg>
      <pc:sldChg chg="del">
        <pc:chgData name="Judson Santiago" userId="ebb108da2f256286" providerId="LiveId" clId="{386B1694-FB9B-4F19-9CD5-A4F9637AA3B8}" dt="2021-07-23T17:54:29.137" v="127" actId="47"/>
        <pc:sldMkLst>
          <pc:docMk/>
          <pc:sldMk cId="2907715668" sldId="335"/>
        </pc:sldMkLst>
      </pc:sldChg>
      <pc:sldChg chg="del">
        <pc:chgData name="Judson Santiago" userId="ebb108da2f256286" providerId="LiveId" clId="{386B1694-FB9B-4F19-9CD5-A4F9637AA3B8}" dt="2021-07-23T17:54:32.699" v="128" actId="47"/>
        <pc:sldMkLst>
          <pc:docMk/>
          <pc:sldMk cId="747625602" sldId="337"/>
        </pc:sldMkLst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1214187908" sldId="338"/>
        </pc:sldMkLst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3483164427" sldId="339"/>
        </pc:sldMkLst>
      </pc:sldChg>
      <pc:sldChg chg="del">
        <pc:chgData name="Judson Santiago" userId="ebb108da2f256286" providerId="LiveId" clId="{386B1694-FB9B-4F19-9CD5-A4F9637AA3B8}" dt="2021-07-23T17:54:21.996" v="126" actId="47"/>
        <pc:sldMkLst>
          <pc:docMk/>
          <pc:sldMk cId="2437798361" sldId="340"/>
        </pc:sldMkLst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2016144738" sldId="341"/>
        </pc:sldMkLst>
        <pc:spChg chg="mod">
          <ac:chgData name="Judson Santiago" userId="ebb108da2f256286" providerId="LiveId" clId="{386B1694-FB9B-4F19-9CD5-A4F9637AA3B8}" dt="2021-07-23T17:47:29.250" v="110" actId="20577"/>
          <ac:spMkLst>
            <pc:docMk/>
            <pc:sldMk cId="2016144738" sldId="341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50:31.126" v="119" actId="404"/>
          <ac:spMkLst>
            <pc:docMk/>
            <pc:sldMk cId="2016144738" sldId="341"/>
            <ac:spMk id="7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7:57.095" v="111" actId="207"/>
          <ac:spMkLst>
            <pc:docMk/>
            <pc:sldMk cId="2016144738" sldId="341"/>
            <ac:spMk id="11" creationId="{2CF8E94E-0D94-C449-90C1-FD0057F82517}"/>
          </ac:spMkLst>
        </pc:spChg>
        <pc:picChg chg="mod">
          <ac:chgData name="Judson Santiago" userId="ebb108da2f256286" providerId="LiveId" clId="{386B1694-FB9B-4F19-9CD5-A4F9637AA3B8}" dt="2021-07-23T17:49:54.743" v="118" actId="14861"/>
          <ac:picMkLst>
            <pc:docMk/>
            <pc:sldMk cId="2016144738" sldId="341"/>
            <ac:picMk id="13" creationId="{93CA55C8-2CB1-DB41-B22C-756DD7A5D322}"/>
          </ac:picMkLst>
        </pc:picChg>
      </pc:sldChg>
      <pc:sldChg chg="addSp modSp new mod modTransition">
        <pc:chgData name="Judson Santiago" userId="ebb108da2f256286" providerId="LiveId" clId="{386B1694-FB9B-4F19-9CD5-A4F9637AA3B8}" dt="2021-07-25T17:36:21.947" v="2823"/>
        <pc:sldMkLst>
          <pc:docMk/>
          <pc:sldMk cId="1977032177" sldId="342"/>
        </pc:sldMkLst>
        <pc:spChg chg="mod">
          <ac:chgData name="Judson Santiago" userId="ebb108da2f256286" providerId="LiveId" clId="{386B1694-FB9B-4F19-9CD5-A4F9637AA3B8}" dt="2021-07-23T18:24:24.942" v="615" actId="207"/>
          <ac:spMkLst>
            <pc:docMk/>
            <pc:sldMk cId="1977032177" sldId="342"/>
            <ac:spMk id="2" creationId="{E15326BA-9652-46ED-B86D-EB360623A38B}"/>
          </ac:spMkLst>
        </pc:spChg>
        <pc:spChg chg="mod">
          <ac:chgData name="Judson Santiago" userId="ebb108da2f256286" providerId="LiveId" clId="{386B1694-FB9B-4F19-9CD5-A4F9637AA3B8}" dt="2021-07-23T18:05:27.739" v="205" actId="20577"/>
          <ac:spMkLst>
            <pc:docMk/>
            <pc:sldMk cId="1977032177" sldId="342"/>
            <ac:spMk id="3" creationId="{B6307D12-BD65-4137-9D39-82F669D9F976}"/>
          </ac:spMkLst>
        </pc:spChg>
        <pc:spChg chg="add mod">
          <ac:chgData name="Judson Santiago" userId="ebb108da2f256286" providerId="LiveId" clId="{386B1694-FB9B-4F19-9CD5-A4F9637AA3B8}" dt="2021-07-23T18:12:37.852" v="584" actId="20577"/>
          <ac:spMkLst>
            <pc:docMk/>
            <pc:sldMk cId="1977032177" sldId="342"/>
            <ac:spMk id="4" creationId="{26B19010-106A-48B9-A72C-33B173D3700C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5" creationId="{2A41599C-DCE9-4030-9C4F-82F58BC9A79A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6" creationId="{E631138D-0392-401C-AB77-F3CDF84B4898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7" creationId="{7CB0DA10-3EAA-4F3B-826F-27F1ABAA8F20}"/>
          </ac:spMkLst>
        </pc:spChg>
      </pc:sldChg>
      <pc:sldChg chg="addSp delSp modSp add mod modTransition">
        <pc:chgData name="Judson Santiago" userId="ebb108da2f256286" providerId="LiveId" clId="{386B1694-FB9B-4F19-9CD5-A4F9637AA3B8}" dt="2021-07-27T18:21:11.112" v="2835" actId="207"/>
        <pc:sldMkLst>
          <pc:docMk/>
          <pc:sldMk cId="3135992663" sldId="343"/>
        </pc:sldMkLst>
        <pc:spChg chg="mod">
          <ac:chgData name="Judson Santiago" userId="ebb108da2f256286" providerId="LiveId" clId="{386B1694-FB9B-4F19-9CD5-A4F9637AA3B8}" dt="2021-07-27T18:21:11.112" v="2835" actId="207"/>
          <ac:spMkLst>
            <pc:docMk/>
            <pc:sldMk cId="3135992663" sldId="343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1:45:16.256" v="1852" actId="207"/>
          <ac:spMkLst>
            <pc:docMk/>
            <pc:sldMk cId="3135992663" sldId="343"/>
            <ac:spMk id="4" creationId="{00000000-0000-0000-0000-000000000000}"/>
          </ac:spMkLst>
        </pc:spChg>
        <pc:spChg chg="mod ord topLvl">
          <ac:chgData name="Judson Santiago" userId="ebb108da2f256286" providerId="LiveId" clId="{386B1694-FB9B-4F19-9CD5-A4F9637AA3B8}" dt="2021-07-25T17:37:31.563" v="2826" actId="14100"/>
          <ac:spMkLst>
            <pc:docMk/>
            <pc:sldMk cId="3135992663" sldId="343"/>
            <ac:spMk id="9" creationId="{8E19ED30-ED6B-46DB-A1AB-F90F6E96AD8F}"/>
          </ac:spMkLst>
        </pc:spChg>
        <pc:spChg chg="mod topLvl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0" creationId="{926513D1-8B87-4286-AFC8-F5BF86E4D4A0}"/>
          </ac:spMkLst>
        </pc:spChg>
        <pc:spChg chg="mod topLvl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1" creationId="{7381D16C-41C8-4535-A0E6-35E62328189B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6" creationId="{572598B4-24B0-4DB3-91DA-204714456FD6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7" creationId="{503FFF52-DAAF-4B51-A457-6FA49305DD56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8" creationId="{27A06AF8-1A63-47CA-ADDD-167E7FD58828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9" creationId="{772BF176-2015-4174-885A-66E9ADC3431C}"/>
          </ac:spMkLst>
        </pc:spChg>
        <pc:grpChg chg="add del mod">
          <ac:chgData name="Judson Santiago" userId="ebb108da2f256286" providerId="LiveId" clId="{386B1694-FB9B-4F19-9CD5-A4F9637AA3B8}" dt="2021-07-23T19:50:50.846" v="991" actId="165"/>
          <ac:grpSpMkLst>
            <pc:docMk/>
            <pc:sldMk cId="3135992663" sldId="343"/>
            <ac:grpSpMk id="5" creationId="{5D26482D-A6AC-4CC8-A923-47C35B9EB54B}"/>
          </ac:grpSpMkLst>
        </pc:grpChg>
        <pc:grpChg chg="add mod">
          <ac:chgData name="Judson Santiago" userId="ebb108da2f256286" providerId="LiveId" clId="{386B1694-FB9B-4F19-9CD5-A4F9637AA3B8}" dt="2021-07-24T22:10:26.029" v="2811" actId="164"/>
          <ac:grpSpMkLst>
            <pc:docMk/>
            <pc:sldMk cId="3135992663" sldId="343"/>
            <ac:grpSpMk id="5" creationId="{CDBDEC5F-C4BE-4878-9F42-E9F3F1B66568}"/>
          </ac:grpSpMkLst>
        </pc:grpChg>
        <pc:picChg chg="mod ord topLvl">
          <ac:chgData name="Judson Santiago" userId="ebb108da2f256286" providerId="LiveId" clId="{386B1694-FB9B-4F19-9CD5-A4F9637AA3B8}" dt="2021-07-24T22:10:45.748" v="2812" actId="166"/>
          <ac:picMkLst>
            <pc:docMk/>
            <pc:sldMk cId="3135992663" sldId="343"/>
            <ac:picMk id="6" creationId="{B3AC9F7E-07EB-4C53-8CA9-2F4C52F00E62}"/>
          </ac:picMkLst>
        </pc:picChg>
        <pc:cxnChg chg="mod topLvl">
          <ac:chgData name="Judson Santiago" userId="ebb108da2f256286" providerId="LiveId" clId="{386B1694-FB9B-4F19-9CD5-A4F9637AA3B8}" dt="2021-07-24T22:10:26.029" v="2811" actId="164"/>
          <ac:cxnSpMkLst>
            <pc:docMk/>
            <pc:sldMk cId="3135992663" sldId="343"/>
            <ac:cxnSpMk id="7" creationId="{0032CE6E-FD64-4DE1-8135-D297E4BAC87B}"/>
          </ac:cxnSpMkLst>
        </pc:cxnChg>
        <pc:cxnChg chg="mod topLvl">
          <ac:chgData name="Judson Santiago" userId="ebb108da2f256286" providerId="LiveId" clId="{386B1694-FB9B-4F19-9CD5-A4F9637AA3B8}" dt="2021-07-24T22:10:26.029" v="2811" actId="164"/>
          <ac:cxnSpMkLst>
            <pc:docMk/>
            <pc:sldMk cId="3135992663" sldId="343"/>
            <ac:cxnSpMk id="8" creationId="{DB6DCBE7-D1D8-4A9B-BDB7-F2B89B226925}"/>
          </ac:cxnSpMkLst>
        </pc:cxnChg>
        <pc:cxnChg chg="add mod">
          <ac:chgData name="Judson Santiago" userId="ebb108da2f256286" providerId="LiveId" clId="{386B1694-FB9B-4F19-9CD5-A4F9637AA3B8}" dt="2021-07-24T22:11:09.667" v="2817" actId="1035"/>
          <ac:cxnSpMkLst>
            <pc:docMk/>
            <pc:sldMk cId="3135992663" sldId="343"/>
            <ac:cxnSpMk id="12" creationId="{A37025FC-4812-42A8-8EA4-998384DC8F9F}"/>
          </ac:cxnSpMkLst>
        </pc:cxnChg>
        <pc:cxnChg chg="add mod">
          <ac:chgData name="Judson Santiago" userId="ebb108da2f256286" providerId="LiveId" clId="{386B1694-FB9B-4F19-9CD5-A4F9637AA3B8}" dt="2021-07-24T22:11:13.587" v="2818" actId="1037"/>
          <ac:cxnSpMkLst>
            <pc:docMk/>
            <pc:sldMk cId="3135992663" sldId="343"/>
            <ac:cxnSpMk id="13" creationId="{5D04D359-A6E2-4FBA-BED6-7C43B059ED5D}"/>
          </ac:cxnSpMkLst>
        </pc:cxnChg>
        <pc:cxnChg chg="add mod">
          <ac:chgData name="Judson Santiago" userId="ebb108da2f256286" providerId="LiveId" clId="{386B1694-FB9B-4F19-9CD5-A4F9637AA3B8}" dt="2021-07-24T22:11:36.627" v="2821" actId="1036"/>
          <ac:cxnSpMkLst>
            <pc:docMk/>
            <pc:sldMk cId="3135992663" sldId="343"/>
            <ac:cxnSpMk id="14" creationId="{CC57EC64-276D-40E7-98D7-25C6B259CA3C}"/>
          </ac:cxnSpMkLst>
        </pc:cxnChg>
        <pc:cxnChg chg="add mod">
          <ac:chgData name="Judson Santiago" userId="ebb108da2f256286" providerId="LiveId" clId="{386B1694-FB9B-4F19-9CD5-A4F9637AA3B8}" dt="2021-07-25T17:37:45.722" v="2827" actId="14100"/>
          <ac:cxnSpMkLst>
            <pc:docMk/>
            <pc:sldMk cId="3135992663" sldId="343"/>
            <ac:cxnSpMk id="15" creationId="{56FEE455-B033-4279-9027-0597773400E9}"/>
          </ac:cxnSpMkLst>
        </pc:cxnChg>
      </pc:sldChg>
      <pc:sldChg chg="addSp delSp modSp add mod modTransition">
        <pc:chgData name="Judson Santiago" userId="ebb108da2f256286" providerId="LiveId" clId="{386B1694-FB9B-4F19-9CD5-A4F9637AA3B8}" dt="2021-07-25T17:36:21.947" v="2823"/>
        <pc:sldMkLst>
          <pc:docMk/>
          <pc:sldMk cId="211965196" sldId="344"/>
        </pc:sldMkLst>
        <pc:spChg chg="mod ord">
          <ac:chgData name="Judson Santiago" userId="ebb108da2f256286" providerId="LiveId" clId="{386B1694-FB9B-4F19-9CD5-A4F9637AA3B8}" dt="2021-07-24T01:54:50.963" v="1935" actId="1076"/>
          <ac:spMkLst>
            <pc:docMk/>
            <pc:sldMk cId="211965196" sldId="344"/>
            <ac:spMk id="2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4T02:15:45.736" v="2097" actId="167"/>
          <ac:spMkLst>
            <pc:docMk/>
            <pc:sldMk cId="211965196" sldId="344"/>
            <ac:spMk id="4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5" creationId="{107AB37E-2B75-4F10-9557-F8F69FAA6F37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6" creationId="{ECB854C8-C598-422F-8C37-2CB63709EC9B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7" creationId="{DEB3AAF1-0C09-4D7B-862D-44C3CEA0DF92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8" creationId="{11F1AC30-3B88-4C53-9ADA-CF6D0F76E539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9" creationId="{F1502F86-456F-4A8A-A0C2-0A0BC2F0B10D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20" creationId="{66C1BDC0-A30F-4839-B797-E72C31BD8916}"/>
          </ac:spMkLst>
        </pc:spChg>
        <pc:spChg chg="mod topLvl">
          <ac:chgData name="Judson Santiago" userId="ebb108da2f256286" providerId="LiveId" clId="{386B1694-FB9B-4F19-9CD5-A4F9637AA3B8}" dt="2021-07-24T01:44:11.326" v="1848" actId="1076"/>
          <ac:spMkLst>
            <pc:docMk/>
            <pc:sldMk cId="211965196" sldId="344"/>
            <ac:spMk id="21" creationId="{D0EC4DE4-7EF7-41BD-AC2A-29F52CB708A9}"/>
          </ac:spMkLst>
        </pc:spChg>
        <pc:grpChg chg="del">
          <ac:chgData name="Judson Santiago" userId="ebb108da2f256286" providerId="LiveId" clId="{386B1694-FB9B-4F19-9CD5-A4F9637AA3B8}" dt="2021-07-24T01:42:28.556" v="1815" actId="165"/>
          <ac:grpSpMkLst>
            <pc:docMk/>
            <pc:sldMk cId="211965196" sldId="344"/>
            <ac:grpSpMk id="6" creationId="{ACD15B8C-5103-4C04-9347-15530B65F030}"/>
          </ac:grpSpMkLst>
        </pc:grpChg>
        <pc:grpChg chg="add mod">
          <ac:chgData name="Judson Santiago" userId="ebb108da2f256286" providerId="LiveId" clId="{386B1694-FB9B-4F19-9CD5-A4F9637AA3B8}" dt="2021-07-24T01:44:06.778" v="1847" actId="164"/>
          <ac:grpSpMkLst>
            <pc:docMk/>
            <pc:sldMk cId="211965196" sldId="344"/>
            <ac:grpSpMk id="11" creationId="{97F7CE3F-B69F-4EB1-A78A-CE083AC3ECB1}"/>
          </ac:grpSpMkLst>
        </pc:grpChg>
        <pc:cxnChg chg="mod topLvl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7" creationId="{4CBBF852-B8BD-4314-B7FF-ACDBFFD8C3CC}"/>
          </ac:cxnSpMkLst>
        </pc:cxnChg>
        <pc:cxnChg chg="mod topLvl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8" creationId="{A97B993A-449E-40FF-835B-C171936A19D9}"/>
          </ac:cxnSpMkLst>
        </pc:cxnChg>
        <pc:cxnChg chg="del mod topLvl">
          <ac:chgData name="Judson Santiago" userId="ebb108da2f256286" providerId="LiveId" clId="{386B1694-FB9B-4F19-9CD5-A4F9637AA3B8}" dt="2021-07-24T01:42:32.853" v="1816" actId="478"/>
          <ac:cxnSpMkLst>
            <pc:docMk/>
            <pc:sldMk cId="211965196" sldId="344"/>
            <ac:cxnSpMk id="13" creationId="{63377F04-297A-4557-8196-26AA9FD39C27}"/>
          </ac:cxnSpMkLst>
        </pc:cxnChg>
        <pc:cxnChg chg="del mod topLvl">
          <ac:chgData name="Judson Santiago" userId="ebb108da2f256286" providerId="LiveId" clId="{386B1694-FB9B-4F19-9CD5-A4F9637AA3B8}" dt="2021-07-24T01:42:38.072" v="1818" actId="478"/>
          <ac:cxnSpMkLst>
            <pc:docMk/>
            <pc:sldMk cId="211965196" sldId="344"/>
            <ac:cxnSpMk id="14" creationId="{4A8FDCA5-03CE-4327-A978-3EF4D8731027}"/>
          </ac:cxnSpMkLst>
        </pc:cxnChg>
        <pc:cxnChg chg="add mod ord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22" creationId="{F89D47AF-15A8-480D-9FAF-022E8912A187}"/>
          </ac:cxnSpMkLst>
        </pc:cxnChg>
        <pc:cxnChg chg="add mod ord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23" creationId="{6378979F-2B2C-46E3-A9C2-EC6A478CC723}"/>
          </ac:cxnSpMkLst>
        </pc:cxnChg>
      </pc:sldChg>
      <pc:sldChg chg="addSp delSp modSp add mod modTransition modNotesTx">
        <pc:chgData name="Judson Santiago" userId="ebb108da2f256286" providerId="LiveId" clId="{386B1694-FB9B-4F19-9CD5-A4F9637AA3B8}" dt="2021-07-27T18:23:21.225" v="2844" actId="20577"/>
        <pc:sldMkLst>
          <pc:docMk/>
          <pc:sldMk cId="2392311280" sldId="345"/>
        </pc:sldMkLst>
        <pc:spChg chg="mod">
          <ac:chgData name="Judson Santiago" userId="ebb108da2f256286" providerId="LiveId" clId="{386B1694-FB9B-4F19-9CD5-A4F9637AA3B8}" dt="2021-07-27T18:23:21.225" v="2844" actId="20577"/>
          <ac:spMkLst>
            <pc:docMk/>
            <pc:sldMk cId="2392311280" sldId="345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2:37:56.457" v="2614" actId="14100"/>
          <ac:spMkLst>
            <pc:docMk/>
            <pc:sldMk cId="2392311280" sldId="345"/>
            <ac:spMk id="4" creationId="{00000000-0000-0000-0000-000000000000}"/>
          </ac:spMkLst>
        </pc:spChg>
        <pc:spChg chg="add mod">
          <ac:chgData name="Judson Santiago" userId="ebb108da2f256286" providerId="LiveId" clId="{386B1694-FB9B-4F19-9CD5-A4F9637AA3B8}" dt="2021-07-24T02:39:14.153" v="2626" actId="1076"/>
          <ac:spMkLst>
            <pc:docMk/>
            <pc:sldMk cId="2392311280" sldId="345"/>
            <ac:spMk id="8" creationId="{BD4171E6-63B3-412E-827E-9EA7EFD68243}"/>
          </ac:spMkLst>
        </pc:spChg>
        <pc:spChg chg="del mod topLvl">
          <ac:chgData name="Judson Santiago" userId="ebb108da2f256286" providerId="LiveId" clId="{386B1694-FB9B-4F19-9CD5-A4F9637AA3B8}" dt="2021-07-24T02:28:27.922" v="2322" actId="478"/>
          <ac:spMkLst>
            <pc:docMk/>
            <pc:sldMk cId="2392311280" sldId="345"/>
            <ac:spMk id="15" creationId="{F6F2708A-768C-4D93-9FDB-9A8444D72D02}"/>
          </ac:spMkLst>
        </pc:spChg>
        <pc:spChg chg="add mo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20" creationId="{6775D880-C1D2-45F7-BCAB-D714B2C18BBB}"/>
          </ac:spMkLst>
        </pc:spChg>
        <pc:spChg chg="add mod">
          <ac:chgData name="Judson Santiago" userId="ebb108da2f256286" providerId="LiveId" clId="{386B1694-FB9B-4F19-9CD5-A4F9637AA3B8}" dt="2021-07-24T02:38:36.778" v="2620" actId="1076"/>
          <ac:spMkLst>
            <pc:docMk/>
            <pc:sldMk cId="2392311280" sldId="345"/>
            <ac:spMk id="28" creationId="{4C3969CF-8AF8-4B5A-9A41-1E339833115E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29" creationId="{FF86F4EE-B25B-4553-93F8-50B14CA721EB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0" creationId="{498E67F4-9C1F-4998-8033-7CE056CA53AD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1" creationId="{BD6E471B-BF64-4E1D-8F09-32E43E46C3C7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2" creationId="{7A65D319-D911-4775-9A7B-4342EE56A275}"/>
          </ac:spMkLst>
        </pc:spChg>
        <pc:spChg chg="add mod">
          <ac:chgData name="Judson Santiago" userId="ebb108da2f256286" providerId="LiveId" clId="{386B1694-FB9B-4F19-9CD5-A4F9637AA3B8}" dt="2021-07-24T02:38:39.919" v="2621" actId="1076"/>
          <ac:spMkLst>
            <pc:docMk/>
            <pc:sldMk cId="2392311280" sldId="345"/>
            <ac:spMk id="33" creationId="{DF56607C-D0B9-4439-AD01-B33868714EF8}"/>
          </ac:spMkLst>
        </pc:spChg>
        <pc:spChg chg="add mod">
          <ac:chgData name="Judson Santiago" userId="ebb108da2f256286" providerId="LiveId" clId="{386B1694-FB9B-4F19-9CD5-A4F9637AA3B8}" dt="2021-07-24T02:38:45.278" v="2622" actId="1076"/>
          <ac:spMkLst>
            <pc:docMk/>
            <pc:sldMk cId="2392311280" sldId="345"/>
            <ac:spMk id="34" creationId="{57FE41B3-2309-4047-8986-0A76CE14BFD7}"/>
          </ac:spMkLst>
        </pc:spChg>
        <pc:spChg chg="add mod">
          <ac:chgData name="Judson Santiago" userId="ebb108da2f256286" providerId="LiveId" clId="{386B1694-FB9B-4F19-9CD5-A4F9637AA3B8}" dt="2021-07-24T02:38:33.263" v="2619" actId="1076"/>
          <ac:spMkLst>
            <pc:docMk/>
            <pc:sldMk cId="2392311280" sldId="345"/>
            <ac:spMk id="36" creationId="{7BD59C13-E4E5-4FAA-9110-DA9146867513}"/>
          </ac:spMkLst>
        </pc:spChg>
        <pc:spChg chg="del mod topLvl">
          <ac:chgData name="Judson Santiago" userId="ebb108da2f256286" providerId="LiveId" clId="{386B1694-FB9B-4F19-9CD5-A4F9637AA3B8}" dt="2021-07-24T02:21:07.358" v="2237" actId="478"/>
          <ac:spMkLst>
            <pc:docMk/>
            <pc:sldMk cId="2392311280" sldId="345"/>
            <ac:spMk id="38" creationId="{F1DD431B-2EC6-4E43-AB5C-D270BA63808A}"/>
          </ac:spMkLst>
        </pc:spChg>
        <pc:spChg chg="del mod topLvl">
          <ac:chgData name="Judson Santiago" userId="ebb108da2f256286" providerId="LiveId" clId="{386B1694-FB9B-4F19-9CD5-A4F9637AA3B8}" dt="2021-07-24T02:21:10.492" v="2239" actId="478"/>
          <ac:spMkLst>
            <pc:docMk/>
            <pc:sldMk cId="2392311280" sldId="345"/>
            <ac:spMk id="39" creationId="{4EBE3667-A9FD-4631-80B1-ADEA631FE887}"/>
          </ac:spMkLst>
        </pc:spChg>
        <pc:spChg chg="add del mod">
          <ac:chgData name="Judson Santiago" userId="ebb108da2f256286" providerId="LiveId" clId="{386B1694-FB9B-4F19-9CD5-A4F9637AA3B8}" dt="2021-07-24T02:28:12.312" v="2321" actId="478"/>
          <ac:spMkLst>
            <pc:docMk/>
            <pc:sldMk cId="2392311280" sldId="345"/>
            <ac:spMk id="41" creationId="{2BEB85CD-61AE-4DD6-9367-8E5236FC8C87}"/>
          </ac:spMkLst>
        </pc:spChg>
        <pc:spChg chg="mo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43" creationId="{43E0EA2A-BD57-4802-83D7-D13E85D4DF15}"/>
          </ac:spMkLst>
        </pc:spChg>
        <pc:spChg chg="mod or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44" creationId="{F66B1221-8386-4F2F-90D4-D06F9CA961BD}"/>
          </ac:spMkLst>
        </pc:spChg>
        <pc:grpChg chg="add mod">
          <ac:chgData name="Judson Santiago" userId="ebb108da2f256286" providerId="LiveId" clId="{386B1694-FB9B-4F19-9CD5-A4F9637AA3B8}" dt="2021-07-24T02:38:15.739" v="2616" actId="14100"/>
          <ac:grpSpMkLst>
            <pc:docMk/>
            <pc:sldMk cId="2392311280" sldId="345"/>
            <ac:grpSpMk id="37" creationId="{AD2DFF52-3F6F-4EB1-8E75-AE915B4B9428}"/>
          </ac:grpSpMkLst>
        </pc:grpChg>
        <pc:grpChg chg="del mod">
          <ac:chgData name="Judson Santiago" userId="ebb108da2f256286" providerId="LiveId" clId="{386B1694-FB9B-4F19-9CD5-A4F9637AA3B8}" dt="2021-07-24T02:20:57.124" v="2232" actId="165"/>
          <ac:grpSpMkLst>
            <pc:docMk/>
            <pc:sldMk cId="2392311280" sldId="345"/>
            <ac:grpSpMk id="40" creationId="{3EC8B771-0F5F-4D79-BC94-47375FEB4720}"/>
          </ac:grpSpMkLst>
        </pc:grpChg>
        <pc:grpChg chg="add mod ord">
          <ac:chgData name="Judson Santiago" userId="ebb108da2f256286" providerId="LiveId" clId="{386B1694-FB9B-4F19-9CD5-A4F9637AA3B8}" dt="2021-07-24T02:35:26.816" v="2507" actId="164"/>
          <ac:grpSpMkLst>
            <pc:docMk/>
            <pc:sldMk cId="2392311280" sldId="345"/>
            <ac:grpSpMk id="42" creationId="{CB6C6488-0F65-4854-90FF-5D1A1F678D26}"/>
          </ac:grpSpMkLst>
        </pc:grpChg>
        <pc:cxnChg chg="del mod topLvl">
          <ac:chgData name="Judson Santiago" userId="ebb108da2f256286" providerId="LiveId" clId="{386B1694-FB9B-4F19-9CD5-A4F9637AA3B8}" dt="2021-07-24T02:21:08.483" v="2238" actId="478"/>
          <ac:cxnSpMkLst>
            <pc:docMk/>
            <pc:sldMk cId="2392311280" sldId="345"/>
            <ac:cxnSpMk id="9" creationId="{F3F68254-7AA7-495B-BA29-E1E5485A4EDB}"/>
          </ac:cxnSpMkLst>
        </pc:cxnChg>
        <pc:cxnChg chg="del mod topLvl">
          <ac:chgData name="Judson Santiago" userId="ebb108da2f256286" providerId="LiveId" clId="{386B1694-FB9B-4F19-9CD5-A4F9637AA3B8}" dt="2021-07-24T02:21:06.499" v="2236" actId="478"/>
          <ac:cxnSpMkLst>
            <pc:docMk/>
            <pc:sldMk cId="2392311280" sldId="345"/>
            <ac:cxnSpMk id="10" creationId="{2489CB0E-C362-444D-AB94-0AF1B54DCB70}"/>
          </ac:cxnSpMkLst>
        </pc:cxnChg>
        <pc:cxnChg chg="del mod topLvl">
          <ac:chgData name="Judson Santiago" userId="ebb108da2f256286" providerId="LiveId" clId="{386B1694-FB9B-4F19-9CD5-A4F9637AA3B8}" dt="2021-07-24T02:21:05.655" v="2235" actId="478"/>
          <ac:cxnSpMkLst>
            <pc:docMk/>
            <pc:sldMk cId="2392311280" sldId="345"/>
            <ac:cxnSpMk id="11" creationId="{8E935AF0-3E1A-4ECC-ACD9-50DD9B8AF932}"/>
          </ac:cxnSpMkLst>
        </pc:cxnChg>
        <pc:cxnChg chg="del mod topLvl">
          <ac:chgData name="Judson Santiago" userId="ebb108da2f256286" providerId="LiveId" clId="{386B1694-FB9B-4F19-9CD5-A4F9637AA3B8}" dt="2021-07-24T02:21:04.858" v="2234" actId="478"/>
          <ac:cxnSpMkLst>
            <pc:docMk/>
            <pc:sldMk cId="2392311280" sldId="345"/>
            <ac:cxnSpMk id="12" creationId="{0760B95D-F878-48AA-AF19-8BBA9A80A144}"/>
          </ac:cxnSpMkLst>
        </pc:cxnChg>
        <pc:cxnChg chg="add mod">
          <ac:chgData name="Judson Santiago" userId="ebb108da2f256286" providerId="LiveId" clId="{386B1694-FB9B-4F19-9CD5-A4F9637AA3B8}" dt="2021-07-24T02:39:09.044" v="2625" actId="1076"/>
          <ac:cxnSpMkLst>
            <pc:docMk/>
            <pc:sldMk cId="2392311280" sldId="345"/>
            <ac:cxnSpMk id="14" creationId="{A554E4CE-8632-4BD8-9B9C-D626930685AE}"/>
          </ac:cxnSpMkLst>
        </pc:cxnChg>
        <pc:cxnChg chg="add mod">
          <ac:chgData name="Judson Santiago" userId="ebb108da2f256286" providerId="LiveId" clId="{386B1694-FB9B-4F19-9CD5-A4F9637AA3B8}" dt="2021-07-24T02:35:26.816" v="2507" actId="164"/>
          <ac:cxnSpMkLst>
            <pc:docMk/>
            <pc:sldMk cId="2392311280" sldId="345"/>
            <ac:cxnSpMk id="23" creationId="{779F83BB-6420-4C85-BA68-2799803EC647}"/>
          </ac:cxnSpMkLst>
        </pc:cxnChg>
        <pc:cxnChg chg="add mod">
          <ac:chgData name="Judson Santiago" userId="ebb108da2f256286" providerId="LiveId" clId="{386B1694-FB9B-4F19-9CD5-A4F9637AA3B8}" dt="2021-07-24T02:39:03.185" v="2624" actId="1076"/>
          <ac:cxnSpMkLst>
            <pc:docMk/>
            <pc:sldMk cId="2392311280" sldId="345"/>
            <ac:cxnSpMk id="24" creationId="{FBC1E369-D51C-4D72-BE57-32BA433BCB79}"/>
          </ac:cxnSpMkLst>
        </pc:cxnChg>
        <pc:cxnChg chg="add mod">
          <ac:chgData name="Judson Santiago" userId="ebb108da2f256286" providerId="LiveId" clId="{386B1694-FB9B-4F19-9CD5-A4F9637AA3B8}" dt="2021-07-24T02:35:26.816" v="2507" actId="164"/>
          <ac:cxnSpMkLst>
            <pc:docMk/>
            <pc:sldMk cId="2392311280" sldId="345"/>
            <ac:cxnSpMk id="35" creationId="{1652C6CD-E798-40CC-A593-928A4029DE42}"/>
          </ac:cxnSpMkLst>
        </pc:cxnChg>
      </pc:sldChg>
      <pc:sldMasterChg chg="delSp mod">
        <pc:chgData name="Judson Santiago" userId="ebb108da2f256286" providerId="LiveId" clId="{386B1694-FB9B-4F19-9CD5-A4F9637AA3B8}" dt="2021-07-24T20:21:25.037" v="2810" actId="21"/>
        <pc:sldMasterMkLst>
          <pc:docMk/>
          <pc:sldMasterMk cId="0" sldId="2147483780"/>
        </pc:sldMasterMkLst>
        <pc:grpChg chg="del">
          <ac:chgData name="Judson Santiago" userId="ebb108da2f256286" providerId="LiveId" clId="{386B1694-FB9B-4F19-9CD5-A4F9637AA3B8}" dt="2021-07-24T20:21:25.037" v="2810" actId="21"/>
          <ac:grpSpMkLst>
            <pc:docMk/>
            <pc:sldMasterMk cId="0" sldId="2147483780"/>
            <ac:grpSpMk id="11" creationId="{2A860BBB-FF76-2143-A497-3C6A5FC90BA0}"/>
          </ac:grpSpMkLst>
        </pc:gr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CF86A-545B-41B8-A3E2-B1C42763E569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250C-9190-46B3-B56C-1987D91F4D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Adaptando as janelas do Windows para a criação de jogos. Modos de exibição: tela cheia e em janela. Configurações para a criação de janelas.  Personalização do ícone e cursor da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Lab02: fazer passo a passo a questão 6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resolução da tela é o número de pixels na horizontal e o número de pixels na vertical. Como vimos na aula passada, ela pode ser encontrada pela função GetSystemMetrics.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5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Nenhuma outra aplicação pode utilizar a tela enquanto o jogo está em modo de tela cheia.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 A depender do modo de apresentação usado no Direct3D. Mais informações em: https://www.youtube.com/watch?v=E3wTajGZOsA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9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</a:t>
            </a:r>
            <a:r>
              <a:rPr lang="pt-BR" baseline="0" dirty="0"/>
              <a:t> usar também apenas WS_OVERLAPPED, eliminando assim o ícone de menu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0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quando o jogo define um tamanho para a janela, ele espera que tenha aquele espaço integralmente disponível.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8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Cálculos da posição no próximo slide.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Lab02: fazer passo a passo as questões 1 a 5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3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025ADE67-2CE6-4D33-AFC8-BE0B19C673E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ED4108A-0DFA-47EB-90E2-ACE2EAB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3CD81545-F057-4FE4-9CF8-46FA79AA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1946FB53-73F5-4628-BD78-A27C32A11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10" name="Triângulo retângulo 13">
            <a:extLst>
              <a:ext uri="{FF2B5EF4-FFF2-40B4-BE49-F238E27FC236}">
                <a16:creationId xmlns:a16="http://schemas.microsoft.com/office/drawing/2014/main" id="{9E324740-33B0-7E4E-AE58-FFC33E60B65B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FD6DEC63-1180-A548-9BC7-16557ECCE157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Forma livre 12">
            <a:extLst>
              <a:ext uri="{FF2B5EF4-FFF2-40B4-BE49-F238E27FC236}">
                <a16:creationId xmlns:a16="http://schemas.microsoft.com/office/drawing/2014/main" id="{816809FA-EEC9-E843-AF17-5F9A90C4951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Triângulo retângulo 13">
            <a:extLst>
              <a:ext uri="{FF2B5EF4-FFF2-40B4-BE49-F238E27FC236}">
                <a16:creationId xmlns:a16="http://schemas.microsoft.com/office/drawing/2014/main" id="{2D5C39A8-37ED-E04D-916A-2C7A91F4C1C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7D921A73-5F7C-794C-8AB5-C86A739C95F8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7" name="Forma livre 11">
            <a:extLst>
              <a:ext uri="{FF2B5EF4-FFF2-40B4-BE49-F238E27FC236}">
                <a16:creationId xmlns:a16="http://schemas.microsoft.com/office/drawing/2014/main" id="{322DCAA7-88ED-6F4A-B73B-4200A8CA07A7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B7C9E3DF-9EF9-3144-AC76-3AE2D5A4DD0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9810B1-53F6-B443-9026-06ABA3D33F5A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FE5CB759-2303-3746-B0D0-C64C028C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4B542943-BC5E-A143-92C6-AE1842DD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0EFEDE8-D1F3-5F4C-8185-E1AAF8913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Configuração da Janela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CreateWindow define o tamanho da janela 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8733C4A-045B-4017-A1CF-61763435536D}"/>
              </a:ext>
            </a:extLst>
          </p:cNvPr>
          <p:cNvGrpSpPr/>
          <p:nvPr/>
        </p:nvGrpSpPr>
        <p:grpSpPr>
          <a:xfrm>
            <a:off x="3407706" y="2636912"/>
            <a:ext cx="5376589" cy="3342994"/>
            <a:chOff x="3407706" y="2432655"/>
            <a:chExt cx="5376589" cy="334299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706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615018" y="2784799"/>
              <a:ext cx="0" cy="2990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407706" y="2601932"/>
              <a:ext cx="49530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407706" y="3086282"/>
              <a:ext cx="4940850" cy="26893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Área Cliente</a:t>
              </a:r>
              <a:br>
                <a:rPr lang="pt-BR" dirty="0"/>
              </a:br>
              <a:br>
                <a:rPr lang="pt-BR" dirty="0"/>
              </a:br>
              <a:r>
                <a:rPr lang="pt-BR" dirty="0"/>
                <a:t>(Tamanho menor que 960x540)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621445" y="243265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960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354369" y="411094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540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ajustar o tamanho </a:t>
            </a:r>
            <a:r>
              <a:rPr lang="pt-BR" dirty="0"/>
              <a:t>da área cliente</a:t>
            </a:r>
            <a:br>
              <a:rPr lang="pt-BR" dirty="0"/>
            </a:br>
            <a:r>
              <a:rPr lang="pt-BR" dirty="0"/>
              <a:t>escrevendo o tamanho desejado em um </a:t>
            </a:r>
            <a:br>
              <a:rPr lang="pt-BR" dirty="0"/>
            </a:br>
            <a:r>
              <a:rPr lang="pt-BR" dirty="0"/>
              <a:t>registro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RECT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967115"/>
            <a:ext cx="46085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definição de RECT em windef.h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left;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top;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right;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bottom;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};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69DA9-6961-44A4-9A46-0C445AC1C781}"/>
              </a:ext>
            </a:extLst>
          </p:cNvPr>
          <p:cNvGrpSpPr/>
          <p:nvPr/>
        </p:nvGrpSpPr>
        <p:grpSpPr>
          <a:xfrm>
            <a:off x="5639724" y="2708920"/>
            <a:ext cx="5388576" cy="3274092"/>
            <a:chOff x="5389627" y="2477937"/>
            <a:chExt cx="5388576" cy="3274092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7437198-2F83-45A7-BDE0-4BA6457869E8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112317"/>
              <a:ext cx="3284112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3377F04-297A-4557-8196-26AA9FD39C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0284" y="3212976"/>
              <a:ext cx="0" cy="2262054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CBBF852-B8BD-4314-B7FF-ACDBFFD8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751183" y="3327844"/>
              <a:ext cx="37773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97B993A-449E-40FF-835B-C171936A19D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979" y="3084143"/>
              <a:ext cx="0" cy="2562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B854C8-C598-422F-8C37-2CB63709EC9B}"/>
                </a:ext>
              </a:extLst>
            </p:cNvPr>
            <p:cNvSpPr txBox="1"/>
            <p:nvPr/>
          </p:nvSpPr>
          <p:spPr>
            <a:xfrm>
              <a:off x="9551276" y="294984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960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B3AAF1-0C09-4D7B-862D-44C3CEA0DF92}"/>
                </a:ext>
              </a:extLst>
            </p:cNvPr>
            <p:cNvSpPr txBox="1"/>
            <p:nvPr/>
          </p:nvSpPr>
          <p:spPr>
            <a:xfrm>
              <a:off x="6440548" y="497381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540</a:t>
              </a:r>
            </a:p>
          </p:txBody>
        </p:sp>
        <p:sp>
          <p:nvSpPr>
            <p:cNvPr id="5" name="Retângulo de cantos arredondados 24">
              <a:extLst>
                <a:ext uri="{FF2B5EF4-FFF2-40B4-BE49-F238E27FC236}">
                  <a16:creationId xmlns:a16="http://schemas.microsoft.com/office/drawing/2014/main" id="{107AB37E-2B75-4F10-9557-F8F69FAA6F37}"/>
                </a:ext>
              </a:extLst>
            </p:cNvPr>
            <p:cNvSpPr/>
            <p:nvPr/>
          </p:nvSpPr>
          <p:spPr>
            <a:xfrm>
              <a:off x="7007742" y="3338605"/>
              <a:ext cx="2789706" cy="17784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Área Cliente</a:t>
              </a:r>
              <a:br>
                <a:rPr lang="pt-BR" sz="1200" dirty="0"/>
              </a:br>
              <a:br>
                <a:rPr lang="pt-BR" sz="1200" dirty="0"/>
              </a:br>
              <a:r>
                <a:rPr lang="pt-BR" sz="1200" dirty="0"/>
                <a:t>(960x540)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1F1AC30-3B88-4C53-9ADA-CF6D0F76E539}"/>
                </a:ext>
              </a:extLst>
            </p:cNvPr>
            <p:cNvSpPr txBox="1"/>
            <p:nvPr/>
          </p:nvSpPr>
          <p:spPr>
            <a:xfrm>
              <a:off x="10353893" y="305937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502F86-456F-4A8A-A0C2-0A0BC2F0B10D}"/>
                </a:ext>
              </a:extLst>
            </p:cNvPr>
            <p:cNvSpPr txBox="1"/>
            <p:nvPr/>
          </p:nvSpPr>
          <p:spPr>
            <a:xfrm>
              <a:off x="6653303" y="547503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C1BDC0-A30F-4839-B797-E72C31BD8916}"/>
                </a:ext>
              </a:extLst>
            </p:cNvPr>
            <p:cNvSpPr txBox="1"/>
            <p:nvPr/>
          </p:nvSpPr>
          <p:spPr>
            <a:xfrm>
              <a:off x="6405191" y="300798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0EC4DE4-7EF7-41BD-AC2A-29F52CB708A9}"/>
                </a:ext>
              </a:extLst>
            </p:cNvPr>
            <p:cNvSpPr txBox="1"/>
            <p:nvPr/>
          </p:nvSpPr>
          <p:spPr>
            <a:xfrm>
              <a:off x="9859362" y="522555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(960,540)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F633A84-94AA-4AFE-B4E1-B130232B6EDE}"/>
                </a:ext>
              </a:extLst>
            </p:cNvPr>
            <p:cNvSpPr txBox="1"/>
            <p:nvPr/>
          </p:nvSpPr>
          <p:spPr>
            <a:xfrm>
              <a:off x="6696195" y="2477937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598124-8940-4C08-89F8-1E31211F817A}"/>
                </a:ext>
              </a:extLst>
            </p:cNvPr>
            <p:cNvSpPr txBox="1"/>
            <p:nvPr/>
          </p:nvSpPr>
          <p:spPr>
            <a:xfrm>
              <a:off x="9408368" y="2477937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6302B4C-1F25-4DC4-B02A-D181638AC2A7}"/>
                </a:ext>
              </a:extLst>
            </p:cNvPr>
            <p:cNvSpPr txBox="1"/>
            <p:nvPr/>
          </p:nvSpPr>
          <p:spPr>
            <a:xfrm>
              <a:off x="5714725" y="3173955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3F87FA2-F382-4C5F-868F-CEF39807D16C}"/>
                </a:ext>
              </a:extLst>
            </p:cNvPr>
            <p:cNvSpPr txBox="1"/>
            <p:nvPr/>
          </p:nvSpPr>
          <p:spPr>
            <a:xfrm>
              <a:off x="5389627" y="4917782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71464" y="2996952"/>
            <a:ext cx="76748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retângulo com o tamanho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AdjustWindowRectEx(&amp;winRect,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endereço de um registro RECT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),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estilo utilizado na janela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indica se a janela tem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));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estilos extra da janela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5905" y="1484784"/>
            <a:ext cx="10972800" cy="4972007"/>
          </a:xfrm>
        </p:spPr>
        <p:txBody>
          <a:bodyPr/>
          <a:lstStyle/>
          <a:p>
            <a:r>
              <a:rPr lang="pt-BR" dirty="0"/>
              <a:t>A função AdjustWindowRectEx permite ajustar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7F7CE3F-B69F-4EB1-A78A-CE083AC3ECB1}"/>
              </a:ext>
            </a:extLst>
          </p:cNvPr>
          <p:cNvGrpSpPr/>
          <p:nvPr/>
        </p:nvGrpSpPr>
        <p:grpSpPr>
          <a:xfrm>
            <a:off x="6221153" y="2245348"/>
            <a:ext cx="3255745" cy="1858740"/>
            <a:chOff x="6221153" y="2245348"/>
            <a:chExt cx="3255745" cy="1858740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89D47AF-15A8-480D-9FAF-022E8912A187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86" y="3702019"/>
              <a:ext cx="2203293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378979F-2B2C-46E3-A9C2-EC6A478CC723}"/>
                </a:ext>
              </a:extLst>
            </p:cNvPr>
            <p:cNvCxnSpPr>
              <a:cxnSpLocks/>
            </p:cNvCxnSpPr>
            <p:nvPr/>
          </p:nvCxnSpPr>
          <p:spPr>
            <a:xfrm>
              <a:off x="8482056" y="2503400"/>
              <a:ext cx="0" cy="156133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CBBF852-B8BD-4314-B7FF-ACDBFFD8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691056" y="2647416"/>
              <a:ext cx="22322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97B993A-449E-40FF-835B-C171936A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80" y="2503400"/>
              <a:ext cx="8384" cy="15121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B854C8-C598-422F-8C37-2CB63709EC9B}"/>
                </a:ext>
              </a:extLst>
            </p:cNvPr>
            <p:cNvSpPr txBox="1"/>
            <p:nvPr/>
          </p:nvSpPr>
          <p:spPr>
            <a:xfrm>
              <a:off x="8252247" y="2245348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960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B3AAF1-0C09-4D7B-862D-44C3CEA0DF92}"/>
                </a:ext>
              </a:extLst>
            </p:cNvPr>
            <p:cNvSpPr txBox="1"/>
            <p:nvPr/>
          </p:nvSpPr>
          <p:spPr>
            <a:xfrm>
              <a:off x="6221153" y="357103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540</a:t>
              </a:r>
            </a:p>
          </p:txBody>
        </p:sp>
        <p:sp>
          <p:nvSpPr>
            <p:cNvPr id="5" name="Retângulo de cantos arredondados 24">
              <a:extLst>
                <a:ext uri="{FF2B5EF4-FFF2-40B4-BE49-F238E27FC236}">
                  <a16:creationId xmlns:a16="http://schemas.microsoft.com/office/drawing/2014/main" id="{107AB37E-2B75-4F10-9557-F8F69FAA6F37}"/>
                </a:ext>
              </a:extLst>
            </p:cNvPr>
            <p:cNvSpPr/>
            <p:nvPr/>
          </p:nvSpPr>
          <p:spPr>
            <a:xfrm>
              <a:off x="6842670" y="2658536"/>
              <a:ext cx="1648585" cy="10510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Área Cliente</a:t>
              </a:r>
              <a:br>
                <a:rPr lang="pt-BR" sz="1200" dirty="0"/>
              </a:br>
              <a:br>
                <a:rPr lang="pt-BR" sz="1200" dirty="0"/>
              </a:br>
              <a:r>
                <a:rPr lang="pt-BR" sz="1200" dirty="0"/>
                <a:t>(960x540)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1F1AC30-3B88-4C53-9ADA-CF6D0F76E539}"/>
                </a:ext>
              </a:extLst>
            </p:cNvPr>
            <p:cNvSpPr txBox="1"/>
            <p:nvPr/>
          </p:nvSpPr>
          <p:spPr>
            <a:xfrm>
              <a:off x="8722578" y="237115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502F86-456F-4A8A-A0C2-0A0BC2F0B10D}"/>
                </a:ext>
              </a:extLst>
            </p:cNvPr>
            <p:cNvSpPr txBox="1"/>
            <p:nvPr/>
          </p:nvSpPr>
          <p:spPr>
            <a:xfrm>
              <a:off x="6525224" y="3827089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C1BDC0-A30F-4839-B797-E72C31BD8916}"/>
                </a:ext>
              </a:extLst>
            </p:cNvPr>
            <p:cNvSpPr txBox="1"/>
            <p:nvPr/>
          </p:nvSpPr>
          <p:spPr>
            <a:xfrm>
              <a:off x="6312024" y="2281661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0EC4DE4-7EF7-41BD-AC2A-29F52CB708A9}"/>
                </a:ext>
              </a:extLst>
            </p:cNvPr>
            <p:cNvSpPr txBox="1"/>
            <p:nvPr/>
          </p:nvSpPr>
          <p:spPr>
            <a:xfrm>
              <a:off x="8558057" y="3813504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(960,540)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651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registro é modificado </a:t>
            </a:r>
            <a:r>
              <a:rPr lang="pt-BR" dirty="0"/>
              <a:t>para um tamanho </a:t>
            </a:r>
            <a:br>
              <a:rPr lang="pt-BR" dirty="0"/>
            </a:br>
            <a:r>
              <a:rPr lang="pt-BR" dirty="0"/>
              <a:t>que comporte a área cliente desejada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492897"/>
            <a:ext cx="100811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AdjustWindowRectEx(&amp;winRect,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após ajuste registro tem valores: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winRect.left = -8;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winRect.top = -31;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winRect.right = 968;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winRect.bottom = 548;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BDEC5F-C4BE-4878-9F42-E9F3F1B66568}"/>
              </a:ext>
            </a:extLst>
          </p:cNvPr>
          <p:cNvGrpSpPr/>
          <p:nvPr/>
        </p:nvGrpSpPr>
        <p:grpSpPr>
          <a:xfrm>
            <a:off x="5765010" y="3019782"/>
            <a:ext cx="5387571" cy="3169714"/>
            <a:chOff x="5765010" y="3019782"/>
            <a:chExt cx="5387571" cy="3169714"/>
          </a:xfrm>
        </p:grpSpPr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0032CE6E-FD64-4DE1-8135-D297E4BAC8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694" y="3811621"/>
              <a:ext cx="0" cy="188786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11">
              <a:extLst>
                <a:ext uri="{FF2B5EF4-FFF2-40B4-BE49-F238E27FC236}">
                  <a16:creationId xmlns:a16="http://schemas.microsoft.com/office/drawing/2014/main" id="{DB6DCBE7-D1D8-4A9B-BDB7-F2B89B226925}"/>
                </a:ext>
              </a:extLst>
            </p:cNvPr>
            <p:cNvCxnSpPr>
              <a:cxnSpLocks/>
            </p:cNvCxnSpPr>
            <p:nvPr/>
          </p:nvCxnSpPr>
          <p:spPr>
            <a:xfrm>
              <a:off x="7176120" y="3457366"/>
              <a:ext cx="3312368" cy="18084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26513D1-8B87-4286-AFC8-F5BF86E4D4A0}"/>
                </a:ext>
              </a:extLst>
            </p:cNvPr>
            <p:cNvSpPr txBox="1"/>
            <p:nvPr/>
          </p:nvSpPr>
          <p:spPr>
            <a:xfrm>
              <a:off x="8689658" y="3303478"/>
              <a:ext cx="482824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976</a:t>
              </a:r>
              <a:endPara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81D16C-41C8-4535-A0E6-35E62328189B}"/>
                </a:ext>
              </a:extLst>
            </p:cNvPr>
            <p:cNvSpPr txBox="1"/>
            <p:nvPr/>
          </p:nvSpPr>
          <p:spPr>
            <a:xfrm rot="5400000">
              <a:off x="10757281" y="4611351"/>
              <a:ext cx="482824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579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37025FC-4812-42A8-8EA4-998384DC8F9F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3" y="5869893"/>
              <a:ext cx="4197721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D04D359-A6E2-4FBA-BED6-7C43B059ED5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634" y="3429000"/>
              <a:ext cx="0" cy="2760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C57EC64-276D-40E7-98D7-25C6B259CA3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3" y="3669052"/>
              <a:ext cx="4197721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6FEE455-B033-4279-9027-059777340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27" y="3429000"/>
              <a:ext cx="1" cy="276049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72598B4-24B0-4DB3-91DA-204714456FD6}"/>
                </a:ext>
              </a:extLst>
            </p:cNvPr>
            <p:cNvSpPr txBox="1"/>
            <p:nvPr/>
          </p:nvSpPr>
          <p:spPr>
            <a:xfrm>
              <a:off x="6740427" y="3024427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3FFF52-DAAF-4B51-A457-6FA49305DD56}"/>
                </a:ext>
              </a:extLst>
            </p:cNvPr>
            <p:cNvSpPr txBox="1"/>
            <p:nvPr/>
          </p:nvSpPr>
          <p:spPr>
            <a:xfrm>
              <a:off x="10329951" y="3019782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7A06AF8-1A63-47CA-ADDD-167E7FD58828}"/>
                </a:ext>
              </a:extLst>
            </p:cNvPr>
            <p:cNvSpPr txBox="1"/>
            <p:nvPr/>
          </p:nvSpPr>
          <p:spPr>
            <a:xfrm>
              <a:off x="6090108" y="3503844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72BF176-2015-4174-885A-66E9ADC3431C}"/>
                </a:ext>
              </a:extLst>
            </p:cNvPr>
            <p:cNvSpPr txBox="1"/>
            <p:nvPr/>
          </p:nvSpPr>
          <p:spPr>
            <a:xfrm>
              <a:off x="5765010" y="5699487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3AC9F7E-07EB-4C53-8CA9-2F4C52F00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126" y="3656353"/>
              <a:ext cx="3672750" cy="2217776"/>
            </a:xfrm>
            <a:prstGeom prst="rect">
              <a:avLst/>
            </a:prstGeom>
          </p:spPr>
        </p:pic>
        <p:sp>
          <p:nvSpPr>
            <p:cNvPr id="9" name="Retângulo de cantos arredondados 24">
              <a:extLst>
                <a:ext uri="{FF2B5EF4-FFF2-40B4-BE49-F238E27FC236}">
                  <a16:creationId xmlns:a16="http://schemas.microsoft.com/office/drawing/2014/main" id="{8E19ED30-ED6B-46DB-A1AB-F90F6E96AD8F}"/>
                </a:ext>
              </a:extLst>
            </p:cNvPr>
            <p:cNvSpPr/>
            <p:nvPr/>
          </p:nvSpPr>
          <p:spPr>
            <a:xfrm>
              <a:off x="7060027" y="3879909"/>
              <a:ext cx="3651840" cy="19942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Área Cliente</a:t>
              </a:r>
              <a:br>
                <a:rPr lang="pt-BR" dirty="0"/>
              </a:br>
              <a:br>
                <a:rPr lang="pt-BR" dirty="0"/>
              </a:br>
              <a:r>
                <a:rPr lang="pt-BR" dirty="0"/>
                <a:t>(960x540)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926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MoveWindow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 o tamanho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posição da janela</a:t>
            </a:r>
            <a:r>
              <a:rPr lang="pt-BR" dirty="0"/>
              <a:t> com os novos valores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492897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)/2 - (winRect.right - winRect.left)/2;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)/2 - (winRect.bottom - winRect.top)/2;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MoveWindow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MoveWindow(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winRect.right - winRect.left,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winRect.bottom - winRect.top,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TRUE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repintar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EC8B771-0F5F-4D79-BC94-47375FEB4720}"/>
              </a:ext>
            </a:extLst>
          </p:cNvPr>
          <p:cNvGrpSpPr/>
          <p:nvPr/>
        </p:nvGrpSpPr>
        <p:grpSpPr>
          <a:xfrm>
            <a:off x="7867716" y="3696642"/>
            <a:ext cx="3355106" cy="2120242"/>
            <a:chOff x="7867716" y="3696642"/>
            <a:chExt cx="3355106" cy="2120242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3F68254-7AA7-495B-BA29-E1E5485A4ED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214" y="5288400"/>
              <a:ext cx="1942314" cy="1081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489CB0E-C362-444D-AB94-0AF1B54DCB7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200" y="4077697"/>
              <a:ext cx="0" cy="139027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de cantos arredondados 24">
              <a:extLst>
                <a:ext uri="{FF2B5EF4-FFF2-40B4-BE49-F238E27FC236}">
                  <a16:creationId xmlns:a16="http://schemas.microsoft.com/office/drawing/2014/main" id="{F6F2708A-768C-4D93-9FDB-9A8444D72D02}"/>
                </a:ext>
              </a:extLst>
            </p:cNvPr>
            <p:cNvSpPr/>
            <p:nvPr/>
          </p:nvSpPr>
          <p:spPr>
            <a:xfrm>
              <a:off x="9058493" y="4253938"/>
              <a:ext cx="1642792" cy="1053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E935AF0-3E1A-4ECC-ACD9-50DD9B8AF932}"/>
                </a:ext>
              </a:extLst>
            </p:cNvPr>
            <p:cNvCxnSpPr>
              <a:cxnSpLocks/>
            </p:cNvCxnSpPr>
            <p:nvPr/>
          </p:nvCxnSpPr>
          <p:spPr>
            <a:xfrm>
              <a:off x="8910284" y="4253937"/>
              <a:ext cx="2226276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760B95D-F878-48AA-AF19-8BBA9A80A144}"/>
                </a:ext>
              </a:extLst>
            </p:cNvPr>
            <p:cNvCxnSpPr>
              <a:cxnSpLocks/>
            </p:cNvCxnSpPr>
            <p:nvPr/>
          </p:nvCxnSpPr>
          <p:spPr>
            <a:xfrm>
              <a:off x="9058492" y="4077697"/>
              <a:ext cx="0" cy="165555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F86F4EE-B25B-4553-93F8-50B14CA721EB}"/>
                </a:ext>
              </a:extLst>
            </p:cNvPr>
            <p:cNvSpPr txBox="1"/>
            <p:nvPr/>
          </p:nvSpPr>
          <p:spPr>
            <a:xfrm>
              <a:off x="8728413" y="3696642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98E67F4-9C1F-4998-8033-7CE056CA53AD}"/>
                </a:ext>
              </a:extLst>
            </p:cNvPr>
            <p:cNvSpPr txBox="1"/>
            <p:nvPr/>
          </p:nvSpPr>
          <p:spPr>
            <a:xfrm>
              <a:off x="10319368" y="3696643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D6E471B-BF64-4E1D-8F09-32E43E46C3C7}"/>
                </a:ext>
              </a:extLst>
            </p:cNvPr>
            <p:cNvSpPr txBox="1"/>
            <p:nvPr/>
          </p:nvSpPr>
          <p:spPr>
            <a:xfrm>
              <a:off x="8192814" y="4100048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A65D319-D911-4775-9A7B-4342EE56A275}"/>
                </a:ext>
              </a:extLst>
            </p:cNvPr>
            <p:cNvSpPr txBox="1"/>
            <p:nvPr/>
          </p:nvSpPr>
          <p:spPr>
            <a:xfrm>
              <a:off x="7867716" y="5160192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1DD431B-2EC6-4E43-AB5C-D270BA63808A}"/>
                </a:ext>
              </a:extLst>
            </p:cNvPr>
            <p:cNvSpPr txBox="1"/>
            <p:nvPr/>
          </p:nvSpPr>
          <p:spPr>
            <a:xfrm>
              <a:off x="10943578" y="429799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EBE3667-A9FD-4631-80B1-ADEA631FE887}"/>
                </a:ext>
              </a:extLst>
            </p:cNvPr>
            <p:cNvSpPr txBox="1"/>
            <p:nvPr/>
          </p:nvSpPr>
          <p:spPr>
            <a:xfrm>
              <a:off x="8717537" y="553988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chamada à função MoveWindow está também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centralizando a janela</a:t>
            </a:r>
            <a:r>
              <a:rPr lang="pt-BR" dirty="0"/>
              <a:t> na tela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86489"/>
            <a:ext cx="49812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((winRect.right - winRect.left)/2);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–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((winRect.bottom - winRect.top)/2);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B6D724-9FDD-45F4-9E68-6ED4B00B9AE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05B0382-70EB-4E56-A01D-C699BA93D8A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8BE15B-33B6-467A-B121-E82D7E78951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2DFF52-3F6F-4EB1-8E75-AE915B4B9428}"/>
              </a:ext>
            </a:extLst>
          </p:cNvPr>
          <p:cNvGrpSpPr/>
          <p:nvPr/>
        </p:nvGrpSpPr>
        <p:grpSpPr>
          <a:xfrm>
            <a:off x="6376903" y="2652938"/>
            <a:ext cx="4549042" cy="3152326"/>
            <a:chOff x="3273271" y="3469117"/>
            <a:chExt cx="3780603" cy="261982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B6C6488-0F65-4854-90FF-5D1A1F678D26}"/>
                </a:ext>
              </a:extLst>
            </p:cNvPr>
            <p:cNvGrpSpPr/>
            <p:nvPr/>
          </p:nvGrpSpPr>
          <p:grpSpPr>
            <a:xfrm>
              <a:off x="4542939" y="4296411"/>
              <a:ext cx="1665963" cy="1073491"/>
              <a:chOff x="6096000" y="3861048"/>
              <a:chExt cx="1808584" cy="1232520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3E0EA2A-BD57-4802-83D7-D13E85D4DF15}"/>
                  </a:ext>
                </a:extLst>
              </p:cNvPr>
              <p:cNvSpPr/>
              <p:nvPr/>
            </p:nvSpPr>
            <p:spPr>
              <a:xfrm>
                <a:off x="6096000" y="3861048"/>
                <a:ext cx="1808584" cy="1232520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 w="38100" cmpd="sng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F66B1221-8386-4F2F-90D4-D06F9CA961BD}"/>
                  </a:ext>
                </a:extLst>
              </p:cNvPr>
              <p:cNvSpPr/>
              <p:nvPr/>
            </p:nvSpPr>
            <p:spPr>
              <a:xfrm>
                <a:off x="6096000" y="3861048"/>
                <a:ext cx="1808584" cy="1440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 cmpd="sng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Retângulo de cantos arredondados 24">
              <a:extLst>
                <a:ext uri="{FF2B5EF4-FFF2-40B4-BE49-F238E27FC236}">
                  <a16:creationId xmlns:a16="http://schemas.microsoft.com/office/drawing/2014/main" id="{6775D880-C1D2-45F7-BCAB-D714B2C18BBB}"/>
                </a:ext>
              </a:extLst>
            </p:cNvPr>
            <p:cNvSpPr/>
            <p:nvPr/>
          </p:nvSpPr>
          <p:spPr>
            <a:xfrm>
              <a:off x="4079776" y="3933056"/>
              <a:ext cx="2592288" cy="1800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D4171E6-63B3-412E-827E-9EA7EFD68243}"/>
                </a:ext>
              </a:extLst>
            </p:cNvPr>
            <p:cNvSpPr/>
            <p:nvPr/>
          </p:nvSpPr>
          <p:spPr>
            <a:xfrm>
              <a:off x="4461852" y="4208644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554E4CE-8632-4BD8-9B9C-D6269306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39" y="3734103"/>
              <a:ext cx="0" cy="48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BC1E369-D51C-4D72-BE57-32BA433BC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367" y="4282469"/>
              <a:ext cx="618764" cy="6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F56607C-D0B9-4439-AD01-B33868714EF8}"/>
                </a:ext>
              </a:extLst>
            </p:cNvPr>
            <p:cNvSpPr txBox="1"/>
            <p:nvPr/>
          </p:nvSpPr>
          <p:spPr>
            <a:xfrm>
              <a:off x="4250325" y="3469117"/>
              <a:ext cx="608396" cy="255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7FE41B3-2309-4047-8986-0A76CE14BFD7}"/>
                </a:ext>
              </a:extLst>
            </p:cNvPr>
            <p:cNvSpPr txBox="1"/>
            <p:nvPr/>
          </p:nvSpPr>
          <p:spPr>
            <a:xfrm>
              <a:off x="3273271" y="4175147"/>
              <a:ext cx="608396" cy="255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endParaRPr lang="pt-BR" sz="1400" dirty="0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79F83BB-6420-4C85-BA68-2799803EC647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3591420"/>
              <a:ext cx="0" cy="249752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652C6CD-E798-40CC-A593-928A4029DE42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06" y="4820284"/>
              <a:ext cx="3312368" cy="13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C3969CF-8AF8-4B5A-9A41-1E339833115E}"/>
                </a:ext>
              </a:extLst>
            </p:cNvPr>
            <p:cNvSpPr txBox="1"/>
            <p:nvPr/>
          </p:nvSpPr>
          <p:spPr>
            <a:xfrm>
              <a:off x="6271405" y="3665545"/>
              <a:ext cx="483862" cy="255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Tela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BD59C13-E4E5-4FAA-9110-DA9146867513}"/>
                </a:ext>
              </a:extLst>
            </p:cNvPr>
            <p:cNvSpPr txBox="1"/>
            <p:nvPr/>
          </p:nvSpPr>
          <p:spPr>
            <a:xfrm>
              <a:off x="4596562" y="4269297"/>
              <a:ext cx="433238" cy="179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Consolas" panose="020B0609020204030204" pitchFamily="49" charset="0"/>
                </a:rPr>
                <a:t>Janela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112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8844F25D-84D5-4A83-86C3-1DBA48EEEC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377" y="2338657"/>
            <a:ext cx="1905233" cy="14198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E54230-5B9D-44B5-B694-46EDD6C121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081" y="2745128"/>
            <a:ext cx="3322886" cy="202679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ícone e o cursor de uma aplicação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5" r="1"/>
          <a:stretch/>
        </p:blipFill>
        <p:spPr bwMode="auto">
          <a:xfrm>
            <a:off x="6129608" y="5346916"/>
            <a:ext cx="332770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7"/>
          <a:stretch/>
        </p:blipFill>
        <p:spPr bwMode="auto">
          <a:xfrm>
            <a:off x="6816081" y="4581128"/>
            <a:ext cx="339382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em curva 15"/>
          <p:cNvCxnSpPr/>
          <p:nvPr/>
        </p:nvCxnSpPr>
        <p:spPr>
          <a:xfrm rot="5400000" flipH="1" flipV="1">
            <a:off x="2251209" y="3003689"/>
            <a:ext cx="246218" cy="221530"/>
          </a:xfrm>
          <a:prstGeom prst="curvedConnector2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10" idx="3"/>
          </p:cNvCxnSpPr>
          <p:nvPr/>
        </p:nvCxnSpPr>
        <p:spPr>
          <a:xfrm flipV="1">
            <a:off x="9457317" y="5101828"/>
            <a:ext cx="256541" cy="50543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01" y="3012774"/>
            <a:ext cx="166886" cy="24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369282" y="597629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Barra de Tarefas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250744" y="54855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Janela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045557" y="385175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Cursor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CE33C44-0245-4C9D-A6E0-1E1DE31A8D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733" y="3237563"/>
            <a:ext cx="3121539" cy="21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  <a:r>
              <a:rPr lang="pt-BR" dirty="0"/>
              <a:t> deve ser usada </a:t>
            </a:r>
            <a:br>
              <a:rPr lang="pt-BR" dirty="0"/>
            </a:br>
            <a:r>
              <a:rPr lang="pt-BR" dirty="0"/>
              <a:t>para carregar um 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.</a:t>
            </a:r>
            <a:r>
              <a:rPr lang="pt-BR" dirty="0" err="1"/>
              <a:t>rc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tipicamente chamado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55440" y="2492897"/>
            <a:ext cx="9145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5440" y="4293096"/>
            <a:ext cx="7759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Resources.h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ICON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\\Icon.ico"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CURSOR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Cursor.cur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026" name="Chave direita 1025"/>
          <p:cNvSpPr/>
          <p:nvPr/>
        </p:nvSpPr>
        <p:spPr>
          <a:xfrm rot="5400000">
            <a:off x="1725270" y="4761059"/>
            <a:ext cx="137108" cy="1332753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ireita 46"/>
          <p:cNvSpPr/>
          <p:nvPr/>
        </p:nvSpPr>
        <p:spPr>
          <a:xfrm rot="5400000">
            <a:off x="3017367" y="4897512"/>
            <a:ext cx="126014" cy="1025532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direita 51"/>
          <p:cNvSpPr/>
          <p:nvPr/>
        </p:nvSpPr>
        <p:spPr>
          <a:xfrm rot="5400000">
            <a:off x="4926209" y="4121608"/>
            <a:ext cx="160151" cy="2611477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0" name="CaixaDeTexto 1049"/>
          <p:cNvSpPr txBox="1"/>
          <p:nvPr/>
        </p:nvSpPr>
        <p:spPr>
          <a:xfrm>
            <a:off x="1630959" y="55612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1328" y="556129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Tipo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483544" y="55612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Localização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EE8C10-0967-4D4B-92B2-BBE3ED5CD4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3" name="Triângulo isósceles 6">
              <a:extLst>
                <a:ext uri="{FF2B5EF4-FFF2-40B4-BE49-F238E27FC236}">
                  <a16:creationId xmlns:a16="http://schemas.microsoft.com/office/drawing/2014/main" id="{639D1792-AD57-4511-BEB5-EE772283A6B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840D606-DA4B-44FF-8C7E-283BFACB5D2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133522" y="4424400"/>
            <a:ext cx="3888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611967"/>
          </a:xfrm>
        </p:spPr>
        <p:txBody>
          <a:bodyPr>
            <a:normAutofit/>
          </a:bodyPr>
          <a:lstStyle/>
          <a:p>
            <a:r>
              <a:rPr lang="pt-BR" dirty="0"/>
              <a:t>Um jogo pode ter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Em tela cheia ou em janela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CreateWindow </a:t>
            </a:r>
            <a:r>
              <a:rPr lang="pt-BR" dirty="0"/>
              <a:t>define o tamanho da janela</a:t>
            </a:r>
          </a:p>
          <a:p>
            <a:pPr lvl="1"/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AdjustWindowRectEx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MoveWindow</a:t>
            </a:r>
            <a:r>
              <a:rPr lang="pt-BR" dirty="0"/>
              <a:t> podem </a:t>
            </a:r>
            <a:br>
              <a:rPr lang="pt-BR" dirty="0"/>
            </a:br>
            <a:r>
              <a:rPr lang="pt-BR" dirty="0"/>
              <a:t>ser usadas para definir o tamanho da área cliente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Ícones e cursores personalizados podem ser usados: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Através da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</a:p>
          <a:p>
            <a:pPr lvl="1"/>
            <a:r>
              <a:rPr lang="pt-BR" dirty="0"/>
              <a:t>Com a criação de um arquivo 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A85239-C79E-DE40-96F6-79892A1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jogo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aplicação </a:t>
            </a:r>
          </a:p>
          <a:p>
            <a:pPr>
              <a:spcAft>
                <a:spcPts val="600"/>
              </a:spcAft>
            </a:pPr>
            <a:r>
              <a:rPr lang="pt-BR" dirty="0"/>
              <a:t>Como qualquer outra aplicação, ele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roda em uma janela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tamanho da janela é limitado pela resolução da tela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Número de pixels na horizontal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Número de pixels na vertical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resolução da tela</a:t>
            </a:r>
            <a:r>
              <a:rPr lang="pt-BR" dirty="0"/>
              <a:t> pode ser encontrada: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78DC15-733B-B94D-A631-972D4DC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9884BC-C5E4-9F42-A78B-F8B600DB626E}"/>
              </a:ext>
            </a:extLst>
          </p:cNvPr>
          <p:cNvSpPr/>
          <p:nvPr/>
        </p:nvSpPr>
        <p:spPr>
          <a:xfrm>
            <a:off x="1262623" y="4566564"/>
            <a:ext cx="6354821" cy="139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captura resolução da tela (largura x altura)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largura = GetSystemMetrics(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altura  = GetSystemMetrics(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D1CF80-31C3-344D-9A1C-240FCADD7488}"/>
              </a:ext>
            </a:extLst>
          </p:cNvPr>
          <p:cNvCxnSpPr>
            <a:cxnSpLocks/>
          </p:cNvCxnSpPr>
          <p:nvPr/>
        </p:nvCxnSpPr>
        <p:spPr>
          <a:xfrm>
            <a:off x="8293100" y="3933056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00455F-75B5-A643-BEF5-7F1375909F2F}"/>
              </a:ext>
            </a:extLst>
          </p:cNvPr>
          <p:cNvSpPr txBox="1"/>
          <p:nvPr/>
        </p:nvSpPr>
        <p:spPr>
          <a:xfrm>
            <a:off x="8823420" y="35413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1920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ED96A8A-9580-DB41-95EB-A6CD890D1F4A}"/>
              </a:ext>
            </a:extLst>
          </p:cNvPr>
          <p:cNvCxnSpPr>
            <a:cxnSpLocks/>
          </p:cNvCxnSpPr>
          <p:nvPr/>
        </p:nvCxnSpPr>
        <p:spPr>
          <a:xfrm>
            <a:off x="10488488" y="4293096"/>
            <a:ext cx="0" cy="97257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93D770F-CB6F-2C4F-A09C-A176E4BC584F}"/>
              </a:ext>
            </a:extLst>
          </p:cNvPr>
          <p:cNvSpPr/>
          <p:nvPr/>
        </p:nvSpPr>
        <p:spPr>
          <a:xfrm>
            <a:off x="8632184" y="5517232"/>
            <a:ext cx="1152128" cy="26177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24">
            <a:extLst>
              <a:ext uri="{FF2B5EF4-FFF2-40B4-BE49-F238E27FC236}">
                <a16:creationId xmlns:a16="http://schemas.microsoft.com/office/drawing/2014/main" id="{0CD75F9A-64EA-5442-A3AA-8B9DD9D6A9DD}"/>
              </a:ext>
            </a:extLst>
          </p:cNvPr>
          <p:cNvSpPr/>
          <p:nvPr/>
        </p:nvSpPr>
        <p:spPr>
          <a:xfrm>
            <a:off x="9072184" y="5356557"/>
            <a:ext cx="272128" cy="251566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831AE14-687A-DB40-8CF1-76BAD9D70AAD}"/>
              </a:ext>
            </a:extLst>
          </p:cNvPr>
          <p:cNvSpPr/>
          <p:nvPr/>
        </p:nvSpPr>
        <p:spPr>
          <a:xfrm>
            <a:off x="8184232" y="4197452"/>
            <a:ext cx="2048034" cy="1175764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2E876DE-EB83-F744-9E8E-443EED574095}"/>
              </a:ext>
            </a:extLst>
          </p:cNvPr>
          <p:cNvSpPr/>
          <p:nvPr/>
        </p:nvSpPr>
        <p:spPr>
          <a:xfrm>
            <a:off x="8293100" y="4293096"/>
            <a:ext cx="1828800" cy="972570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A9E1BC8-9688-8F43-94A9-3B506627E737}"/>
              </a:ext>
            </a:extLst>
          </p:cNvPr>
          <p:cNvSpPr txBox="1"/>
          <p:nvPr/>
        </p:nvSpPr>
        <p:spPr>
          <a:xfrm rot="5400000">
            <a:off x="10338587" y="459471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1080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EF098C-CB41-C649-8BA0-F0E1CC268571}"/>
              </a:ext>
            </a:extLst>
          </p:cNvPr>
          <p:cNvSpPr txBox="1"/>
          <p:nvPr/>
        </p:nvSpPr>
        <p:spPr>
          <a:xfrm>
            <a:off x="8706400" y="459471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Full HD</a:t>
            </a:r>
          </a:p>
        </p:txBody>
      </p:sp>
    </p:spTree>
    <p:extLst>
      <p:ext uri="{BB962C8B-B14F-4D97-AF65-F5344CB8AC3E}">
        <p14:creationId xmlns:p14="http://schemas.microsoft.com/office/powerpoint/2010/main" val="1214187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A85239-C79E-DE40-96F6-79892A1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Tipicamente os jogos rodam em um dos</a:t>
            </a:r>
            <a:br>
              <a:rPr lang="pt-BR" dirty="0"/>
            </a:br>
            <a:r>
              <a:rPr lang="pt-BR" dirty="0"/>
              <a:t>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modos de exibição</a:t>
            </a:r>
            <a:r>
              <a:rPr lang="pt-BR" dirty="0"/>
              <a:t>: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janela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tela cheia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janela sem borda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78DC15-733B-B94D-A631-972D4DC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3D68B8-5315-FB4D-B9CA-79E94F37F20C}"/>
              </a:ext>
            </a:extLst>
          </p:cNvPr>
          <p:cNvSpPr/>
          <p:nvPr/>
        </p:nvSpPr>
        <p:spPr>
          <a:xfrm>
            <a:off x="4877790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9C3298-E368-3A4A-B7F2-A9992E533FBA}"/>
              </a:ext>
            </a:extLst>
          </p:cNvPr>
          <p:cNvGrpSpPr/>
          <p:nvPr/>
        </p:nvGrpSpPr>
        <p:grpSpPr>
          <a:xfrm>
            <a:off x="2100412" y="4264029"/>
            <a:ext cx="1494538" cy="908826"/>
            <a:chOff x="6096000" y="3861048"/>
            <a:chExt cx="1808584" cy="123252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B591C50-0DA0-2A44-B546-39AC162B0F4C}"/>
                </a:ext>
              </a:extLst>
            </p:cNvPr>
            <p:cNvSpPr/>
            <p:nvPr/>
          </p:nvSpPr>
          <p:spPr>
            <a:xfrm>
              <a:off x="6096000" y="3861048"/>
              <a:ext cx="1808584" cy="1232520"/>
            </a:xfrm>
            <a:prstGeom prst="rect">
              <a:avLst/>
            </a:prstGeom>
            <a:noFill/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F6DD272-9ED5-F245-B7FA-0E342DBD103C}"/>
                </a:ext>
              </a:extLst>
            </p:cNvPr>
            <p:cNvSpPr/>
            <p:nvPr/>
          </p:nvSpPr>
          <p:spPr>
            <a:xfrm>
              <a:off x="6096000" y="3861048"/>
              <a:ext cx="1808584" cy="144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51FD1E-E603-9541-ADE8-1CB8B6929DE5}"/>
              </a:ext>
            </a:extLst>
          </p:cNvPr>
          <p:cNvSpPr txBox="1"/>
          <p:nvPr/>
        </p:nvSpPr>
        <p:spPr>
          <a:xfrm flipH="1">
            <a:off x="5471856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C19578-EFE8-1846-A1C4-FB274A64C93A}"/>
              </a:ext>
            </a:extLst>
          </p:cNvPr>
          <p:cNvSpPr txBox="1"/>
          <p:nvPr/>
        </p:nvSpPr>
        <p:spPr>
          <a:xfrm flipH="1">
            <a:off x="2293758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ECD22B-1DDF-9741-A043-094B330A7D38}"/>
              </a:ext>
            </a:extLst>
          </p:cNvPr>
          <p:cNvSpPr/>
          <p:nvPr/>
        </p:nvSpPr>
        <p:spPr>
          <a:xfrm>
            <a:off x="8055888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60ED0B-720C-EE48-B9B3-BE232F8CF338}"/>
              </a:ext>
            </a:extLst>
          </p:cNvPr>
          <p:cNvSpPr txBox="1"/>
          <p:nvPr/>
        </p:nvSpPr>
        <p:spPr>
          <a:xfrm flipH="1">
            <a:off x="8649954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borda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081270-7EC1-9F44-AB03-7C8157C1732E}"/>
              </a:ext>
            </a:extLst>
          </p:cNvPr>
          <p:cNvSpPr/>
          <p:nvPr/>
        </p:nvSpPr>
        <p:spPr>
          <a:xfrm>
            <a:off x="1703512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64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  <a:p>
            <a:pPr lvl="1"/>
            <a:r>
              <a:rPr lang="pt-BR" dirty="0"/>
              <a:t>Ideal para jogos casuais e jogos em fase de desenvolvimento</a:t>
            </a:r>
          </a:p>
          <a:p>
            <a:pPr lvl="1"/>
            <a:r>
              <a:rPr lang="pt-BR" dirty="0"/>
              <a:t>Área utilizável inferior 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608168" y="4000665"/>
            <a:ext cx="2078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Trabalhar em janela facilita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do jogo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424976-B912-4522-ADE9-B3F2D20F0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04929" y="2996952"/>
            <a:ext cx="4377835" cy="32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06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 </a:t>
            </a:r>
          </a:p>
          <a:p>
            <a:pPr lvl="1"/>
            <a:r>
              <a:rPr lang="pt-BR" dirty="0"/>
              <a:t>Ambientes complexos que requerem atenção exclusiva</a:t>
            </a:r>
          </a:p>
          <a:p>
            <a:pPr lvl="1"/>
            <a:r>
              <a:rPr lang="pt-BR" dirty="0"/>
              <a:t>O jogo tem controle total da saída de vídeo</a:t>
            </a:r>
          </a:p>
          <a:p>
            <a:pPr lvl="2"/>
            <a:r>
              <a:rPr lang="pt-BR" dirty="0"/>
              <a:t>Pode alterar a resolução do monitor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289808"/>
            <a:ext cx="4979551" cy="28034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8040216" y="3952887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cap="all" dirty="0">
                <a:solidFill>
                  <a:schemeClr val="accent1">
                    <a:lumMod val="75000"/>
                  </a:schemeClr>
                </a:solidFill>
              </a:rPr>
              <a:t>Alt-Tab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é um problema: requer a descarga e recarga da memória de vídeo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3387" y="616530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Dirt 3</a:t>
            </a:r>
          </a:p>
        </p:txBody>
      </p: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Sem Borda </a:t>
            </a:r>
          </a:p>
          <a:p>
            <a:pPr lvl="1"/>
            <a:r>
              <a:rPr lang="pt-BR" dirty="0"/>
              <a:t>Uma tendência mais moderna </a:t>
            </a:r>
          </a:p>
          <a:p>
            <a:pPr lvl="1"/>
            <a:r>
              <a:rPr lang="pt-BR" dirty="0"/>
              <a:t>Funciona como uma janela mas cobre toda a tela</a:t>
            </a:r>
          </a:p>
          <a:p>
            <a:pPr lvl="2"/>
            <a:r>
              <a:rPr lang="pt-BR" dirty="0"/>
              <a:t>Utiliza sempre a resolução da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24956" y="60713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XCOM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F8E94E-0D94-C449-90C1-FD0057F82517}"/>
              </a:ext>
            </a:extLst>
          </p:cNvPr>
          <p:cNvSpPr txBox="1"/>
          <p:nvPr/>
        </p:nvSpPr>
        <p:spPr>
          <a:xfrm>
            <a:off x="8112224" y="4149080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2000" dirty="0">
                <a:solidFill>
                  <a:schemeClr val="accent1"/>
                </a:solidFill>
              </a:rPr>
              <a:t>Borderless Window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tem desempenho inferior ao modo em tela cheia*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3CA55C8-2CB1-DB41-B22C-756DD7A5D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5" b="24801"/>
          <a:stretch/>
        </p:blipFill>
        <p:spPr>
          <a:xfrm>
            <a:off x="2423592" y="3356992"/>
            <a:ext cx="4544505" cy="2590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61447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1036" y="2132856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75720" y="3256408"/>
            <a:ext cx="2016224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3575720" y="3906391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3575720" y="4115172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obtido com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“invisível”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Cheia</a:t>
            </a:r>
          </a:p>
        </p:txBody>
      </p:sp>
      <p:cxnSp>
        <p:nvCxnSpPr>
          <p:cNvPr id="7" name="Conector angulado 6"/>
          <p:cNvCxnSpPr>
            <a:cxnSpLocks/>
          </p:cNvCxnSpPr>
          <p:nvPr/>
        </p:nvCxnSpPr>
        <p:spPr>
          <a:xfrm>
            <a:off x="5591944" y="3364420"/>
            <a:ext cx="576064" cy="2521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6168008" y="5748909"/>
            <a:ext cx="1296145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WS_POPUP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680176" y="5477427"/>
            <a:ext cx="20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nenhuma borda ou barra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tângulo: Cantos Arredondados 15"/>
          <p:cNvSpPr/>
          <p:nvPr/>
        </p:nvSpPr>
        <p:spPr>
          <a:xfrm>
            <a:off x="2135560" y="5326341"/>
            <a:ext cx="316835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2135560" y="4002469"/>
            <a:ext cx="1440160" cy="1862545"/>
          </a:xfrm>
          <a:prstGeom prst="bentConnector3">
            <a:avLst>
              <a:gd name="adj1" fmla="val 12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2135560" y="5720998"/>
            <a:ext cx="316835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33" name="Conector angulado 32"/>
          <p:cNvCxnSpPr/>
          <p:nvPr/>
        </p:nvCxnSpPr>
        <p:spPr>
          <a:xfrm rot="10800000" flipV="1">
            <a:off x="2135560" y="4211250"/>
            <a:ext cx="1440160" cy="1259107"/>
          </a:xfrm>
          <a:prstGeom prst="bentConnector3">
            <a:avLst>
              <a:gd name="adj1" fmla="val 11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445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15326BA-9652-46ED-B86D-EB360623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diferença entre o modo Tela Cheia e o modo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Sem Borda</a:t>
            </a:r>
            <a:r>
              <a:rPr lang="pt-BR" dirty="0"/>
              <a:t> se dá na configuração do </a:t>
            </a:r>
            <a:br>
              <a:rPr lang="pt-BR" dirty="0"/>
            </a:br>
            <a:r>
              <a:rPr lang="pt-BR" dirty="0"/>
              <a:t>Direct3D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307D12-BD65-4137-9D39-82F669D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Borda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B19010-106A-48B9-A72C-33B173D3700C}"/>
              </a:ext>
            </a:extLst>
          </p:cNvPr>
          <p:cNvSpPr/>
          <p:nvPr/>
        </p:nvSpPr>
        <p:spPr>
          <a:xfrm>
            <a:off x="2855640" y="2898749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WS_POPUP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GetSystemMetrics(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GetSystemMetrics(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41599C-DCE9-4030-9C4F-82F58BC9A79A}"/>
              </a:ext>
            </a:extLst>
          </p:cNvPr>
          <p:cNvSpPr/>
          <p:nvPr/>
        </p:nvSpPr>
        <p:spPr>
          <a:xfrm>
            <a:off x="3978137" y="4030462"/>
            <a:ext cx="965735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31138D-0392-401C-AB77-F3CDF84B4898}"/>
              </a:ext>
            </a:extLst>
          </p:cNvPr>
          <p:cNvSpPr/>
          <p:nvPr/>
        </p:nvSpPr>
        <p:spPr>
          <a:xfrm>
            <a:off x="3978136" y="4665133"/>
            <a:ext cx="3053967" cy="207469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B0DA10-3EAA-4F3B-826F-27F1ABAA8F20}"/>
              </a:ext>
            </a:extLst>
          </p:cNvPr>
          <p:cNvSpPr/>
          <p:nvPr/>
        </p:nvSpPr>
        <p:spPr>
          <a:xfrm>
            <a:off x="3978136" y="4872568"/>
            <a:ext cx="3053967" cy="208816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321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441036" y="2204864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 rodando em janela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fixo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Janela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75720" y="3322307"/>
            <a:ext cx="2016224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/>
          <p:nvPr/>
        </p:nvCxnSpPr>
        <p:spPr>
          <a:xfrm rot="16200000" flipH="1">
            <a:off x="4658850" y="4349260"/>
            <a:ext cx="2193516" cy="57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6041437" y="5587831"/>
            <a:ext cx="372697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WS_OVERLAPPED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WS_SYSMENU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17401" y="6066482"/>
            <a:ext cx="437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redimensionamento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3575720" y="3979711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3575720" y="4202425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/>
          <p:cNvSpPr/>
          <p:nvPr/>
        </p:nvSpPr>
        <p:spPr>
          <a:xfrm>
            <a:off x="2135560" y="5398349"/>
            <a:ext cx="576064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960</a:t>
            </a:r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2423592" y="4075789"/>
            <a:ext cx="1152128" cy="1322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2998235" y="5398349"/>
            <a:ext cx="576064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540</a:t>
            </a:r>
          </a:p>
        </p:txBody>
      </p:sp>
      <p:cxnSp>
        <p:nvCxnSpPr>
          <p:cNvPr id="33" name="Conector angulado 32"/>
          <p:cNvCxnSpPr/>
          <p:nvPr/>
        </p:nvCxnSpPr>
        <p:spPr>
          <a:xfrm rot="10800000" flipV="1">
            <a:off x="3286269" y="4298503"/>
            <a:ext cx="289453" cy="109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711625" y="539089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2292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4860</TotalTime>
  <Words>1599</Words>
  <Application>Microsoft Office PowerPoint</Application>
  <PresentationFormat>Widescreen</PresentationFormat>
  <Paragraphs>250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Configuração da Janela</vt:lpstr>
      <vt:lpstr>Introdução</vt:lpstr>
      <vt:lpstr>Introdução</vt:lpstr>
      <vt:lpstr>Modos de Exibição</vt:lpstr>
      <vt:lpstr>Modos de Exibição</vt:lpstr>
      <vt:lpstr>Modos de Exibição</vt:lpstr>
      <vt:lpstr>Tela Cheia</vt:lpstr>
      <vt:lpstr>Sem Borda</vt:lpstr>
      <vt:lpstr>Em Janela</vt:lpstr>
      <vt:lpstr>Configuração da Janela</vt:lpstr>
      <vt:lpstr>Configuração da Janela</vt:lpstr>
      <vt:lpstr>Configuração da Janela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440</cp:revision>
  <dcterms:created xsi:type="dcterms:W3CDTF">2009-02-25T19:16:57Z</dcterms:created>
  <dcterms:modified xsi:type="dcterms:W3CDTF">2021-07-27T18:30:03Z</dcterms:modified>
</cp:coreProperties>
</file>