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592" y="92"/>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28"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9"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31"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2"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3"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4"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36"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7"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8"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39"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40"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41"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8E553F2-6229-433C-93C5-0B90F783CF53}"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53"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CA"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06E93B5-C28B-426F-A9AF-E20B9BF3D9F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31C9CE1-C283-4215-AC66-E9B4A5A29F5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57"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8"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F853F55-3529-4498-94FD-2B878FD64AA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9C4D29E-AA98-4649-A38E-5B1CF93E4AC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4000" y="72000"/>
            <a:ext cx="9540000" cy="3004920"/>
          </a:xfrm>
          <a:prstGeom prst="rect">
            <a:avLst/>
          </a:prstGeom>
          <a:noFill/>
          <a:ln w="0">
            <a:noFill/>
          </a:ln>
        </p:spPr>
        <p:txBody>
          <a:bodyPr lIns="0" tIns="0" rIns="0" bIns="0" anchor="ctr">
            <a:noAutofit/>
          </a:bodyPr>
          <a:lstStyle/>
          <a:p>
            <a:pPr algn="ctr"/>
            <a:endParaRPr lang="en-CA"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9318AC6-C46A-462A-8E69-AA12BF52748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62"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3"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4"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4567AE9-3865-47AF-8A4B-8F6D542F3B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7"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66"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7"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8"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13F0BC6-4248-4C19-A626-DDC425A49C7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7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2"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06EDA88-0E10-4EBC-AF25-1085A92F7B8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74"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5"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400955D-B977-48BA-980A-1A34D2EC8C2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77"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8"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9"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0"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4F34B1B-AC3F-4DF0-8C21-7E55DAD4CA3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82"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3"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4"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5"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6"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87"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174A03D-2294-4769-B47E-FA6CBDB9D03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9B90D6B-5F89-429E-8512-16D9EE945E1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02"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CA"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3F998DA-AEEE-4BEC-AA19-BF6E8A9990B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04"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467DE25-78B4-4BA4-A591-EDFD10357AD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06"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07"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36396B-8050-42F1-92F1-91E4F4B062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44B2056-F3A3-41C8-A61F-EE42484683D0}"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9"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144000" y="72000"/>
            <a:ext cx="9540000" cy="3004920"/>
          </a:xfrm>
          <a:prstGeom prst="rect">
            <a:avLst/>
          </a:prstGeom>
          <a:noFill/>
          <a:ln w="0">
            <a:noFill/>
          </a:ln>
        </p:spPr>
        <p:txBody>
          <a:bodyPr lIns="0" tIns="0" rIns="0" bIns="0" anchor="ctr">
            <a:noAutofit/>
          </a:bodyPr>
          <a:lstStyle/>
          <a:p>
            <a:pPr algn="ctr"/>
            <a:endParaRPr lang="en-CA"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E110E96-BF2B-4298-94C2-107891970C3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11"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12"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13"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6573848-1E15-4550-9310-D2BA202F53D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15"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16"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17"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4D3976-C448-4F67-A55D-E06B143D07C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19"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1"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19E70E1-D941-410F-B6C1-85A042B3243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23"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4"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069DD1E-C7DB-4BB1-A95A-19422F49BA7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26"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7"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8"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9"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8AAF985-4CF2-4721-8B58-0E1D2176D7C9}"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31"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32"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33"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34"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35"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36"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3EF7F7F-7EE7-4BCB-A0D0-797BA2B621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BDC909C4-8CC4-4BA8-AEE8-C0269C640896}"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48"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CA"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FCB8C80D-CD00-4E72-9363-C17DAE17EF43}"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50"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61EAC759-A659-43C1-85DE-8A042A132D5C}"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1"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2"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52"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53"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79C18BF1-5AB1-4E3E-A3BA-D02C53343929}"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9EDCFBC8-3634-4836-8314-FBD53083A049}"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144000" y="72000"/>
            <a:ext cx="9540000" cy="3004920"/>
          </a:xfrm>
          <a:prstGeom prst="rect">
            <a:avLst/>
          </a:prstGeom>
          <a:noFill/>
          <a:ln w="0">
            <a:noFill/>
          </a:ln>
        </p:spPr>
        <p:txBody>
          <a:bodyPr lIns="0" tIns="0" rIns="0" bIns="0" anchor="ctr">
            <a:noAutofit/>
          </a:bodyPr>
          <a:lstStyle/>
          <a:p>
            <a:pPr algn="ctr"/>
            <a:endParaRPr lang="en-CA"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610871B4-A68F-4CE4-A705-D93982303A4D}"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57"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58"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59"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DD206AE-754F-4C6F-8EC1-53860B5ADDEE}"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61"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62"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63"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81C0FCF-4E87-42AE-9533-155EE723BB05}"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6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66"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67"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538C844-F314-418E-B8C3-46783EB3109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69"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0"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FADB33F-5931-46DB-B37B-8B429D89FC32}"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72"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3"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4"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5"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AFD768A4-31AF-42AC-9985-6C2C7D0957EE}"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77"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8"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9"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80"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81"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82"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DCC34FE7-BC24-4C19-8DB5-C18199134AB0}"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44000" y="72000"/>
            <a:ext cx="9540000" cy="300492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16"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7"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8"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2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2"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endParaRPr lang="en-CA" sz="4400" b="0" strike="noStrike" spc="-1">
              <a:latin typeface="Arial"/>
            </a:endParaRPr>
          </a:p>
        </p:txBody>
      </p:sp>
      <p:sp>
        <p:nvSpPr>
          <p:cNvPr id="24"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5"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6"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3888000"/>
            <a:ext cx="9000000" cy="658440"/>
          </a:xfrm>
          <a:prstGeom prst="rect">
            <a:avLst/>
          </a:prstGeom>
          <a:noFill/>
          <a:ln w="0">
            <a:noFill/>
          </a:ln>
        </p:spPr>
        <p:txBody>
          <a:bodyPr lIns="0" tIns="0" rIns="0" bIns="0" anchor="ctr">
            <a:noAutofit/>
          </a:bodyPr>
          <a:lstStyle/>
          <a:p>
            <a:pPr indent="0">
              <a:buNone/>
            </a:pPr>
            <a:r>
              <a:rPr lang="en-CA" sz="4400" b="0" strike="noStrike" spc="-1">
                <a:latin typeface="Arial"/>
              </a:rPr>
              <a:t>Click to edit the title text format</a:t>
            </a:r>
          </a:p>
        </p:txBody>
      </p:sp>
      <p:sp>
        <p:nvSpPr>
          <p:cNvPr id="7" name="PlaceHolder 2"/>
          <p:cNvSpPr>
            <a:spLocks noGrp="1"/>
          </p:cNvSpPr>
          <p:nvPr>
            <p:ph type="body"/>
          </p:nvPr>
        </p:nvSpPr>
        <p:spPr>
          <a:xfrm>
            <a:off x="1584000" y="648000"/>
            <a:ext cx="6479640" cy="2598840"/>
          </a:xfrm>
          <a:prstGeom prst="rect">
            <a:avLst/>
          </a:prstGeom>
          <a:noFill/>
          <a:ln w="0">
            <a:noFill/>
          </a:ln>
        </p:spPr>
        <p:txBody>
          <a:bodyPr lIns="0" tIns="0" rIns="0" bIns="0" anchor="t">
            <a:normAutofit fontScale="94000"/>
          </a:bodyPr>
          <a:lstStyle/>
          <a:p>
            <a:pPr indent="0">
              <a:spcBef>
                <a:spcPts val="1417"/>
              </a:spcBef>
            </a:pPr>
            <a:r>
              <a:rPr lang="en-CA" sz="3200" b="0" strike="noStrike" spc="-1">
                <a:latin typeface="Arial"/>
              </a:rPr>
              <a:t>Click to edit the outline text format</a:t>
            </a:r>
          </a:p>
          <a:p>
            <a:pPr lvl="1" indent="0">
              <a:spcBef>
                <a:spcPts val="1134"/>
              </a:spcBef>
            </a:pPr>
            <a:r>
              <a:rPr lang="en-CA" sz="2800" b="0" strike="noStrike" spc="-1">
                <a:latin typeface="Arial"/>
              </a:rPr>
              <a:t>Second Outline Level</a:t>
            </a:r>
          </a:p>
          <a:p>
            <a:pPr lvl="2" indent="0">
              <a:spcBef>
                <a:spcPts val="850"/>
              </a:spcBef>
            </a:pPr>
            <a:r>
              <a:rPr lang="en-CA" sz="2400" b="0" strike="noStrike" spc="-1">
                <a:latin typeface="Arial"/>
              </a:rPr>
              <a:t>Third Outline Level</a:t>
            </a:r>
          </a:p>
          <a:p>
            <a:pPr lvl="3" indent="0">
              <a:spcBef>
                <a:spcPts val="567"/>
              </a:spcBef>
            </a:pPr>
            <a:r>
              <a:rPr lang="en-CA" sz="2000" b="0" strike="noStrike" spc="-1">
                <a:latin typeface="Arial"/>
              </a:rPr>
              <a:t>Fourth Outline Level</a:t>
            </a:r>
          </a:p>
          <a:p>
            <a:pPr lvl="4" indent="0">
              <a:spcBef>
                <a:spcPts val="283"/>
              </a:spcBef>
            </a:pPr>
            <a:r>
              <a:rPr lang="en-CA" sz="2000" b="0" strike="noStrike" spc="-1">
                <a:latin typeface="Arial"/>
              </a:rPr>
              <a:t>Fifth Outline Level</a:t>
            </a:r>
          </a:p>
          <a:p>
            <a:pPr lvl="5" indent="0">
              <a:spcBef>
                <a:spcPts val="283"/>
              </a:spcBef>
            </a:pPr>
            <a:r>
              <a:rPr lang="en-CA" sz="2000" b="0" strike="noStrike" spc="-1">
                <a:latin typeface="Arial"/>
              </a:rPr>
              <a:t>Sixth Outline Level</a:t>
            </a:r>
          </a:p>
          <a:p>
            <a:pPr lvl="6" indent="0">
              <a:spcBef>
                <a:spcPts val="283"/>
              </a:spcBef>
            </a:pPr>
            <a:r>
              <a:rPr lang="en-CA" sz="2000" b="0" strike="noStrike" spc="-1">
                <a:latin typeface="Arial"/>
              </a:rPr>
              <a:t>Seventh Outline Level</a:t>
            </a:r>
          </a:p>
        </p:txBody>
      </p:sp>
      <p:sp>
        <p:nvSpPr>
          <p:cNvPr id="2" name="TextBox 1"/>
          <p:cNvSpPr txBox="1"/>
          <p:nvPr/>
        </p:nvSpPr>
        <p:spPr>
          <a:xfrm>
            <a:off x="4104000" y="4896000"/>
            <a:ext cx="4392000" cy="346320"/>
          </a:xfrm>
          <a:prstGeom prst="rect">
            <a:avLst/>
          </a:prstGeom>
          <a:noFill/>
          <a:ln w="10800">
            <a:noFill/>
          </a:ln>
        </p:spPr>
        <p:txBody>
          <a:bodyPr lIns="90000" tIns="45000" rIns="90000" bIns="45000" anchor="t">
            <a:noAutofit/>
          </a:bodyPr>
          <a:lstStyle/>
          <a:p>
            <a:fld id="{83311E36-6649-432A-98A2-B6A065AF91FF}" type="author">
              <a:rPr lang="en-CA" sz="1800" b="0" strike="noStrike" spc="-1">
                <a:latin typeface="Arial"/>
              </a:rPr>
              <a:t> </a:t>
            </a:fld>
            <a:endParaRPr lang="en-CA" sz="1800" b="0" strike="noStrike" spc="-1">
              <a:latin typeface="Arial"/>
            </a:endParaRPr>
          </a:p>
        </p:txBody>
      </p:sp>
      <p:sp>
        <p:nvSpPr>
          <p:cNvPr id="3" name="Rounded Rectangle 2"/>
          <p:cNvSpPr/>
          <p:nvPr/>
        </p:nvSpPr>
        <p:spPr>
          <a:xfrm>
            <a:off x="25920" y="462888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scrgbClr r="0" g="0" b="0"/>
          </a:lnRef>
          <a:fillRef idx="0">
            <a:scrgbClr r="0" g="0" b="0"/>
          </a:fillRef>
          <a:effectRef idx="0">
            <a:scrgbClr r="0" g="0" b="0"/>
          </a:effectRef>
          <a:fontRef idx="minor"/>
        </p:style>
      </p:sp>
      <p:sp>
        <p:nvSpPr>
          <p:cNvPr id="4" name="Rounded Rectangle 3"/>
          <p:cNvSpPr/>
          <p:nvPr/>
        </p:nvSpPr>
        <p:spPr>
          <a:xfrm>
            <a:off x="3859200" y="5324400"/>
            <a:ext cx="6240240" cy="7200"/>
          </a:xfrm>
          <a:prstGeom prst="roundRect">
            <a:avLst>
              <a:gd name="adj" fmla="val 50000"/>
            </a:avLst>
          </a:prstGeom>
          <a:gradFill rotWithShape="0">
            <a:gsLst>
              <a:gs pos="0">
                <a:srgbClr val="CCCCCC"/>
              </a:gs>
              <a:gs pos="100000">
                <a:srgbClr val="333333"/>
              </a:gs>
            </a:gsLst>
            <a:lin ang="0"/>
          </a:gradFill>
          <a:ln w="0">
            <a:noFill/>
          </a:ln>
        </p:spPr>
        <p:style>
          <a:lnRef idx="0">
            <a:scrgbClr r="0" g="0" b="0"/>
          </a:lnRef>
          <a:fillRef idx="0">
            <a:scrgbClr r="0" g="0" b="0"/>
          </a:fillRef>
          <a:effectRef idx="0">
            <a:scrgbClr r="0" g="0" b="0"/>
          </a:effectRef>
          <a:fontRef idx="minor"/>
        </p:style>
      </p:sp>
      <p:sp>
        <p:nvSpPr>
          <p:cNvPr id="5" name="Freeform 4"/>
          <p:cNvSpPr/>
          <p:nvPr/>
        </p:nvSpPr>
        <p:spPr>
          <a:xfrm>
            <a:off x="4044960" y="4944960"/>
            <a:ext cx="7200" cy="487440"/>
          </a:xfrm>
          <a:custGeom>
            <a:avLst/>
            <a:gdLst>
              <a:gd name="textAreaLeft" fmla="*/ 1080 w 7200"/>
              <a:gd name="textAreaRight" fmla="*/ 6120 w 7200"/>
              <a:gd name="textAreaTop" fmla="*/ 1080 h 487440"/>
              <a:gd name="textAreaBottom" fmla="*/ 486360 h 487440"/>
            </a:gdLst>
            <a:ahLst/>
            <a:cxn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solidFill>
            <a:srgbClr val="CCCCCC"/>
          </a:solidFill>
          <a:ln w="10800">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r>
              <a:rPr lang="en-CA" sz="4400" b="0" strike="noStrike" spc="-1">
                <a:latin typeface="Arial"/>
              </a:rPr>
              <a:t>Click to edit the title text format</a:t>
            </a:r>
          </a:p>
        </p:txBody>
      </p:sp>
      <p:sp>
        <p:nvSpPr>
          <p:cNvPr id="43"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
        <p:nvSpPr>
          <p:cNvPr id="44" name="PlaceHolder 3"/>
          <p:cNvSpPr>
            <a:spLocks noGrp="1"/>
          </p:cNvSpPr>
          <p:nvPr>
            <p:ph type="dt" idx="1"/>
          </p:nvPr>
        </p:nvSpPr>
        <p:spPr>
          <a:xfrm>
            <a:off x="504000" y="5256000"/>
            <a:ext cx="1656000" cy="410400"/>
          </a:xfrm>
          <a:prstGeom prst="rect">
            <a:avLst/>
          </a:prstGeom>
          <a:noFill/>
          <a:ln w="0">
            <a:noFill/>
          </a:ln>
        </p:spPr>
        <p:txBody>
          <a:bodyPr lIns="0" tIns="0" rIns="0" bIns="0" anchor="t">
            <a:noAutofit/>
          </a:bodyPr>
          <a:lstStyle>
            <a:lvl1pPr indent="0">
              <a:buNone/>
              <a:defRPr lang="en-CA" sz="1400" b="0" strike="noStrike" spc="-1">
                <a:latin typeface="Arial"/>
              </a:defRPr>
            </a:lvl1pPr>
          </a:lstStyle>
          <a:p>
            <a:pPr indent="0">
              <a:buNone/>
            </a:pPr>
            <a:r>
              <a:rPr lang="en-CA" sz="1400" b="0" strike="noStrike" spc="-1">
                <a:latin typeface="Arial"/>
              </a:rPr>
              <a:t>&lt;date/time&gt;</a:t>
            </a:r>
          </a:p>
        </p:txBody>
      </p:sp>
      <p:sp>
        <p:nvSpPr>
          <p:cNvPr id="45" name="PlaceHolder 4"/>
          <p:cNvSpPr>
            <a:spLocks noGrp="1"/>
          </p:cNvSpPr>
          <p:nvPr>
            <p:ph type="ftr" idx="2"/>
          </p:nvPr>
        </p:nvSpPr>
        <p:spPr>
          <a:xfrm>
            <a:off x="2520000" y="5256000"/>
            <a:ext cx="4680000" cy="410400"/>
          </a:xfrm>
          <a:prstGeom prst="rect">
            <a:avLst/>
          </a:prstGeom>
          <a:noFill/>
          <a:ln w="0">
            <a:noFill/>
          </a:ln>
        </p:spPr>
        <p:txBody>
          <a:bodyPr lIns="0" tIns="0" rIns="0" bIns="0" anchor="t">
            <a:noAutofit/>
          </a:bodyPr>
          <a:lstStyle>
            <a:lvl1pPr indent="0" algn="ctr">
              <a:buNone/>
              <a:defRPr lang="en-CA" sz="1400" b="0" strike="noStrike" spc="-1">
                <a:latin typeface="Arial"/>
              </a:defRPr>
            </a:lvl1pPr>
          </a:lstStyle>
          <a:p>
            <a:pPr indent="0" algn="ctr">
              <a:buNone/>
            </a:pPr>
            <a:r>
              <a:rPr lang="en-CA" sz="1400" b="0" strike="noStrike" spc="-1">
                <a:latin typeface="Arial"/>
              </a:rPr>
              <a:t>&lt;footer&gt;</a:t>
            </a:r>
          </a:p>
        </p:txBody>
      </p:sp>
      <p:sp>
        <p:nvSpPr>
          <p:cNvPr id="46" name="PlaceHolder 5"/>
          <p:cNvSpPr>
            <a:spLocks noGrp="1"/>
          </p:cNvSpPr>
          <p:nvPr>
            <p:ph type="sldNum" idx="3"/>
          </p:nvPr>
        </p:nvSpPr>
        <p:spPr>
          <a:xfrm>
            <a:off x="7560000" y="5256000"/>
            <a:ext cx="1620000" cy="410400"/>
          </a:xfrm>
          <a:prstGeom prst="rect">
            <a:avLst/>
          </a:prstGeom>
          <a:noFill/>
          <a:ln w="0">
            <a:noFill/>
          </a:ln>
        </p:spPr>
        <p:txBody>
          <a:bodyPr lIns="0" tIns="0" rIns="0" bIns="0" anchor="t">
            <a:noAutofit/>
          </a:bodyPr>
          <a:lstStyle>
            <a:lvl1pPr indent="0" algn="r">
              <a:buNone/>
              <a:defRPr lang="en-CA" sz="1400" b="0" strike="noStrike" spc="-1">
                <a:latin typeface="Arial"/>
              </a:defRPr>
            </a:lvl1pPr>
          </a:lstStyle>
          <a:p>
            <a:pPr indent="0" algn="r">
              <a:buNone/>
            </a:pPr>
            <a:fld id="{2A6E3A10-DFAC-467F-9402-5F7DC3094DB7}" type="slidenum">
              <a:rPr lang="en-CA" sz="1400" b="0" strike="noStrike" spc="-1">
                <a:latin typeface="Arial"/>
              </a:rPr>
              <a:t>‹#›</a:t>
            </a:fld>
            <a:endParaRPr lang="en-CA" sz="1400" b="0" strike="noStrike" spc="-1">
              <a:latin typeface="Arial"/>
            </a:endParaRPr>
          </a:p>
        </p:txBody>
      </p:sp>
      <p:sp>
        <p:nvSpPr>
          <p:cNvPr id="47" name="Rounded Rectangle 46"/>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scrgbClr r="0" g="0" b="0"/>
          </a:lnRef>
          <a:fillRef idx="0">
            <a:scrgbClr r="0" g="0" b="0"/>
          </a:fillRef>
          <a:effectRef idx="0">
            <a:scrgbClr r="0" g="0" b="0"/>
          </a:effectRef>
          <a:fontRef idx="minor"/>
        </p:style>
      </p:sp>
      <p:sp>
        <p:nvSpPr>
          <p:cNvPr id="48" name="Rounded Rectangle 47"/>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49" name="Freeform 48"/>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cxn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scrgbClr r="0" g="0" b="0"/>
          </a:lnRef>
          <a:fillRef idx="0">
            <a:scrgbClr r="0" g="0" b="0"/>
          </a:fillRef>
          <a:effectRef idx="0">
            <a:scrgbClr r="0" g="0" b="0"/>
          </a:effectRef>
          <a:fontRef idx="minor"/>
        </p:style>
      </p:sp>
      <p:sp>
        <p:nvSpPr>
          <p:cNvPr id="50" name="Rounded Rectangle 49"/>
          <p:cNvSpPr/>
          <p:nvPr/>
        </p:nvSpPr>
        <p:spPr>
          <a:xfrm>
            <a:off x="1900800" y="5204880"/>
            <a:ext cx="746532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51" name="Freeform 50"/>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cxn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r>
              <a:rPr lang="en-CA" sz="4400" b="0" strike="noStrike" spc="-1">
                <a:latin typeface="Arial"/>
              </a:rPr>
              <a:t>Click to edit the title text format</a:t>
            </a:r>
          </a:p>
        </p:txBody>
      </p:sp>
      <p:sp>
        <p:nvSpPr>
          <p:cNvPr id="89" name="PlaceHolder 2"/>
          <p:cNvSpPr>
            <a:spLocks noGrp="1"/>
          </p:cNvSpPr>
          <p:nvPr>
            <p:ph type="body"/>
          </p:nvPr>
        </p:nvSpPr>
        <p:spPr>
          <a:xfrm>
            <a:off x="504000" y="1326600"/>
            <a:ext cx="9072000" cy="3288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
        <p:nvSpPr>
          <p:cNvPr id="90" name="PlaceHolder 3"/>
          <p:cNvSpPr>
            <a:spLocks noGrp="1"/>
          </p:cNvSpPr>
          <p:nvPr>
            <p:ph type="dt" idx="4"/>
          </p:nvPr>
        </p:nvSpPr>
        <p:spPr>
          <a:xfrm>
            <a:off x="504000" y="5256000"/>
            <a:ext cx="1656000" cy="410400"/>
          </a:xfrm>
          <a:prstGeom prst="rect">
            <a:avLst/>
          </a:prstGeom>
          <a:noFill/>
          <a:ln w="0">
            <a:noFill/>
          </a:ln>
        </p:spPr>
        <p:txBody>
          <a:bodyPr lIns="0" tIns="0" rIns="0" bIns="0" anchor="t">
            <a:noAutofit/>
          </a:bodyPr>
          <a:lstStyle>
            <a:lvl1pPr indent="0">
              <a:buNone/>
              <a:defRPr lang="en-CA" sz="1400" b="0" strike="noStrike" spc="-1">
                <a:latin typeface="Arial"/>
              </a:defRPr>
            </a:lvl1pPr>
          </a:lstStyle>
          <a:p>
            <a:pPr indent="0">
              <a:buNone/>
            </a:pPr>
            <a:r>
              <a:rPr lang="en-CA" sz="1400" b="0" strike="noStrike" spc="-1">
                <a:latin typeface="Arial"/>
              </a:rPr>
              <a:t>&lt;date/time&gt;</a:t>
            </a:r>
          </a:p>
        </p:txBody>
      </p:sp>
      <p:sp>
        <p:nvSpPr>
          <p:cNvPr id="91" name="PlaceHolder 4"/>
          <p:cNvSpPr>
            <a:spLocks noGrp="1"/>
          </p:cNvSpPr>
          <p:nvPr>
            <p:ph type="ftr" idx="5"/>
          </p:nvPr>
        </p:nvSpPr>
        <p:spPr>
          <a:xfrm>
            <a:off x="2520000" y="5256000"/>
            <a:ext cx="4680000" cy="410400"/>
          </a:xfrm>
          <a:prstGeom prst="rect">
            <a:avLst/>
          </a:prstGeom>
          <a:noFill/>
          <a:ln w="0">
            <a:noFill/>
          </a:ln>
        </p:spPr>
        <p:txBody>
          <a:bodyPr lIns="0" tIns="0" rIns="0" bIns="0" anchor="t">
            <a:noAutofit/>
          </a:bodyPr>
          <a:lstStyle>
            <a:lvl1pPr indent="0" algn="ctr">
              <a:buNone/>
              <a:defRPr lang="en-CA" sz="1400" b="0" strike="noStrike" spc="-1">
                <a:latin typeface="Arial"/>
              </a:defRPr>
            </a:lvl1pPr>
          </a:lstStyle>
          <a:p>
            <a:pPr indent="0" algn="ctr">
              <a:buNone/>
            </a:pPr>
            <a:r>
              <a:rPr lang="en-CA" sz="1400" b="0" strike="noStrike" spc="-1">
                <a:latin typeface="Arial"/>
              </a:rPr>
              <a:t>&lt;footer&gt;</a:t>
            </a:r>
          </a:p>
        </p:txBody>
      </p:sp>
      <p:sp>
        <p:nvSpPr>
          <p:cNvPr id="92" name="PlaceHolder 5"/>
          <p:cNvSpPr>
            <a:spLocks noGrp="1"/>
          </p:cNvSpPr>
          <p:nvPr>
            <p:ph type="sldNum" idx="6"/>
          </p:nvPr>
        </p:nvSpPr>
        <p:spPr>
          <a:xfrm>
            <a:off x="7560000" y="5256000"/>
            <a:ext cx="1620000" cy="410400"/>
          </a:xfrm>
          <a:prstGeom prst="rect">
            <a:avLst/>
          </a:prstGeom>
          <a:noFill/>
          <a:ln w="0">
            <a:noFill/>
          </a:ln>
        </p:spPr>
        <p:txBody>
          <a:bodyPr lIns="0" tIns="0" rIns="0" bIns="0" anchor="t">
            <a:noAutofit/>
          </a:bodyPr>
          <a:lstStyle>
            <a:lvl1pPr indent="0" algn="r">
              <a:buNone/>
              <a:defRPr lang="en-CA" sz="1400" b="0" strike="noStrike" spc="-1">
                <a:latin typeface="Arial"/>
              </a:defRPr>
            </a:lvl1pPr>
          </a:lstStyle>
          <a:p>
            <a:pPr indent="0" algn="r">
              <a:buNone/>
            </a:pPr>
            <a:fld id="{E709ED60-2FDC-4826-BE58-67B9523E61D9}" type="slidenum">
              <a:rPr lang="en-CA" sz="1400" b="0" strike="noStrike" spc="-1">
                <a:latin typeface="Arial"/>
              </a:rPr>
              <a:t>‹#›</a:t>
            </a:fld>
            <a:endParaRPr lang="en-CA" sz="1400" b="0" strike="noStrike" spc="-1">
              <a:latin typeface="Arial"/>
            </a:endParaRPr>
          </a:p>
        </p:txBody>
      </p:sp>
      <p:sp>
        <p:nvSpPr>
          <p:cNvPr id="93" name="Rounded Rectangle 92"/>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0">
            <a:noFill/>
          </a:ln>
        </p:spPr>
        <p:style>
          <a:lnRef idx="0">
            <a:scrgbClr r="0" g="0" b="0"/>
          </a:lnRef>
          <a:fillRef idx="0">
            <a:scrgbClr r="0" g="0" b="0"/>
          </a:fillRef>
          <a:effectRef idx="0">
            <a:scrgbClr r="0" g="0" b="0"/>
          </a:effectRef>
          <a:fontRef idx="minor"/>
        </p:style>
      </p:sp>
      <p:sp>
        <p:nvSpPr>
          <p:cNvPr id="94" name="Rounded Rectangle 93"/>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95" name="Freeform 94"/>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cxn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96" name="Rounded Rectangle 95"/>
          <p:cNvSpPr/>
          <p:nvPr/>
        </p:nvSpPr>
        <p:spPr>
          <a:xfrm>
            <a:off x="5644080" y="5194800"/>
            <a:ext cx="372204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97" name="Freeform 96"/>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cxn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98" name="Rounded Rectangle 97"/>
          <p:cNvSpPr/>
          <p:nvPr/>
        </p:nvSpPr>
        <p:spPr>
          <a:xfrm>
            <a:off x="974160" y="5194440"/>
            <a:ext cx="372204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99" name="Freeform 98"/>
          <p:cNvSpPr/>
          <p:nvPr/>
        </p:nvSpPr>
        <p:spPr>
          <a:xfrm>
            <a:off x="4590000" y="4914000"/>
            <a:ext cx="7200" cy="349560"/>
          </a:xfrm>
          <a:custGeom>
            <a:avLst/>
            <a:gdLst>
              <a:gd name="textAreaLeft" fmla="*/ 1080 w 7200"/>
              <a:gd name="textAreaRight" fmla="*/ 6120 w 7200"/>
              <a:gd name="textAreaTop" fmla="*/ 1080 h 349560"/>
              <a:gd name="textAreaBottom" fmla="*/ 348480 h 349560"/>
            </a:gdLst>
            <a:ahLst/>
            <a:cxn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100" name="Freeform 99"/>
          <p:cNvSpPr/>
          <p:nvPr/>
        </p:nvSpPr>
        <p:spPr>
          <a:xfrm>
            <a:off x="5055480" y="1037160"/>
            <a:ext cx="10800" cy="3700800"/>
          </a:xfrm>
          <a:custGeom>
            <a:avLst/>
            <a:gdLst>
              <a:gd name="textAreaLeft" fmla="*/ 1440 w 10800"/>
              <a:gd name="textAreaRight" fmla="*/ 9360 w 10800"/>
              <a:gd name="textAreaTop" fmla="*/ 1440 h 3700800"/>
              <a:gd name="textAreaBottom" fmla="*/ 3699360 h 3700800"/>
            </a:gdLst>
            <a:ahLst/>
            <a:cxnLst/>
            <a:rect l="textAreaLeft" t="textAreaTop" r="textAreaRight" b="textAreaBottom"/>
            <a:pathLst>
              <a:path w="21600" h="7163535">
                <a:moveTo>
                  <a:pt x="10800" y="0"/>
                </a:moveTo>
                <a:arcTo wR="10800" hR="10800" stAng="16200000" swAng="-5400000"/>
                <a:lnTo>
                  <a:pt x="0" y="7152735"/>
                </a:lnTo>
                <a:arcTo wR="10800" hR="10800" stAng="10800000" swAng="-5400000"/>
                <a:lnTo>
                  <a:pt x="10800" y="7163535"/>
                </a:lnTo>
                <a:arcTo wR="10800" hR="10800" stAng="5400000" swAng="-5400000"/>
                <a:lnTo>
                  <a:pt x="21600" y="10800"/>
                </a:lnTo>
                <a:arcTo wR="10800" hR="10800" stAng="0" swAng="-5400000"/>
                <a:close/>
              </a:path>
            </a:pathLst>
          </a:custGeom>
          <a:gradFill rotWithShape="0">
            <a:gsLst>
              <a:gs pos="0">
                <a:srgbClr val="111111"/>
              </a:gs>
              <a:gs pos="50000">
                <a:srgbClr val="CCCCCC"/>
              </a:gs>
              <a:gs pos="100000">
                <a:srgbClr val="111111"/>
              </a:gs>
            </a:gsLst>
            <a:lin ang="5400000"/>
          </a:gradFill>
          <a:ln w="0">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buNone/>
            </a:pPr>
            <a:r>
              <a:rPr lang="en-CA" sz="4400" b="0" strike="noStrike" spc="-1">
                <a:latin typeface="Arial"/>
              </a:rPr>
              <a:t>Click to edit the title text format</a:t>
            </a:r>
          </a:p>
        </p:txBody>
      </p:sp>
      <p:sp>
        <p:nvSpPr>
          <p:cNvPr id="138"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
        <p:nvSpPr>
          <p:cNvPr id="139" name="PlaceHolder 3"/>
          <p:cNvSpPr>
            <a:spLocks noGrp="1"/>
          </p:cNvSpPr>
          <p:nvPr>
            <p:ph type="dt" idx="7"/>
          </p:nvPr>
        </p:nvSpPr>
        <p:spPr>
          <a:xfrm>
            <a:off x="504000" y="5256000"/>
            <a:ext cx="1656000" cy="410400"/>
          </a:xfrm>
          <a:prstGeom prst="rect">
            <a:avLst/>
          </a:prstGeom>
          <a:noFill/>
          <a:ln w="0">
            <a:noFill/>
          </a:ln>
        </p:spPr>
        <p:txBody>
          <a:bodyPr lIns="0" tIns="0" rIns="0" bIns="0" anchor="t">
            <a:noAutofit/>
          </a:bodyPr>
          <a:lstStyle>
            <a:lvl1pPr indent="0">
              <a:buNone/>
              <a:defRPr lang="en-CA" sz="1400" b="0" strike="noStrike" spc="-1">
                <a:latin typeface="Arial"/>
              </a:defRPr>
            </a:lvl1pPr>
          </a:lstStyle>
          <a:p>
            <a:pPr indent="0">
              <a:buNone/>
            </a:pPr>
            <a:r>
              <a:rPr lang="en-CA" sz="1400" b="0" strike="noStrike" spc="-1">
                <a:latin typeface="Arial"/>
              </a:rPr>
              <a:t>&lt;date/time&gt;</a:t>
            </a:r>
          </a:p>
        </p:txBody>
      </p:sp>
      <p:sp>
        <p:nvSpPr>
          <p:cNvPr id="140" name="PlaceHolder 4"/>
          <p:cNvSpPr>
            <a:spLocks noGrp="1"/>
          </p:cNvSpPr>
          <p:nvPr>
            <p:ph type="ftr" idx="8"/>
          </p:nvPr>
        </p:nvSpPr>
        <p:spPr>
          <a:xfrm>
            <a:off x="2520000" y="5256000"/>
            <a:ext cx="4680000" cy="410400"/>
          </a:xfrm>
          <a:prstGeom prst="rect">
            <a:avLst/>
          </a:prstGeom>
          <a:noFill/>
          <a:ln w="0">
            <a:noFill/>
          </a:ln>
        </p:spPr>
        <p:txBody>
          <a:bodyPr lIns="0" tIns="0" rIns="0" bIns="0" anchor="t">
            <a:noAutofit/>
          </a:bodyPr>
          <a:lstStyle>
            <a:lvl1pPr indent="0" algn="ctr">
              <a:buNone/>
              <a:defRPr lang="en-CA" sz="1400" b="0" strike="noStrike" spc="-1">
                <a:latin typeface="Arial"/>
              </a:defRPr>
            </a:lvl1pPr>
          </a:lstStyle>
          <a:p>
            <a:pPr indent="0" algn="ctr">
              <a:buNone/>
            </a:pPr>
            <a:r>
              <a:rPr lang="en-CA" sz="1400" b="0" strike="noStrike" spc="-1">
                <a:latin typeface="Arial"/>
              </a:rPr>
              <a:t>&lt;footer&gt;</a:t>
            </a:r>
          </a:p>
        </p:txBody>
      </p:sp>
      <p:sp>
        <p:nvSpPr>
          <p:cNvPr id="141" name="PlaceHolder 5"/>
          <p:cNvSpPr>
            <a:spLocks noGrp="1"/>
          </p:cNvSpPr>
          <p:nvPr>
            <p:ph type="sldNum" idx="9"/>
          </p:nvPr>
        </p:nvSpPr>
        <p:spPr>
          <a:xfrm>
            <a:off x="7560000" y="5256000"/>
            <a:ext cx="1620000" cy="410400"/>
          </a:xfrm>
          <a:prstGeom prst="rect">
            <a:avLst/>
          </a:prstGeom>
          <a:noFill/>
          <a:ln w="0">
            <a:noFill/>
          </a:ln>
        </p:spPr>
        <p:txBody>
          <a:bodyPr lIns="0" tIns="0" rIns="0" bIns="0" anchor="t">
            <a:noAutofit/>
          </a:bodyPr>
          <a:lstStyle>
            <a:lvl1pPr indent="0" algn="r">
              <a:buNone/>
              <a:defRPr lang="en-CA" sz="1400" b="0" strike="noStrike" spc="-1">
                <a:latin typeface="Arial"/>
              </a:defRPr>
            </a:lvl1pPr>
          </a:lstStyle>
          <a:p>
            <a:pPr indent="0" algn="r">
              <a:buNone/>
            </a:pPr>
            <a:fld id="{8BCA5D61-42C6-4548-AC4E-BB84BFCA168B}" type="slidenum">
              <a:rPr lang="en-CA" sz="1400" b="0" strike="noStrike" spc="-1">
                <a:latin typeface="Arial"/>
              </a:rPr>
              <a:t>‹#›</a:t>
            </a:fld>
            <a:endParaRPr lang="en-CA" sz="1400" b="0" strike="noStrike" spc="-1">
              <a:latin typeface="Arial"/>
            </a:endParaRPr>
          </a:p>
        </p:txBody>
      </p:sp>
      <p:sp>
        <p:nvSpPr>
          <p:cNvPr id="142" name="Rounded Rectangle 141"/>
          <p:cNvSpPr/>
          <p:nvPr/>
        </p:nvSpPr>
        <p:spPr>
          <a:xfrm>
            <a:off x="20880" y="607320"/>
            <a:ext cx="6120000" cy="18000"/>
          </a:xfrm>
          <a:prstGeom prst="roundRect">
            <a:avLst>
              <a:gd name="adj" fmla="val 50000"/>
            </a:avLst>
          </a:prstGeom>
          <a:gradFill rotWithShape="0">
            <a:gsLst>
              <a:gs pos="0">
                <a:srgbClr val="CCCCCC"/>
              </a:gs>
              <a:gs pos="100000">
                <a:srgbClr val="333333"/>
              </a:gs>
            </a:gsLst>
            <a:lin ang="0"/>
          </a:gradFill>
          <a:ln w="10800">
            <a:noFill/>
          </a:ln>
        </p:spPr>
        <p:style>
          <a:lnRef idx="0">
            <a:scrgbClr r="0" g="0" b="0"/>
          </a:lnRef>
          <a:fillRef idx="0">
            <a:scrgbClr r="0" g="0" b="0"/>
          </a:fillRef>
          <a:effectRef idx="0">
            <a:scrgbClr r="0" g="0" b="0"/>
          </a:effectRef>
          <a:fontRef idx="minor"/>
        </p:style>
      </p:sp>
      <p:sp>
        <p:nvSpPr>
          <p:cNvPr id="143" name="Rounded Rectangle 142"/>
          <p:cNvSpPr/>
          <p:nvPr/>
        </p:nvSpPr>
        <p:spPr>
          <a:xfrm>
            <a:off x="4430520" y="840960"/>
            <a:ext cx="567396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144" name="Freeform 143"/>
          <p:cNvSpPr/>
          <p:nvPr/>
        </p:nvSpPr>
        <p:spPr>
          <a:xfrm>
            <a:off x="9819720" y="474480"/>
            <a:ext cx="7200" cy="493200"/>
          </a:xfrm>
          <a:custGeom>
            <a:avLst/>
            <a:gdLst>
              <a:gd name="textAreaLeft" fmla="*/ 1080 w 7200"/>
              <a:gd name="textAreaRight" fmla="*/ 6120 w 7200"/>
              <a:gd name="textAreaTop" fmla="*/ 1080 h 493200"/>
              <a:gd name="textAreaBottom" fmla="*/ 492120 h 493200"/>
            </a:gdLst>
            <a:ahLst/>
            <a:cxn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scrgbClr r="0" g="0" b="0"/>
          </a:lnRef>
          <a:fillRef idx="0">
            <a:scrgbClr r="0" g="0" b="0"/>
          </a:fillRef>
          <a:effectRef idx="0">
            <a:scrgbClr r="0" g="0" b="0"/>
          </a:effectRef>
          <a:fontRef idx="minor"/>
        </p:style>
      </p:sp>
      <p:sp>
        <p:nvSpPr>
          <p:cNvPr id="145" name="Rounded Rectangle 144"/>
          <p:cNvSpPr/>
          <p:nvPr/>
        </p:nvSpPr>
        <p:spPr>
          <a:xfrm>
            <a:off x="1900800" y="5204880"/>
            <a:ext cx="7465320" cy="7200"/>
          </a:xfrm>
          <a:prstGeom prst="roundRect">
            <a:avLst>
              <a:gd name="adj" fmla="val 50000"/>
            </a:avLst>
          </a:prstGeom>
          <a:gradFill rotWithShape="0">
            <a:gsLst>
              <a:gs pos="0">
                <a:srgbClr val="333333"/>
              </a:gs>
              <a:gs pos="100000">
                <a:srgbClr val="CCCCCC"/>
              </a:gs>
            </a:gsLst>
            <a:lin ang="0"/>
          </a:gradFill>
          <a:ln w="0">
            <a:noFill/>
          </a:ln>
        </p:spPr>
        <p:style>
          <a:lnRef idx="0">
            <a:scrgbClr r="0" g="0" b="0"/>
          </a:lnRef>
          <a:fillRef idx="0">
            <a:scrgbClr r="0" g="0" b="0"/>
          </a:fillRef>
          <a:effectRef idx="0">
            <a:scrgbClr r="0" g="0" b="0"/>
          </a:effectRef>
          <a:fontRef idx="minor"/>
        </p:style>
      </p:sp>
      <p:sp>
        <p:nvSpPr>
          <p:cNvPr id="146" name="Freeform 145"/>
          <p:cNvSpPr/>
          <p:nvPr/>
        </p:nvSpPr>
        <p:spPr>
          <a:xfrm>
            <a:off x="9259920" y="4917240"/>
            <a:ext cx="7200" cy="349560"/>
          </a:xfrm>
          <a:custGeom>
            <a:avLst/>
            <a:gdLst>
              <a:gd name="textAreaLeft" fmla="*/ 1080 w 7200"/>
              <a:gd name="textAreaRight" fmla="*/ 6120 w 7200"/>
              <a:gd name="textAreaTop" fmla="*/ 1080 h 349560"/>
              <a:gd name="textAreaBottom" fmla="*/ 348480 h 349560"/>
            </a:gdLst>
            <a:ahLst/>
            <a:cxn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44000" y="3888000"/>
            <a:ext cx="9000000" cy="658440"/>
          </a:xfrm>
          <a:prstGeom prst="rect">
            <a:avLst/>
          </a:prstGeom>
          <a:noFill/>
          <a:ln w="0">
            <a:noFill/>
          </a:ln>
        </p:spPr>
        <p:txBody>
          <a:bodyPr lIns="0" tIns="0" rIns="0" bIns="0" anchor="ctr">
            <a:noAutofit/>
          </a:bodyPr>
          <a:lstStyle/>
          <a:p>
            <a:pPr indent="0">
              <a:buNone/>
            </a:pPr>
            <a:r>
              <a:rPr lang="en-CA" sz="4400" b="0" strike="noStrike" spc="-1" dirty="0" smtClean="0">
                <a:solidFill>
                  <a:schemeClr val="bg1"/>
                </a:solidFill>
                <a:latin typeface="Arial"/>
              </a:rPr>
              <a:t>Big Data Technology </a:t>
            </a:r>
            <a:r>
              <a:rPr lang="en-CA" sz="4400" b="0" strike="noStrike" spc="-1" dirty="0" err="1" smtClean="0">
                <a:solidFill>
                  <a:schemeClr val="bg1"/>
                </a:solidFill>
                <a:latin typeface="Arial"/>
              </a:rPr>
              <a:t>Project</a:t>
            </a:r>
            <a:r>
              <a:rPr lang="en-CA" sz="4400" b="0" strike="noStrike" spc="-1" dirty="0" err="1" smtClean="0">
                <a:latin typeface="Arial"/>
              </a:rPr>
              <a:t>Project</a:t>
            </a:r>
            <a:endParaRPr lang="en-CA" sz="4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215;p 3"/>
          <p:cNvSpPr txBox="1"/>
          <p:nvPr/>
        </p:nvSpPr>
        <p:spPr>
          <a:xfrm>
            <a:off x="765360" y="297000"/>
            <a:ext cx="6841080" cy="86832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FFFFFF"/>
                </a:solidFill>
                <a:latin typeface="Söhne"/>
              </a:rPr>
              <a:t>We connected Spark Streaming to a Kafka topic. Spark Streaming then consumes the data from the topic using the Kafka direct stream approach.</a:t>
            </a:r>
            <a:endParaRPr lang="en-CA" sz="1600" b="0" strike="noStrike" spc="-1">
              <a:latin typeface="Arial"/>
            </a:endParaRPr>
          </a:p>
        </p:txBody>
      </p:sp>
      <p:sp>
        <p:nvSpPr>
          <p:cNvPr id="204" name="Google Shape;215;p 4"/>
          <p:cNvSpPr/>
          <p:nvPr/>
        </p:nvSpPr>
        <p:spPr>
          <a:xfrm>
            <a:off x="577800" y="1676880"/>
            <a:ext cx="6647400" cy="807120"/>
          </a:xfrm>
          <a:prstGeom prst="rect">
            <a:avLst/>
          </a:prstGeom>
          <a:noFill/>
          <a:ln w="0">
            <a:noFill/>
          </a:ln>
        </p:spPr>
        <p:style>
          <a:lnRef idx="0">
            <a:scrgbClr r="0" g="0" b="0"/>
          </a:lnRef>
          <a:fillRef idx="0">
            <a:scrgbClr r="0" g="0" b="0"/>
          </a:fillRef>
          <a:effectRef idx="0">
            <a:scrgbClr r="0" g="0" b="0"/>
          </a:effectRef>
          <a:fontRef idx="minor"/>
        </p:style>
      </p:sp>
      <p:pic>
        <p:nvPicPr>
          <p:cNvPr id="205" name="Picture 2"/>
          <p:cNvPicPr/>
          <p:nvPr/>
        </p:nvPicPr>
        <p:blipFill>
          <a:blip r:embed="rId2"/>
          <a:stretch/>
        </p:blipFill>
        <p:spPr>
          <a:xfrm>
            <a:off x="577800" y="1262160"/>
            <a:ext cx="6647400" cy="3386520"/>
          </a:xfrm>
          <a:prstGeom prst="rect">
            <a:avLst/>
          </a:prstGeom>
          <a:ln w="0">
            <a:noFill/>
          </a:ln>
        </p:spPr>
      </p:pic>
      <p:sp>
        <p:nvSpPr>
          <p:cNvPr id="2" name="PlaceHolder 1"/>
          <p:cNvSpPr>
            <a:spLocks noGrp="1"/>
          </p:cNvSpPr>
          <p:nvPr>
            <p:ph type="sldNum" idx="9"/>
          </p:nvPr>
        </p:nvSpPr>
        <p:spPr/>
        <p:txBody>
          <a:bodyPr/>
          <a:lstStyle/>
          <a:p>
            <a:fld id="{D209E0D4-10DD-4935-B1AA-2E428BCCD00A}" type="slidenum">
              <a:t>10</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07" name="Google Shape;215;p 5"/>
          <p:cNvSpPr txBox="1"/>
          <p:nvPr/>
        </p:nvSpPr>
        <p:spPr>
          <a:xfrm>
            <a:off x="384840" y="1146240"/>
            <a:ext cx="6841080" cy="86832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FFFFFF"/>
                </a:solidFill>
                <a:latin typeface="Söhne"/>
              </a:rPr>
              <a:t>We  connected Spark Streaming to Hive using  a SparkSession object to enable support for the Hive data warehouse.</a:t>
            </a:r>
            <a:endParaRPr lang="en-CA" sz="1600" b="0" strike="noStrike" spc="-1">
              <a:latin typeface="Arial"/>
            </a:endParaRPr>
          </a:p>
        </p:txBody>
      </p:sp>
      <p:sp>
        <p:nvSpPr>
          <p:cNvPr id="208" name="Google Shape;215;p 6"/>
          <p:cNvSpPr/>
          <p:nvPr/>
        </p:nvSpPr>
        <p:spPr>
          <a:xfrm>
            <a:off x="578160" y="2538000"/>
            <a:ext cx="6647400" cy="807120"/>
          </a:xfrm>
          <a:prstGeom prst="rect">
            <a:avLst/>
          </a:prstGeom>
          <a:noFill/>
          <a:ln w="0">
            <a:noFill/>
          </a:ln>
        </p:spPr>
        <p:style>
          <a:lnRef idx="0">
            <a:scrgbClr r="0" g="0" b="0"/>
          </a:lnRef>
          <a:fillRef idx="0">
            <a:scrgbClr r="0" g="0" b="0"/>
          </a:fillRef>
          <a:effectRef idx="0">
            <a:scrgbClr r="0" g="0" b="0"/>
          </a:effectRef>
          <a:fontRef idx="minor"/>
        </p:style>
      </p:sp>
      <p:sp>
        <p:nvSpPr>
          <p:cNvPr id="209" name="Google Shape;215;p 7"/>
          <p:cNvSpPr/>
          <p:nvPr/>
        </p:nvSpPr>
        <p:spPr>
          <a:xfrm>
            <a:off x="2480040" y="1740600"/>
            <a:ext cx="2650320" cy="3978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Spark Streaming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(Direct Stream from Kafka)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v</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SparkSession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(Configured with Hive Metastore)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v</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Hive Metastore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(Manages Metadata about Tables)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v</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Hive Data Warehouse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     (Stores Hive Table Data)                |</a:t>
            </a:r>
            <a:endParaRPr lang="en-CA" sz="1000" b="0" strike="noStrike" spc="-1">
              <a:latin typeface="Arial"/>
            </a:endParaRPr>
          </a:p>
          <a:p>
            <a:pPr>
              <a:lnSpc>
                <a:spcPct val="100000"/>
              </a:lnSpc>
              <a:tabLst>
                <a:tab pos="0" algn="l"/>
              </a:tabLst>
            </a:pPr>
            <a:r>
              <a:rPr lang="en-US" sz="1000" b="0" strike="noStrike" spc="-1">
                <a:solidFill>
                  <a:srgbClr val="04617B"/>
                </a:solidFill>
                <a:latin typeface="Söhne"/>
                <a:ea typeface="Montserrat"/>
              </a:rPr>
              <a:t>   +-------------------------------------------------+</a:t>
            </a:r>
            <a:endParaRPr lang="en-CA" sz="1000" b="0" strike="noStrike" spc="-1">
              <a:latin typeface="Arial"/>
            </a:endParaRPr>
          </a:p>
        </p:txBody>
      </p:sp>
      <p:sp>
        <p:nvSpPr>
          <p:cNvPr id="3" name="PlaceHolder 2"/>
          <p:cNvSpPr>
            <a:spLocks noGrp="1"/>
          </p:cNvSpPr>
          <p:nvPr>
            <p:ph type="sldNum" idx="9"/>
          </p:nvPr>
        </p:nvSpPr>
        <p:spPr/>
        <p:txBody>
          <a:bodyPr/>
          <a:lstStyle/>
          <a:p>
            <a:fld id="{C107DA1E-0D65-4D16-A148-3FCA751E2FB3}" type="slidenum">
              <a:t>11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Google Shape;214;p 1"/>
          <p:cNvSpPr txBox="1"/>
          <p:nvPr/>
        </p:nvSpPr>
        <p:spPr>
          <a:xfrm>
            <a:off x="938880" y="375480"/>
            <a:ext cx="4628880" cy="590040"/>
          </a:xfrm>
          <a:prstGeom prst="rect">
            <a:avLst/>
          </a:prstGeom>
          <a:noFill/>
          <a:ln w="0">
            <a:noFill/>
          </a:ln>
        </p:spPr>
        <p:txBody>
          <a:bodyPr tIns="91440" bIns="91440" anchor="t">
            <a:noAutofit/>
          </a:bodyPr>
          <a:lstStyle/>
          <a:p>
            <a:pPr>
              <a:lnSpc>
                <a:spcPct val="100000"/>
              </a:lnSpc>
            </a:pPr>
            <a:r>
              <a:rPr lang="en" sz="2400" b="0" strike="noStrike" spc="-1">
                <a:solidFill>
                  <a:schemeClr val="accent1"/>
                </a:solidFill>
                <a:latin typeface="Calibri"/>
              </a:rPr>
              <a:t>Spark SQL</a:t>
            </a:r>
            <a:endParaRPr lang="en-CA" sz="2400" b="0" strike="noStrike" spc="-1">
              <a:latin typeface="Arial"/>
            </a:endParaRPr>
          </a:p>
        </p:txBody>
      </p:sp>
      <p:sp>
        <p:nvSpPr>
          <p:cNvPr id="211" name="Google Shape;215;p 8"/>
          <p:cNvSpPr txBox="1"/>
          <p:nvPr/>
        </p:nvSpPr>
        <p:spPr>
          <a:xfrm>
            <a:off x="430560" y="906120"/>
            <a:ext cx="7227720" cy="406872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FFFFFF"/>
                </a:solidFill>
                <a:latin typeface="Söhne"/>
              </a:rPr>
              <a:t>Spark SQL is a module in Apache Spark that enables SQL-based structured data processing, functioning as a distributed SQL query engine. It seamlessly combines relational and procedural processing through declarative DataFrames, optimizing performance for broader user accessibility. Key concepts include the Language API, DataFrame API, and DataSource API. Its advantages include integration, compatibility, standard connectivity, uniform data access, and superior performance and scalability.  </a:t>
            </a:r>
            <a:endParaRPr lang="en-CA" sz="1600" b="0" strike="noStrike" spc="-1">
              <a:latin typeface="Arial"/>
            </a:endParaRPr>
          </a:p>
          <a:p>
            <a:pPr>
              <a:lnSpc>
                <a:spcPct val="100000"/>
              </a:lnSpc>
              <a:tabLst>
                <a:tab pos="0" algn="l"/>
              </a:tabLst>
            </a:pPr>
            <a:endParaRPr lang="en-CA" sz="1600" b="0" strike="noStrike" spc="-1">
              <a:latin typeface="Arial"/>
            </a:endParaRPr>
          </a:p>
          <a:p>
            <a:pPr>
              <a:lnSpc>
                <a:spcPct val="100000"/>
              </a:lnSpc>
              <a:tabLst>
                <a:tab pos="0" algn="l"/>
              </a:tabLst>
            </a:pPr>
            <a:r>
              <a:rPr lang="en-US" sz="1600" b="0" strike="noStrike" spc="-1">
                <a:solidFill>
                  <a:srgbClr val="FFFFFF"/>
                </a:solidFill>
                <a:latin typeface="Söhne"/>
              </a:rPr>
              <a:t>      - </a:t>
            </a:r>
            <a:endParaRPr lang="en-CA" sz="1600" b="0" strike="noStrike" spc="-1">
              <a:latin typeface="Arial"/>
            </a:endParaRPr>
          </a:p>
        </p:txBody>
      </p:sp>
      <p:sp>
        <p:nvSpPr>
          <p:cNvPr id="2" name="PlaceHolder 1"/>
          <p:cNvSpPr>
            <a:spLocks noGrp="1"/>
          </p:cNvSpPr>
          <p:nvPr>
            <p:ph type="sldNum" idx="9"/>
          </p:nvPr>
        </p:nvSpPr>
        <p:spPr/>
        <p:txBody>
          <a:bodyPr/>
          <a:lstStyle/>
          <a:p>
            <a:fld id="{559F36AA-B35B-40A4-B525-EB4CFEDA4B9D}" type="slidenum">
              <a:t>12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14;p 2"/>
          <p:cNvSpPr txBox="1"/>
          <p:nvPr/>
        </p:nvSpPr>
        <p:spPr>
          <a:xfrm>
            <a:off x="938520" y="364320"/>
            <a:ext cx="4628880" cy="941040"/>
          </a:xfrm>
          <a:prstGeom prst="rect">
            <a:avLst/>
          </a:prstGeom>
          <a:noFill/>
          <a:ln w="0">
            <a:noFill/>
          </a:ln>
        </p:spPr>
        <p:txBody>
          <a:bodyPr tIns="91440" bIns="91440" anchor="t">
            <a:noAutofit/>
          </a:bodyPr>
          <a:lstStyle/>
          <a:p>
            <a:pPr>
              <a:lnSpc>
                <a:spcPct val="100000"/>
              </a:lnSpc>
              <a:tabLst>
                <a:tab pos="0" algn="l"/>
              </a:tabLst>
            </a:pPr>
            <a:r>
              <a:rPr lang="en" sz="2400" b="0" strike="noStrike" spc="-1">
                <a:solidFill>
                  <a:schemeClr val="accent1"/>
                </a:solidFill>
                <a:latin typeface="Calibri"/>
              </a:rPr>
              <a:t>Apache Hive</a:t>
            </a:r>
            <a:endParaRPr lang="en-CA" sz="2400" b="0" strike="noStrike" spc="-1">
              <a:latin typeface="Arial"/>
            </a:endParaRPr>
          </a:p>
        </p:txBody>
      </p:sp>
      <p:sp>
        <p:nvSpPr>
          <p:cNvPr id="213" name="Google Shape;215;p 9"/>
          <p:cNvSpPr txBox="1"/>
          <p:nvPr/>
        </p:nvSpPr>
        <p:spPr>
          <a:xfrm>
            <a:off x="626040" y="1316880"/>
            <a:ext cx="5824080" cy="345096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FFFFFF"/>
                </a:solidFill>
                <a:latin typeface="Söhne"/>
              </a:rPr>
              <a:t>Apache Hive is a tool that provides a data warehousing and SQL-like query language for Hadoop, </a:t>
            </a:r>
            <a:endParaRPr lang="en-CA" sz="1600" b="0" strike="noStrike" spc="-1">
              <a:latin typeface="Arial"/>
            </a:endParaRPr>
          </a:p>
          <a:p>
            <a:pPr marL="285840" indent="-285840">
              <a:lnSpc>
                <a:spcPct val="100000"/>
              </a:lnSpc>
              <a:buClr>
                <a:srgbClr val="FFFFFF"/>
              </a:buClr>
              <a:buFont typeface="Calibri"/>
              <a:buChar char="-"/>
              <a:tabLst>
                <a:tab pos="0" algn="l"/>
              </a:tabLst>
            </a:pPr>
            <a:r>
              <a:rPr lang="en-US" sz="1600" b="0" strike="noStrike" spc="-1">
                <a:solidFill>
                  <a:srgbClr val="FFFFFF"/>
                </a:solidFill>
                <a:latin typeface="Söhne"/>
              </a:rPr>
              <a:t>Efficient storage and process large  data</a:t>
            </a:r>
            <a:endParaRPr lang="en-CA" sz="1600" b="0" strike="noStrike" spc="-1">
              <a:latin typeface="Arial"/>
            </a:endParaRPr>
          </a:p>
          <a:p>
            <a:pPr marL="285840" indent="-285840">
              <a:lnSpc>
                <a:spcPct val="100000"/>
              </a:lnSpc>
              <a:buClr>
                <a:srgbClr val="FFFFFF"/>
              </a:buClr>
              <a:buFont typeface="Calibri"/>
              <a:buChar char="-"/>
              <a:tabLst>
                <a:tab pos="0" algn="l"/>
              </a:tabLst>
            </a:pPr>
            <a:r>
              <a:rPr lang="en-US" sz="1600" b="0" strike="noStrike" spc="-1">
                <a:solidFill>
                  <a:srgbClr val="FFFFFF"/>
                </a:solidFill>
                <a:latin typeface="Söhne"/>
              </a:rPr>
              <a:t>Works with Hadoop</a:t>
            </a:r>
            <a:endParaRPr lang="en-CA" sz="1600" b="0" strike="noStrike" spc="-1">
              <a:latin typeface="Arial"/>
            </a:endParaRPr>
          </a:p>
          <a:p>
            <a:pPr>
              <a:lnSpc>
                <a:spcPct val="100000"/>
              </a:lnSpc>
              <a:tabLst>
                <a:tab pos="0" algn="l"/>
              </a:tabLst>
            </a:pPr>
            <a:r>
              <a:rPr lang="en-US" sz="1600" b="0" strike="noStrike" spc="-1">
                <a:solidFill>
                  <a:srgbClr val="FFFFFF"/>
                </a:solidFill>
                <a:latin typeface="Söhne"/>
              </a:rPr>
              <a:t>Hive limitation </a:t>
            </a:r>
            <a:endParaRPr lang="en-CA" sz="1600" b="0" strike="noStrike" spc="-1">
              <a:latin typeface="Arial"/>
            </a:endParaRPr>
          </a:p>
          <a:p>
            <a:pPr>
              <a:lnSpc>
                <a:spcPct val="100000"/>
              </a:lnSpc>
              <a:tabLst>
                <a:tab pos="0" algn="l"/>
              </a:tabLst>
            </a:pPr>
            <a:r>
              <a:rPr lang="en-US" sz="1600" b="0" strike="noStrike" spc="-1">
                <a:solidFill>
                  <a:srgbClr val="FFFFFF"/>
                </a:solidFill>
                <a:latin typeface="Söhne"/>
              </a:rPr>
              <a:t> -   launch MapReduce Job  </a:t>
            </a:r>
            <a:endParaRPr lang="en-CA" sz="1600" b="0" strike="noStrike" spc="-1">
              <a:latin typeface="Arial"/>
            </a:endParaRPr>
          </a:p>
          <a:p>
            <a:pPr>
              <a:lnSpc>
                <a:spcPct val="100000"/>
              </a:lnSpc>
              <a:tabLst>
                <a:tab pos="0" algn="l"/>
              </a:tabLst>
            </a:pPr>
            <a:r>
              <a:rPr lang="en-US" sz="1600" b="0" strike="noStrike" spc="-1">
                <a:solidFill>
                  <a:srgbClr val="FFFFFF"/>
                </a:solidFill>
                <a:latin typeface="Söhne"/>
              </a:rPr>
              <a:t> -   Lag Performance</a:t>
            </a:r>
            <a:endParaRPr lang="en-CA" sz="1600" b="0" strike="noStrike" spc="-1">
              <a:latin typeface="Arial"/>
            </a:endParaRPr>
          </a:p>
          <a:p>
            <a:pPr>
              <a:lnSpc>
                <a:spcPct val="100000"/>
              </a:lnSpc>
              <a:tabLst>
                <a:tab pos="0" algn="l"/>
              </a:tabLst>
            </a:pPr>
            <a:r>
              <a:rPr lang="en-US" sz="1600" b="0" strike="noStrike" spc="-1">
                <a:solidFill>
                  <a:srgbClr val="FFFFFF"/>
                </a:solidFill>
                <a:latin typeface="Söhne"/>
              </a:rPr>
              <a:t> -   no resume capability</a:t>
            </a:r>
            <a:endParaRPr lang="en-CA" sz="1600" b="0" strike="noStrike" spc="-1">
              <a:latin typeface="Arial"/>
            </a:endParaRPr>
          </a:p>
          <a:p>
            <a:pPr marL="285840" indent="-285840">
              <a:lnSpc>
                <a:spcPct val="100000"/>
              </a:lnSpc>
              <a:buClr>
                <a:srgbClr val="FFFFFF"/>
              </a:buClr>
              <a:buFont typeface="Calibri"/>
              <a:buChar char="-"/>
              <a:tabLst>
                <a:tab pos="0" algn="l"/>
              </a:tabLst>
            </a:pPr>
            <a:r>
              <a:rPr lang="en-US" sz="1600" b="0" strike="noStrike" spc="-1">
                <a:solidFill>
                  <a:srgbClr val="FFFFFF"/>
                </a:solidFill>
                <a:latin typeface="Söhne"/>
              </a:rPr>
              <a:t>hard drop encrypted database</a:t>
            </a:r>
            <a:endParaRPr lang="en-CA" sz="1600" b="0" strike="noStrike" spc="-1">
              <a:latin typeface="Arial"/>
            </a:endParaRPr>
          </a:p>
          <a:p>
            <a:pPr>
              <a:lnSpc>
                <a:spcPct val="100000"/>
              </a:lnSpc>
              <a:tabLst>
                <a:tab pos="0" algn="l"/>
              </a:tabLst>
            </a:pPr>
            <a:endParaRPr lang="en-CA" sz="1600" b="0" strike="noStrike" spc="-1">
              <a:latin typeface="Arial"/>
            </a:endParaRPr>
          </a:p>
          <a:p>
            <a:pPr>
              <a:lnSpc>
                <a:spcPct val="100000"/>
              </a:lnSpc>
              <a:tabLst>
                <a:tab pos="0" algn="l"/>
              </a:tabLst>
            </a:pPr>
            <a:endParaRPr lang="en-CA" sz="1600" b="0" strike="noStrike" spc="-1">
              <a:latin typeface="Arial"/>
            </a:endParaRPr>
          </a:p>
          <a:p>
            <a:pPr>
              <a:lnSpc>
                <a:spcPct val="100000"/>
              </a:lnSpc>
              <a:tabLst>
                <a:tab pos="0" algn="l"/>
              </a:tabLst>
            </a:pPr>
            <a:endParaRPr lang="en-CA" sz="1600" b="0" strike="noStrike" spc="-1">
              <a:latin typeface="Arial"/>
            </a:endParaRPr>
          </a:p>
        </p:txBody>
      </p:sp>
      <p:sp>
        <p:nvSpPr>
          <p:cNvPr id="2" name="PlaceHolder 1"/>
          <p:cNvSpPr>
            <a:spLocks noGrp="1"/>
          </p:cNvSpPr>
          <p:nvPr>
            <p:ph type="sldNum" idx="9"/>
          </p:nvPr>
        </p:nvSpPr>
        <p:spPr/>
        <p:txBody>
          <a:bodyPr/>
          <a:lstStyle/>
          <a:p>
            <a:fld id="{34A7E644-98E3-4B0A-A0D4-B36A50C25605}" type="slidenum">
              <a:t>13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Google Shape;233;p 2"/>
          <p:cNvSpPr txBox="1"/>
          <p:nvPr/>
        </p:nvSpPr>
        <p:spPr>
          <a:xfrm>
            <a:off x="1783440" y="185760"/>
            <a:ext cx="5736600" cy="941040"/>
          </a:xfrm>
          <a:prstGeom prst="rect">
            <a:avLst/>
          </a:prstGeom>
          <a:noFill/>
          <a:ln w="0">
            <a:noFill/>
          </a:ln>
        </p:spPr>
        <p:txBody>
          <a:bodyPr tIns="91440" bIns="91440" anchor="t">
            <a:noAutofit/>
          </a:bodyPr>
          <a:lstStyle/>
          <a:p>
            <a:pPr>
              <a:lnSpc>
                <a:spcPct val="100000"/>
              </a:lnSpc>
              <a:tabLst>
                <a:tab pos="0" algn="l"/>
              </a:tabLst>
            </a:pPr>
            <a:r>
              <a:rPr lang="en" sz="1800" b="0" strike="noStrike" spc="-1">
                <a:solidFill>
                  <a:schemeClr val="lt1"/>
                </a:solidFill>
                <a:latin typeface="Calibri"/>
              </a:rPr>
              <a:t>Our Data Streaming pipeline</a:t>
            </a:r>
            <a:endParaRPr lang="en-CA" sz="1800" b="0" strike="noStrike" spc="-1">
              <a:latin typeface="Arial"/>
            </a:endParaRPr>
          </a:p>
        </p:txBody>
      </p:sp>
      <p:sp>
        <p:nvSpPr>
          <p:cNvPr id="215" name="Google Shape;245;p46"/>
          <p:cNvSpPr/>
          <p:nvPr/>
        </p:nvSpPr>
        <p:spPr>
          <a:xfrm>
            <a:off x="122040" y="2389320"/>
            <a:ext cx="1707480" cy="111348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216" name="Google Shape;246;p46"/>
          <p:cNvSpPr/>
          <p:nvPr/>
        </p:nvSpPr>
        <p:spPr>
          <a:xfrm>
            <a:off x="4858920" y="3861720"/>
            <a:ext cx="1561320" cy="1092240"/>
          </a:xfrm>
          <a:prstGeom prst="ellipse">
            <a:avLst/>
          </a:prstGeom>
          <a:blipFill rotWithShape="0">
            <a:blip r:embed="rId3"/>
            <a:srcRect/>
            <a:stretch/>
          </a:blipFill>
          <a:ln w="0">
            <a:noFill/>
          </a:ln>
        </p:spPr>
        <p:style>
          <a:lnRef idx="0">
            <a:scrgbClr r="0" g="0" b="0"/>
          </a:lnRef>
          <a:fillRef idx="0">
            <a:scrgbClr r="0" g="0" b="0"/>
          </a:fillRef>
          <a:effectRef idx="0">
            <a:scrgbClr r="0" g="0" b="0"/>
          </a:effectRef>
          <a:fontRef idx="minor"/>
        </p:style>
      </p:sp>
      <p:grpSp>
        <p:nvGrpSpPr>
          <p:cNvPr id="217" name="Google Shape;248;p46"/>
          <p:cNvGrpSpPr/>
          <p:nvPr/>
        </p:nvGrpSpPr>
        <p:grpSpPr>
          <a:xfrm>
            <a:off x="4408920" y="2017800"/>
            <a:ext cx="325800" cy="423720"/>
            <a:chOff x="4408920" y="2017800"/>
            <a:chExt cx="325800" cy="423720"/>
          </a:xfrm>
        </p:grpSpPr>
        <p:sp>
          <p:nvSpPr>
            <p:cNvPr id="218" name="Google Shape;249;p46"/>
            <p:cNvSpPr/>
            <p:nvPr/>
          </p:nvSpPr>
          <p:spPr>
            <a:xfrm>
              <a:off x="4408920" y="2017800"/>
              <a:ext cx="325800" cy="423720"/>
            </a:xfrm>
            <a:custGeom>
              <a:avLst/>
              <a:gdLst>
                <a:gd name="textAreaLeft" fmla="*/ 0 w 325800"/>
                <a:gd name="textAreaRight" fmla="*/ 326160 w 325800"/>
                <a:gd name="textAreaTop" fmla="*/ 0 h 423720"/>
                <a:gd name="textAreaBottom" fmla="*/ 424080 h 423720"/>
              </a:gdLst>
              <a:ahLst/>
              <a:cxnLst/>
              <a:rect l="textAreaLeft" t="textAreaTop" r="textAreaRight" b="textAreaBottom"/>
              <a:pathLst>
                <a:path w="8776" h="11408">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219" name="Google Shape;250;p46"/>
            <p:cNvSpPr/>
            <p:nvPr/>
          </p:nvSpPr>
          <p:spPr>
            <a:xfrm>
              <a:off x="4538880" y="2093040"/>
              <a:ext cx="42480" cy="42840"/>
            </a:xfrm>
            <a:custGeom>
              <a:avLst/>
              <a:gdLst>
                <a:gd name="textAreaLeft" fmla="*/ 0 w 42480"/>
                <a:gd name="textAreaRight" fmla="*/ 42840 w 42480"/>
                <a:gd name="textAreaTop" fmla="*/ 0 h 42840"/>
                <a:gd name="textAreaBottom" fmla="*/ 43200 h 42840"/>
              </a:gdLst>
              <a:ahLst/>
              <a:cxnLst/>
              <a:rect l="textAreaLeft" t="textAreaTop" r="textAreaRight" b="textAreaBottom"/>
              <a:pathLst>
                <a:path w="1156" h="1167">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220" name="Google Shape;251;p46"/>
            <p:cNvSpPr/>
            <p:nvPr/>
          </p:nvSpPr>
          <p:spPr>
            <a:xfrm>
              <a:off x="4517640" y="2322360"/>
              <a:ext cx="42840" cy="42480"/>
            </a:xfrm>
            <a:custGeom>
              <a:avLst/>
              <a:gdLst>
                <a:gd name="textAreaLeft" fmla="*/ 0 w 42840"/>
                <a:gd name="textAreaRight" fmla="*/ 43200 w 42840"/>
                <a:gd name="textAreaTop" fmla="*/ 0 h 42480"/>
                <a:gd name="textAreaBottom" fmla="*/ 42840 h 42480"/>
              </a:gdLst>
              <a:ahLst/>
              <a:cxnLst/>
              <a:rect l="textAreaLeft" t="textAreaTop" r="textAreaRight" b="textAreaBottom"/>
              <a:pathLst>
                <a:path w="1167" h="1156">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accent6"/>
            </a:solidFill>
            <a:ln w="0">
              <a:noFill/>
            </a:ln>
          </p:spPr>
          <p:style>
            <a:lnRef idx="0">
              <a:scrgbClr r="0" g="0" b="0"/>
            </a:lnRef>
            <a:fillRef idx="0">
              <a:scrgbClr r="0" g="0" b="0"/>
            </a:fillRef>
            <a:effectRef idx="0">
              <a:scrgbClr r="0" g="0" b="0"/>
            </a:effectRef>
            <a:fontRef idx="minor"/>
          </p:style>
        </p:sp>
      </p:grpSp>
      <p:grpSp>
        <p:nvGrpSpPr>
          <p:cNvPr id="221" name="Google Shape;252;p46"/>
          <p:cNvGrpSpPr/>
          <p:nvPr/>
        </p:nvGrpSpPr>
        <p:grpSpPr>
          <a:xfrm>
            <a:off x="1775160" y="2358720"/>
            <a:ext cx="442440" cy="426600"/>
            <a:chOff x="1775160" y="2358720"/>
            <a:chExt cx="442440" cy="426600"/>
          </a:xfrm>
        </p:grpSpPr>
        <p:sp>
          <p:nvSpPr>
            <p:cNvPr id="222" name="Google Shape;253;p46"/>
            <p:cNvSpPr/>
            <p:nvPr/>
          </p:nvSpPr>
          <p:spPr>
            <a:xfrm>
              <a:off x="1953360" y="2532600"/>
              <a:ext cx="80640" cy="79920"/>
            </a:xfrm>
            <a:custGeom>
              <a:avLst/>
              <a:gdLst>
                <a:gd name="textAreaLeft" fmla="*/ 0 w 80640"/>
                <a:gd name="textAreaRight" fmla="*/ 81000 w 80640"/>
                <a:gd name="textAreaTop" fmla="*/ 0 h 79920"/>
                <a:gd name="textAreaBottom" fmla="*/ 80280 h 79920"/>
              </a:gdLst>
              <a:ahLst/>
              <a:cxnLst/>
              <a:rect l="textAreaLeft" t="textAreaTop" r="textAreaRight" b="textAreaBottom"/>
              <a:pathLst>
                <a:path w="2180" h="2163">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223" name="Google Shape;254;p46"/>
            <p:cNvSpPr/>
            <p:nvPr/>
          </p:nvSpPr>
          <p:spPr>
            <a:xfrm>
              <a:off x="1775160" y="2358720"/>
              <a:ext cx="442440" cy="426600"/>
            </a:xfrm>
            <a:custGeom>
              <a:avLst/>
              <a:gdLst>
                <a:gd name="textAreaLeft" fmla="*/ 0 w 442440"/>
                <a:gd name="textAreaRight" fmla="*/ 442800 w 442440"/>
                <a:gd name="textAreaTop" fmla="*/ 0 h 426600"/>
                <a:gd name="textAreaBottom" fmla="*/ 426960 h 426600"/>
              </a:gdLst>
              <a:ahLst/>
              <a:cxnLst/>
              <a:rect l="textAreaLeft" t="textAreaTop" r="textAreaRight" b="textAreaBottom"/>
              <a:pathLst>
                <a:path w="11913" h="11491">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6"/>
            </a:solidFill>
            <a:ln w="0">
              <a:noFill/>
            </a:ln>
          </p:spPr>
          <p:style>
            <a:lnRef idx="0">
              <a:scrgbClr r="0" g="0" b="0"/>
            </a:lnRef>
            <a:fillRef idx="0">
              <a:scrgbClr r="0" g="0" b="0"/>
            </a:fillRef>
            <a:effectRef idx="0">
              <a:scrgbClr r="0" g="0" b="0"/>
            </a:effectRef>
            <a:fontRef idx="minor"/>
          </p:style>
        </p:sp>
      </p:grpSp>
      <p:sp>
        <p:nvSpPr>
          <p:cNvPr id="224" name="Google Shape;245;p 1"/>
          <p:cNvSpPr/>
          <p:nvPr/>
        </p:nvSpPr>
        <p:spPr>
          <a:xfrm>
            <a:off x="3297600" y="959760"/>
            <a:ext cx="1543680" cy="1036800"/>
          </a:xfrm>
          <a:prstGeom prst="ellipse">
            <a:avLst/>
          </a:pr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225" name="Google Shape;245;p 2"/>
          <p:cNvSpPr/>
          <p:nvPr/>
        </p:nvSpPr>
        <p:spPr>
          <a:xfrm>
            <a:off x="7026840" y="1944720"/>
            <a:ext cx="1707480" cy="1113480"/>
          </a:xfrm>
          <a:prstGeom prst="ellipse">
            <a:avLst/>
          </a:pr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226" name="Google Shape;246;p 1"/>
          <p:cNvSpPr/>
          <p:nvPr/>
        </p:nvSpPr>
        <p:spPr>
          <a:xfrm>
            <a:off x="1259640" y="3958560"/>
            <a:ext cx="1707480" cy="1004400"/>
          </a:xfrm>
          <a:prstGeom prst="ellipse">
            <a:avLst/>
          </a:prstGeom>
          <a:blipFill rotWithShape="0">
            <a:blip r:embed="rId6"/>
            <a:srcRect/>
            <a:stretch/>
          </a:blipFill>
          <a:ln w="0">
            <a:noFill/>
          </a:ln>
        </p:spPr>
        <p:style>
          <a:lnRef idx="0">
            <a:scrgbClr r="0" g="0" b="0"/>
          </a:lnRef>
          <a:fillRef idx="0">
            <a:scrgbClr r="0" g="0" b="0"/>
          </a:fillRef>
          <a:effectRef idx="0">
            <a:scrgbClr r="0" g="0" b="0"/>
          </a:effectRef>
          <a:fontRef idx="minor"/>
        </p:style>
      </p:sp>
      <p:pic>
        <p:nvPicPr>
          <p:cNvPr id="227" name="Picture 3" descr="Right Curved White Arrow PNG Transparent Background, Free Download #41948 -  FreeIconsPNG"/>
          <p:cNvPicPr/>
          <p:nvPr/>
        </p:nvPicPr>
        <p:blipFill>
          <a:blip r:embed="rId7"/>
          <a:stretch/>
        </p:blipFill>
        <p:spPr>
          <a:xfrm rot="19297800">
            <a:off x="1384560" y="1107360"/>
            <a:ext cx="1434960" cy="1229400"/>
          </a:xfrm>
          <a:prstGeom prst="rect">
            <a:avLst/>
          </a:prstGeom>
          <a:ln w="0">
            <a:noFill/>
          </a:ln>
        </p:spPr>
      </p:pic>
      <p:pic>
        <p:nvPicPr>
          <p:cNvPr id="228" name="Picture 4" descr="Right Curved White Arrow PNG Transparent Background, Free Download #41948 -  FreeIconsPNG"/>
          <p:cNvPicPr/>
          <p:nvPr/>
        </p:nvPicPr>
        <p:blipFill>
          <a:blip r:embed="rId7"/>
          <a:stretch/>
        </p:blipFill>
        <p:spPr>
          <a:xfrm rot="624000">
            <a:off x="5498280" y="1025640"/>
            <a:ext cx="1561320" cy="1244160"/>
          </a:xfrm>
          <a:prstGeom prst="rect">
            <a:avLst/>
          </a:prstGeom>
          <a:ln w="0">
            <a:noFill/>
          </a:ln>
        </p:spPr>
      </p:pic>
      <p:pic>
        <p:nvPicPr>
          <p:cNvPr id="229" name="Picture 5" descr="Right Curved White Arrow PNG Transparent Background, Free Download #41948 -  FreeIconsPNG"/>
          <p:cNvPicPr/>
          <p:nvPr/>
        </p:nvPicPr>
        <p:blipFill>
          <a:blip r:embed="rId7"/>
          <a:stretch/>
        </p:blipFill>
        <p:spPr>
          <a:xfrm rot="7665000">
            <a:off x="6478920" y="3305160"/>
            <a:ext cx="1519200" cy="1299960"/>
          </a:xfrm>
          <a:prstGeom prst="rect">
            <a:avLst/>
          </a:prstGeom>
          <a:ln w="0">
            <a:noFill/>
          </a:ln>
        </p:spPr>
      </p:pic>
      <p:pic>
        <p:nvPicPr>
          <p:cNvPr id="230" name="Picture 6" descr="Right Curved White Arrow PNG Transparent Background, Free Download #41948 -  FreeIconsPNG"/>
          <p:cNvPicPr/>
          <p:nvPr/>
        </p:nvPicPr>
        <p:blipFill>
          <a:blip r:embed="rId7"/>
          <a:stretch/>
        </p:blipFill>
        <p:spPr>
          <a:xfrm rot="9893400">
            <a:off x="3076200" y="3961800"/>
            <a:ext cx="1547280" cy="1037520"/>
          </a:xfrm>
          <a:prstGeom prst="rect">
            <a:avLst/>
          </a:prstGeom>
          <a:ln w="0">
            <a:noFill/>
          </a:ln>
        </p:spPr>
      </p:pic>
      <p:sp>
        <p:nvSpPr>
          <p:cNvPr id="231" name="Google Shape;233;p 3"/>
          <p:cNvSpPr/>
          <p:nvPr/>
        </p:nvSpPr>
        <p:spPr>
          <a:xfrm>
            <a:off x="3156480" y="2334960"/>
            <a:ext cx="2563200" cy="379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600" b="0" strike="noStrike" spc="-1">
                <a:solidFill>
                  <a:srgbClr val="FFFFFF"/>
                </a:solidFill>
                <a:latin typeface="Montserrat ExtraBold"/>
                <a:ea typeface="Montserrat ExtraBold"/>
              </a:rPr>
              <a:t>Data to be streamed</a:t>
            </a:r>
            <a:endParaRPr lang="en-CA" sz="1600" b="0" strike="noStrike" spc="-1">
              <a:latin typeface="Arial"/>
            </a:endParaRPr>
          </a:p>
          <a:p>
            <a:pPr>
              <a:lnSpc>
                <a:spcPct val="100000"/>
              </a:lnSpc>
            </a:pPr>
            <a:endParaRPr lang="en-CA" sz="1600" b="0" strike="noStrike" spc="-1">
              <a:latin typeface="Arial"/>
            </a:endParaRPr>
          </a:p>
        </p:txBody>
      </p:sp>
      <p:sp>
        <p:nvSpPr>
          <p:cNvPr id="232" name="Google Shape;233;p 4"/>
          <p:cNvSpPr/>
          <p:nvPr/>
        </p:nvSpPr>
        <p:spPr>
          <a:xfrm>
            <a:off x="3130560" y="2775600"/>
            <a:ext cx="2386080" cy="828000"/>
          </a:xfrm>
          <a:prstGeom prst="rect">
            <a:avLst/>
          </a:prstGeom>
          <a:blipFill rotWithShape="0">
            <a:blip r:embed="rId8"/>
            <a:srcRect/>
            <a:stretch/>
          </a:blipFill>
          <a:ln w="0">
            <a:noFill/>
          </a:ln>
        </p:spPr>
        <p:style>
          <a:lnRef idx="0">
            <a:scrgbClr r="0" g="0" b="0"/>
          </a:lnRef>
          <a:fillRef idx="0">
            <a:scrgbClr r="0" g="0" b="0"/>
          </a:fillRef>
          <a:effectRef idx="0">
            <a:scrgbClr r="0" g="0" b="0"/>
          </a:effectRef>
          <a:fontRef idx="minor"/>
        </p:style>
      </p:sp>
      <p:pic>
        <p:nvPicPr>
          <p:cNvPr id="233" name="Picture 7" descr="Right Curved White Arrow PNG Transparent Background, Free Download #41948 -  FreeIconsPNG"/>
          <p:cNvPicPr/>
          <p:nvPr/>
        </p:nvPicPr>
        <p:blipFill>
          <a:blip r:embed="rId7"/>
          <a:stretch/>
        </p:blipFill>
        <p:spPr>
          <a:xfrm rot="10800000">
            <a:off x="1961280" y="2830680"/>
            <a:ext cx="1074960" cy="430560"/>
          </a:xfrm>
          <a:prstGeom prst="rect">
            <a:avLst/>
          </a:prstGeom>
          <a:ln w="0">
            <a:noFill/>
          </a:ln>
        </p:spPr>
      </p:pic>
      <p:sp>
        <p:nvSpPr>
          <p:cNvPr id="2" name="PlaceHolder 1"/>
          <p:cNvSpPr>
            <a:spLocks noGrp="1"/>
          </p:cNvSpPr>
          <p:nvPr>
            <p:ph type="sldNum" idx="9"/>
          </p:nvPr>
        </p:nvSpPr>
        <p:spPr/>
        <p:txBody>
          <a:bodyPr/>
          <a:lstStyle/>
          <a:p>
            <a:fld id="{632C844C-711E-4567-AAF8-355023F96B30}" type="slidenum">
              <a:t>14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marL="155520" indent="0">
              <a:lnSpc>
                <a:spcPct val="100000"/>
              </a:lnSpc>
              <a:buNone/>
              <a:tabLst>
                <a:tab pos="0" algn="l"/>
              </a:tabLst>
            </a:pPr>
            <a:r>
              <a:rPr lang="en-US" sz="2400" b="0" strike="noStrike" spc="-1">
                <a:solidFill>
                  <a:schemeClr val="accent1"/>
                </a:solidFill>
                <a:latin typeface="Calibri"/>
              </a:rPr>
              <a:t>Project Overview</a:t>
            </a:r>
            <a:endParaRPr lang="en-CA" sz="2400" b="0" strike="noStrike" spc="-1">
              <a:latin typeface="Arial"/>
            </a:endParaRPr>
          </a:p>
        </p:txBody>
      </p:sp>
      <p:sp>
        <p:nvSpPr>
          <p:cNvPr id="185"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155520">
              <a:lnSpc>
                <a:spcPct val="100000"/>
              </a:lnSpc>
              <a:buClr>
                <a:srgbClr val="FFFFFF"/>
              </a:buClr>
              <a:buSzPct val="45000"/>
              <a:buFont typeface="Wingdings" charset="2"/>
              <a:buChar char=""/>
              <a:tabLst>
                <a:tab pos="0" algn="l"/>
              </a:tabLst>
            </a:pPr>
            <a:r>
              <a:rPr lang="en-US" sz="2400" b="0" strike="noStrike" spc="-1">
                <a:solidFill>
                  <a:schemeClr val="lt1"/>
                </a:solidFill>
                <a:latin typeface="Constantia"/>
              </a:rPr>
              <a:t>Our project is an exploration into various facets of technology and tools, aiming to leverage their advantages while navigating the encountered challenges. This venture comprises a diverse set of components, each meticulously chosen to contribute to our project's success.</a:t>
            </a:r>
            <a:endParaRPr lang="en-CA" sz="2400" b="0" strike="noStrike" spc="-1">
              <a:latin typeface="Arial"/>
            </a:endParaRPr>
          </a:p>
        </p:txBody>
      </p:sp>
      <p:sp>
        <p:nvSpPr>
          <p:cNvPr id="4" name="PlaceHolder 3"/>
          <p:cNvSpPr>
            <a:spLocks noGrp="1"/>
          </p:cNvSpPr>
          <p:nvPr>
            <p:ph type="sldNum" idx="3"/>
          </p:nvPr>
        </p:nvSpPr>
        <p:spPr/>
        <p:txBody>
          <a:bodyPr/>
          <a:lstStyle/>
          <a:p>
            <a:fld id="{DA905E27-ED7D-4509-A7AD-9B41E059C90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lnSpc>
                <a:spcPct val="100000"/>
              </a:lnSpc>
              <a:buNone/>
            </a:pPr>
            <a:r>
              <a:rPr lang="en-US" sz="2400" b="0" strike="noStrike" spc="-1">
                <a:solidFill>
                  <a:schemeClr val="accent1"/>
                </a:solidFill>
                <a:latin typeface="Calibri"/>
              </a:rPr>
              <a:t>Advantages and Challenges:</a:t>
            </a:r>
            <a:endParaRPr lang="en-CA" sz="2400" b="0" strike="noStrike" spc="-1">
              <a:latin typeface="Arial"/>
            </a:endParaRPr>
          </a:p>
        </p:txBody>
      </p:sp>
      <p:sp>
        <p:nvSpPr>
          <p:cNvPr id="187" name="PlaceHolder 2"/>
          <p:cNvSpPr>
            <a:spLocks noGrp="1"/>
          </p:cNvSpPr>
          <p:nvPr>
            <p:ph/>
          </p:nvPr>
        </p:nvSpPr>
        <p:spPr>
          <a:xfrm>
            <a:off x="504000" y="1326600"/>
            <a:ext cx="9396000" cy="3288240"/>
          </a:xfrm>
          <a:prstGeom prst="rect">
            <a:avLst/>
          </a:prstGeom>
          <a:noFill/>
          <a:ln w="0">
            <a:noFill/>
          </a:ln>
        </p:spPr>
        <p:txBody>
          <a:bodyPr lIns="0" tIns="0" rIns="0" bIns="0" anchor="t">
            <a:normAutofit/>
          </a:bodyPr>
          <a:lstStyle/>
          <a:p>
            <a:pPr marL="432000" indent="-324000">
              <a:lnSpc>
                <a:spcPct val="100000"/>
              </a:lnSpc>
              <a:buClr>
                <a:srgbClr val="FFFFFF"/>
              </a:buClr>
              <a:buSzPct val="45000"/>
              <a:buFont typeface="Wingdings" charset="2"/>
              <a:buChar char=""/>
            </a:pPr>
            <a:r>
              <a:rPr lang="en-US" sz="2000" b="0" strike="noStrike" spc="-1">
                <a:solidFill>
                  <a:schemeClr val="lt1"/>
                </a:solidFill>
                <a:latin typeface="Constantia"/>
              </a:rPr>
              <a:t>Throughout the project, we've uncovered numerous advantages in the technologies and tools we employed, enhancing our efficiency and productivity. Simultaneously, we've encountered challenges that have tested our problem-solving abilities, fostering growth and learning within our team.</a:t>
            </a:r>
            <a:endParaRPr lang="en-CA" sz="2000" b="0" strike="noStrike" spc="-1">
              <a:latin typeface="Arial"/>
            </a:endParaRPr>
          </a:p>
        </p:txBody>
      </p:sp>
      <p:sp>
        <p:nvSpPr>
          <p:cNvPr id="4" name="PlaceHolder 3"/>
          <p:cNvSpPr>
            <a:spLocks noGrp="1"/>
          </p:cNvSpPr>
          <p:nvPr>
            <p:ph type="sldNum" idx="6"/>
          </p:nvPr>
        </p:nvSpPr>
        <p:spPr/>
        <p:txBody>
          <a:bodyPr/>
          <a:lstStyle/>
          <a:p>
            <a:fld id="{DF1F2133-A771-41FF-BDEE-8AFE221B61F4}"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lnSpc>
                <a:spcPct val="100000"/>
              </a:lnSpc>
              <a:buNone/>
            </a:pPr>
            <a:r>
              <a:rPr lang="en-US" sz="2400" b="1" strike="noStrike" spc="-1">
                <a:solidFill>
                  <a:schemeClr val="accent1"/>
                </a:solidFill>
                <a:latin typeface="Calibri"/>
              </a:rPr>
              <a:t>Technology and Tool Stack:</a:t>
            </a:r>
            <a:endParaRPr lang="en-CA" sz="2400" b="0" strike="noStrike" spc="-1">
              <a:latin typeface="Arial"/>
            </a:endParaRPr>
          </a:p>
        </p:txBody>
      </p:sp>
      <p:sp>
        <p:nvSpPr>
          <p:cNvPr id="189" name="PlaceHolder 2"/>
          <p:cNvSpPr>
            <a:spLocks noGrp="1"/>
          </p:cNvSpPr>
          <p:nvPr>
            <p:ph/>
          </p:nvPr>
        </p:nvSpPr>
        <p:spPr>
          <a:xfrm>
            <a:off x="504000" y="1326600"/>
            <a:ext cx="9396000" cy="3288240"/>
          </a:xfrm>
          <a:prstGeom prst="rect">
            <a:avLst/>
          </a:prstGeom>
          <a:noFill/>
          <a:ln w="0">
            <a:noFill/>
          </a:ln>
        </p:spPr>
        <p:txBody>
          <a:bodyPr lIns="0" tIns="0" rIns="0" bIns="0" anchor="t">
            <a:normAutofit/>
          </a:bodyPr>
          <a:lstStyle/>
          <a:p>
            <a:pPr marL="155520">
              <a:lnSpc>
                <a:spcPct val="100000"/>
              </a:lnSpc>
              <a:buClr>
                <a:srgbClr val="FFFFFF"/>
              </a:buClr>
              <a:buSzPct val="45000"/>
              <a:buFont typeface="Wingdings" charset="2"/>
              <a:buChar char=""/>
              <a:tabLst>
                <a:tab pos="0" algn="l"/>
              </a:tabLst>
            </a:pPr>
            <a:r>
              <a:rPr lang="en-US" sz="2400" b="0" strike="noStrike" spc="-1">
                <a:solidFill>
                  <a:schemeClr val="lt1"/>
                </a:solidFill>
                <a:latin typeface="Constantia"/>
              </a:rPr>
              <a:t>To realize our project's goals, we've assembled a comprehensive technology and tool stack. This stack encompasses a range of software and hardware components, each serving a distinct purpose in our project's ecosystem</a:t>
            </a:r>
            <a:endParaRPr lang="en-CA" sz="2400" b="0" strike="noStrike" spc="-1">
              <a:latin typeface="Arial"/>
            </a:endParaRPr>
          </a:p>
        </p:txBody>
      </p:sp>
      <p:sp>
        <p:nvSpPr>
          <p:cNvPr id="4" name="PlaceHolder 3"/>
          <p:cNvSpPr>
            <a:spLocks noGrp="1"/>
          </p:cNvSpPr>
          <p:nvPr>
            <p:ph type="sldNum" idx="6"/>
          </p:nvPr>
        </p:nvSpPr>
        <p:spPr/>
        <p:txBody>
          <a:bodyPr/>
          <a:lstStyle/>
          <a:p>
            <a:fld id="{AEB1F66A-2A69-46C6-93F8-6CC9BAFDE12E}"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44000" y="72000"/>
            <a:ext cx="9540000" cy="648000"/>
          </a:xfrm>
          <a:prstGeom prst="rect">
            <a:avLst/>
          </a:prstGeom>
          <a:noFill/>
          <a:ln w="0">
            <a:noFill/>
          </a:ln>
        </p:spPr>
        <p:txBody>
          <a:bodyPr lIns="0" tIns="0" rIns="0" bIns="0" anchor="ctr">
            <a:noAutofit/>
          </a:bodyPr>
          <a:lstStyle/>
          <a:p>
            <a:pPr indent="0">
              <a:lnSpc>
                <a:spcPct val="100000"/>
              </a:lnSpc>
              <a:buNone/>
            </a:pPr>
            <a:r>
              <a:rPr lang="en-US" sz="2400" b="0" strike="noStrike" spc="-1">
                <a:solidFill>
                  <a:schemeClr val="accent1"/>
                </a:solidFill>
                <a:latin typeface="Calibri"/>
              </a:rPr>
              <a:t>Advantages and Challenges:</a:t>
            </a:r>
            <a:endParaRPr lang="en-CA" sz="2400" b="0" strike="noStrike" spc="-1">
              <a:latin typeface="Arial"/>
            </a:endParaRPr>
          </a:p>
        </p:txBody>
      </p:sp>
      <p:sp>
        <p:nvSpPr>
          <p:cNvPr id="191" name="PlaceHolder 2"/>
          <p:cNvSpPr>
            <a:spLocks noGrp="1"/>
          </p:cNvSpPr>
          <p:nvPr>
            <p:ph/>
          </p:nvPr>
        </p:nvSpPr>
        <p:spPr>
          <a:xfrm>
            <a:off x="504000" y="1326600"/>
            <a:ext cx="9396000" cy="3288240"/>
          </a:xfrm>
          <a:prstGeom prst="rect">
            <a:avLst/>
          </a:prstGeom>
          <a:noFill/>
          <a:ln w="0">
            <a:noFill/>
          </a:ln>
        </p:spPr>
        <p:txBody>
          <a:bodyPr lIns="0" tIns="0" rIns="0" bIns="0" anchor="t">
            <a:normAutofit/>
          </a:bodyPr>
          <a:lstStyle/>
          <a:p>
            <a:pPr marL="432000" indent="-324000">
              <a:lnSpc>
                <a:spcPct val="100000"/>
              </a:lnSpc>
              <a:buClr>
                <a:srgbClr val="FFFFFF"/>
              </a:buClr>
              <a:buSzPct val="45000"/>
              <a:buFont typeface="Wingdings" charset="2"/>
              <a:buChar char=""/>
            </a:pPr>
            <a:r>
              <a:rPr lang="en-US" sz="2000" b="0" strike="noStrike" spc="-1">
                <a:solidFill>
                  <a:schemeClr val="lt1"/>
                </a:solidFill>
                <a:latin typeface="Constantia"/>
              </a:rPr>
              <a:t>Throughout the project, we've uncovered numerous advantages in the technologies and tools we employed, enhancing our efficiency and productivity. Simultaneously, we've encountered challenges that have tested our problem-solving abilities, fostering growth and learning within our team.</a:t>
            </a:r>
            <a:endParaRPr lang="en-CA" sz="2000" b="0" strike="noStrike" spc="-1">
              <a:latin typeface="Arial"/>
            </a:endParaRPr>
          </a:p>
        </p:txBody>
      </p:sp>
      <p:sp>
        <p:nvSpPr>
          <p:cNvPr id="4" name="PlaceHolder 3"/>
          <p:cNvSpPr>
            <a:spLocks noGrp="1"/>
          </p:cNvSpPr>
          <p:nvPr>
            <p:ph type="sldNum" idx="6"/>
          </p:nvPr>
        </p:nvSpPr>
        <p:spPr/>
        <p:txBody>
          <a:bodyPr/>
          <a:lstStyle/>
          <a:p>
            <a:fld id="{F298DAD5-B535-4856-8096-8778EA42F6F3}"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p:nvPr>
        </p:nvSpPr>
        <p:spPr>
          <a:xfrm>
            <a:off x="504000" y="1326600"/>
            <a:ext cx="939600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193" name="Google Shape;273;p49"/>
          <p:cNvSpPr/>
          <p:nvPr/>
        </p:nvSpPr>
        <p:spPr>
          <a:xfrm>
            <a:off x="643680" y="119160"/>
            <a:ext cx="6596640" cy="581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pPr>
            <a:r>
              <a:rPr lang="en-US" sz="3200" b="0" strike="noStrike" spc="-1">
                <a:solidFill>
                  <a:srgbClr val="FFFFFF"/>
                </a:solidFill>
                <a:latin typeface="Montserrat ExtraBold"/>
                <a:ea typeface="Montserrat ExtraBold"/>
              </a:rPr>
              <a:t>Zoo keeper Terminal</a:t>
            </a:r>
            <a:endParaRPr lang="en-CA" sz="3200" b="0" strike="noStrike" spc="-1">
              <a:latin typeface="Arial"/>
            </a:endParaRPr>
          </a:p>
        </p:txBody>
      </p:sp>
      <p:sp>
        <p:nvSpPr>
          <p:cNvPr id="194" name="Google Shape;233;p46"/>
          <p:cNvSpPr/>
          <p:nvPr/>
        </p:nvSpPr>
        <p:spPr>
          <a:xfrm>
            <a:off x="81360" y="792360"/>
            <a:ext cx="8980920" cy="4350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sldNum" idx="6"/>
          </p:nvPr>
        </p:nvSpPr>
        <p:spPr/>
        <p:txBody>
          <a:bodyPr/>
          <a:lstStyle/>
          <a:p>
            <a:fld id="{520B2F9B-D961-4ED0-9D80-466C2F480081}" type="slidenum">
              <a:t>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Google Shape;273;p 1"/>
          <p:cNvSpPr/>
          <p:nvPr/>
        </p:nvSpPr>
        <p:spPr>
          <a:xfrm>
            <a:off x="643680" y="119160"/>
            <a:ext cx="6596640" cy="581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pPr>
            <a:r>
              <a:rPr lang="en-US" sz="3200" b="0" strike="noStrike" spc="-1">
                <a:solidFill>
                  <a:srgbClr val="FFFFFF"/>
                </a:solidFill>
                <a:latin typeface="Montserrat ExtraBold"/>
                <a:ea typeface="Montserrat ExtraBold"/>
              </a:rPr>
              <a:t>Kafka Terminal</a:t>
            </a:r>
            <a:endParaRPr lang="en-CA" sz="3200" b="0" strike="noStrike" spc="-1">
              <a:latin typeface="Arial"/>
            </a:endParaRPr>
          </a:p>
        </p:txBody>
      </p:sp>
      <p:sp>
        <p:nvSpPr>
          <p:cNvPr id="196" name="Google Shape;233;p 1"/>
          <p:cNvSpPr/>
          <p:nvPr/>
        </p:nvSpPr>
        <p:spPr>
          <a:xfrm>
            <a:off x="81360" y="792360"/>
            <a:ext cx="8980920" cy="4350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2" name="PlaceHolder 1"/>
          <p:cNvSpPr>
            <a:spLocks noGrp="1"/>
          </p:cNvSpPr>
          <p:nvPr>
            <p:ph type="sldNum" idx="6"/>
          </p:nvPr>
        </p:nvSpPr>
        <p:spPr/>
        <p:txBody>
          <a:bodyPr/>
          <a:lstStyle/>
          <a:p>
            <a:fld id="{D8850422-6BA9-461F-BDF3-C0D54DA15F8D}"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Google Shape;214;p44"/>
          <p:cNvSpPr txBox="1"/>
          <p:nvPr/>
        </p:nvSpPr>
        <p:spPr>
          <a:xfrm>
            <a:off x="938880" y="375480"/>
            <a:ext cx="4628880" cy="941040"/>
          </a:xfrm>
          <a:prstGeom prst="rect">
            <a:avLst/>
          </a:prstGeom>
          <a:noFill/>
          <a:ln w="0">
            <a:noFill/>
          </a:ln>
        </p:spPr>
        <p:txBody>
          <a:bodyPr tIns="91440" bIns="91440" anchor="t">
            <a:noAutofit/>
          </a:bodyPr>
          <a:lstStyle/>
          <a:p>
            <a:pPr>
              <a:lnSpc>
                <a:spcPct val="100000"/>
              </a:lnSpc>
              <a:tabLst>
                <a:tab pos="0" algn="l"/>
              </a:tabLst>
            </a:pPr>
            <a:r>
              <a:rPr lang="en" sz="2400" b="0" strike="noStrike" spc="-1">
                <a:solidFill>
                  <a:schemeClr val="accent1"/>
                </a:solidFill>
                <a:latin typeface="Calibri"/>
              </a:rPr>
              <a:t>Spark Streaming</a:t>
            </a:r>
            <a:endParaRPr lang="en-CA" sz="2400" b="0" strike="noStrike" spc="-1">
              <a:latin typeface="Arial"/>
            </a:endParaRPr>
          </a:p>
        </p:txBody>
      </p:sp>
      <p:sp>
        <p:nvSpPr>
          <p:cNvPr id="198" name="Google Shape;215;p44"/>
          <p:cNvSpPr txBox="1"/>
          <p:nvPr/>
        </p:nvSpPr>
        <p:spPr>
          <a:xfrm>
            <a:off x="86040" y="1065600"/>
            <a:ext cx="5248080" cy="370188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FFFFFF"/>
                </a:solidFill>
                <a:latin typeface="Söhne"/>
              </a:rPr>
              <a:t>Spark Streaming, built on Apache Spark, offers scalable, high-throughput, and fault-tolerant stream processing for real-time data. It uses the same programming model as batch processing in Spark, supporting data sources like Kafka, Flume, and HDFS, with features like windowed operations and fault tolerance. It's a potent foundation for real-time data stream tools and applications..</a:t>
            </a:r>
            <a:endParaRPr lang="en-CA" sz="1600" b="0" strike="noStrike" spc="-1">
              <a:latin typeface="Arial"/>
            </a:endParaRPr>
          </a:p>
          <a:p>
            <a:pPr marL="139680">
              <a:lnSpc>
                <a:spcPct val="100000"/>
              </a:lnSpc>
              <a:tabLst>
                <a:tab pos="0" algn="l"/>
              </a:tabLst>
            </a:pPr>
            <a:r>
              <a:rPr sz="2000"/>
              <a:t/>
            </a:r>
            <a:br>
              <a:rPr sz="2000"/>
            </a:br>
            <a:endParaRPr lang="en-CA" sz="2000" b="0" strike="noStrike" spc="-1">
              <a:latin typeface="Arial"/>
            </a:endParaRPr>
          </a:p>
          <a:p>
            <a:pPr>
              <a:lnSpc>
                <a:spcPct val="100000"/>
              </a:lnSpc>
              <a:tabLst>
                <a:tab pos="0" algn="l"/>
              </a:tabLst>
            </a:pPr>
            <a:endParaRPr lang="en-CA" sz="1600" b="0" strike="noStrike" spc="-1">
              <a:latin typeface="Arial"/>
            </a:endParaRPr>
          </a:p>
        </p:txBody>
      </p:sp>
      <p:sp>
        <p:nvSpPr>
          <p:cNvPr id="2" name="PlaceHolder 1"/>
          <p:cNvSpPr>
            <a:spLocks noGrp="1"/>
          </p:cNvSpPr>
          <p:nvPr>
            <p:ph type="sldNum" idx="9"/>
          </p:nvPr>
        </p:nvSpPr>
        <p:spPr/>
        <p:txBody>
          <a:bodyPr/>
          <a:lstStyle/>
          <a:p>
            <a:fld id="{385ED01C-233E-45F5-9D3D-204F51E1D005}"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CA" sz="3200" b="0" strike="noStrike" spc="-1">
              <a:latin typeface="Arial"/>
            </a:endParaRPr>
          </a:p>
        </p:txBody>
      </p:sp>
      <p:sp>
        <p:nvSpPr>
          <p:cNvPr id="200" name="Google Shape;215;p 1"/>
          <p:cNvSpPr txBox="1"/>
          <p:nvPr/>
        </p:nvSpPr>
        <p:spPr>
          <a:xfrm>
            <a:off x="0" y="136440"/>
            <a:ext cx="7403040" cy="868320"/>
          </a:xfrm>
          <a:prstGeom prst="rect">
            <a:avLst/>
          </a:prstGeom>
          <a:noFill/>
          <a:ln w="0">
            <a:noFill/>
          </a:ln>
        </p:spPr>
        <p:txBody>
          <a:bodyPr tIns="91440" bIns="91440" anchor="t">
            <a:noAutofit/>
          </a:bodyPr>
          <a:lstStyle/>
          <a:p>
            <a:pPr>
              <a:lnSpc>
                <a:spcPct val="100000"/>
              </a:lnSpc>
              <a:tabLst>
                <a:tab pos="0" algn="l"/>
              </a:tabLst>
            </a:pPr>
            <a:r>
              <a:rPr lang="en-US" sz="1600" b="0" strike="noStrike" spc="-1">
                <a:solidFill>
                  <a:srgbClr val="03495C"/>
                </a:solidFill>
                <a:latin typeface="Söhne"/>
              </a:rPr>
              <a:t>Architecture Stream</a:t>
            </a:r>
            <a:r>
              <a:rPr lang="en-US" sz="1600" b="0" strike="noStrike" spc="-1">
                <a:solidFill>
                  <a:srgbClr val="FFFFFF"/>
                </a:solidFill>
                <a:latin typeface="Söhne"/>
              </a:rPr>
              <a:t>  high-level overview of the architecture implemented. We have data streaming in from Kafka, which is consumed by Spark Streaming. Spark Streaming processes the data in real-time, and the results are stored in Hive for later analysis.</a:t>
            </a:r>
            <a:endParaRPr lang="en-CA" sz="1600" b="0" strike="noStrike" spc="-1">
              <a:latin typeface="Arial"/>
            </a:endParaRPr>
          </a:p>
        </p:txBody>
      </p:sp>
      <p:sp>
        <p:nvSpPr>
          <p:cNvPr id="201" name="Google Shape;215;p 2"/>
          <p:cNvSpPr/>
          <p:nvPr/>
        </p:nvSpPr>
        <p:spPr>
          <a:xfrm>
            <a:off x="577800" y="1677240"/>
            <a:ext cx="6647400" cy="807120"/>
          </a:xfrm>
          <a:prstGeom prst="rect">
            <a:avLst/>
          </a:prstGeom>
          <a:noFill/>
          <a:ln w="0">
            <a:noFill/>
          </a:ln>
        </p:spPr>
        <p:style>
          <a:lnRef idx="0">
            <a:scrgbClr r="0" g="0" b="0"/>
          </a:lnRef>
          <a:fillRef idx="0">
            <a:scrgbClr r="0" g="0" b="0"/>
          </a:fillRef>
          <a:effectRef idx="0">
            <a:scrgbClr r="0" g="0" b="0"/>
          </a:effectRef>
          <a:fontRef idx="minor"/>
        </p:style>
      </p:sp>
      <p:pic>
        <p:nvPicPr>
          <p:cNvPr id="202" name="Picture 1"/>
          <p:cNvPicPr/>
          <p:nvPr/>
        </p:nvPicPr>
        <p:blipFill>
          <a:blip r:embed="rId2"/>
          <a:stretch/>
        </p:blipFill>
        <p:spPr>
          <a:xfrm>
            <a:off x="797760" y="1423800"/>
            <a:ext cx="6021360" cy="2781000"/>
          </a:xfrm>
          <a:prstGeom prst="rect">
            <a:avLst/>
          </a:prstGeom>
          <a:ln w="0">
            <a:noFill/>
          </a:ln>
        </p:spPr>
      </p:pic>
      <p:sp>
        <p:nvSpPr>
          <p:cNvPr id="3" name="PlaceHolder 2"/>
          <p:cNvSpPr>
            <a:spLocks noGrp="1"/>
          </p:cNvSpPr>
          <p:nvPr>
            <p:ph type="sldNum" idx="9"/>
          </p:nvPr>
        </p:nvSpPr>
        <p:spPr/>
        <p:txBody>
          <a:bodyPr/>
          <a:lstStyle/>
          <a:p>
            <a:fld id="{6C39F899-CC60-4D58-B2C4-D47D00701B96}" type="slidenum">
              <a:t>9</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415</Words>
  <Application>Microsoft Office PowerPoint</Application>
  <PresentationFormat>Custom</PresentationFormat>
  <Paragraphs>71</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Office Theme</vt:lpstr>
      <vt:lpstr>Office Theme</vt:lpstr>
      <vt:lpstr>Office Theme</vt:lpstr>
      <vt:lpstr>Big Data Technology ProjectProject</vt:lpstr>
      <vt:lpstr>Project Overview</vt:lpstr>
      <vt:lpstr>Advantages and Challenges:</vt:lpstr>
      <vt:lpstr>Technology and Tool Stack:</vt:lpstr>
      <vt:lpstr>Advantages and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subject/>
  <dc:creator/>
  <dc:description/>
  <cp:lastModifiedBy>USER</cp:lastModifiedBy>
  <cp:revision>3</cp:revision>
  <dcterms:created xsi:type="dcterms:W3CDTF">2023-10-07T16:56:28Z</dcterms:created>
  <dcterms:modified xsi:type="dcterms:W3CDTF">2023-10-07T23:04:29Z</dcterms:modified>
  <dc:language>en-CA</dc:language>
</cp:coreProperties>
</file>