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415CA-E22D-4C0A-BF7B-E4E1DB55A60A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30A12-060A-45A6-A735-EA374A6F8D9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3105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C56B-DC57-4D3E-BF24-1397EC049BE8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Qualitätsmanagement (Marcel Judth HTL Villach 5.AHIFS)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FD82-12AC-46C6-B463-B5FBE0422A97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Qualitätsmanagement (Marcel Judth HTL Villach 5.AHIFS)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2674-08B7-4588-8626-5E516F7856BC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Qualitätsmanagement (Marcel Judth HTL Villach 5.AHIFS)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3F98-623D-4002-8316-B592C7F3AFE8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Qualitätsmanagement (Marcel Judth HTL Villach 5.AHIFS)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BD9C-75BE-4859-A784-637524B61DA3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Qualitätsmanagement (Marcel Judth HTL Villach 5.AHIFS)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570B-FA94-485E-9E8E-A75173FD6965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Qualitätsmanagement (Marcel Judth HTL Villach 5.AHIFS)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46C4-A9B1-4BFB-992B-CD2DC9A22F76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Qualitätsmanagement (Marcel Judth HTL Villach 5.AHIFS)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2A93-EEAC-48EB-9638-4E96BC73F7EA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Qualitätsmanagement (Marcel Judth HTL Villach 5.AHIFS)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D0C5-EABF-4B95-8FF7-12A8463CE054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Qualitätsmanagement (Marcel Judth HTL Villach 5.AHIFS)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D7F2-00E9-4044-BC42-E1B3B0ADA54A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Qualitätsmanagement (Marcel Judth HTL Villach 5.AHIFS)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742ABFB-31A1-4753-893A-115AFA93F0B7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Qualitätsmanagement (Marcel Judth HTL Villach 5.AHIFS)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EC403F1-35D7-4B8D-8DD2-0C608B90267E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Qualitätsmanagement (Marcel Judth HTL Villach 5.AHIFS)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B3741-A2A4-4D62-BDB2-4CC264D9A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Qualitätsmanagement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04C1EB-7880-4B1B-AEA4-C021CA3D2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Melanie </a:t>
            </a:r>
            <a:r>
              <a:rPr lang="de-AT" dirty="0" err="1"/>
              <a:t>Bugelnig</a:t>
            </a:r>
            <a:r>
              <a:rPr lang="de-AT" dirty="0"/>
              <a:t>, Julian Blaschke, </a:t>
            </a:r>
            <a:r>
              <a:rPr lang="de-AT" dirty="0" err="1"/>
              <a:t>Valon</a:t>
            </a:r>
            <a:r>
              <a:rPr lang="de-AT" dirty="0"/>
              <a:t> Berisa und Marcel Judth</a:t>
            </a:r>
          </a:p>
          <a:p>
            <a:r>
              <a:rPr lang="de-AT" dirty="0"/>
              <a:t>5. AHIFS (2018/19)</a:t>
            </a:r>
          </a:p>
        </p:txBody>
      </p:sp>
    </p:spTree>
    <p:extLst>
      <p:ext uri="{BB962C8B-B14F-4D97-AF65-F5344CB8AC3E}">
        <p14:creationId xmlns:p14="http://schemas.microsoft.com/office/powerpoint/2010/main" val="288615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B3F06-F428-43F3-BE67-C2DF4359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Dokumentation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C48CD-CC9B-41F8-9312-E79084DB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Detaillierte Beschreibung der Tätigkeiten für einen Arbeitsplatz im Unternehmen</a:t>
            </a:r>
          </a:p>
          <a:p>
            <a:r>
              <a:rPr lang="de-AT" dirty="0"/>
              <a:t>Besteht aus:</a:t>
            </a:r>
          </a:p>
          <a:p>
            <a:pPr lvl="1"/>
            <a:r>
              <a:rPr lang="de-AT" dirty="0"/>
              <a:t>QM-Handbuch</a:t>
            </a:r>
          </a:p>
          <a:p>
            <a:pPr lvl="1"/>
            <a:r>
              <a:rPr lang="de-AT" dirty="0"/>
              <a:t>QM-Prozessbeschreibung</a:t>
            </a:r>
          </a:p>
          <a:p>
            <a:pPr lvl="1"/>
            <a:r>
              <a:rPr lang="de-AT" dirty="0"/>
              <a:t>QM Detailanweisungen (Arbeits- und Prüfanweisungen, Checklisten. Usw.)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599401-51FF-405C-BC11-BD85940A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Qualitätsanagement</a:t>
            </a:r>
            <a:r>
              <a:rPr lang="en-US" dirty="0"/>
              <a:t> (Marcel Judth, HTL-Villach 5.AHIFS)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AD46B2-332C-43F8-9BE3-26F88F0B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7D473-C110-4D36-AD4F-F1361E5B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Dokumentation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A1F53C-85A8-4F69-8184-B8CA72AE0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Internationale Norm für Qualitätsmanagement ISO 9001</a:t>
            </a:r>
          </a:p>
          <a:p>
            <a:pPr lvl="1"/>
            <a:r>
              <a:rPr lang="de-AT" dirty="0"/>
              <a:t>Klares Rahmenwerk für die Operationen in einer Organisation</a:t>
            </a:r>
          </a:p>
          <a:p>
            <a:pPr lvl="1"/>
            <a:r>
              <a:rPr lang="de-AT" dirty="0"/>
              <a:t>Ermöglicht die Konsistenz von Prozessen</a:t>
            </a:r>
          </a:p>
          <a:p>
            <a:pPr lvl="1"/>
            <a:r>
              <a:rPr lang="de-AT" dirty="0"/>
              <a:t>Bietet einen Nachweis für das Erreichen der Zielsetzung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F620B8-9747-43F8-AFBB-2BF19EDE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Qualitätsmanagement (Marcel Judth HTL Villach 5.AHIFS)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3CDE0F-CA4C-4AF1-A24A-DC957C75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2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AFC40-299D-4D82-9609-EB1731BA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de-AT"/>
              <a:t>QMS Dokumentationshierarchie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6E0744-B562-4BD5-9E45-41E52148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/>
              <a:t>Qualitätsmanagement (Marcel Judth HTL Villach 5.AHIFS)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E510C7-61B2-4F37-81D4-03C8D4CA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nhaltsplatzhalter 5" descr="https://advisera.com/wp-content/uploads/sites/3/2015/06/QMS_hierarchy_DE.png">
            <a:extLst>
              <a:ext uri="{FF2B5EF4-FFF2-40B4-BE49-F238E27FC236}">
                <a16:creationId xmlns:a16="http://schemas.microsoft.com/office/drawing/2014/main" id="{032FCDB6-71DD-4743-B90D-06BDDCFB0A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2717800"/>
            <a:ext cx="4619625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8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430A6-02D8-45A3-8370-454186CE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9313E3-1130-433E-830D-A83A6234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Nicht all Informationen als separates Dokument</a:t>
            </a:r>
          </a:p>
          <a:p>
            <a:r>
              <a:rPr lang="de-AT" dirty="0"/>
              <a:t>Flexibel</a:t>
            </a:r>
          </a:p>
          <a:p>
            <a:pPr lvl="1"/>
            <a:r>
              <a:rPr lang="de-AT" dirty="0"/>
              <a:t>Qualitätshandbuch</a:t>
            </a:r>
          </a:p>
          <a:p>
            <a:pPr lvl="1"/>
            <a:r>
              <a:rPr lang="de-AT" dirty="0"/>
              <a:t>Qualitätspolitik</a:t>
            </a:r>
          </a:p>
          <a:p>
            <a:pPr lvl="1"/>
            <a:r>
              <a:rPr lang="de-AT" dirty="0"/>
              <a:t>Qualitätsverfahren</a:t>
            </a:r>
          </a:p>
          <a:p>
            <a:pPr lvl="1"/>
            <a:r>
              <a:rPr lang="de-AT" dirty="0"/>
              <a:t>Arbeitsanweisungen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DC5EAE-A011-4D86-A97F-874A5B6E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Qualitätsmanagement (Marcel Judth HTL Villach 5.AHIFS)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67EF72-9BA8-450B-A226-4E2B9448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0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70781-E4E8-47FC-B60C-B6B565BA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Qualitätshandbuch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A42A3-0266-4BED-AEE1-33086B5B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Geeignet für Organisation</a:t>
            </a:r>
          </a:p>
          <a:p>
            <a:r>
              <a:rPr lang="de-AT" dirty="0"/>
              <a:t>Struktur und Inhalt abhängig von der Größe der Organisation</a:t>
            </a:r>
          </a:p>
          <a:p>
            <a:r>
              <a:rPr lang="de-AT" dirty="0"/>
              <a:t>Beinhaltet:</a:t>
            </a:r>
          </a:p>
          <a:p>
            <a:pPr lvl="1"/>
            <a:r>
              <a:rPr lang="de-AT" dirty="0"/>
              <a:t>Anwendungsbereich</a:t>
            </a:r>
          </a:p>
          <a:p>
            <a:pPr lvl="1"/>
            <a:r>
              <a:rPr lang="de-AT" dirty="0"/>
              <a:t>Ausnahmen von der Norm</a:t>
            </a:r>
          </a:p>
          <a:p>
            <a:pPr lvl="1"/>
            <a:r>
              <a:rPr lang="de-AT" dirty="0"/>
              <a:t>Verweise auf die relevanten Dokumente</a:t>
            </a:r>
          </a:p>
          <a:p>
            <a:pPr lvl="1"/>
            <a:r>
              <a:rPr lang="de-AT" dirty="0"/>
              <a:t>Geschäftsprozessmodell</a:t>
            </a:r>
          </a:p>
          <a:p>
            <a:pPr lvl="1"/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82F1C8-68CF-4059-83F9-673C6097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Qualitätsmanagement (Marcel Judth HTL Villach 5.AHIFS)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FA5277-B8B8-4433-96F4-A9FC6DD8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5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DA67D-AFC5-4B56-8FF3-927EA0AB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Qualitätspolitik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5FC382-81FE-4850-A89D-2EFB9BD3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Hinsichtlich Qualität und fortwährender Verbesserung bekunden</a:t>
            </a:r>
          </a:p>
          <a:p>
            <a:r>
              <a:rPr lang="de-AT" dirty="0"/>
              <a:t>Werbezwecke</a:t>
            </a:r>
          </a:p>
          <a:p>
            <a:r>
              <a:rPr lang="de-AT" dirty="0"/>
              <a:t>Definiert die Qualitätszielsetzung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42BFF2-C55A-42D3-B8C2-14776092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Qualitätsmanagement (Marcel Judth HTL Villach 5.AHIFS)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E16930-72E1-449F-B56B-C848896E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8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BAC92-B406-403F-BBE5-50A81C34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Qualitätsverfahren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0D08DA-F6ED-458A-975A-634BB118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Verschiedene Formate und Strukturen</a:t>
            </a:r>
          </a:p>
          <a:p>
            <a:r>
              <a:rPr lang="de-AT" dirty="0"/>
              <a:t>Durch Text, Tabellen oder illustrativ beschrieben</a:t>
            </a:r>
          </a:p>
          <a:p>
            <a:pPr lvl="1"/>
            <a:r>
              <a:rPr lang="de-AT" dirty="0"/>
              <a:t>Titel</a:t>
            </a:r>
          </a:p>
          <a:p>
            <a:pPr lvl="1"/>
            <a:r>
              <a:rPr lang="de-AT" dirty="0"/>
              <a:t>Zweck</a:t>
            </a:r>
          </a:p>
          <a:p>
            <a:pPr lvl="1"/>
            <a:r>
              <a:rPr lang="de-AT" dirty="0"/>
              <a:t>Anwendungsbereich</a:t>
            </a:r>
          </a:p>
          <a:p>
            <a:pPr lvl="1"/>
            <a:r>
              <a:rPr lang="de-AT" dirty="0"/>
              <a:t>Verantwortlichkeiten</a:t>
            </a:r>
          </a:p>
          <a:p>
            <a:pPr lvl="1"/>
            <a:r>
              <a:rPr lang="de-AT" dirty="0"/>
              <a:t>Dokumentenkontrolle</a:t>
            </a:r>
          </a:p>
          <a:p>
            <a:pPr lvl="1"/>
            <a:r>
              <a:rPr lang="de-AT" dirty="0"/>
              <a:t>Beschreibung der Aktivitäten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27BCD2-A0E9-435D-847F-0D5BA24E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Qualitätsmanagement (Marcel Judth HTL Villach 5.AHIFS)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CB548E-7DF8-4CFF-8523-5C2E26A2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4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8114F-4F07-4A9B-8BB5-7C0B20EB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Arbeitsanweisungen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49C7D2-27E4-4955-AD8B-E3C58140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Teil eines Verfahrens oder in einem Verfahren referenziert</a:t>
            </a:r>
          </a:p>
          <a:p>
            <a:r>
              <a:rPr lang="de-AT" dirty="0"/>
              <a:t>Ähnliche Struktur wie die Verfahren</a:t>
            </a:r>
          </a:p>
          <a:p>
            <a:r>
              <a:rPr lang="de-AT" dirty="0"/>
              <a:t>Details </a:t>
            </a:r>
            <a:r>
              <a:rPr lang="de-AT"/>
              <a:t>von Aktivitäten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C1778D-6205-4157-96C3-93D8BA80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Qualitätsmanagement (Marcel Judth HTL Villach 5.AHIFS)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A81273-B75C-4A32-93F4-923CE360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4155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248</Words>
  <Application>Microsoft Office PowerPoint</Application>
  <PresentationFormat>Breitbild</PresentationFormat>
  <Paragraphs>63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Paket</vt:lpstr>
      <vt:lpstr>Qualitätsmanagement</vt:lpstr>
      <vt:lpstr>Dokumentation</vt:lpstr>
      <vt:lpstr>Dokumentation</vt:lpstr>
      <vt:lpstr>QMS Dokumentationshierarchie</vt:lpstr>
      <vt:lpstr>Struktur</vt:lpstr>
      <vt:lpstr>Qualitätshandbuch</vt:lpstr>
      <vt:lpstr>Qualitätspolitik</vt:lpstr>
      <vt:lpstr>Qualitätsverfahren</vt:lpstr>
      <vt:lpstr>Arbeitsanweisungen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Qualitätsmanagement</dc:title>
  <dc:creator>Marcel Judth</dc:creator>
  <cp:lastModifiedBy>Marcel Judth</cp:lastModifiedBy>
  <cp:revision>44</cp:revision>
  <dcterms:created xsi:type="dcterms:W3CDTF">2019-02-25T19:29:52Z</dcterms:created>
  <dcterms:modified xsi:type="dcterms:W3CDTF">2019-02-25T19:47:09Z</dcterms:modified>
</cp:coreProperties>
</file>