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4D4C6-8148-48A3-B880-5B604D4E4EC8}" type="datetimeFigureOut">
              <a:rPr lang="de-AT" smtClean="0"/>
              <a:t>06.03.2019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8C83-0663-4F5A-BFA1-9E817A656B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5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diesem Fall ist die maximal erlaubte Anzahl von Schlüsseln (t-1)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dem Fall wäre die maximal erlaubte Anzahl an Schlüsseln 2t-1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8C83-0663-4F5A-BFA1-9E817A656BC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98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Sonst eben null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8C83-0663-4F5A-BFA1-9E817A656BC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Immer Blattknoten und nach Suchlauf ob noch nicht existier und welchen Knoten er einzutragen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8C83-0663-4F5A-BFA1-9E817A656BC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2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Gleich wie die Suche nach einem geeigneten Platz zum Einfügen eines Schlüssels, 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allerdings mit dem Unterschied, dass vor dem Abstieg in einen Unterbaum überprüft wird, ob dieser genügend Schlüssel enthält, um eine eventuelle Löschoperation ohne Verletzung der B-Baum-Bedingungen durchführen zu können. Enthält der Unterbaum die minimale Anzahl von Schlüsseln wird entweder verschoben oder verschmolzen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8C83-0663-4F5A-BFA1-9E817A656BC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67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D8D-4604-462A-82B4-0D43F15AFBC5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A29B-0162-47D0-975A-736F86A1EDDD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CB06-C59C-4C29-A880-D098069AE970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32AF-7531-4B00-98AC-AB958C624BFA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46E7-FE63-4EF7-9794-35F7357E4E24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5DD7-4297-4C6B-BBB6-08F29619603B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3ACC-55E4-4EB6-8707-0B1F740BB33A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FD-8158-4E57-81CD-B52610B4D9F4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5A20-269E-4170-BCA9-624789230D01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0592-88B7-4F26-90CA-4AEC24A2BDBA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69A7-2422-41E8-B568-24977C11F27B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69F5-DF0F-4820-A81C-D57147EA2FE9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FD3-6D59-41DF-A0EA-A9AAD83F161E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06203DA-7448-486C-9360-63B419079B49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787AE7-67BC-4EAD-AA57-FC9E63D14FFE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DB8F-9749-4322-A279-569F527E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B-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4EA2B-555E-4517-AC1A-8F054CD7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Marcel Judth 5.AHIFS (2018/19)</a:t>
            </a:r>
          </a:p>
        </p:txBody>
      </p:sp>
    </p:spTree>
    <p:extLst>
      <p:ext uri="{BB962C8B-B14F-4D97-AF65-F5344CB8AC3E}">
        <p14:creationId xmlns:p14="http://schemas.microsoft.com/office/powerpoint/2010/main" val="10434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1338-6147-423A-9F30-CC2B374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2F38D-413C-4631-B7AF-672F2BBC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Eingesetzt in Datenbanken und Dateisystemen</a:t>
            </a:r>
          </a:p>
          <a:p>
            <a:r>
              <a:rPr lang="de-AT" dirty="0"/>
              <a:t>Vollständig balancierter Baum</a:t>
            </a:r>
          </a:p>
          <a:p>
            <a:r>
              <a:rPr lang="de-AT" dirty="0"/>
              <a:t>Sortiert Daten nach Schlüsseln</a:t>
            </a:r>
          </a:p>
          <a:p>
            <a:r>
              <a:rPr lang="de-AT" dirty="0"/>
              <a:t>Allgemein kein Binärbaum</a:t>
            </a:r>
          </a:p>
          <a:p>
            <a:r>
              <a:rPr lang="de-AT" dirty="0"/>
              <a:t>Knoten mehr als 2 </a:t>
            </a:r>
            <a:r>
              <a:rPr lang="de-AT" dirty="0" err="1"/>
              <a:t>Kindknoten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B6805-B005-4A53-8FBF-D3AF37F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4D9468-D51A-47EB-B28F-580F3AA1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8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5F477-432B-44E6-871C-0EBEF0BC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E1F93-FB6C-4F9C-8A60-8B288F18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AT" sz="1600" dirty="0"/>
              <a:t>Anzahl der Schlüssel vom Verzweigungsgrad t abhängig</a:t>
            </a:r>
          </a:p>
          <a:p>
            <a:r>
              <a:rPr lang="de-AT" sz="1600" dirty="0"/>
              <a:t>T = Anzahl von </a:t>
            </a:r>
            <a:r>
              <a:rPr lang="de-AT" sz="1600" dirty="0" err="1"/>
              <a:t>Kindknoten</a:t>
            </a:r>
            <a:endParaRPr lang="de-AT" sz="1600" dirty="0"/>
          </a:p>
          <a:p>
            <a:r>
              <a:rPr lang="de-AT" sz="1600" dirty="0"/>
              <a:t>T = minimal erlaubte Anzahl von </a:t>
            </a:r>
            <a:r>
              <a:rPr lang="de-AT" sz="1600" dirty="0" err="1"/>
              <a:t>Kindkoten</a:t>
            </a:r>
            <a:endParaRPr lang="de-AT" sz="1600" dirty="0"/>
          </a:p>
          <a:p>
            <a:r>
              <a:rPr lang="de-AT" sz="1600" dirty="0"/>
              <a:t>Tiefe der Blattknoten = Höhe h des Baumes</a:t>
            </a:r>
          </a:p>
          <a:p>
            <a:endParaRPr lang="de-AT" sz="1600" dirty="0"/>
          </a:p>
        </p:txBody>
      </p:sp>
      <p:pic>
        <p:nvPicPr>
          <p:cNvPr id="1026" name="Picture 2" descr="Bildergebnis fÃ¼r b tree">
            <a:extLst>
              <a:ext uri="{FF2B5EF4-FFF2-40B4-BE49-F238E27FC236}">
                <a16:creationId xmlns:a16="http://schemas.microsoft.com/office/drawing/2014/main" id="{0E5B3958-AA95-42D3-AD5C-1E1B2AB7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51" y="2934278"/>
            <a:ext cx="6277349" cy="267378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1F2F2-FE46-41B2-9DB9-649CA3B4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75A82-B157-4159-93FF-8A0B4ED4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D7C6-CBC8-44F2-9488-C9E6B66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Suchen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B8972C-551B-4374-B5FF-4934E01C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AT" sz="1600" dirty="0"/>
              <a:t>Liefert Knoten x der den Schlüssel speichert</a:t>
            </a:r>
          </a:p>
          <a:p>
            <a:r>
              <a:rPr lang="de-AT" sz="1600" dirty="0"/>
              <a:t>+ Position I innerhalb des Knotens</a:t>
            </a:r>
          </a:p>
          <a:p>
            <a:r>
              <a:rPr lang="de-AT" sz="1600" dirty="0"/>
              <a:t>X = innerer Knoten</a:t>
            </a:r>
          </a:p>
          <a:p>
            <a:pPr lvl="1"/>
            <a:r>
              <a:rPr lang="de-AT" sz="1200" dirty="0"/>
              <a:t>Kleinster Schlüssel der &gt;= k ist</a:t>
            </a:r>
          </a:p>
          <a:p>
            <a:r>
              <a:rPr lang="de-AT" sz="1400" dirty="0"/>
              <a:t>X = Blattknoten</a:t>
            </a:r>
          </a:p>
          <a:p>
            <a:pPr lvl="1"/>
            <a:r>
              <a:rPr lang="de-AT" sz="1400" dirty="0"/>
              <a:t>Wird k in den Schlüsseln von x gesucht </a:t>
            </a:r>
            <a:r>
              <a:rPr lang="de-AT" sz="1400" dirty="0">
                <a:sym typeface="Wingdings" panose="05000000000000000000" pitchFamily="2" charset="2"/>
              </a:rPr>
              <a:t>(x, j)</a:t>
            </a:r>
            <a:endParaRPr lang="de-AT" sz="1400" dirty="0"/>
          </a:p>
        </p:txBody>
      </p:sp>
      <p:pic>
        <p:nvPicPr>
          <p:cNvPr id="5122" name="Picture 2" descr="B-tree-search.png (792Ã341)">
            <a:extLst>
              <a:ext uri="{FF2B5EF4-FFF2-40B4-BE49-F238E27FC236}">
                <a16:creationId xmlns:a16="http://schemas.microsoft.com/office/drawing/2014/main" id="{3C172E38-1333-4FAA-807E-B85FFE7F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51" y="2921539"/>
            <a:ext cx="6277349" cy="269926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EB241C-89E6-4883-B0B7-07FEC04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5B775-DA60-4089-87D9-175D31C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D7C6-CBC8-44F2-9488-C9E6B66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Einfügen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CB8972C-551B-4374-B5FF-4934E01C5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3" y="2413000"/>
                <a:ext cx="4048851" cy="363220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Blattknoten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de-AT" sz="1600" dirty="0"/>
                  <a:t>gesucht </a:t>
                </a:r>
              </a:p>
              <a:p>
                <a:r>
                  <a:rPr lang="de-AT" sz="1600" dirty="0" err="1"/>
                  <a:t>Einfügeoperatoren</a:t>
                </a:r>
                <a:r>
                  <a:rPr lang="de-AT" sz="1600" dirty="0"/>
                  <a:t> beachten (2t–1)</a:t>
                </a:r>
              </a:p>
              <a:p>
                <a:r>
                  <a:rPr lang="de-AT" sz="1600" dirty="0"/>
                  <a:t>Nach </a:t>
                </a:r>
                <a:r>
                  <a:rPr lang="de-AT" sz="1600" dirty="0" err="1"/>
                  <a:t>berücksichtigung</a:t>
                </a:r>
                <a:r>
                  <a:rPr lang="de-AT" sz="1600" dirty="0"/>
                  <a:t> der Sortierreihenfolge lokal in x eingefügt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CB8972C-551B-4374-B5FF-4934E01C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413000"/>
                <a:ext cx="4048851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upload.wikimedia.org/wikipedia/commons/5/58/B-tree-splitt.png">
            <a:extLst>
              <a:ext uri="{FF2B5EF4-FFF2-40B4-BE49-F238E27FC236}">
                <a16:creationId xmlns:a16="http://schemas.microsoft.com/office/drawing/2014/main" id="{7C586DEC-644D-48B6-AC1A-767B976C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51" y="2921539"/>
            <a:ext cx="6277349" cy="2699260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C2414-B51F-441A-9E9D-718CB040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02EDA-CDEF-4794-89DA-A51A73B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5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D7C6-CBC8-44F2-9488-C9E6B66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Löschen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CB8972C-551B-4374-B5FF-4934E01C5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3" y="2413000"/>
                <a:ext cx="3835583" cy="363220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Löschen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AT" sz="1600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</m:sub>
                    </m:sSub>
                  </m:oMath>
                </a14:m>
                <a:endParaRPr lang="de-AT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CB8972C-551B-4374-B5FF-4934E01C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413000"/>
                <a:ext cx="3835583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Bildergebnis fÃ¼r b tree">
            <a:extLst>
              <a:ext uri="{FF2B5EF4-FFF2-40B4-BE49-F238E27FC236}">
                <a16:creationId xmlns:a16="http://schemas.microsoft.com/office/drawing/2014/main" id="{FAF19484-A56C-403B-9521-81850BAA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51" y="2934278"/>
            <a:ext cx="6277349" cy="267378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6FA589-0F18-4B4E-9B82-D2D84A5F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EE57E-96F0-4C18-A711-F6F9A84D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684C9-8D92-4250-B68E-2AD642F9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B+-Baum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44A82-6740-4746-A527-2F643D89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de-AT" dirty="0"/>
              <a:t>Datenelemente in den Blattknoten gespeichert</a:t>
            </a:r>
          </a:p>
          <a:p>
            <a:r>
              <a:rPr lang="de-AT" dirty="0"/>
              <a:t>Innere Knoten enthalten Schlüssel </a:t>
            </a:r>
          </a:p>
          <a:p>
            <a:r>
              <a:rPr lang="de-AT" dirty="0"/>
              <a:t>Ziel: Zugriffszeiten auf die Datenelemente zu verbessern</a:t>
            </a:r>
          </a:p>
          <a:p>
            <a:r>
              <a:rPr lang="de-AT" dirty="0"/>
              <a:t>Höhe des Baumes sinkt jedoch der Verzweigungsgrad wächst</a:t>
            </a:r>
          </a:p>
        </p:txBody>
      </p:sp>
      <p:pic>
        <p:nvPicPr>
          <p:cNvPr id="4" name="Grafik 3" descr="https://upload.wikimedia.org/wikipedia/commons/3/37/Bplustree.png">
            <a:extLst>
              <a:ext uri="{FF2B5EF4-FFF2-40B4-BE49-F238E27FC236}">
                <a16:creationId xmlns:a16="http://schemas.microsoft.com/office/drawing/2014/main" id="{CAED5BDD-8521-45D9-BF3D-A3A717910A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3601165"/>
            <a:ext cx="2913062" cy="134000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158F0-F129-4AAA-BAE1-C547B325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0DCB2-701E-4FCF-AD47-FA8857D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42BFB-EEB0-48A2-9AAC-EB6AEAF1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AT" dirty="0"/>
              <a:t>B*-Baum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FB858-291D-4A4A-BE12-B4C219D0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AT" sz="1600" dirty="0"/>
              <a:t>Die Knoten müssen zu 2/3 gefüllt sein (anstatt nur 1/2 gefüllt)</a:t>
            </a:r>
          </a:p>
          <a:p>
            <a:pPr marL="0" indent="0">
              <a:buNone/>
            </a:pPr>
            <a:endParaRPr lang="de-AT" sz="1600" dirty="0"/>
          </a:p>
        </p:txBody>
      </p:sp>
      <p:pic>
        <p:nvPicPr>
          <p:cNvPr id="4" name="Grafik 3" descr="https://upload.wikimedia.org/wikipedia/commons/thumb/4/47/Bstartree-overflow.svg/1920px-Bstartree-overflow.svg.png">
            <a:extLst>
              <a:ext uri="{FF2B5EF4-FFF2-40B4-BE49-F238E27FC236}">
                <a16:creationId xmlns:a16="http://schemas.microsoft.com/office/drawing/2014/main" id="{E23451A5-CD4C-4AB1-80E4-C8E792A0F1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33" y="2413000"/>
            <a:ext cx="5784184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2CA42-32DF-4C20-913C-CB624CE9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EED1A-A0FD-4E03-A30D-6D359027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0484-63BC-4198-ABD9-4A6E8178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8F92C-C4FE-4D87-A86C-EFAC445B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B9D7-2AD7-41D3-BCFD-CDC231A6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B-Tree, Marcel Judth 5.AHIFS (2018/19)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813351-904B-4C53-9A1B-F427DDBD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0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59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2</vt:lpstr>
      <vt:lpstr>Zitierfähig</vt:lpstr>
      <vt:lpstr>B-Tree</vt:lpstr>
      <vt:lpstr>Allgemein</vt:lpstr>
      <vt:lpstr>Allgemein</vt:lpstr>
      <vt:lpstr>Suchen</vt:lpstr>
      <vt:lpstr>Einfügen</vt:lpstr>
      <vt:lpstr>Löschen</vt:lpstr>
      <vt:lpstr>B+-Baum</vt:lpstr>
      <vt:lpstr>B*-Baum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Marcel Judth</dc:creator>
  <cp:lastModifiedBy>Marcel Judth</cp:lastModifiedBy>
  <cp:revision>64</cp:revision>
  <dcterms:created xsi:type="dcterms:W3CDTF">2019-03-02T17:19:19Z</dcterms:created>
  <dcterms:modified xsi:type="dcterms:W3CDTF">2019-03-06T19:39:41Z</dcterms:modified>
</cp:coreProperties>
</file>