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65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8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17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51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42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1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52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61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88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81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1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6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14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58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67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7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A0BB-4CEE-4D69-A0B1-14D70D875096}" type="datetimeFigureOut">
              <a:rPr lang="de-DE" smtClean="0"/>
              <a:t>29.01.2016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2E4DCA-9BEE-4AB8-958A-57E8038E9C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0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RIEDER </a:t>
            </a:r>
            <a:r>
              <a:rPr lang="de-DE" dirty="0" smtClean="0"/>
              <a:t>Bernhard </a:t>
            </a:r>
          </a:p>
          <a:p>
            <a:r>
              <a:rPr lang="de-DE" dirty="0" smtClean="0"/>
              <a:t>SENITZA Benedikt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1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Stakeholder</a:t>
            </a:r>
            <a:endParaRPr lang="it-IT" dirty="0"/>
          </a:p>
        </p:txBody>
      </p:sp>
      <p:pic>
        <p:nvPicPr>
          <p:cNvPr id="4" name="Grafik 3" descr="http://upload.wikimedia.org/wikipedia/commons/thumb/9/98/Stakeholder_in-ex.png/440px-Stakeholder_in-e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140786" cy="4351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4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Sprint </a:t>
            </a:r>
            <a:r>
              <a:rPr lang="de-DE" dirty="0" err="1" smtClean="0"/>
              <a:t>Planning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Dauer abhängig von Umfang des Sprints</a:t>
            </a:r>
            <a:endParaRPr lang="de-DE" dirty="0"/>
          </a:p>
          <a:p>
            <a:pPr lvl="1"/>
            <a:r>
              <a:rPr lang="de-DE" dirty="0" smtClean="0"/>
              <a:t>Max. 8 Stunden</a:t>
            </a:r>
          </a:p>
          <a:p>
            <a:r>
              <a:rPr lang="de-DE" dirty="0" smtClean="0"/>
              <a:t>Ziel bzw. Inkrement für Sprint wird festgelegt</a:t>
            </a:r>
          </a:p>
          <a:p>
            <a:pPr lvl="1"/>
            <a:r>
              <a:rPr lang="de-DE" dirty="0" smtClean="0"/>
              <a:t>Auslieferbares Produkt</a:t>
            </a:r>
          </a:p>
          <a:p>
            <a:pPr lvl="1"/>
            <a:r>
              <a:rPr lang="de-DE" dirty="0" smtClean="0"/>
              <a:t>Genügend getestet</a:t>
            </a:r>
          </a:p>
          <a:p>
            <a:r>
              <a:rPr lang="de-DE" dirty="0" smtClean="0"/>
              <a:t>Was ist in dem Produkt-Inkrement des kommenden Sprints enthalten?</a:t>
            </a:r>
          </a:p>
          <a:p>
            <a:r>
              <a:rPr lang="de-DE" dirty="0" smtClean="0"/>
              <a:t>Wie wird die Arbeit im kommenden Sprint erledigt?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9506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Daily </a:t>
            </a:r>
            <a:r>
              <a:rPr lang="de-DE" dirty="0" err="1" smtClean="0"/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Treffen des Teams am Beginn des Tages</a:t>
            </a:r>
          </a:p>
          <a:p>
            <a:r>
              <a:rPr lang="de-DE" dirty="0" smtClean="0"/>
              <a:t>Erledigte Tasks</a:t>
            </a:r>
          </a:p>
          <a:p>
            <a:r>
              <a:rPr lang="de-DE" dirty="0" smtClean="0"/>
              <a:t>Entstandene Probleme</a:t>
            </a:r>
          </a:p>
          <a:p>
            <a:r>
              <a:rPr lang="de-DE" dirty="0" smtClean="0"/>
              <a:t>Heutige Aufgaben</a:t>
            </a:r>
          </a:p>
          <a:p>
            <a:r>
              <a:rPr lang="de-DE" dirty="0" smtClean="0"/>
              <a:t>Dauer: 15 min</a:t>
            </a:r>
          </a:p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und </a:t>
            </a:r>
            <a:r>
              <a:rPr lang="de-DE" dirty="0" err="1" smtClean="0"/>
              <a:t>Scrum</a:t>
            </a:r>
            <a:r>
              <a:rPr lang="de-DE" dirty="0" smtClean="0"/>
              <a:t> Master beteiligen sich nicht aktiv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46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Sprint Review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 abhängig von Umfang des Sprints</a:t>
            </a:r>
          </a:p>
          <a:p>
            <a:pPr lvl="1"/>
            <a:r>
              <a:rPr lang="de-DE" dirty="0"/>
              <a:t>Max. </a:t>
            </a:r>
            <a:r>
              <a:rPr lang="de-DE" dirty="0" smtClean="0"/>
              <a:t>4 Stunden</a:t>
            </a:r>
          </a:p>
          <a:p>
            <a:r>
              <a:rPr lang="de-DE" dirty="0" smtClean="0"/>
              <a:t>Anwesende</a:t>
            </a:r>
          </a:p>
          <a:p>
            <a:pPr lvl="1"/>
            <a:r>
              <a:rPr lang="de-DE" dirty="0" smtClean="0"/>
              <a:t>Sprint Team</a:t>
            </a:r>
          </a:p>
          <a:p>
            <a:pPr lvl="1"/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 smtClean="0"/>
          </a:p>
          <a:p>
            <a:pPr lvl="1"/>
            <a:r>
              <a:rPr lang="de-DE" dirty="0" err="1" smtClean="0"/>
              <a:t>Scrum</a:t>
            </a:r>
            <a:r>
              <a:rPr lang="de-DE" dirty="0" smtClean="0"/>
              <a:t> Master</a:t>
            </a:r>
          </a:p>
          <a:p>
            <a:pPr lvl="1"/>
            <a:r>
              <a:rPr lang="de-DE" dirty="0" smtClean="0"/>
              <a:t>Stakeholder</a:t>
            </a:r>
          </a:p>
          <a:p>
            <a:r>
              <a:rPr lang="de-DE" dirty="0" smtClean="0"/>
              <a:t>Inkrement wird vorgestellt</a:t>
            </a:r>
          </a:p>
          <a:p>
            <a:r>
              <a:rPr lang="de-DE" dirty="0" smtClean="0"/>
              <a:t>Ideen zur Verbesserung</a:t>
            </a:r>
          </a:p>
          <a:p>
            <a:r>
              <a:rPr lang="de-DE" dirty="0" smtClean="0"/>
              <a:t>Kritiken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31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Sprint Retrospektive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 abhängig von Umfang des Sprints</a:t>
            </a:r>
          </a:p>
          <a:p>
            <a:pPr lvl="1"/>
            <a:r>
              <a:rPr lang="de-DE" dirty="0"/>
              <a:t>Max. </a:t>
            </a:r>
            <a:r>
              <a:rPr lang="de-DE" dirty="0" smtClean="0"/>
              <a:t>3 Stunden</a:t>
            </a:r>
          </a:p>
          <a:p>
            <a:r>
              <a:rPr lang="de-DE" dirty="0" smtClean="0"/>
              <a:t>Startet nach Sprint Review</a:t>
            </a:r>
          </a:p>
          <a:p>
            <a:r>
              <a:rPr lang="de-DE" dirty="0" smtClean="0"/>
              <a:t>Ausarbeitung von Verbesserungen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Master ist gleichwertiges Mitglied</a:t>
            </a:r>
          </a:p>
          <a:p>
            <a:r>
              <a:rPr lang="de-DE" dirty="0" smtClean="0"/>
              <a:t>Überprüfung des Verlaufs des letzten Sprint</a:t>
            </a:r>
          </a:p>
          <a:p>
            <a:r>
              <a:rPr lang="de-DE" dirty="0" smtClean="0"/>
              <a:t>Wichtigsten Verbesserungen identifizieren</a:t>
            </a:r>
          </a:p>
          <a:p>
            <a:r>
              <a:rPr lang="de-DE" dirty="0" smtClean="0"/>
              <a:t>Plan für Umsetzung der Verbesserungen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19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r>
              <a:rPr lang="de-DE" dirty="0" smtClean="0"/>
              <a:t> </a:t>
            </a:r>
            <a:r>
              <a:rPr lang="de-DE" dirty="0" err="1" smtClean="0"/>
              <a:t>Refinement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Auffrischung des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Backlogs</a:t>
            </a:r>
            <a:endParaRPr lang="de-DE" dirty="0" smtClean="0"/>
          </a:p>
          <a:p>
            <a:r>
              <a:rPr lang="de-DE" dirty="0" smtClean="0"/>
              <a:t>Wird an Erkenntnisse des </a:t>
            </a:r>
            <a:r>
              <a:rPr lang="de-DE" dirty="0" err="1" smtClean="0"/>
              <a:t>Scrum</a:t>
            </a:r>
            <a:r>
              <a:rPr lang="de-DE" dirty="0" smtClean="0"/>
              <a:t> Reviews angepasst</a:t>
            </a:r>
          </a:p>
          <a:p>
            <a:r>
              <a:rPr lang="de-DE" dirty="0" smtClean="0"/>
              <a:t>Hauptaufgaben</a:t>
            </a:r>
          </a:p>
          <a:p>
            <a:pPr lvl="1"/>
            <a:r>
              <a:rPr lang="de-DE" dirty="0" smtClean="0"/>
              <a:t>Ordnen der Einträge</a:t>
            </a:r>
          </a:p>
          <a:p>
            <a:pPr lvl="1"/>
            <a:r>
              <a:rPr lang="de-DE" dirty="0" smtClean="0"/>
              <a:t>Löschen von unwichtigen Einträgen</a:t>
            </a:r>
          </a:p>
          <a:p>
            <a:pPr lvl="1"/>
            <a:r>
              <a:rPr lang="de-DE" dirty="0" smtClean="0"/>
              <a:t>Hinzufügen von neuen Einträgen</a:t>
            </a:r>
          </a:p>
          <a:p>
            <a:r>
              <a:rPr lang="de-DE" dirty="0" smtClean="0"/>
              <a:t>Vorteil</a:t>
            </a:r>
          </a:p>
          <a:p>
            <a:pPr lvl="1"/>
            <a:r>
              <a:rPr lang="de-DE" dirty="0" smtClean="0"/>
              <a:t>Aufwand für </a:t>
            </a:r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r>
              <a:rPr lang="de-DE" dirty="0" smtClean="0"/>
              <a:t> wird reduziert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843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Scrum</a:t>
            </a:r>
            <a:r>
              <a:rPr lang="de-DE" dirty="0" smtClean="0"/>
              <a:t> Artefakte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Geben Arbeit und Wert wieder</a:t>
            </a:r>
          </a:p>
          <a:p>
            <a:r>
              <a:rPr lang="de-DE" dirty="0" smtClean="0"/>
              <a:t>Möglichkeit zur Überprüfung und Anpassungen werden geschaffen</a:t>
            </a:r>
          </a:p>
          <a:p>
            <a:r>
              <a:rPr lang="de-DE" dirty="0" smtClean="0"/>
              <a:t>Wesentlichen Informationen anzeigen</a:t>
            </a:r>
          </a:p>
          <a:p>
            <a:r>
              <a:rPr lang="de-DE" dirty="0" smtClean="0"/>
              <a:t>Für alle verständlich machen</a:t>
            </a:r>
          </a:p>
          <a:p>
            <a:r>
              <a:rPr lang="de-DE" dirty="0" smtClean="0"/>
              <a:t>3 Artefakte</a:t>
            </a:r>
          </a:p>
          <a:p>
            <a:pPr lvl="1"/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 smtClean="0"/>
          </a:p>
          <a:p>
            <a:pPr lvl="1"/>
            <a:r>
              <a:rPr lang="de-DE" dirty="0" smtClean="0"/>
              <a:t>Sprint </a:t>
            </a:r>
            <a:r>
              <a:rPr lang="de-DE" dirty="0" err="1" smtClean="0"/>
              <a:t>Backlog</a:t>
            </a:r>
            <a:endParaRPr lang="de-DE" dirty="0" smtClean="0"/>
          </a:p>
          <a:p>
            <a:pPr lvl="1"/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Increment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679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Liste von </a:t>
            </a:r>
            <a:r>
              <a:rPr lang="it-IT" dirty="0" err="1" smtClean="0"/>
              <a:t>Inhalte</a:t>
            </a:r>
            <a:r>
              <a:rPr lang="it-IT" dirty="0" smtClean="0"/>
              <a:t> </a:t>
            </a:r>
            <a:r>
              <a:rPr lang="it-IT" dirty="0" err="1" smtClean="0"/>
              <a:t>des</a:t>
            </a:r>
            <a:r>
              <a:rPr lang="it-IT" dirty="0" smtClean="0"/>
              <a:t> </a:t>
            </a:r>
            <a:r>
              <a:rPr lang="it-IT" dirty="0" err="1" smtClean="0"/>
              <a:t>Produkts</a:t>
            </a:r>
            <a:endParaRPr lang="it-IT" dirty="0" smtClean="0"/>
          </a:p>
          <a:p>
            <a:r>
              <a:rPr lang="it-IT" dirty="0" err="1" smtClean="0"/>
              <a:t>Verantwortlicher</a:t>
            </a:r>
            <a:endParaRPr lang="it-IT" dirty="0" smtClean="0"/>
          </a:p>
          <a:p>
            <a:pPr lvl="1"/>
            <a:r>
              <a:rPr lang="it-IT" dirty="0" smtClean="0"/>
              <a:t>Product </a:t>
            </a:r>
            <a:r>
              <a:rPr lang="it-IT" dirty="0" err="1" smtClean="0"/>
              <a:t>Owner</a:t>
            </a:r>
            <a:endParaRPr lang="it-IT" dirty="0" smtClean="0"/>
          </a:p>
          <a:p>
            <a:r>
              <a:rPr lang="it-IT" dirty="0" err="1" smtClean="0"/>
              <a:t>Nie</a:t>
            </a:r>
            <a:r>
              <a:rPr lang="it-IT" dirty="0" smtClean="0"/>
              <a:t> </a:t>
            </a:r>
            <a:r>
              <a:rPr lang="it-IT" dirty="0" err="1" smtClean="0"/>
              <a:t>vollständig</a:t>
            </a:r>
            <a:endParaRPr lang="it-IT" dirty="0"/>
          </a:p>
          <a:p>
            <a:r>
              <a:rPr lang="it-IT" dirty="0" err="1" smtClean="0"/>
              <a:t>Entwicklung</a:t>
            </a:r>
            <a:r>
              <a:rPr lang="it-IT" dirty="0" smtClean="0"/>
              <a:t> </a:t>
            </a:r>
            <a:r>
              <a:rPr lang="it-IT" dirty="0" err="1" smtClean="0"/>
              <a:t>mit</a:t>
            </a:r>
            <a:r>
              <a:rPr lang="it-IT" dirty="0" smtClean="0"/>
              <a:t> </a:t>
            </a:r>
            <a:r>
              <a:rPr lang="it-IT" dirty="0" err="1" smtClean="0"/>
              <a:t>Projekt</a:t>
            </a:r>
            <a:endParaRPr lang="it-IT" dirty="0" smtClean="0"/>
          </a:p>
          <a:p>
            <a:r>
              <a:rPr lang="it-IT" dirty="0" err="1" smtClean="0"/>
              <a:t>Einträge</a:t>
            </a:r>
            <a:r>
              <a:rPr lang="it-IT" dirty="0" smtClean="0"/>
              <a:t> </a:t>
            </a:r>
            <a:r>
              <a:rPr lang="it-IT" dirty="0" err="1" smtClean="0"/>
              <a:t>müssen</a:t>
            </a:r>
            <a:r>
              <a:rPr lang="it-IT" dirty="0" smtClean="0"/>
              <a:t> </a:t>
            </a:r>
            <a:r>
              <a:rPr lang="it-IT" dirty="0" err="1" smtClean="0"/>
              <a:t>auf</a:t>
            </a:r>
            <a:r>
              <a:rPr lang="it-IT" dirty="0" smtClean="0"/>
              <a:t> «</a:t>
            </a:r>
            <a:r>
              <a:rPr lang="it-IT" dirty="0" err="1" smtClean="0"/>
              <a:t>Done</a:t>
            </a:r>
            <a:r>
              <a:rPr lang="it-IT" dirty="0" smtClean="0"/>
              <a:t>» </a:t>
            </a:r>
            <a:r>
              <a:rPr lang="it-IT" dirty="0" err="1" smtClean="0"/>
              <a:t>gebracht</a:t>
            </a:r>
            <a:r>
              <a:rPr lang="it-IT" dirty="0" smtClean="0"/>
              <a:t> </a:t>
            </a:r>
            <a:r>
              <a:rPr lang="it-IT" dirty="0" err="1" smtClean="0"/>
              <a:t>werden</a:t>
            </a:r>
            <a:endParaRPr lang="it-IT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68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Sprint </a:t>
            </a:r>
            <a:r>
              <a:rPr lang="de-DE" dirty="0" err="1" smtClean="0"/>
              <a:t>Backlog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Enthält</a:t>
            </a:r>
            <a:r>
              <a:rPr lang="it-IT" dirty="0" smtClean="0"/>
              <a:t> die </a:t>
            </a:r>
            <a:r>
              <a:rPr lang="it-IT" dirty="0" err="1" smtClean="0"/>
              <a:t>im</a:t>
            </a:r>
            <a:r>
              <a:rPr lang="it-IT" dirty="0" smtClean="0"/>
              <a:t> </a:t>
            </a:r>
            <a:r>
              <a:rPr lang="it-IT" dirty="0" err="1" smtClean="0"/>
              <a:t>jeweiligen</a:t>
            </a:r>
            <a:r>
              <a:rPr lang="it-IT" dirty="0" smtClean="0"/>
              <a:t> </a:t>
            </a:r>
            <a:r>
              <a:rPr lang="it-IT" dirty="0"/>
              <a:t>Sprint </a:t>
            </a:r>
            <a:r>
              <a:rPr lang="it-IT" dirty="0" err="1"/>
              <a:t>ausgewählten</a:t>
            </a:r>
            <a:r>
              <a:rPr lang="it-IT" dirty="0"/>
              <a:t> Product </a:t>
            </a:r>
            <a:r>
              <a:rPr lang="it-IT" dirty="0" err="1"/>
              <a:t>Backlog</a:t>
            </a:r>
            <a:r>
              <a:rPr lang="it-IT" dirty="0"/>
              <a:t> </a:t>
            </a:r>
            <a:r>
              <a:rPr lang="it-IT" dirty="0" err="1"/>
              <a:t>Einträge</a:t>
            </a:r>
            <a:endParaRPr lang="it-IT" dirty="0"/>
          </a:p>
          <a:p>
            <a:r>
              <a:rPr lang="it-IT" dirty="0" err="1" smtClean="0"/>
              <a:t>Prognose</a:t>
            </a:r>
            <a:r>
              <a:rPr lang="it-IT" dirty="0" smtClean="0"/>
              <a:t> </a:t>
            </a:r>
            <a:r>
              <a:rPr lang="it-IT" dirty="0" err="1" smtClean="0"/>
              <a:t>über</a:t>
            </a:r>
            <a:r>
              <a:rPr lang="it-IT" dirty="0" smtClean="0"/>
              <a:t> </a:t>
            </a:r>
            <a:r>
              <a:rPr lang="it-IT" dirty="0" err="1" smtClean="0"/>
              <a:t>Funktionalitäten</a:t>
            </a:r>
            <a:r>
              <a:rPr lang="it-IT" dirty="0" smtClean="0"/>
              <a:t> </a:t>
            </a:r>
            <a:r>
              <a:rPr lang="it-IT" dirty="0" err="1" smtClean="0"/>
              <a:t>im</a:t>
            </a:r>
            <a:r>
              <a:rPr lang="it-IT" dirty="0" smtClean="0"/>
              <a:t> </a:t>
            </a:r>
            <a:r>
              <a:rPr lang="it-IT" dirty="0" err="1" smtClean="0"/>
              <a:t>nächsten</a:t>
            </a:r>
            <a:r>
              <a:rPr lang="it-IT" dirty="0" smtClean="0"/>
              <a:t> </a:t>
            </a:r>
            <a:r>
              <a:rPr lang="it-IT" dirty="0" err="1" smtClean="0"/>
              <a:t>Inkrement</a:t>
            </a:r>
            <a:endParaRPr lang="it-IT" dirty="0"/>
          </a:p>
          <a:p>
            <a:r>
              <a:rPr lang="it-IT" dirty="0" err="1" smtClean="0"/>
              <a:t>Detaillierter</a:t>
            </a:r>
            <a:r>
              <a:rPr lang="it-IT" dirty="0" smtClean="0"/>
              <a:t> Plan</a:t>
            </a:r>
          </a:p>
          <a:p>
            <a:pPr lvl="1"/>
            <a:r>
              <a:rPr lang="it-IT" dirty="0" err="1" smtClean="0"/>
              <a:t>Fortschritt</a:t>
            </a:r>
            <a:r>
              <a:rPr lang="it-IT" dirty="0" smtClean="0"/>
              <a:t> </a:t>
            </a:r>
            <a:r>
              <a:rPr lang="it-IT" dirty="0" err="1" smtClean="0"/>
              <a:t>des</a:t>
            </a:r>
            <a:r>
              <a:rPr lang="it-IT" dirty="0" smtClean="0"/>
              <a:t> </a:t>
            </a:r>
            <a:r>
              <a:rPr lang="it-IT" dirty="0" err="1" smtClean="0"/>
              <a:t>Sprints</a:t>
            </a:r>
            <a:r>
              <a:rPr lang="it-IT" dirty="0" smtClean="0"/>
              <a:t> </a:t>
            </a:r>
            <a:r>
              <a:rPr lang="it-IT" dirty="0" err="1" smtClean="0"/>
              <a:t>im</a:t>
            </a:r>
            <a:r>
              <a:rPr lang="it-IT" dirty="0" smtClean="0"/>
              <a:t> </a:t>
            </a:r>
            <a:r>
              <a:rPr lang="it-IT" dirty="0" err="1" smtClean="0"/>
              <a:t>Daily</a:t>
            </a:r>
            <a:r>
              <a:rPr lang="it-IT" dirty="0" smtClean="0"/>
              <a:t> </a:t>
            </a:r>
            <a:r>
              <a:rPr lang="it-IT" dirty="0" err="1" smtClean="0"/>
              <a:t>Scrum</a:t>
            </a:r>
            <a:endParaRPr lang="it-IT" dirty="0" smtClean="0"/>
          </a:p>
          <a:p>
            <a:r>
              <a:rPr lang="it-IT" dirty="0" err="1" smtClean="0"/>
              <a:t>Während</a:t>
            </a:r>
            <a:r>
              <a:rPr lang="it-IT" dirty="0" smtClean="0"/>
              <a:t> </a:t>
            </a:r>
            <a:r>
              <a:rPr lang="it-IT" dirty="0" err="1" smtClean="0"/>
              <a:t>des</a:t>
            </a:r>
            <a:r>
              <a:rPr lang="it-IT" dirty="0" smtClean="0"/>
              <a:t> </a:t>
            </a:r>
            <a:r>
              <a:rPr lang="it-IT" dirty="0" err="1"/>
              <a:t>Sprints</a:t>
            </a:r>
            <a:r>
              <a:rPr lang="it-IT" dirty="0"/>
              <a:t> </a:t>
            </a:r>
            <a:r>
              <a:rPr lang="it-IT" dirty="0" err="1"/>
              <a:t>angepasst</a:t>
            </a:r>
            <a:endParaRPr lang="it-IT" dirty="0"/>
          </a:p>
          <a:p>
            <a:r>
              <a:rPr lang="it-IT" dirty="0" err="1" smtClean="0"/>
              <a:t>Gehört</a:t>
            </a:r>
            <a:r>
              <a:rPr lang="it-IT" dirty="0" smtClean="0"/>
              <a:t> </a:t>
            </a:r>
            <a:r>
              <a:rPr lang="it-IT" dirty="0" err="1" smtClean="0"/>
              <a:t>zu</a:t>
            </a:r>
            <a:r>
              <a:rPr lang="it-IT" dirty="0" smtClean="0"/>
              <a:t> </a:t>
            </a:r>
            <a:r>
              <a:rPr lang="it-IT" dirty="0" err="1" smtClean="0"/>
              <a:t>Entwicklungsteam</a:t>
            </a:r>
            <a:endParaRPr lang="it-IT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921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Increment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Ergebnis</a:t>
            </a:r>
            <a:r>
              <a:rPr lang="it-IT" dirty="0"/>
              <a:t> </a:t>
            </a:r>
            <a:r>
              <a:rPr lang="it-IT" dirty="0" err="1" smtClean="0"/>
              <a:t>der</a:t>
            </a:r>
            <a:r>
              <a:rPr lang="it-IT" dirty="0" smtClean="0"/>
              <a:t> </a:t>
            </a:r>
            <a:r>
              <a:rPr lang="it-IT" dirty="0" err="1" smtClean="0"/>
              <a:t>fertiggestellten</a:t>
            </a:r>
            <a:r>
              <a:rPr lang="it-IT" dirty="0" smtClean="0"/>
              <a:t> </a:t>
            </a:r>
            <a:r>
              <a:rPr lang="it-IT" dirty="0"/>
              <a:t>Product </a:t>
            </a:r>
            <a:r>
              <a:rPr lang="it-IT" dirty="0" err="1"/>
              <a:t>Backlog</a:t>
            </a:r>
            <a:r>
              <a:rPr lang="it-IT" dirty="0"/>
              <a:t> </a:t>
            </a:r>
            <a:r>
              <a:rPr lang="it-IT" dirty="0" err="1"/>
              <a:t>Einträgen</a:t>
            </a:r>
            <a:r>
              <a:rPr lang="it-IT" dirty="0"/>
              <a:t> und </a:t>
            </a:r>
            <a:r>
              <a:rPr lang="it-IT" dirty="0" err="1"/>
              <a:t>Inkremente</a:t>
            </a:r>
            <a:r>
              <a:rPr lang="it-IT" dirty="0"/>
              <a:t> </a:t>
            </a:r>
            <a:r>
              <a:rPr lang="it-IT" dirty="0" err="1"/>
              <a:t>früherer</a:t>
            </a:r>
            <a:r>
              <a:rPr lang="it-IT" dirty="0"/>
              <a:t> </a:t>
            </a:r>
            <a:r>
              <a:rPr lang="it-IT" dirty="0" err="1" smtClean="0"/>
              <a:t>Sprints</a:t>
            </a:r>
            <a:endParaRPr lang="it-IT" dirty="0" smtClean="0"/>
          </a:p>
          <a:p>
            <a:r>
              <a:rPr lang="it-IT" dirty="0" err="1" smtClean="0"/>
              <a:t>Am</a:t>
            </a:r>
            <a:r>
              <a:rPr lang="it-IT" dirty="0" smtClean="0"/>
              <a:t> </a:t>
            </a:r>
            <a:r>
              <a:rPr lang="it-IT" dirty="0" err="1" smtClean="0"/>
              <a:t>Ende</a:t>
            </a:r>
            <a:r>
              <a:rPr lang="it-IT" dirty="0" smtClean="0"/>
              <a:t> </a:t>
            </a:r>
            <a:r>
              <a:rPr lang="it-IT" dirty="0" err="1" smtClean="0"/>
              <a:t>des</a:t>
            </a:r>
            <a:r>
              <a:rPr lang="it-IT" dirty="0" smtClean="0"/>
              <a:t> </a:t>
            </a:r>
            <a:r>
              <a:rPr lang="it-IT" dirty="0" err="1" smtClean="0"/>
              <a:t>Sprints</a:t>
            </a:r>
            <a:r>
              <a:rPr lang="it-IT" dirty="0" smtClean="0"/>
              <a:t> </a:t>
            </a:r>
            <a:r>
              <a:rPr lang="it-IT" dirty="0" err="1" smtClean="0"/>
              <a:t>muss</a:t>
            </a:r>
            <a:r>
              <a:rPr lang="it-IT" dirty="0" smtClean="0"/>
              <a:t> </a:t>
            </a:r>
            <a:r>
              <a:rPr lang="it-IT" dirty="0" err="1" smtClean="0"/>
              <a:t>neue</a:t>
            </a:r>
            <a:r>
              <a:rPr lang="it-IT" dirty="0" smtClean="0"/>
              <a:t> </a:t>
            </a:r>
            <a:r>
              <a:rPr lang="it-IT" dirty="0" err="1" smtClean="0"/>
              <a:t>Inkrement</a:t>
            </a:r>
            <a:r>
              <a:rPr lang="it-IT" dirty="0" smtClean="0"/>
              <a:t> «</a:t>
            </a:r>
            <a:r>
              <a:rPr lang="it-IT" dirty="0" err="1" smtClean="0"/>
              <a:t>Done</a:t>
            </a:r>
            <a:r>
              <a:rPr lang="it-IT" dirty="0" smtClean="0"/>
              <a:t>» </a:t>
            </a:r>
            <a:r>
              <a:rPr lang="it-IT" dirty="0" err="1" smtClean="0"/>
              <a:t>sein</a:t>
            </a:r>
            <a:endParaRPr lang="it-IT" dirty="0" smtClean="0"/>
          </a:p>
          <a:p>
            <a:pPr lvl="1"/>
            <a:r>
              <a:rPr lang="it-IT" dirty="0" err="1" smtClean="0"/>
              <a:t>Verwendbarer</a:t>
            </a:r>
            <a:r>
              <a:rPr lang="it-IT" dirty="0" smtClean="0"/>
              <a:t> </a:t>
            </a:r>
            <a:r>
              <a:rPr lang="it-IT" dirty="0" err="1" smtClean="0"/>
              <a:t>Zustand</a:t>
            </a:r>
            <a:endParaRPr lang="it-IT" dirty="0" smtClean="0"/>
          </a:p>
          <a:p>
            <a:r>
              <a:rPr lang="it-IT" dirty="0" err="1" smtClean="0"/>
              <a:t>Einsatzfähiger</a:t>
            </a:r>
            <a:r>
              <a:rPr lang="it-IT" dirty="0" smtClean="0"/>
              <a:t> </a:t>
            </a:r>
            <a:r>
              <a:rPr lang="it-IT" dirty="0" err="1" smtClean="0"/>
              <a:t>Zustand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8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Scrum</a:t>
            </a:r>
            <a:r>
              <a:rPr lang="de-DE" dirty="0" smtClean="0"/>
              <a:t> allgemein</a:t>
            </a:r>
          </a:p>
          <a:p>
            <a:pPr lvl="1"/>
            <a:r>
              <a:rPr lang="de-DE" dirty="0" err="1" smtClean="0"/>
              <a:t>Scrum</a:t>
            </a:r>
            <a:r>
              <a:rPr lang="de-DE" dirty="0" smtClean="0"/>
              <a:t> Team</a:t>
            </a:r>
          </a:p>
          <a:p>
            <a:pPr lvl="2"/>
            <a:r>
              <a:rPr lang="de-DE" dirty="0" smtClean="0"/>
              <a:t>3 Rollen</a:t>
            </a:r>
          </a:p>
          <a:p>
            <a:pPr lvl="1"/>
            <a:r>
              <a:rPr lang="de-DE" dirty="0" err="1" smtClean="0"/>
              <a:t>Scrum</a:t>
            </a:r>
            <a:r>
              <a:rPr lang="de-DE" dirty="0" smtClean="0"/>
              <a:t> Ereignisse</a:t>
            </a:r>
          </a:p>
          <a:p>
            <a:pPr lvl="2"/>
            <a:r>
              <a:rPr lang="de-DE" dirty="0" smtClean="0"/>
              <a:t>5 Aktivitäten</a:t>
            </a:r>
          </a:p>
          <a:p>
            <a:pPr lvl="1"/>
            <a:r>
              <a:rPr lang="de-DE" dirty="0" err="1" smtClean="0"/>
              <a:t>Scrum</a:t>
            </a:r>
            <a:r>
              <a:rPr lang="de-DE" dirty="0" smtClean="0"/>
              <a:t> Artefakte</a:t>
            </a:r>
          </a:p>
          <a:p>
            <a:pPr lvl="2"/>
            <a:r>
              <a:rPr lang="de-DE" dirty="0" smtClean="0"/>
              <a:t>3 Artefakte</a:t>
            </a:r>
            <a:endParaRPr lang="de-DE" dirty="0"/>
          </a:p>
          <a:p>
            <a:pPr lvl="1"/>
            <a:r>
              <a:rPr lang="de-DE" dirty="0" smtClean="0"/>
              <a:t>Transparenz der Artefakte</a:t>
            </a:r>
          </a:p>
          <a:p>
            <a:pPr lvl="2"/>
            <a:r>
              <a:rPr lang="de-DE" dirty="0" err="1" smtClean="0"/>
              <a:t>Definiton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447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Scrum</a:t>
            </a:r>
            <a:r>
              <a:rPr lang="de-DE" dirty="0" smtClean="0"/>
              <a:t> Transparenz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Entscheidungen</a:t>
            </a:r>
            <a:r>
              <a:rPr lang="it-IT" dirty="0"/>
              <a:t> </a:t>
            </a:r>
            <a:r>
              <a:rPr lang="it-IT" dirty="0" err="1"/>
              <a:t>zur</a:t>
            </a:r>
            <a:r>
              <a:rPr lang="it-IT" dirty="0"/>
              <a:t> </a:t>
            </a:r>
            <a:r>
              <a:rPr lang="it-IT" dirty="0" err="1"/>
              <a:t>Wertoptimierung</a:t>
            </a:r>
            <a:r>
              <a:rPr lang="it-IT" dirty="0"/>
              <a:t> und </a:t>
            </a:r>
            <a:r>
              <a:rPr lang="it-IT" dirty="0" err="1"/>
              <a:t>Risikokontrolle</a:t>
            </a:r>
            <a:r>
              <a:rPr lang="it-IT" dirty="0"/>
              <a:t> </a:t>
            </a:r>
            <a:r>
              <a:rPr lang="it-IT" dirty="0" err="1"/>
              <a:t>auf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der</a:t>
            </a:r>
            <a:r>
              <a:rPr lang="it-IT" dirty="0"/>
              <a:t> </a:t>
            </a:r>
            <a:r>
              <a:rPr lang="it-IT" dirty="0" err="1"/>
              <a:t>Artefakte</a:t>
            </a:r>
            <a:endParaRPr lang="it-IT" dirty="0"/>
          </a:p>
          <a:p>
            <a:r>
              <a:rPr lang="it-IT" dirty="0" err="1"/>
              <a:t>U</a:t>
            </a:r>
            <a:r>
              <a:rPr lang="it-IT" dirty="0" err="1" smtClean="0"/>
              <a:t>nvollständiger</a:t>
            </a:r>
            <a:r>
              <a:rPr lang="it-IT" dirty="0" smtClean="0"/>
              <a:t> </a:t>
            </a:r>
            <a:r>
              <a:rPr lang="it-IT" dirty="0" err="1" smtClean="0"/>
              <a:t>Transparenz</a:t>
            </a:r>
            <a:endParaRPr lang="it-IT" dirty="0" smtClean="0"/>
          </a:p>
          <a:p>
            <a:pPr lvl="1"/>
            <a:r>
              <a:rPr lang="it-IT" dirty="0" err="1" smtClean="0"/>
              <a:t>Wert</a:t>
            </a:r>
            <a:r>
              <a:rPr lang="it-IT" dirty="0" smtClean="0"/>
              <a:t> </a:t>
            </a:r>
            <a:r>
              <a:rPr lang="it-IT" dirty="0" err="1" smtClean="0"/>
              <a:t>gemindert</a:t>
            </a:r>
            <a:endParaRPr lang="it-IT" dirty="0"/>
          </a:p>
          <a:p>
            <a:pPr lvl="1"/>
            <a:r>
              <a:rPr lang="it-IT" dirty="0" smtClean="0"/>
              <a:t>Risiko </a:t>
            </a:r>
            <a:r>
              <a:rPr lang="it-IT" dirty="0" err="1"/>
              <a:t>erhöht</a:t>
            </a:r>
            <a:endParaRPr lang="it-IT" dirty="0"/>
          </a:p>
          <a:p>
            <a:r>
              <a:rPr lang="it-IT" dirty="0" err="1" smtClean="0"/>
              <a:t>Kontrolle</a:t>
            </a:r>
            <a:r>
              <a:rPr lang="it-IT" dirty="0" smtClean="0"/>
              <a:t> </a:t>
            </a:r>
            <a:r>
              <a:rPr lang="it-IT" dirty="0" err="1" smtClean="0"/>
              <a:t>der</a:t>
            </a:r>
            <a:r>
              <a:rPr lang="it-IT" dirty="0" smtClean="0"/>
              <a:t> </a:t>
            </a:r>
            <a:r>
              <a:rPr lang="it-IT" dirty="0" err="1" smtClean="0"/>
              <a:t>Transparenz</a:t>
            </a:r>
            <a:r>
              <a:rPr lang="it-IT" dirty="0" smtClean="0"/>
              <a:t> </a:t>
            </a:r>
            <a:r>
              <a:rPr lang="it-IT" dirty="0" err="1" smtClean="0"/>
              <a:t>der</a:t>
            </a:r>
            <a:r>
              <a:rPr lang="it-IT" dirty="0" smtClean="0"/>
              <a:t> </a:t>
            </a:r>
            <a:r>
              <a:rPr lang="it-IT" dirty="0" err="1" smtClean="0"/>
              <a:t>Artefakte</a:t>
            </a:r>
            <a:endParaRPr lang="it-IT" dirty="0"/>
          </a:p>
          <a:p>
            <a:r>
              <a:rPr lang="it-IT" dirty="0" err="1" smtClean="0"/>
              <a:t>Scrum</a:t>
            </a:r>
            <a:r>
              <a:rPr lang="it-IT" dirty="0"/>
              <a:t> </a:t>
            </a:r>
            <a:r>
              <a:rPr lang="it-IT" dirty="0" smtClean="0"/>
              <a:t>Master</a:t>
            </a:r>
          </a:p>
          <a:p>
            <a:pPr lvl="1"/>
            <a:r>
              <a:rPr lang="it-IT" dirty="0" err="1" smtClean="0"/>
              <a:t>Verbesserung</a:t>
            </a:r>
            <a:r>
              <a:rPr lang="it-IT" dirty="0" smtClean="0"/>
              <a:t> </a:t>
            </a:r>
            <a:r>
              <a:rPr lang="it-IT" dirty="0" err="1" smtClean="0"/>
              <a:t>der</a:t>
            </a:r>
            <a:r>
              <a:rPr lang="it-IT" dirty="0" smtClean="0"/>
              <a:t> </a:t>
            </a:r>
            <a:r>
              <a:rPr lang="it-IT" dirty="0" err="1" smtClean="0"/>
              <a:t>Transparenz</a:t>
            </a:r>
            <a:r>
              <a:rPr lang="it-IT" dirty="0" smtClean="0"/>
              <a:t> </a:t>
            </a:r>
            <a:r>
              <a:rPr lang="it-IT" dirty="0" err="1" smtClean="0"/>
              <a:t>der</a:t>
            </a:r>
            <a:r>
              <a:rPr lang="it-IT" dirty="0" smtClean="0"/>
              <a:t> </a:t>
            </a:r>
            <a:r>
              <a:rPr lang="it-IT" dirty="0" err="1" smtClean="0"/>
              <a:t>Artefakte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59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(</a:t>
            </a:r>
            <a:r>
              <a:rPr lang="de-DE" dirty="0" err="1" smtClean="0"/>
              <a:t>DoD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Gemeinsames</a:t>
            </a:r>
            <a:r>
              <a:rPr lang="it-IT" dirty="0" smtClean="0"/>
              <a:t> </a:t>
            </a:r>
            <a:r>
              <a:rPr lang="it-IT" dirty="0" err="1" smtClean="0"/>
              <a:t>Verständnis</a:t>
            </a:r>
            <a:r>
              <a:rPr lang="it-IT" dirty="0" smtClean="0"/>
              <a:t> </a:t>
            </a:r>
            <a:r>
              <a:rPr lang="it-IT" dirty="0" err="1"/>
              <a:t>des</a:t>
            </a:r>
            <a:r>
              <a:rPr lang="it-IT" dirty="0"/>
              <a:t> </a:t>
            </a:r>
            <a:r>
              <a:rPr lang="it-IT" dirty="0" err="1"/>
              <a:t>Entwicklungsteams</a:t>
            </a:r>
            <a:endParaRPr lang="it-IT" dirty="0"/>
          </a:p>
          <a:p>
            <a:r>
              <a:rPr lang="it-IT" dirty="0" err="1" smtClean="0"/>
              <a:t>Inhalt</a:t>
            </a:r>
            <a:endParaRPr lang="it-IT" dirty="0" smtClean="0"/>
          </a:p>
          <a:p>
            <a:pPr lvl="1"/>
            <a:r>
              <a:rPr lang="it-IT" dirty="0" err="1" smtClean="0"/>
              <a:t>Qualitätskriterien</a:t>
            </a:r>
            <a:endParaRPr lang="it-IT" dirty="0" smtClean="0"/>
          </a:p>
          <a:p>
            <a:pPr lvl="1"/>
            <a:r>
              <a:rPr lang="it-IT" dirty="0" err="1" smtClean="0"/>
              <a:t>Einschränkungen</a:t>
            </a:r>
            <a:endParaRPr lang="it-IT" dirty="0"/>
          </a:p>
          <a:p>
            <a:pPr lvl="1"/>
            <a:r>
              <a:rPr lang="it-IT" dirty="0" err="1" smtClean="0"/>
              <a:t>Nicht-funktionale</a:t>
            </a:r>
            <a:r>
              <a:rPr lang="it-IT" dirty="0" smtClean="0"/>
              <a:t> </a:t>
            </a:r>
            <a:r>
              <a:rPr lang="it-IT" dirty="0" err="1" smtClean="0"/>
              <a:t>Anforderungen</a:t>
            </a:r>
            <a:endParaRPr lang="it-IT" dirty="0"/>
          </a:p>
          <a:p>
            <a:r>
              <a:rPr lang="it-IT" dirty="0" err="1" smtClean="0"/>
              <a:t>Weiterentwicklung</a:t>
            </a:r>
            <a:r>
              <a:rPr lang="it-IT" dirty="0" smtClean="0"/>
              <a:t> </a:t>
            </a:r>
            <a:r>
              <a:rPr lang="it-IT" dirty="0" err="1" smtClean="0"/>
              <a:t>durch</a:t>
            </a:r>
            <a:r>
              <a:rPr lang="it-IT" dirty="0" smtClean="0"/>
              <a:t> </a:t>
            </a:r>
            <a:r>
              <a:rPr lang="it-IT" dirty="0" err="1" smtClean="0"/>
              <a:t>Erfahrung</a:t>
            </a:r>
            <a:r>
              <a:rPr lang="it-IT" dirty="0" smtClean="0"/>
              <a:t> </a:t>
            </a:r>
            <a:r>
              <a:rPr lang="it-IT" dirty="0" err="1"/>
              <a:t>des</a:t>
            </a:r>
            <a:r>
              <a:rPr lang="it-IT" dirty="0"/>
              <a:t> </a:t>
            </a:r>
            <a:r>
              <a:rPr lang="it-IT" dirty="0" err="1" smtClean="0"/>
              <a:t>Entwicklungsteams</a:t>
            </a:r>
            <a:endParaRPr lang="it-IT" dirty="0"/>
          </a:p>
          <a:p>
            <a:r>
              <a:rPr lang="it-IT" dirty="0" err="1" smtClean="0"/>
              <a:t>Zu</a:t>
            </a:r>
            <a:r>
              <a:rPr lang="it-IT" dirty="0" smtClean="0"/>
              <a:t> </a:t>
            </a:r>
            <a:r>
              <a:rPr lang="it-IT" dirty="0" err="1" smtClean="0"/>
              <a:t>Beginn</a:t>
            </a:r>
            <a:r>
              <a:rPr lang="it-IT" dirty="0" smtClean="0"/>
              <a:t> </a:t>
            </a:r>
            <a:r>
              <a:rPr lang="it-IT" dirty="0" err="1" smtClean="0"/>
              <a:t>festgelegt</a:t>
            </a:r>
            <a:endParaRPr lang="it-IT" dirty="0" smtClean="0"/>
          </a:p>
          <a:p>
            <a:r>
              <a:rPr lang="it-IT" dirty="0" smtClean="0"/>
              <a:t>Im </a:t>
            </a:r>
            <a:r>
              <a:rPr lang="it-IT" dirty="0" err="1" smtClean="0"/>
              <a:t>Laufe</a:t>
            </a:r>
            <a:r>
              <a:rPr lang="it-IT" dirty="0" smtClean="0"/>
              <a:t> </a:t>
            </a:r>
            <a:r>
              <a:rPr lang="it-IT" dirty="0" err="1"/>
              <a:t>des</a:t>
            </a:r>
            <a:r>
              <a:rPr lang="it-IT" dirty="0"/>
              <a:t> </a:t>
            </a:r>
            <a:r>
              <a:rPr lang="it-IT" dirty="0" err="1"/>
              <a:t>Projekts</a:t>
            </a:r>
            <a:r>
              <a:rPr lang="it-IT" dirty="0"/>
              <a:t> </a:t>
            </a:r>
            <a:r>
              <a:rPr lang="it-IT" dirty="0" err="1"/>
              <a:t>angepasst</a:t>
            </a:r>
            <a:endParaRPr lang="it-IT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93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68434" y="2369699"/>
            <a:ext cx="6374675" cy="1646302"/>
          </a:xfrm>
        </p:spPr>
        <p:txBody>
          <a:bodyPr/>
          <a:lstStyle/>
          <a:p>
            <a:pPr algn="ctr"/>
            <a:r>
              <a:rPr lang="de-DE" dirty="0" smtClean="0"/>
              <a:t>Vielen Dank für </a:t>
            </a:r>
            <a:r>
              <a:rPr lang="de-DE" dirty="0" smtClean="0"/>
              <a:t>Ihre Aufmerksamkeit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29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Scrum</a:t>
            </a:r>
            <a:r>
              <a:rPr lang="de-DE" dirty="0" smtClean="0"/>
              <a:t> 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Rahmenwerk</a:t>
            </a:r>
            <a:r>
              <a:rPr lang="it-IT" dirty="0" smtClean="0"/>
              <a:t> </a:t>
            </a:r>
            <a:r>
              <a:rPr lang="it-IT" dirty="0" err="1"/>
              <a:t>für</a:t>
            </a:r>
            <a:r>
              <a:rPr lang="it-IT" dirty="0"/>
              <a:t> </a:t>
            </a:r>
            <a:r>
              <a:rPr lang="it-IT" dirty="0" err="1"/>
              <a:t>Projekt</a:t>
            </a:r>
            <a:r>
              <a:rPr lang="it-IT" dirty="0"/>
              <a:t>- und </a:t>
            </a:r>
            <a:r>
              <a:rPr lang="it-IT" dirty="0" err="1"/>
              <a:t>Produktmanagement</a:t>
            </a:r>
            <a:endParaRPr lang="it-IT" dirty="0"/>
          </a:p>
          <a:p>
            <a:r>
              <a:rPr lang="it-IT" dirty="0"/>
              <a:t>3 </a:t>
            </a:r>
            <a:r>
              <a:rPr lang="it-IT" dirty="0" err="1" smtClean="0"/>
              <a:t>Rollen</a:t>
            </a:r>
            <a:endParaRPr lang="it-IT" dirty="0" smtClean="0"/>
          </a:p>
          <a:p>
            <a:r>
              <a:rPr lang="it-IT" dirty="0"/>
              <a:t>5 </a:t>
            </a:r>
            <a:r>
              <a:rPr lang="it-IT" dirty="0" err="1" smtClean="0"/>
              <a:t>Aktivitäten</a:t>
            </a:r>
            <a:endParaRPr lang="it-IT" dirty="0"/>
          </a:p>
          <a:p>
            <a:r>
              <a:rPr lang="it-IT" dirty="0" smtClean="0"/>
              <a:t>3 </a:t>
            </a:r>
            <a:r>
              <a:rPr lang="it-IT" dirty="0" err="1" smtClean="0"/>
              <a:t>Artefakte</a:t>
            </a:r>
            <a:endParaRPr lang="it-IT" dirty="0"/>
          </a:p>
          <a:p>
            <a:r>
              <a:rPr lang="it-IT" dirty="0" err="1" smtClean="0"/>
              <a:t>Grundprinzipien</a:t>
            </a:r>
            <a:endParaRPr lang="it-IT" dirty="0"/>
          </a:p>
          <a:p>
            <a:pPr lvl="1"/>
            <a:r>
              <a:rPr lang="it-IT" dirty="0" err="1"/>
              <a:t>Transparenz</a:t>
            </a:r>
            <a:endParaRPr lang="it-IT" dirty="0"/>
          </a:p>
          <a:p>
            <a:pPr lvl="1"/>
            <a:r>
              <a:rPr lang="it-IT" dirty="0" err="1"/>
              <a:t>Überprüfung</a:t>
            </a:r>
            <a:endParaRPr lang="it-IT" dirty="0"/>
          </a:p>
          <a:p>
            <a:pPr lvl="1"/>
            <a:r>
              <a:rPr lang="it-IT" dirty="0" err="1" smtClean="0"/>
              <a:t>Anpassung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199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Scrum</a:t>
            </a:r>
            <a:r>
              <a:rPr lang="de-DE" dirty="0" smtClean="0"/>
              <a:t>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Selbstorganisierend</a:t>
            </a:r>
          </a:p>
          <a:p>
            <a:r>
              <a:rPr lang="de-DE" dirty="0" smtClean="0"/>
              <a:t>Verfügt über alle notwendigen Fähigkeiten</a:t>
            </a:r>
          </a:p>
          <a:p>
            <a:r>
              <a:rPr lang="de-DE" dirty="0" smtClean="0"/>
              <a:t>3 Rollen</a:t>
            </a:r>
          </a:p>
          <a:p>
            <a:pPr lvl="1"/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 smtClean="0"/>
          </a:p>
          <a:p>
            <a:pPr lvl="1"/>
            <a:r>
              <a:rPr lang="de-DE" dirty="0" smtClean="0"/>
              <a:t>Entwicklungsteam</a:t>
            </a:r>
          </a:p>
          <a:p>
            <a:pPr lvl="1"/>
            <a:r>
              <a:rPr lang="de-DE" dirty="0" err="1" smtClean="0"/>
              <a:t>Scrum</a:t>
            </a:r>
            <a:r>
              <a:rPr lang="de-DE" dirty="0" smtClean="0"/>
              <a:t> 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1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Verantwortlichkeiten</a:t>
            </a:r>
          </a:p>
          <a:p>
            <a:pPr lvl="1"/>
            <a:r>
              <a:rPr lang="de-DE" dirty="0" smtClean="0"/>
              <a:t>Erfolg des Produkts</a:t>
            </a:r>
            <a:endParaRPr lang="de-DE" dirty="0"/>
          </a:p>
          <a:p>
            <a:pPr lvl="1"/>
            <a:r>
              <a:rPr lang="de-DE" dirty="0" smtClean="0"/>
              <a:t>Arbeit des Entwicklungsteams</a:t>
            </a:r>
          </a:p>
          <a:p>
            <a:r>
              <a:rPr lang="de-DE" dirty="0" smtClean="0"/>
              <a:t>Einziger Verantwortlicher für Management der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Backlogs</a:t>
            </a:r>
            <a:endParaRPr lang="de-DE" dirty="0"/>
          </a:p>
          <a:p>
            <a:r>
              <a:rPr lang="de-DE" dirty="0" smtClean="0"/>
              <a:t>Einzelne Person</a:t>
            </a:r>
          </a:p>
          <a:p>
            <a:r>
              <a:rPr lang="de-DE" dirty="0" smtClean="0"/>
              <a:t>Entscheidungen sind zu berücksichtigen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80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Entwicklungsteam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Besteht aus Entwicklern mit Spezialgebieten</a:t>
            </a:r>
          </a:p>
          <a:p>
            <a:r>
              <a:rPr lang="de-DE" dirty="0" smtClean="0"/>
              <a:t>Team ist interdisziplinär</a:t>
            </a:r>
          </a:p>
          <a:p>
            <a:pPr lvl="1"/>
            <a:r>
              <a:rPr lang="de-DE" dirty="0" smtClean="0"/>
              <a:t>Arbeit selbst organisieren</a:t>
            </a:r>
          </a:p>
          <a:p>
            <a:r>
              <a:rPr lang="de-DE" dirty="0" smtClean="0"/>
              <a:t>Mitglieder arbeiten an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Increment</a:t>
            </a:r>
            <a:endParaRPr lang="de-DE" dirty="0" smtClean="0"/>
          </a:p>
          <a:p>
            <a:r>
              <a:rPr lang="de-DE" dirty="0" smtClean="0"/>
              <a:t>3 bis 9 Mitglieder</a:t>
            </a:r>
            <a:endParaRPr lang="de-DE" dirty="0"/>
          </a:p>
          <a:p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und </a:t>
            </a:r>
            <a:r>
              <a:rPr lang="de-DE" dirty="0" err="1" smtClean="0"/>
              <a:t>Scrum</a:t>
            </a:r>
            <a:r>
              <a:rPr lang="de-DE" dirty="0" smtClean="0"/>
              <a:t> Master sind keine Mitglieder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549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Scrum</a:t>
            </a:r>
            <a:r>
              <a:rPr lang="de-DE" dirty="0" smtClean="0"/>
              <a:t> 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Verantwortlich für Einhaltung der </a:t>
            </a:r>
            <a:r>
              <a:rPr lang="de-DE" dirty="0" err="1" smtClean="0"/>
              <a:t>Scrum</a:t>
            </a:r>
            <a:r>
              <a:rPr lang="de-DE" dirty="0" smtClean="0"/>
              <a:t>-Regeln</a:t>
            </a:r>
          </a:p>
          <a:p>
            <a:r>
              <a:rPr lang="de-DE" dirty="0" smtClean="0"/>
              <a:t>Hilft Team </a:t>
            </a:r>
            <a:r>
              <a:rPr lang="de-DE" dirty="0" err="1" smtClean="0"/>
              <a:t>Scrum</a:t>
            </a:r>
            <a:r>
              <a:rPr lang="de-DE" dirty="0" smtClean="0"/>
              <a:t> zu verstehen</a:t>
            </a:r>
          </a:p>
          <a:p>
            <a:r>
              <a:rPr lang="de-DE" dirty="0" smtClean="0"/>
              <a:t>Gibt Ausstehenden Informationen über </a:t>
            </a:r>
            <a:r>
              <a:rPr lang="de-DE" dirty="0" err="1" smtClean="0"/>
              <a:t>Scrum</a:t>
            </a:r>
            <a:endParaRPr lang="de-DE" dirty="0"/>
          </a:p>
          <a:p>
            <a:r>
              <a:rPr lang="de-DE" dirty="0" smtClean="0"/>
              <a:t>Unterstützt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r>
              <a:rPr lang="de-DE" dirty="0" smtClean="0"/>
              <a:t> und Entwicklungsteam</a:t>
            </a:r>
            <a:endParaRPr lang="de-DE" dirty="0"/>
          </a:p>
          <a:p>
            <a:r>
              <a:rPr lang="de-DE" dirty="0" smtClean="0"/>
              <a:t>Organisation</a:t>
            </a:r>
          </a:p>
          <a:p>
            <a:pPr lvl="1"/>
            <a:r>
              <a:rPr lang="de-DE" dirty="0" smtClean="0"/>
              <a:t>Einführung von </a:t>
            </a:r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err="1" smtClean="0"/>
              <a:t>Verständinsprobleme</a:t>
            </a:r>
            <a:endParaRPr lang="de-DE" dirty="0" smtClean="0"/>
          </a:p>
          <a:p>
            <a:pPr lvl="1"/>
            <a:r>
              <a:rPr lang="de-DE" dirty="0" smtClean="0"/>
              <a:t>Verbesserung von </a:t>
            </a:r>
            <a:r>
              <a:rPr lang="de-DE" dirty="0" err="1" smtClean="0"/>
              <a:t>Scrum</a:t>
            </a:r>
            <a:r>
              <a:rPr lang="de-DE" dirty="0" smtClean="0"/>
              <a:t>-Implementierung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21573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Scrum</a:t>
            </a:r>
            <a:r>
              <a:rPr lang="de-DE" dirty="0" smtClean="0"/>
              <a:t> Ereignisse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Zeitliche Beschränkung</a:t>
            </a:r>
          </a:p>
          <a:p>
            <a:r>
              <a:rPr lang="de-DE" dirty="0" smtClean="0"/>
              <a:t>Sprint hat fixe Dauer</a:t>
            </a:r>
          </a:p>
          <a:p>
            <a:r>
              <a:rPr lang="de-DE" dirty="0" smtClean="0"/>
              <a:t>Andere Ereignisse werden nach Zweckerfüllung abgeschlossen</a:t>
            </a:r>
          </a:p>
          <a:p>
            <a:r>
              <a:rPr lang="de-DE" dirty="0" smtClean="0"/>
              <a:t>5 Aktivitäten</a:t>
            </a:r>
          </a:p>
          <a:p>
            <a:pPr lvl="1"/>
            <a:r>
              <a:rPr lang="de-DE" dirty="0" smtClean="0"/>
              <a:t>Sprint </a:t>
            </a:r>
            <a:r>
              <a:rPr lang="de-DE" dirty="0" err="1" smtClean="0"/>
              <a:t>Planning</a:t>
            </a:r>
            <a:endParaRPr lang="de-DE" dirty="0" smtClean="0"/>
          </a:p>
          <a:p>
            <a:pPr lvl="1"/>
            <a:r>
              <a:rPr lang="de-DE" dirty="0" smtClean="0"/>
              <a:t>Daily </a:t>
            </a:r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smtClean="0"/>
              <a:t>Sprint Review</a:t>
            </a:r>
          </a:p>
          <a:p>
            <a:pPr lvl="1"/>
            <a:r>
              <a:rPr lang="de-DE" dirty="0" smtClean="0"/>
              <a:t>Sprint Retrospektive</a:t>
            </a:r>
          </a:p>
          <a:p>
            <a:pPr lvl="1"/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r>
              <a:rPr lang="de-DE" dirty="0" smtClean="0"/>
              <a:t> </a:t>
            </a:r>
            <a:r>
              <a:rPr lang="de-DE" dirty="0" err="1" smtClean="0"/>
              <a:t>Refinement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61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Sprint</a:t>
            </a:r>
            <a:endParaRPr lang="it-I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62" y="1756664"/>
            <a:ext cx="7689426" cy="4993622"/>
          </a:xfrm>
        </p:spPr>
      </p:pic>
    </p:spTree>
    <p:extLst>
      <p:ext uri="{BB962C8B-B14F-4D97-AF65-F5344CB8AC3E}">
        <p14:creationId xmlns:p14="http://schemas.microsoft.com/office/powerpoint/2010/main" val="1740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470</Words>
  <Application>Microsoft Office PowerPoint</Application>
  <PresentationFormat>Breitbild</PresentationFormat>
  <Paragraphs>156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Facette</vt:lpstr>
      <vt:lpstr>Scrum</vt:lpstr>
      <vt:lpstr> Überblick</vt:lpstr>
      <vt:lpstr> Scrum Allgemein</vt:lpstr>
      <vt:lpstr> Scrum Team</vt:lpstr>
      <vt:lpstr> Product Owner</vt:lpstr>
      <vt:lpstr> Entwicklungsteam</vt:lpstr>
      <vt:lpstr> Scrum Master</vt:lpstr>
      <vt:lpstr> Scrum Ereignisse</vt:lpstr>
      <vt:lpstr> Sprint</vt:lpstr>
      <vt:lpstr> Stakeholder</vt:lpstr>
      <vt:lpstr> Sprint Planning</vt:lpstr>
      <vt:lpstr> Daily Scrum</vt:lpstr>
      <vt:lpstr> Sprint Review</vt:lpstr>
      <vt:lpstr> Sprint Retrospektive</vt:lpstr>
      <vt:lpstr> Product Backlog Refinement</vt:lpstr>
      <vt:lpstr> Scrum Artefakte</vt:lpstr>
      <vt:lpstr> Product Backlog</vt:lpstr>
      <vt:lpstr> Sprint Backlog</vt:lpstr>
      <vt:lpstr> Product Increment</vt:lpstr>
      <vt:lpstr> Scrum Transparenz</vt:lpstr>
      <vt:lpstr> Definition of Done (DoD)</vt:lpstr>
      <vt:lpstr>Vielen Dank für Ihre Aufmerksamkeit!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Benedikt Senitza</dc:creator>
  <cp:lastModifiedBy>Bernhard Rieder</cp:lastModifiedBy>
  <cp:revision>31</cp:revision>
  <dcterms:created xsi:type="dcterms:W3CDTF">2016-01-29T07:21:38Z</dcterms:created>
  <dcterms:modified xsi:type="dcterms:W3CDTF">2016-01-29T17:32:06Z</dcterms:modified>
</cp:coreProperties>
</file>