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88" r:id="rId4"/>
    <p:sldId id="257" r:id="rId5"/>
    <p:sldId id="272" r:id="rId6"/>
    <p:sldId id="260" r:id="rId7"/>
    <p:sldId id="278" r:id="rId8"/>
    <p:sldId id="279" r:id="rId9"/>
    <p:sldId id="259" r:id="rId10"/>
    <p:sldId id="274" r:id="rId11"/>
    <p:sldId id="275" r:id="rId12"/>
    <p:sldId id="276" r:id="rId13"/>
    <p:sldId id="277" r:id="rId14"/>
    <p:sldId id="265" r:id="rId15"/>
    <p:sldId id="283" r:id="rId16"/>
    <p:sldId id="285" r:id="rId17"/>
    <p:sldId id="289" r:id="rId18"/>
    <p:sldId id="290" r:id="rId19"/>
    <p:sldId id="264" r:id="rId20"/>
    <p:sldId id="258" r:id="rId21"/>
    <p:sldId id="273" r:id="rId22"/>
    <p:sldId id="291" r:id="rId23"/>
    <p:sldId id="292" r:id="rId24"/>
    <p:sldId id="293" r:id="rId25"/>
    <p:sldId id="294" r:id="rId26"/>
    <p:sldId id="263" r:id="rId27"/>
    <p:sldId id="270" r:id="rId28"/>
    <p:sldId id="280" r:id="rId29"/>
    <p:sldId id="281" r:id="rId30"/>
    <p:sldId id="282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DC874-FF58-4CB0-937B-C48EA4BA2944}" v="168" dt="2019-03-12T09:29:56.398"/>
    <p1510:client id="{28A70101-7261-4423-B71C-354EFBD793C7}" v="1511" dt="2019-03-12T14:37:57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57" autoAdjust="0"/>
  </p:normalViewPr>
  <p:slideViewPr>
    <p:cSldViewPr snapToGrid="0">
      <p:cViewPr varScale="1">
        <p:scale>
          <a:sx n="68" d="100"/>
          <a:sy n="68" d="100"/>
        </p:scale>
        <p:origin x="8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SCHL Christof, 5AHIFS" userId="c363608a-1ab1-40f0-9222-a21fdc7eaea5" providerId="ADAL" clId="{07DDC874-FF58-4CB0-937B-C48EA4BA2944}"/>
    <pc:docChg chg="undo custSel addSld modSld">
      <pc:chgData name="KRASCHL Christof, 5AHIFS" userId="c363608a-1ab1-40f0-9222-a21fdc7eaea5" providerId="ADAL" clId="{07DDC874-FF58-4CB0-937B-C48EA4BA2944}" dt="2019-02-03T19:57:56.924" v="760" actId="20577"/>
      <pc:docMkLst>
        <pc:docMk/>
      </pc:docMkLst>
      <pc:sldChg chg="modSp">
        <pc:chgData name="KRASCHL Christof, 5AHIFS" userId="c363608a-1ab1-40f0-9222-a21fdc7eaea5" providerId="ADAL" clId="{07DDC874-FF58-4CB0-937B-C48EA4BA2944}" dt="2019-02-03T19:57:56.924" v="760" actId="20577"/>
        <pc:sldMkLst>
          <pc:docMk/>
          <pc:sldMk cId="1240878829" sldId="257"/>
        </pc:sldMkLst>
        <pc:spChg chg="mod">
          <ac:chgData name="KRASCHL Christof, 5AHIFS" userId="c363608a-1ab1-40f0-9222-a21fdc7eaea5" providerId="ADAL" clId="{07DDC874-FF58-4CB0-937B-C48EA4BA2944}" dt="2019-02-03T19:57:56.924" v="760" actId="20577"/>
          <ac:spMkLst>
            <pc:docMk/>
            <pc:sldMk cId="1240878829" sldId="257"/>
            <ac:spMk id="2" creationId="{633055C0-DBD8-45AC-92AC-CF9E01A9BC38}"/>
          </ac:spMkLst>
        </pc:spChg>
        <pc:spChg chg="mod">
          <ac:chgData name="KRASCHL Christof, 5AHIFS" userId="c363608a-1ab1-40f0-9222-a21fdc7eaea5" providerId="ADAL" clId="{07DDC874-FF58-4CB0-937B-C48EA4BA2944}" dt="2019-02-02T17:35:44.660" v="59" actId="15"/>
          <ac:spMkLst>
            <pc:docMk/>
            <pc:sldMk cId="1240878829" sldId="257"/>
            <ac:spMk id="3" creationId="{B5AA2EF4-2D7D-4260-B5F6-767222D12ECD}"/>
          </ac:spMkLst>
        </pc:spChg>
      </pc:sldChg>
      <pc:sldChg chg="modSp">
        <pc:chgData name="KRASCHL Christof, 5AHIFS" userId="c363608a-1ab1-40f0-9222-a21fdc7eaea5" providerId="ADAL" clId="{07DDC874-FF58-4CB0-937B-C48EA4BA2944}" dt="2019-02-03T19:57:50.901" v="756" actId="20577"/>
        <pc:sldMkLst>
          <pc:docMk/>
          <pc:sldMk cId="2193273417" sldId="258"/>
        </pc:sldMkLst>
        <pc:spChg chg="mod">
          <ac:chgData name="KRASCHL Christof, 5AHIFS" userId="c363608a-1ab1-40f0-9222-a21fdc7eaea5" providerId="ADAL" clId="{07DDC874-FF58-4CB0-937B-C48EA4BA2944}" dt="2019-02-03T19:57:50.901" v="756" actId="20577"/>
          <ac:spMkLst>
            <pc:docMk/>
            <pc:sldMk cId="2193273417" sldId="258"/>
            <ac:spMk id="2" creationId="{F8440757-EBF7-4359-83B6-A879E0ADBB15}"/>
          </ac:spMkLst>
        </pc:spChg>
        <pc:spChg chg="mod">
          <ac:chgData name="KRASCHL Christof, 5AHIFS" userId="c363608a-1ab1-40f0-9222-a21fdc7eaea5" providerId="ADAL" clId="{07DDC874-FF58-4CB0-937B-C48EA4BA2944}" dt="2019-02-03T13:59:23.189" v="132" actId="27636"/>
          <ac:spMkLst>
            <pc:docMk/>
            <pc:sldMk cId="2193273417" sldId="258"/>
            <ac:spMk id="3" creationId="{9143DABC-1116-4C7B-8570-F60CC616FA9F}"/>
          </ac:spMkLst>
        </pc:spChg>
      </pc:sldChg>
      <pc:sldChg chg="modSp">
        <pc:chgData name="KRASCHL Christof, 5AHIFS" userId="c363608a-1ab1-40f0-9222-a21fdc7eaea5" providerId="ADAL" clId="{07DDC874-FF58-4CB0-937B-C48EA4BA2944}" dt="2019-02-03T14:07:07.968" v="225" actId="5793"/>
        <pc:sldMkLst>
          <pc:docMk/>
          <pc:sldMk cId="3545998642" sldId="259"/>
        </pc:sldMkLst>
        <pc:spChg chg="mod">
          <ac:chgData name="KRASCHL Christof, 5AHIFS" userId="c363608a-1ab1-40f0-9222-a21fdc7eaea5" providerId="ADAL" clId="{07DDC874-FF58-4CB0-937B-C48EA4BA2944}" dt="2019-02-03T14:07:07.968" v="225" actId="5793"/>
          <ac:spMkLst>
            <pc:docMk/>
            <pc:sldMk cId="3545998642" sldId="259"/>
            <ac:spMk id="3" creationId="{F23B147C-2AF6-4C99-B069-CAB8A09460C1}"/>
          </ac:spMkLst>
        </pc:spChg>
      </pc:sldChg>
      <pc:sldChg chg="modSp">
        <pc:chgData name="KRASCHL Christof, 5AHIFS" userId="c363608a-1ab1-40f0-9222-a21fdc7eaea5" providerId="ADAL" clId="{07DDC874-FF58-4CB0-937B-C48EA4BA2944}" dt="2019-02-03T14:22:48.865" v="484" actId="20577"/>
        <pc:sldMkLst>
          <pc:docMk/>
          <pc:sldMk cId="4186867295" sldId="260"/>
        </pc:sldMkLst>
        <pc:spChg chg="mod">
          <ac:chgData name="KRASCHL Christof, 5AHIFS" userId="c363608a-1ab1-40f0-9222-a21fdc7eaea5" providerId="ADAL" clId="{07DDC874-FF58-4CB0-937B-C48EA4BA2944}" dt="2019-02-03T14:22:48.865" v="484" actId="20577"/>
          <ac:spMkLst>
            <pc:docMk/>
            <pc:sldMk cId="4186867295" sldId="260"/>
            <ac:spMk id="3" creationId="{1BFC46CC-C243-42EB-A94E-4C9977373CDA}"/>
          </ac:spMkLst>
        </pc:spChg>
      </pc:sldChg>
      <pc:sldChg chg="addSp modSp add">
        <pc:chgData name="KRASCHL Christof, 5AHIFS" userId="c363608a-1ab1-40f0-9222-a21fdc7eaea5" providerId="ADAL" clId="{07DDC874-FF58-4CB0-937B-C48EA4BA2944}" dt="2019-02-03T19:57:53.318" v="757" actId="20577"/>
        <pc:sldMkLst>
          <pc:docMk/>
          <pc:sldMk cId="2150188603" sldId="272"/>
        </pc:sldMkLst>
        <pc:spChg chg="mod">
          <ac:chgData name="KRASCHL Christof, 5AHIFS" userId="c363608a-1ab1-40f0-9222-a21fdc7eaea5" providerId="ADAL" clId="{07DDC874-FF58-4CB0-937B-C48EA4BA2944}" dt="2019-02-03T19:57:53.318" v="757" actId="20577"/>
          <ac:spMkLst>
            <pc:docMk/>
            <pc:sldMk cId="2150188603" sldId="272"/>
            <ac:spMk id="2" creationId="{FE849A10-25E2-4E36-B8CA-B09F6C8CA33C}"/>
          </ac:spMkLst>
        </pc:spChg>
        <pc:spChg chg="mod">
          <ac:chgData name="KRASCHL Christof, 5AHIFS" userId="c363608a-1ab1-40f0-9222-a21fdc7eaea5" providerId="ADAL" clId="{07DDC874-FF58-4CB0-937B-C48EA4BA2944}" dt="2019-02-03T14:04:54.049" v="191" actId="14100"/>
          <ac:spMkLst>
            <pc:docMk/>
            <pc:sldMk cId="2150188603" sldId="272"/>
            <ac:spMk id="3" creationId="{E662EB85-1E0B-4A54-A35E-3ADBA0731F4E}"/>
          </ac:spMkLst>
        </pc:spChg>
        <pc:picChg chg="add">
          <ac:chgData name="KRASCHL Christof, 5AHIFS" userId="c363608a-1ab1-40f0-9222-a21fdc7eaea5" providerId="ADAL" clId="{07DDC874-FF58-4CB0-937B-C48EA4BA2944}" dt="2019-02-03T14:04:49.564" v="190"/>
          <ac:picMkLst>
            <pc:docMk/>
            <pc:sldMk cId="2150188603" sldId="272"/>
            <ac:picMk id="7" creationId="{E032F3F9-75E3-4CC1-835A-3B50BC6A018A}"/>
          </ac:picMkLst>
        </pc:picChg>
      </pc:sldChg>
      <pc:sldChg chg="addSp delSp modSp add">
        <pc:chgData name="KRASCHL Christof, 5AHIFS" userId="c363608a-1ab1-40f0-9222-a21fdc7eaea5" providerId="ADAL" clId="{07DDC874-FF58-4CB0-937B-C48EA4BA2944}" dt="2019-02-03T14:03:09.252" v="189" actId="20577"/>
        <pc:sldMkLst>
          <pc:docMk/>
          <pc:sldMk cId="4202016521" sldId="273"/>
        </pc:sldMkLst>
        <pc:spChg chg="mod">
          <ac:chgData name="KRASCHL Christof, 5AHIFS" userId="c363608a-1ab1-40f0-9222-a21fdc7eaea5" providerId="ADAL" clId="{07DDC874-FF58-4CB0-937B-C48EA4BA2944}" dt="2019-02-03T14:03:09.252" v="189" actId="20577"/>
          <ac:spMkLst>
            <pc:docMk/>
            <pc:sldMk cId="4202016521" sldId="273"/>
            <ac:spMk id="2" creationId="{2A09ADE0-CC9D-44A6-B8D3-F569C2F243BD}"/>
          </ac:spMkLst>
        </pc:spChg>
        <pc:spChg chg="add del mod">
          <ac:chgData name="KRASCHL Christof, 5AHIFS" userId="c363608a-1ab1-40f0-9222-a21fdc7eaea5" providerId="ADAL" clId="{07DDC874-FF58-4CB0-937B-C48EA4BA2944}" dt="2019-02-03T14:03:04.706" v="179" actId="20577"/>
          <ac:spMkLst>
            <pc:docMk/>
            <pc:sldMk cId="4202016521" sldId="273"/>
            <ac:spMk id="3" creationId="{5211C841-E26A-48A0-988D-03A87A82A921}"/>
          </ac:spMkLst>
        </pc:spChg>
        <pc:picChg chg="add mod">
          <ac:chgData name="KRASCHL Christof, 5AHIFS" userId="c363608a-1ab1-40f0-9222-a21fdc7eaea5" providerId="ADAL" clId="{07DDC874-FF58-4CB0-937B-C48EA4BA2944}" dt="2019-02-03T14:01:31.732" v="157"/>
          <ac:picMkLst>
            <pc:docMk/>
            <pc:sldMk cId="4202016521" sldId="273"/>
            <ac:picMk id="7" creationId="{A096924A-C395-4385-8E0A-6EDA4F493CE6}"/>
          </ac:picMkLst>
        </pc:picChg>
        <pc:picChg chg="add mod">
          <ac:chgData name="KRASCHL Christof, 5AHIFS" userId="c363608a-1ab1-40f0-9222-a21fdc7eaea5" providerId="ADAL" clId="{07DDC874-FF58-4CB0-937B-C48EA4BA2944}" dt="2019-02-03T14:03:01.784" v="177" actId="1076"/>
          <ac:picMkLst>
            <pc:docMk/>
            <pc:sldMk cId="4202016521" sldId="273"/>
            <ac:picMk id="8" creationId="{C9F3BC75-162C-4E5C-B9A5-3B151853FB49}"/>
          </ac:picMkLst>
        </pc:picChg>
      </pc:sldChg>
      <pc:sldChg chg="modSp add">
        <pc:chgData name="KRASCHL Christof, 5AHIFS" userId="c363608a-1ab1-40f0-9222-a21fdc7eaea5" providerId="ADAL" clId="{07DDC874-FF58-4CB0-937B-C48EA4BA2944}" dt="2019-02-03T14:07:31.062" v="250"/>
        <pc:sldMkLst>
          <pc:docMk/>
          <pc:sldMk cId="2371701641" sldId="274"/>
        </pc:sldMkLst>
        <pc:spChg chg="mod">
          <ac:chgData name="KRASCHL Christof, 5AHIFS" userId="c363608a-1ab1-40f0-9222-a21fdc7eaea5" providerId="ADAL" clId="{07DDC874-FF58-4CB0-937B-C48EA4BA2944}" dt="2019-02-03T14:07:29.110" v="249" actId="20577"/>
          <ac:spMkLst>
            <pc:docMk/>
            <pc:sldMk cId="2371701641" sldId="274"/>
            <ac:spMk id="2" creationId="{1C798E1B-757B-4673-9DEA-77606DFBB874}"/>
          </ac:spMkLst>
        </pc:spChg>
        <pc:spChg chg="mod">
          <ac:chgData name="KRASCHL Christof, 5AHIFS" userId="c363608a-1ab1-40f0-9222-a21fdc7eaea5" providerId="ADAL" clId="{07DDC874-FF58-4CB0-937B-C48EA4BA2944}" dt="2019-02-03T14:07:31.062" v="250"/>
          <ac:spMkLst>
            <pc:docMk/>
            <pc:sldMk cId="2371701641" sldId="274"/>
            <ac:spMk id="3" creationId="{14F49871-8F96-4CA2-8682-A668F5D3C71E}"/>
          </ac:spMkLst>
        </pc:spChg>
      </pc:sldChg>
      <pc:sldChg chg="addSp modSp add">
        <pc:chgData name="KRASCHL Christof, 5AHIFS" userId="c363608a-1ab1-40f0-9222-a21fdc7eaea5" providerId="ADAL" clId="{07DDC874-FF58-4CB0-937B-C48EA4BA2944}" dt="2019-02-03T14:09:05.671" v="314" actId="1076"/>
        <pc:sldMkLst>
          <pc:docMk/>
          <pc:sldMk cId="2004886532" sldId="275"/>
        </pc:sldMkLst>
        <pc:spChg chg="mod">
          <ac:chgData name="KRASCHL Christof, 5AHIFS" userId="c363608a-1ab1-40f0-9222-a21fdc7eaea5" providerId="ADAL" clId="{07DDC874-FF58-4CB0-937B-C48EA4BA2944}" dt="2019-02-03T14:08:13.870" v="276" actId="20577"/>
          <ac:spMkLst>
            <pc:docMk/>
            <pc:sldMk cId="2004886532" sldId="275"/>
            <ac:spMk id="2" creationId="{36FA026F-FD8B-4CF0-9BF3-DCE29E291297}"/>
          </ac:spMkLst>
        </pc:spChg>
        <pc:spChg chg="mod">
          <ac:chgData name="KRASCHL Christof, 5AHIFS" userId="c363608a-1ab1-40f0-9222-a21fdc7eaea5" providerId="ADAL" clId="{07DDC874-FF58-4CB0-937B-C48EA4BA2944}" dt="2019-02-03T14:08:51.831" v="310" actId="27636"/>
          <ac:spMkLst>
            <pc:docMk/>
            <pc:sldMk cId="2004886532" sldId="275"/>
            <ac:spMk id="3" creationId="{44FB7AF5-3080-41CD-8259-C8EBE17C047C}"/>
          </ac:spMkLst>
        </pc:spChg>
        <pc:picChg chg="add mod">
          <ac:chgData name="KRASCHL Christof, 5AHIFS" userId="c363608a-1ab1-40f0-9222-a21fdc7eaea5" providerId="ADAL" clId="{07DDC874-FF58-4CB0-937B-C48EA4BA2944}" dt="2019-02-03T14:09:05.671" v="314" actId="1076"/>
          <ac:picMkLst>
            <pc:docMk/>
            <pc:sldMk cId="2004886532" sldId="275"/>
            <ac:picMk id="7" creationId="{2960BDF3-3AA3-4EDA-9AC4-105E6E84043F}"/>
          </ac:picMkLst>
        </pc:picChg>
      </pc:sldChg>
      <pc:sldChg chg="addSp delSp modSp add modAnim">
        <pc:chgData name="KRASCHL Christof, 5AHIFS" userId="c363608a-1ab1-40f0-9222-a21fdc7eaea5" providerId="ADAL" clId="{07DDC874-FF58-4CB0-937B-C48EA4BA2944}" dt="2019-02-03T14:17:35.714" v="364"/>
        <pc:sldMkLst>
          <pc:docMk/>
          <pc:sldMk cId="3718159815" sldId="276"/>
        </pc:sldMkLst>
        <pc:spChg chg="mod">
          <ac:chgData name="KRASCHL Christof, 5AHIFS" userId="c363608a-1ab1-40f0-9222-a21fdc7eaea5" providerId="ADAL" clId="{07DDC874-FF58-4CB0-937B-C48EA4BA2944}" dt="2019-02-03T14:10:48.021" v="328" actId="20577"/>
          <ac:spMkLst>
            <pc:docMk/>
            <pc:sldMk cId="3718159815" sldId="276"/>
            <ac:spMk id="2" creationId="{3B8DF303-EBCD-438F-8299-0AC86A0FA6B0}"/>
          </ac:spMkLst>
        </pc:spChg>
        <pc:spChg chg="mod">
          <ac:chgData name="KRASCHL Christof, 5AHIFS" userId="c363608a-1ab1-40f0-9222-a21fdc7eaea5" providerId="ADAL" clId="{07DDC874-FF58-4CB0-937B-C48EA4BA2944}" dt="2019-02-03T14:12:39.654" v="349" actId="14100"/>
          <ac:spMkLst>
            <pc:docMk/>
            <pc:sldMk cId="3718159815" sldId="276"/>
            <ac:spMk id="3" creationId="{0248953E-FBA6-4CCC-B4A9-2C716BFD1BFA}"/>
          </ac:spMkLst>
        </pc:spChg>
        <pc:spChg chg="add mod">
          <ac:chgData name="KRASCHL Christof, 5AHIFS" userId="c363608a-1ab1-40f0-9222-a21fdc7eaea5" providerId="ADAL" clId="{07DDC874-FF58-4CB0-937B-C48EA4BA2944}" dt="2019-02-03T14:17:35.714" v="364"/>
          <ac:spMkLst>
            <pc:docMk/>
            <pc:sldMk cId="3718159815" sldId="276"/>
            <ac:spMk id="12" creationId="{0E527BA1-81EC-4352-ACE5-2BADB6776DF3}"/>
          </ac:spMkLst>
        </pc:spChg>
        <pc:picChg chg="add del mod">
          <ac:chgData name="KRASCHL Christof, 5AHIFS" userId="c363608a-1ab1-40f0-9222-a21fdc7eaea5" providerId="ADAL" clId="{07DDC874-FF58-4CB0-937B-C48EA4BA2944}" dt="2019-02-03T14:11:36.402" v="334" actId="478"/>
          <ac:picMkLst>
            <pc:docMk/>
            <pc:sldMk cId="3718159815" sldId="276"/>
            <ac:picMk id="7" creationId="{C717E111-488C-469C-ADCD-DDD2E464929E}"/>
          </ac:picMkLst>
        </pc:picChg>
        <pc:picChg chg="add del mod">
          <ac:chgData name="KRASCHL Christof, 5AHIFS" userId="c363608a-1ab1-40f0-9222-a21fdc7eaea5" providerId="ADAL" clId="{07DDC874-FF58-4CB0-937B-C48EA4BA2944}" dt="2019-02-03T14:12:08.076" v="337" actId="478"/>
          <ac:picMkLst>
            <pc:docMk/>
            <pc:sldMk cId="3718159815" sldId="276"/>
            <ac:picMk id="9" creationId="{4F07BA5B-E35D-4755-932D-791447677C17}"/>
          </ac:picMkLst>
        </pc:picChg>
        <pc:picChg chg="add mod">
          <ac:chgData name="KRASCHL Christof, 5AHIFS" userId="c363608a-1ab1-40f0-9222-a21fdc7eaea5" providerId="ADAL" clId="{07DDC874-FF58-4CB0-937B-C48EA4BA2944}" dt="2019-02-03T14:12:34.964" v="348" actId="1076"/>
          <ac:picMkLst>
            <pc:docMk/>
            <pc:sldMk cId="3718159815" sldId="276"/>
            <ac:picMk id="11" creationId="{92BE1632-CCEA-4FDD-9205-D7B5104289B5}"/>
          </ac:picMkLst>
        </pc:picChg>
      </pc:sldChg>
      <pc:sldChg chg="modSp add">
        <pc:chgData name="KRASCHL Christof, 5AHIFS" userId="c363608a-1ab1-40f0-9222-a21fdc7eaea5" providerId="ADAL" clId="{07DDC874-FF58-4CB0-937B-C48EA4BA2944}" dt="2019-02-03T14:21:13.739" v="468" actId="20577"/>
        <pc:sldMkLst>
          <pc:docMk/>
          <pc:sldMk cId="1218031802" sldId="277"/>
        </pc:sldMkLst>
        <pc:spChg chg="mod">
          <ac:chgData name="KRASCHL Christof, 5AHIFS" userId="c363608a-1ab1-40f0-9222-a21fdc7eaea5" providerId="ADAL" clId="{07DDC874-FF58-4CB0-937B-C48EA4BA2944}" dt="2019-02-03T14:18:08.180" v="367"/>
          <ac:spMkLst>
            <pc:docMk/>
            <pc:sldMk cId="1218031802" sldId="277"/>
            <ac:spMk id="2" creationId="{8C680DA3-B84D-42DA-8C0A-E571F1AAC52F}"/>
          </ac:spMkLst>
        </pc:spChg>
        <pc:spChg chg="mod">
          <ac:chgData name="KRASCHL Christof, 5AHIFS" userId="c363608a-1ab1-40f0-9222-a21fdc7eaea5" providerId="ADAL" clId="{07DDC874-FF58-4CB0-937B-C48EA4BA2944}" dt="2019-02-03T14:21:13.739" v="468" actId="20577"/>
          <ac:spMkLst>
            <pc:docMk/>
            <pc:sldMk cId="1218031802" sldId="277"/>
            <ac:spMk id="3" creationId="{EB39C770-F74E-4294-915D-880199B3FCC6}"/>
          </ac:spMkLst>
        </pc:spChg>
      </pc:sldChg>
      <pc:sldChg chg="modSp add">
        <pc:chgData name="KRASCHL Christof, 5AHIFS" userId="c363608a-1ab1-40f0-9222-a21fdc7eaea5" providerId="ADAL" clId="{07DDC874-FF58-4CB0-937B-C48EA4BA2944}" dt="2019-02-03T14:25:35.949" v="670"/>
        <pc:sldMkLst>
          <pc:docMk/>
          <pc:sldMk cId="1024618566" sldId="278"/>
        </pc:sldMkLst>
        <pc:spChg chg="mod">
          <ac:chgData name="KRASCHL Christof, 5AHIFS" userId="c363608a-1ab1-40f0-9222-a21fdc7eaea5" providerId="ADAL" clId="{07DDC874-FF58-4CB0-937B-C48EA4BA2944}" dt="2019-02-03T14:23:17.944" v="540" actId="20577"/>
          <ac:spMkLst>
            <pc:docMk/>
            <pc:sldMk cId="1024618566" sldId="278"/>
            <ac:spMk id="2" creationId="{50941731-0539-40BF-A74B-6DDC42D05802}"/>
          </ac:spMkLst>
        </pc:spChg>
        <pc:spChg chg="mod">
          <ac:chgData name="KRASCHL Christof, 5AHIFS" userId="c363608a-1ab1-40f0-9222-a21fdc7eaea5" providerId="ADAL" clId="{07DDC874-FF58-4CB0-937B-C48EA4BA2944}" dt="2019-02-03T14:25:35.949" v="670"/>
          <ac:spMkLst>
            <pc:docMk/>
            <pc:sldMk cId="1024618566" sldId="278"/>
            <ac:spMk id="3" creationId="{F208FCDD-5D69-4335-8229-A4230292362E}"/>
          </ac:spMkLst>
        </pc:spChg>
      </pc:sldChg>
      <pc:sldChg chg="addSp delSp modSp add">
        <pc:chgData name="KRASCHL Christof, 5AHIFS" userId="c363608a-1ab1-40f0-9222-a21fdc7eaea5" providerId="ADAL" clId="{07DDC874-FF58-4CB0-937B-C48EA4BA2944}" dt="2019-02-03T14:27:55.364" v="721" actId="14100"/>
        <pc:sldMkLst>
          <pc:docMk/>
          <pc:sldMk cId="1155171439" sldId="279"/>
        </pc:sldMkLst>
        <pc:spChg chg="mod">
          <ac:chgData name="KRASCHL Christof, 5AHIFS" userId="c363608a-1ab1-40f0-9222-a21fdc7eaea5" providerId="ADAL" clId="{07DDC874-FF58-4CB0-937B-C48EA4BA2944}" dt="2019-02-03T14:25:56.737" v="697" actId="20577"/>
          <ac:spMkLst>
            <pc:docMk/>
            <pc:sldMk cId="1155171439" sldId="279"/>
            <ac:spMk id="2" creationId="{7836DBCE-D133-4A80-A88C-0E534072C3EB}"/>
          </ac:spMkLst>
        </pc:spChg>
        <pc:spChg chg="add del mod">
          <ac:chgData name="KRASCHL Christof, 5AHIFS" userId="c363608a-1ab1-40f0-9222-a21fdc7eaea5" providerId="ADAL" clId="{07DDC874-FF58-4CB0-937B-C48EA4BA2944}" dt="2019-02-03T14:27:48.883" v="718" actId="1076"/>
          <ac:spMkLst>
            <pc:docMk/>
            <pc:sldMk cId="1155171439" sldId="279"/>
            <ac:spMk id="3" creationId="{56B432EB-E877-4E03-82BD-D11855611196}"/>
          </ac:spMkLst>
        </pc:spChg>
        <pc:spChg chg="add mod">
          <ac:chgData name="KRASCHL Christof, 5AHIFS" userId="c363608a-1ab1-40f0-9222-a21fdc7eaea5" providerId="ADAL" clId="{07DDC874-FF58-4CB0-937B-C48EA4BA2944}" dt="2019-02-03T14:27:32.247" v="715" actId="1076"/>
          <ac:spMkLst>
            <pc:docMk/>
            <pc:sldMk cId="1155171439" sldId="279"/>
            <ac:spMk id="8" creationId="{C461F170-E82B-48F8-8798-ACE2945D8B35}"/>
          </ac:spMkLst>
        </pc:spChg>
        <pc:picChg chg="add mod">
          <ac:chgData name="KRASCHL Christof, 5AHIFS" userId="c363608a-1ab1-40f0-9222-a21fdc7eaea5" providerId="ADAL" clId="{07DDC874-FF58-4CB0-937B-C48EA4BA2944}" dt="2019-02-03T14:26:09.169" v="699"/>
          <ac:picMkLst>
            <pc:docMk/>
            <pc:sldMk cId="1155171439" sldId="279"/>
            <ac:picMk id="7" creationId="{0F364974-05D9-4AD3-9B40-12C030711EA2}"/>
          </ac:picMkLst>
        </pc:picChg>
        <pc:picChg chg="add mod">
          <ac:chgData name="KRASCHL Christof, 5AHIFS" userId="c363608a-1ab1-40f0-9222-a21fdc7eaea5" providerId="ADAL" clId="{07DDC874-FF58-4CB0-937B-C48EA4BA2944}" dt="2019-02-03T14:27:39.311" v="717" actId="1076"/>
          <ac:picMkLst>
            <pc:docMk/>
            <pc:sldMk cId="1155171439" sldId="279"/>
            <ac:picMk id="9" creationId="{D8522AD6-5E5F-4970-97BC-9058A422DCFB}"/>
          </ac:picMkLst>
        </pc:picChg>
        <pc:picChg chg="add mod">
          <ac:chgData name="KRASCHL Christof, 5AHIFS" userId="c363608a-1ab1-40f0-9222-a21fdc7eaea5" providerId="ADAL" clId="{07DDC874-FF58-4CB0-937B-C48EA4BA2944}" dt="2019-02-03T14:27:55.364" v="721" actId="14100"/>
          <ac:picMkLst>
            <pc:docMk/>
            <pc:sldMk cId="1155171439" sldId="279"/>
            <ac:picMk id="10" creationId="{1172548B-A648-4214-B3CD-7AB29DCF218C}"/>
          </ac:picMkLst>
        </pc:picChg>
      </pc:sldChg>
    </pc:docChg>
  </pc:docChgLst>
  <pc:docChgLst>
    <pc:chgData name="Cora KUMNIG" userId="46fec990-64ca-4347-9129-191527a4c616" providerId="ADAL" clId="{DEF2CCFF-84EC-4296-BB50-69BEE8B9FC74}"/>
    <pc:docChg chg="undo custSel mod addSld delSld modSld">
      <pc:chgData name="Cora KUMNIG" userId="46fec990-64ca-4347-9129-191527a4c616" providerId="ADAL" clId="{DEF2CCFF-84EC-4296-BB50-69BEE8B9FC74}" dt="2019-02-03T20:29:34.743" v="1767" actId="20577"/>
      <pc:docMkLst>
        <pc:docMk/>
      </pc:docMkLst>
      <pc:sldChg chg="addSp delSp modSp mod setBg">
        <pc:chgData name="Cora KUMNIG" userId="46fec990-64ca-4347-9129-191527a4c616" providerId="ADAL" clId="{DEF2CCFF-84EC-4296-BB50-69BEE8B9FC74}" dt="2019-02-03T20:28:28.094" v="1625" actId="20577"/>
        <pc:sldMkLst>
          <pc:docMk/>
          <pc:sldMk cId="1366547225" sldId="263"/>
        </pc:sldMkLst>
        <pc:spChg chg="mod">
          <ac:chgData name="Cora KUMNIG" userId="46fec990-64ca-4347-9129-191527a4c616" providerId="ADAL" clId="{DEF2CCFF-84EC-4296-BB50-69BEE8B9FC74}" dt="2019-02-03T20:28:28.094" v="1625" actId="20577"/>
          <ac:spMkLst>
            <pc:docMk/>
            <pc:sldMk cId="1366547225" sldId="263"/>
            <ac:spMk id="2" creationId="{C6C7C289-F585-4C2A-9616-4B61C4F8E4BC}"/>
          </ac:spMkLst>
        </pc:spChg>
        <pc:spChg chg="mod">
          <ac:chgData name="Cora KUMNIG" userId="46fec990-64ca-4347-9129-191527a4c616" providerId="ADAL" clId="{DEF2CCFF-84EC-4296-BB50-69BEE8B9FC74}" dt="2019-02-03T18:55:40.784" v="1582" actId="26606"/>
          <ac:spMkLst>
            <pc:docMk/>
            <pc:sldMk cId="1366547225" sldId="263"/>
            <ac:spMk id="4" creationId="{E61F7433-CB5F-4C78-A5E2-ADF116BD41A9}"/>
          </ac:spMkLst>
        </pc:spChg>
        <pc:spChg chg="mod">
          <ac:chgData name="Cora KUMNIG" userId="46fec990-64ca-4347-9129-191527a4c616" providerId="ADAL" clId="{DEF2CCFF-84EC-4296-BB50-69BEE8B9FC74}" dt="2019-02-03T18:55:40.784" v="1582" actId="26606"/>
          <ac:spMkLst>
            <pc:docMk/>
            <pc:sldMk cId="1366547225" sldId="263"/>
            <ac:spMk id="5" creationId="{21AC185A-D9E4-4469-AF37-84579F5BEAD3}"/>
          </ac:spMkLst>
        </pc:spChg>
        <pc:spChg chg="mod">
          <ac:chgData name="Cora KUMNIG" userId="46fec990-64ca-4347-9129-191527a4c616" providerId="ADAL" clId="{DEF2CCFF-84EC-4296-BB50-69BEE8B9FC74}" dt="2019-02-03T18:55:40.784" v="1582" actId="26606"/>
          <ac:spMkLst>
            <pc:docMk/>
            <pc:sldMk cId="1366547225" sldId="263"/>
            <ac:spMk id="6" creationId="{2B301124-40F9-45E4-B21E-DB96E7D70A1D}"/>
          </ac:spMkLst>
        </pc:spChg>
        <pc:spChg chg="mod ord">
          <ac:chgData name="Cora KUMNIG" userId="46fec990-64ca-4347-9129-191527a4c616" providerId="ADAL" clId="{DEF2CCFF-84EC-4296-BB50-69BEE8B9FC74}" dt="2019-02-03T18:59:08.554" v="1587" actId="26606"/>
          <ac:spMkLst>
            <pc:docMk/>
            <pc:sldMk cId="1366547225" sldId="263"/>
            <ac:spMk id="8" creationId="{D3619238-28D0-4533-9179-CE282EA5554B}"/>
          </ac:spMkLst>
        </pc:spChg>
        <pc:spChg chg="add del">
          <ac:chgData name="Cora KUMNIG" userId="46fec990-64ca-4347-9129-191527a4c616" providerId="ADAL" clId="{DEF2CCFF-84EC-4296-BB50-69BEE8B9FC74}" dt="2019-02-03T18:59:08.554" v="1587" actId="26606"/>
          <ac:spMkLst>
            <pc:docMk/>
            <pc:sldMk cId="1366547225" sldId="263"/>
            <ac:spMk id="13" creationId="{A67E2D8A-19BE-48A0-889C-CCAC02348C99}"/>
          </ac:spMkLst>
        </pc:spChg>
        <pc:spChg chg="add">
          <ac:chgData name="Cora KUMNIG" userId="46fec990-64ca-4347-9129-191527a4c616" providerId="ADAL" clId="{DEF2CCFF-84EC-4296-BB50-69BEE8B9FC74}" dt="2019-02-03T18:59:08.554" v="1587" actId="26606"/>
          <ac:spMkLst>
            <pc:docMk/>
            <pc:sldMk cId="1366547225" sldId="263"/>
            <ac:spMk id="18" creationId="{B9F89C22-0475-4427-B7C8-0269AD40E3EC}"/>
          </ac:spMkLst>
        </pc:spChg>
        <pc:picChg chg="add mod ord">
          <ac:chgData name="Cora KUMNIG" userId="46fec990-64ca-4347-9129-191527a4c616" providerId="ADAL" clId="{DEF2CCFF-84EC-4296-BB50-69BEE8B9FC74}" dt="2019-02-03T18:59:17.505" v="1588" actId="14100"/>
          <ac:picMkLst>
            <pc:docMk/>
            <pc:sldMk cId="1366547225" sldId="263"/>
            <ac:picMk id="3" creationId="{697F2CE7-5E9E-4A05-9754-A3EF69BD647D}"/>
          </ac:picMkLst>
        </pc:picChg>
      </pc:sldChg>
      <pc:sldChg chg="addSp delSp modSp mod setBg setClrOvrMap">
        <pc:chgData name="Cora KUMNIG" userId="46fec990-64ca-4347-9129-191527a4c616" providerId="ADAL" clId="{DEF2CCFF-84EC-4296-BB50-69BEE8B9FC74}" dt="2019-02-03T20:29:18.254" v="1739" actId="20577"/>
        <pc:sldMkLst>
          <pc:docMk/>
          <pc:sldMk cId="1121219741" sldId="264"/>
        </pc:sldMkLst>
        <pc:spChg chg="mod">
          <ac:chgData name="Cora KUMNIG" userId="46fec990-64ca-4347-9129-191527a4c616" providerId="ADAL" clId="{DEF2CCFF-84EC-4296-BB50-69BEE8B9FC74}" dt="2019-02-03T20:29:18.254" v="1739" actId="20577"/>
          <ac:spMkLst>
            <pc:docMk/>
            <pc:sldMk cId="1121219741" sldId="264"/>
            <ac:spMk id="2" creationId="{B6274BFE-EFAB-4ACC-8719-BC7BB76E4C74}"/>
          </ac:spMkLst>
        </pc:spChg>
        <pc:spChg chg="del mod">
          <ac:chgData name="Cora KUMNIG" userId="46fec990-64ca-4347-9129-191527a4c616" providerId="ADAL" clId="{DEF2CCFF-84EC-4296-BB50-69BEE8B9FC74}" dt="2019-02-03T18:26:16.703" v="736"/>
          <ac:spMkLst>
            <pc:docMk/>
            <pc:sldMk cId="1121219741" sldId="264"/>
            <ac:spMk id="3" creationId="{180EB2AC-DBF4-482C-A926-200D93B81D88}"/>
          </ac:spMkLst>
        </pc:spChg>
        <pc:spChg chg="mod">
          <ac:chgData name="Cora KUMNIG" userId="46fec990-64ca-4347-9129-191527a4c616" providerId="ADAL" clId="{DEF2CCFF-84EC-4296-BB50-69BEE8B9FC74}" dt="2019-02-03T18:26:47.946" v="751" actId="26606"/>
          <ac:spMkLst>
            <pc:docMk/>
            <pc:sldMk cId="1121219741" sldId="264"/>
            <ac:spMk id="4" creationId="{6EB07C1C-397E-40B6-BBB5-43406BD9AAFC}"/>
          </ac:spMkLst>
        </pc:spChg>
        <pc:spChg chg="mod">
          <ac:chgData name="Cora KUMNIG" userId="46fec990-64ca-4347-9129-191527a4c616" providerId="ADAL" clId="{DEF2CCFF-84EC-4296-BB50-69BEE8B9FC74}" dt="2019-02-03T18:26:47.946" v="751" actId="26606"/>
          <ac:spMkLst>
            <pc:docMk/>
            <pc:sldMk cId="1121219741" sldId="264"/>
            <ac:spMk id="5" creationId="{0B208056-B102-4C91-9BE4-06CF583B8B5B}"/>
          </ac:spMkLst>
        </pc:spChg>
        <pc:spChg chg="mod">
          <ac:chgData name="Cora KUMNIG" userId="46fec990-64ca-4347-9129-191527a4c616" providerId="ADAL" clId="{DEF2CCFF-84EC-4296-BB50-69BEE8B9FC74}" dt="2019-02-03T18:26:47.946" v="751" actId="26606"/>
          <ac:spMkLst>
            <pc:docMk/>
            <pc:sldMk cId="1121219741" sldId="264"/>
            <ac:spMk id="6" creationId="{7432F9C6-02ED-409A-96F9-C8DD9988CE2A}"/>
          </ac:spMkLst>
        </pc:spChg>
        <pc:spChg chg="add del">
          <ac:chgData name="Cora KUMNIG" userId="46fec990-64ca-4347-9129-191527a4c616" providerId="ADAL" clId="{DEF2CCFF-84EC-4296-BB50-69BEE8B9FC74}" dt="2019-02-03T18:26:39.037" v="740" actId="26606"/>
          <ac:spMkLst>
            <pc:docMk/>
            <pc:sldMk cId="1121219741" sldId="264"/>
            <ac:spMk id="15" creationId="{BEC9E7FA-3295-45ED-8253-D23F9E44E1DA}"/>
          </ac:spMkLst>
        </pc:spChg>
        <pc:spChg chg="add del">
          <ac:chgData name="Cora KUMNIG" userId="46fec990-64ca-4347-9129-191527a4c616" providerId="ADAL" clId="{DEF2CCFF-84EC-4296-BB50-69BEE8B9FC74}" dt="2019-02-03T18:26:35.494" v="738" actId="26606"/>
          <ac:spMkLst>
            <pc:docMk/>
            <pc:sldMk cId="1121219741" sldId="264"/>
            <ac:spMk id="16" creationId="{1F9A0C1C-8ABC-401B-8FE9-AC9327C4C587}"/>
          </ac:spMkLst>
        </pc:spChg>
        <pc:spChg chg="add del">
          <ac:chgData name="Cora KUMNIG" userId="46fec990-64ca-4347-9129-191527a4c616" providerId="ADAL" clId="{DEF2CCFF-84EC-4296-BB50-69BEE8B9FC74}" dt="2019-02-03T18:26:44.908" v="746" actId="26606"/>
          <ac:spMkLst>
            <pc:docMk/>
            <pc:sldMk cId="1121219741" sldId="264"/>
            <ac:spMk id="17" creationId="{3A4CABA2-22A0-44B2-BD92-28FF73FCEA27}"/>
          </ac:spMkLst>
        </pc:spChg>
        <pc:spChg chg="add del">
          <ac:chgData name="Cora KUMNIG" userId="46fec990-64ca-4347-9129-191527a4c616" providerId="ADAL" clId="{DEF2CCFF-84EC-4296-BB50-69BEE8B9FC74}" dt="2019-02-03T18:26:35.494" v="738" actId="26606"/>
          <ac:spMkLst>
            <pc:docMk/>
            <pc:sldMk cId="1121219741" sldId="264"/>
            <ac:spMk id="18" creationId="{BA5783C3-2F96-40A7-A24F-30CB07AA3928}"/>
          </ac:spMkLst>
        </pc:spChg>
        <pc:spChg chg="add del">
          <ac:chgData name="Cora KUMNIG" userId="46fec990-64ca-4347-9129-191527a4c616" providerId="ADAL" clId="{DEF2CCFF-84EC-4296-BB50-69BEE8B9FC74}" dt="2019-02-03T18:26:35.494" v="738" actId="26606"/>
          <ac:spMkLst>
            <pc:docMk/>
            <pc:sldMk cId="1121219741" sldId="264"/>
            <ac:spMk id="20" creationId="{A9D08DBA-0326-4C4E-ACFB-576F3ABDD2D0}"/>
          </ac:spMkLst>
        </pc:spChg>
        <pc:spChg chg="add del">
          <ac:chgData name="Cora KUMNIG" userId="46fec990-64ca-4347-9129-191527a4c616" providerId="ADAL" clId="{DEF2CCFF-84EC-4296-BB50-69BEE8B9FC74}" dt="2019-02-03T18:26:39.037" v="740" actId="26606"/>
          <ac:spMkLst>
            <pc:docMk/>
            <pc:sldMk cId="1121219741" sldId="264"/>
            <ac:spMk id="22" creationId="{BFA7ACD7-432F-41BE-AA71-24A1D215B315}"/>
          </ac:spMkLst>
        </pc:spChg>
        <pc:spChg chg="add del">
          <ac:chgData name="Cora KUMNIG" userId="46fec990-64ca-4347-9129-191527a4c616" providerId="ADAL" clId="{DEF2CCFF-84EC-4296-BB50-69BEE8B9FC74}" dt="2019-02-03T18:26:41.590" v="742" actId="26606"/>
          <ac:spMkLst>
            <pc:docMk/>
            <pc:sldMk cId="1121219741" sldId="264"/>
            <ac:spMk id="25" creationId="{1E954AF0-B5CC-4A16-ACDA-675B5694F2C8}"/>
          </ac:spMkLst>
        </pc:spChg>
        <pc:spChg chg="add del">
          <ac:chgData name="Cora KUMNIG" userId="46fec990-64ca-4347-9129-191527a4c616" providerId="ADAL" clId="{DEF2CCFF-84EC-4296-BB50-69BEE8B9FC74}" dt="2019-02-03T18:26:41.590" v="742" actId="26606"/>
          <ac:spMkLst>
            <pc:docMk/>
            <pc:sldMk cId="1121219741" sldId="264"/>
            <ac:spMk id="27" creationId="{325322DD-3792-4947-A96A-1B6D9D786960}"/>
          </ac:spMkLst>
        </pc:spChg>
        <pc:spChg chg="add del">
          <ac:chgData name="Cora KUMNIG" userId="46fec990-64ca-4347-9129-191527a4c616" providerId="ADAL" clId="{DEF2CCFF-84EC-4296-BB50-69BEE8B9FC74}" dt="2019-02-03T18:26:43.184" v="744" actId="26606"/>
          <ac:spMkLst>
            <pc:docMk/>
            <pc:sldMk cId="1121219741" sldId="264"/>
            <ac:spMk id="29" creationId="{B9F89C22-0475-4427-B7C8-0269AD40E3EC}"/>
          </ac:spMkLst>
        </pc:spChg>
        <pc:spChg chg="add del">
          <ac:chgData name="Cora KUMNIG" userId="46fec990-64ca-4347-9129-191527a4c616" providerId="ADAL" clId="{DEF2CCFF-84EC-4296-BB50-69BEE8B9FC74}" dt="2019-02-03T18:26:43.184" v="744" actId="26606"/>
          <ac:spMkLst>
            <pc:docMk/>
            <pc:sldMk cId="1121219741" sldId="264"/>
            <ac:spMk id="30" creationId="{FC45FFDE-2B1C-472B-A0F7-4A842A20516D}"/>
          </ac:spMkLst>
        </pc:spChg>
        <pc:spChg chg="add del">
          <ac:chgData name="Cora KUMNIG" userId="46fec990-64ca-4347-9129-191527a4c616" providerId="ADAL" clId="{DEF2CCFF-84EC-4296-BB50-69BEE8B9FC74}" dt="2019-02-03T18:26:44.908" v="746" actId="26606"/>
          <ac:spMkLst>
            <pc:docMk/>
            <pc:sldMk cId="1121219741" sldId="264"/>
            <ac:spMk id="34" creationId="{2078F889-8780-48D5-8B9E-DF8B13063783}"/>
          </ac:spMkLst>
        </pc:spChg>
        <pc:spChg chg="add del">
          <ac:chgData name="Cora KUMNIG" userId="46fec990-64ca-4347-9129-191527a4c616" providerId="ADAL" clId="{DEF2CCFF-84EC-4296-BB50-69BEE8B9FC74}" dt="2019-02-03T18:26:44.908" v="746" actId="26606"/>
          <ac:spMkLst>
            <pc:docMk/>
            <pc:sldMk cId="1121219741" sldId="264"/>
            <ac:spMk id="35" creationId="{2AC9F345-3FE6-4A84-AA93-12EAC3C8EFF5}"/>
          </ac:spMkLst>
        </pc:spChg>
        <pc:spChg chg="add del">
          <ac:chgData name="Cora KUMNIG" userId="46fec990-64ca-4347-9129-191527a4c616" providerId="ADAL" clId="{DEF2CCFF-84EC-4296-BB50-69BEE8B9FC74}" dt="2019-02-03T18:26:45.470" v="748" actId="26606"/>
          <ac:spMkLst>
            <pc:docMk/>
            <pc:sldMk cId="1121219741" sldId="264"/>
            <ac:spMk id="38" creationId="{BC46CD03-D076-40A3-9AA4-2B7BB288B160}"/>
          </ac:spMkLst>
        </pc:spChg>
        <pc:spChg chg="add del">
          <ac:chgData name="Cora KUMNIG" userId="46fec990-64ca-4347-9129-191527a4c616" providerId="ADAL" clId="{DEF2CCFF-84EC-4296-BB50-69BEE8B9FC74}" dt="2019-02-03T18:26:45.470" v="748" actId="26606"/>
          <ac:spMkLst>
            <pc:docMk/>
            <pc:sldMk cId="1121219741" sldId="264"/>
            <ac:spMk id="39" creationId="{88D28697-83F7-4C09-A9B2-6CAA58855626}"/>
          </ac:spMkLst>
        </pc:spChg>
        <pc:spChg chg="add del">
          <ac:chgData name="Cora KUMNIG" userId="46fec990-64ca-4347-9129-191527a4c616" providerId="ADAL" clId="{DEF2CCFF-84EC-4296-BB50-69BEE8B9FC74}" dt="2019-02-03T18:26:45.470" v="748" actId="26606"/>
          <ac:spMkLst>
            <pc:docMk/>
            <pc:sldMk cId="1121219741" sldId="264"/>
            <ac:spMk id="40" creationId="{F3023E64-E0FE-4C82-A4E8-4AF5DBD55637}"/>
          </ac:spMkLst>
        </pc:spChg>
        <pc:spChg chg="add del">
          <ac:chgData name="Cora KUMNIG" userId="46fec990-64ca-4347-9129-191527a4c616" providerId="ADAL" clId="{DEF2CCFF-84EC-4296-BB50-69BEE8B9FC74}" dt="2019-02-03T18:26:47.852" v="750" actId="26606"/>
          <ac:spMkLst>
            <pc:docMk/>
            <pc:sldMk cId="1121219741" sldId="264"/>
            <ac:spMk id="42" creationId="{A67E2D8A-19BE-48A0-889C-CCAC02348C99}"/>
          </ac:spMkLst>
        </pc:spChg>
        <pc:spChg chg="add del">
          <ac:chgData name="Cora KUMNIG" userId="46fec990-64ca-4347-9129-191527a4c616" providerId="ADAL" clId="{DEF2CCFF-84EC-4296-BB50-69BEE8B9FC74}" dt="2019-02-03T18:26:47.852" v="750" actId="26606"/>
          <ac:spMkLst>
            <pc:docMk/>
            <pc:sldMk cId="1121219741" sldId="264"/>
            <ac:spMk id="44" creationId="{93769281-B1CE-4C2D-89AA-45EC38FC8807}"/>
          </ac:spMkLst>
        </pc:spChg>
        <pc:spChg chg="add">
          <ac:chgData name="Cora KUMNIG" userId="46fec990-64ca-4347-9129-191527a4c616" providerId="ADAL" clId="{DEF2CCFF-84EC-4296-BB50-69BEE8B9FC74}" dt="2019-02-03T18:26:47.946" v="751" actId="26606"/>
          <ac:spMkLst>
            <pc:docMk/>
            <pc:sldMk cId="1121219741" sldId="264"/>
            <ac:spMk id="47" creationId="{1F9A0C1C-8ABC-401B-8FE9-AC9327C4C587}"/>
          </ac:spMkLst>
        </pc:spChg>
        <pc:spChg chg="add">
          <ac:chgData name="Cora KUMNIG" userId="46fec990-64ca-4347-9129-191527a4c616" providerId="ADAL" clId="{DEF2CCFF-84EC-4296-BB50-69BEE8B9FC74}" dt="2019-02-03T18:26:47.946" v="751" actId="26606"/>
          <ac:spMkLst>
            <pc:docMk/>
            <pc:sldMk cId="1121219741" sldId="264"/>
            <ac:spMk id="48" creationId="{BA5783C3-2F96-40A7-A24F-30CB07AA3928}"/>
          </ac:spMkLst>
        </pc:spChg>
        <pc:spChg chg="add">
          <ac:chgData name="Cora KUMNIG" userId="46fec990-64ca-4347-9129-191527a4c616" providerId="ADAL" clId="{DEF2CCFF-84EC-4296-BB50-69BEE8B9FC74}" dt="2019-02-03T18:26:47.946" v="751" actId="26606"/>
          <ac:spMkLst>
            <pc:docMk/>
            <pc:sldMk cId="1121219741" sldId="264"/>
            <ac:spMk id="49" creationId="{A9D08DBA-0326-4C4E-ACFB-576F3ABDD2D0}"/>
          </ac:spMkLst>
        </pc:spChg>
        <pc:grpChg chg="add del">
          <ac:chgData name="Cora KUMNIG" userId="46fec990-64ca-4347-9129-191527a4c616" providerId="ADAL" clId="{DEF2CCFF-84EC-4296-BB50-69BEE8B9FC74}" dt="2019-02-03T18:26:35.494" v="738" actId="26606"/>
          <ac:grpSpMkLst>
            <pc:docMk/>
            <pc:sldMk cId="1121219741" sldId="264"/>
            <ac:grpSpMk id="12" creationId="{449BC34D-9C23-4D6D-8213-1F471AF85B3F}"/>
          </ac:grpSpMkLst>
        </pc:grpChg>
        <pc:grpChg chg="add del">
          <ac:chgData name="Cora KUMNIG" userId="46fec990-64ca-4347-9129-191527a4c616" providerId="ADAL" clId="{DEF2CCFF-84EC-4296-BB50-69BEE8B9FC74}" dt="2019-02-03T18:26:41.590" v="742" actId="26606"/>
          <ac:grpSpMkLst>
            <pc:docMk/>
            <pc:sldMk cId="1121219741" sldId="264"/>
            <ac:grpSpMk id="24" creationId="{449BC34D-9C23-4D6D-8213-1F471AF85B3F}"/>
          </ac:grpSpMkLst>
        </pc:grpChg>
        <pc:grpChg chg="add">
          <ac:chgData name="Cora KUMNIG" userId="46fec990-64ca-4347-9129-191527a4c616" providerId="ADAL" clId="{DEF2CCFF-84EC-4296-BB50-69BEE8B9FC74}" dt="2019-02-03T18:26:47.946" v="751" actId="26606"/>
          <ac:grpSpMkLst>
            <pc:docMk/>
            <pc:sldMk cId="1121219741" sldId="264"/>
            <ac:grpSpMk id="46" creationId="{449BC34D-9C23-4D6D-8213-1F471AF85B3F}"/>
          </ac:grpSpMkLst>
        </pc:grpChg>
        <pc:picChg chg="add del mod ord">
          <ac:chgData name="Cora KUMNIG" userId="46fec990-64ca-4347-9129-191527a4c616" providerId="ADAL" clId="{DEF2CCFF-84EC-4296-BB50-69BEE8B9FC74}" dt="2019-02-03T18:26:47.946" v="751" actId="26606"/>
          <ac:picMkLst>
            <pc:docMk/>
            <pc:sldMk cId="1121219741" sldId="264"/>
            <ac:picMk id="7" creationId="{13F03DDA-B631-4569-A22D-44739F7DB434}"/>
          </ac:picMkLst>
        </pc:picChg>
        <pc:picChg chg="add del">
          <ac:chgData name="Cora KUMNIG" userId="46fec990-64ca-4347-9129-191527a4c616" providerId="ADAL" clId="{DEF2CCFF-84EC-4296-BB50-69BEE8B9FC74}" dt="2019-02-03T18:26:39.037" v="740" actId="26606"/>
          <ac:picMkLst>
            <pc:docMk/>
            <pc:sldMk cId="1121219741" sldId="264"/>
            <ac:picMk id="10" creationId="{13F03DDA-B631-4569-A22D-44739F7DB434}"/>
          </ac:picMkLst>
        </pc:picChg>
        <pc:picChg chg="add del">
          <ac:chgData name="Cora KUMNIG" userId="46fec990-64ca-4347-9129-191527a4c616" providerId="ADAL" clId="{DEF2CCFF-84EC-4296-BB50-69BEE8B9FC74}" dt="2019-02-03T18:26:41.590" v="742" actId="26606"/>
          <ac:picMkLst>
            <pc:docMk/>
            <pc:sldMk cId="1121219741" sldId="264"/>
            <ac:picMk id="26" creationId="{13F03DDA-B631-4569-A22D-44739F7DB434}"/>
          </ac:picMkLst>
        </pc:picChg>
        <pc:picChg chg="add del">
          <ac:chgData name="Cora KUMNIG" userId="46fec990-64ca-4347-9129-191527a4c616" providerId="ADAL" clId="{DEF2CCFF-84EC-4296-BB50-69BEE8B9FC74}" dt="2019-02-03T18:26:43.184" v="744" actId="26606"/>
          <ac:picMkLst>
            <pc:docMk/>
            <pc:sldMk cId="1121219741" sldId="264"/>
            <ac:picMk id="31" creationId="{13F03DDA-B631-4569-A22D-44739F7DB434}"/>
          </ac:picMkLst>
        </pc:picChg>
        <pc:picChg chg="add del">
          <ac:chgData name="Cora KUMNIG" userId="46fec990-64ca-4347-9129-191527a4c616" providerId="ADAL" clId="{DEF2CCFF-84EC-4296-BB50-69BEE8B9FC74}" dt="2019-02-03T18:26:44.908" v="746" actId="26606"/>
          <ac:picMkLst>
            <pc:docMk/>
            <pc:sldMk cId="1121219741" sldId="264"/>
            <ac:picMk id="33" creationId="{13F03DDA-B631-4569-A22D-44739F7DB434}"/>
          </ac:picMkLst>
        </pc:picChg>
        <pc:picChg chg="add del">
          <ac:chgData name="Cora KUMNIG" userId="46fec990-64ca-4347-9129-191527a4c616" providerId="ADAL" clId="{DEF2CCFF-84EC-4296-BB50-69BEE8B9FC74}" dt="2019-02-03T18:26:45.470" v="748" actId="26606"/>
          <ac:picMkLst>
            <pc:docMk/>
            <pc:sldMk cId="1121219741" sldId="264"/>
            <ac:picMk id="37" creationId="{13F03DDA-B631-4569-A22D-44739F7DB434}"/>
          </ac:picMkLst>
        </pc:picChg>
        <pc:picChg chg="add del">
          <ac:chgData name="Cora KUMNIG" userId="46fec990-64ca-4347-9129-191527a4c616" providerId="ADAL" clId="{DEF2CCFF-84EC-4296-BB50-69BEE8B9FC74}" dt="2019-02-03T18:26:47.852" v="750" actId="26606"/>
          <ac:picMkLst>
            <pc:docMk/>
            <pc:sldMk cId="1121219741" sldId="264"/>
            <ac:picMk id="43" creationId="{13F03DDA-B631-4569-A22D-44739F7DB434}"/>
          </ac:picMkLst>
        </pc:picChg>
        <pc:picChg chg="add">
          <ac:chgData name="Cora KUMNIG" userId="46fec990-64ca-4347-9129-191527a4c616" providerId="ADAL" clId="{DEF2CCFF-84EC-4296-BB50-69BEE8B9FC74}" dt="2019-02-03T18:26:47.946" v="751" actId="26606"/>
          <ac:picMkLst>
            <pc:docMk/>
            <pc:sldMk cId="1121219741" sldId="264"/>
            <ac:picMk id="50" creationId="{13F03DDA-B631-4569-A22D-44739F7DB434}"/>
          </ac:picMkLst>
        </pc:picChg>
      </pc:sldChg>
      <pc:sldChg chg="modSp">
        <pc:chgData name="Cora KUMNIG" userId="46fec990-64ca-4347-9129-191527a4c616" providerId="ADAL" clId="{DEF2CCFF-84EC-4296-BB50-69BEE8B9FC74}" dt="2019-02-03T20:29:23.504" v="1747" actId="20577"/>
        <pc:sldMkLst>
          <pc:docMk/>
          <pc:sldMk cId="3819228919" sldId="265"/>
        </pc:sldMkLst>
        <pc:spChg chg="mod">
          <ac:chgData name="Cora KUMNIG" userId="46fec990-64ca-4347-9129-191527a4c616" providerId="ADAL" clId="{DEF2CCFF-84EC-4296-BB50-69BEE8B9FC74}" dt="2019-02-03T20:29:23.504" v="1747" actId="20577"/>
          <ac:spMkLst>
            <pc:docMk/>
            <pc:sldMk cId="3819228919" sldId="265"/>
            <ac:spMk id="2" creationId="{07A55F06-485B-4F6F-A2B7-E8A4ACB22210}"/>
          </ac:spMkLst>
        </pc:spChg>
        <pc:spChg chg="mod">
          <ac:chgData name="Cora KUMNIG" userId="46fec990-64ca-4347-9129-191527a4c616" providerId="ADAL" clId="{DEF2CCFF-84EC-4296-BB50-69BEE8B9FC74}" dt="2019-02-03T18:49:11.955" v="1295" actId="20577"/>
          <ac:spMkLst>
            <pc:docMk/>
            <pc:sldMk cId="3819228919" sldId="265"/>
            <ac:spMk id="3" creationId="{F5162349-2293-43F3-A5D9-66D5B966EAC9}"/>
          </ac:spMkLst>
        </pc:spChg>
      </pc:sldChg>
      <pc:sldChg chg="modSp">
        <pc:chgData name="Cora KUMNIG" userId="46fec990-64ca-4347-9129-191527a4c616" providerId="ADAL" clId="{DEF2CCFF-84EC-4296-BB50-69BEE8B9FC74}" dt="2019-02-03T20:28:41.695" v="1660" actId="20577"/>
        <pc:sldMkLst>
          <pc:docMk/>
          <pc:sldMk cId="3978712160" sldId="270"/>
        </pc:sldMkLst>
        <pc:spChg chg="mod">
          <ac:chgData name="Cora KUMNIG" userId="46fec990-64ca-4347-9129-191527a4c616" providerId="ADAL" clId="{DEF2CCFF-84EC-4296-BB50-69BEE8B9FC74}" dt="2019-02-03T20:28:41.695" v="1660" actId="20577"/>
          <ac:spMkLst>
            <pc:docMk/>
            <pc:sldMk cId="3978712160" sldId="270"/>
            <ac:spMk id="2" creationId="{90B21BC7-F089-4FA5-BD3B-ACB876F5A7BC}"/>
          </ac:spMkLst>
        </pc:spChg>
        <pc:spChg chg="mod">
          <ac:chgData name="Cora KUMNIG" userId="46fec990-64ca-4347-9129-191527a4c616" providerId="ADAL" clId="{DEF2CCFF-84EC-4296-BB50-69BEE8B9FC74}" dt="2019-02-03T18:19:31.569" v="253" actId="20577"/>
          <ac:spMkLst>
            <pc:docMk/>
            <pc:sldMk cId="3978712160" sldId="270"/>
            <ac:spMk id="3" creationId="{745B4699-D717-4007-B996-026D026D8594}"/>
          </ac:spMkLst>
        </pc:spChg>
      </pc:sldChg>
      <pc:sldChg chg="modSp add">
        <pc:chgData name="Cora KUMNIG" userId="46fec990-64ca-4347-9129-191527a4c616" providerId="ADAL" clId="{DEF2CCFF-84EC-4296-BB50-69BEE8B9FC74}" dt="2019-02-03T20:28:51.766" v="1688" actId="20577"/>
        <pc:sldMkLst>
          <pc:docMk/>
          <pc:sldMk cId="2559480942" sldId="280"/>
        </pc:sldMkLst>
        <pc:spChg chg="mod">
          <ac:chgData name="Cora KUMNIG" userId="46fec990-64ca-4347-9129-191527a4c616" providerId="ADAL" clId="{DEF2CCFF-84EC-4296-BB50-69BEE8B9FC74}" dt="2019-02-03T20:28:51.766" v="1688" actId="20577"/>
          <ac:spMkLst>
            <pc:docMk/>
            <pc:sldMk cId="2559480942" sldId="280"/>
            <ac:spMk id="2" creationId="{7EF2BB06-39EC-4465-B0A2-10650F079AAF}"/>
          </ac:spMkLst>
        </pc:spChg>
        <pc:spChg chg="mod">
          <ac:chgData name="Cora KUMNIG" userId="46fec990-64ca-4347-9129-191527a4c616" providerId="ADAL" clId="{DEF2CCFF-84EC-4296-BB50-69BEE8B9FC74}" dt="2019-02-03T18:21:36.610" v="418" actId="20577"/>
          <ac:spMkLst>
            <pc:docMk/>
            <pc:sldMk cId="2559480942" sldId="280"/>
            <ac:spMk id="3" creationId="{33664B3E-01DC-4459-84B3-CD1AABE2F587}"/>
          </ac:spMkLst>
        </pc:spChg>
      </pc:sldChg>
      <pc:sldChg chg="addSp delSp modSp add mod setBg">
        <pc:chgData name="Cora KUMNIG" userId="46fec990-64ca-4347-9129-191527a4c616" providerId="ADAL" clId="{DEF2CCFF-84EC-4296-BB50-69BEE8B9FC74}" dt="2019-02-03T20:29:01.204" v="1701" actId="20577"/>
        <pc:sldMkLst>
          <pc:docMk/>
          <pc:sldMk cId="1055418345" sldId="281"/>
        </pc:sldMkLst>
        <pc:spChg chg="mod">
          <ac:chgData name="Cora KUMNIG" userId="46fec990-64ca-4347-9129-191527a4c616" providerId="ADAL" clId="{DEF2CCFF-84EC-4296-BB50-69BEE8B9FC74}" dt="2019-02-03T20:29:01.204" v="1701" actId="20577"/>
          <ac:spMkLst>
            <pc:docMk/>
            <pc:sldMk cId="1055418345" sldId="281"/>
            <ac:spMk id="2" creationId="{A5DD06EA-E053-408B-89FD-05D5FC46CECF}"/>
          </ac:spMkLst>
        </pc:spChg>
        <pc:spChg chg="mod">
          <ac:chgData name="Cora KUMNIG" userId="46fec990-64ca-4347-9129-191527a4c616" providerId="ADAL" clId="{DEF2CCFF-84EC-4296-BB50-69BEE8B9FC74}" dt="2019-02-03T18:58:57.398" v="1586" actId="26606"/>
          <ac:spMkLst>
            <pc:docMk/>
            <pc:sldMk cId="1055418345" sldId="281"/>
            <ac:spMk id="3" creationId="{13215973-3122-41A6-B89C-32B312C14146}"/>
          </ac:spMkLst>
        </pc:spChg>
        <pc:spChg chg="mod">
          <ac:chgData name="Cora KUMNIG" userId="46fec990-64ca-4347-9129-191527a4c616" providerId="ADAL" clId="{DEF2CCFF-84EC-4296-BB50-69BEE8B9FC74}" dt="2019-02-03T18:58:57.398" v="1586" actId="26606"/>
          <ac:spMkLst>
            <pc:docMk/>
            <pc:sldMk cId="1055418345" sldId="281"/>
            <ac:spMk id="4" creationId="{30F8151D-112D-4AE1-83F2-1D0ECABA89A2}"/>
          </ac:spMkLst>
        </pc:spChg>
        <pc:spChg chg="mod">
          <ac:chgData name="Cora KUMNIG" userId="46fec990-64ca-4347-9129-191527a4c616" providerId="ADAL" clId="{DEF2CCFF-84EC-4296-BB50-69BEE8B9FC74}" dt="2019-02-03T18:58:57.398" v="1586" actId="26606"/>
          <ac:spMkLst>
            <pc:docMk/>
            <pc:sldMk cId="1055418345" sldId="281"/>
            <ac:spMk id="5" creationId="{507EBBF4-4975-49F7-B312-1FE53D740F4E}"/>
          </ac:spMkLst>
        </pc:spChg>
        <pc:spChg chg="mod">
          <ac:chgData name="Cora KUMNIG" userId="46fec990-64ca-4347-9129-191527a4c616" providerId="ADAL" clId="{DEF2CCFF-84EC-4296-BB50-69BEE8B9FC74}" dt="2019-02-03T18:58:57.398" v="1586" actId="26606"/>
          <ac:spMkLst>
            <pc:docMk/>
            <pc:sldMk cId="1055418345" sldId="281"/>
            <ac:spMk id="6" creationId="{1B60AFED-459E-485A-983A-47B7C70A18ED}"/>
          </ac:spMkLst>
        </pc:spChg>
        <pc:spChg chg="add del">
          <ac:chgData name="Cora KUMNIG" userId="46fec990-64ca-4347-9129-191527a4c616" providerId="ADAL" clId="{DEF2CCFF-84EC-4296-BB50-69BEE8B9FC74}" dt="2019-02-03T18:58:57.367" v="1585" actId="26606"/>
          <ac:spMkLst>
            <pc:docMk/>
            <pc:sldMk cId="1055418345" sldId="281"/>
            <ac:spMk id="12" creationId="{BEC9E7FA-3295-45ED-8253-D23F9E44E1DA}"/>
          </ac:spMkLst>
        </pc:spChg>
        <pc:spChg chg="add">
          <ac:chgData name="Cora KUMNIG" userId="46fec990-64ca-4347-9129-191527a4c616" providerId="ADAL" clId="{DEF2CCFF-84EC-4296-BB50-69BEE8B9FC74}" dt="2019-02-03T18:58:57.398" v="1586" actId="26606"/>
          <ac:spMkLst>
            <pc:docMk/>
            <pc:sldMk cId="1055418345" sldId="281"/>
            <ac:spMk id="14" creationId="{B9F89C22-0475-4427-B7C8-0269AD40E3EC}"/>
          </ac:spMkLst>
        </pc:spChg>
        <pc:picChg chg="add mod ord">
          <ac:chgData name="Cora KUMNIG" userId="46fec990-64ca-4347-9129-191527a4c616" providerId="ADAL" clId="{DEF2CCFF-84EC-4296-BB50-69BEE8B9FC74}" dt="2019-02-03T18:59:32.646" v="1589" actId="14100"/>
          <ac:picMkLst>
            <pc:docMk/>
            <pc:sldMk cId="1055418345" sldId="281"/>
            <ac:picMk id="7" creationId="{38DD9C84-3DB2-4A5D-A88C-2BC7E67C265C}"/>
          </ac:picMkLst>
        </pc:picChg>
      </pc:sldChg>
      <pc:sldChg chg="modSp add">
        <pc:chgData name="Cora KUMNIG" userId="46fec990-64ca-4347-9129-191527a4c616" providerId="ADAL" clId="{DEF2CCFF-84EC-4296-BB50-69BEE8B9FC74}" dt="2019-02-03T20:29:06.949" v="1714" actId="20577"/>
        <pc:sldMkLst>
          <pc:docMk/>
          <pc:sldMk cId="1700304480" sldId="282"/>
        </pc:sldMkLst>
        <pc:spChg chg="mod">
          <ac:chgData name="Cora KUMNIG" userId="46fec990-64ca-4347-9129-191527a4c616" providerId="ADAL" clId="{DEF2CCFF-84EC-4296-BB50-69BEE8B9FC74}" dt="2019-02-03T20:29:06.949" v="1714" actId="20577"/>
          <ac:spMkLst>
            <pc:docMk/>
            <pc:sldMk cId="1700304480" sldId="282"/>
            <ac:spMk id="2" creationId="{6429D30B-DF88-4487-B84A-46064BABD79A}"/>
          </ac:spMkLst>
        </pc:spChg>
        <pc:spChg chg="mod">
          <ac:chgData name="Cora KUMNIG" userId="46fec990-64ca-4347-9129-191527a4c616" providerId="ADAL" clId="{DEF2CCFF-84EC-4296-BB50-69BEE8B9FC74}" dt="2019-02-03T18:23:09.256" v="654" actId="20577"/>
          <ac:spMkLst>
            <pc:docMk/>
            <pc:sldMk cId="1700304480" sldId="282"/>
            <ac:spMk id="3" creationId="{A8EB631D-66B5-44D9-A1C5-90D80D60FB98}"/>
          </ac:spMkLst>
        </pc:spChg>
      </pc:sldChg>
      <pc:sldChg chg="modSp add">
        <pc:chgData name="Cora KUMNIG" userId="46fec990-64ca-4347-9129-191527a4c616" providerId="ADAL" clId="{DEF2CCFF-84EC-4296-BB50-69BEE8B9FC74}" dt="2019-02-03T20:29:34.743" v="1767" actId="20577"/>
        <pc:sldMkLst>
          <pc:docMk/>
          <pc:sldMk cId="2866879645" sldId="283"/>
        </pc:sldMkLst>
        <pc:spChg chg="mod">
          <ac:chgData name="Cora KUMNIG" userId="46fec990-64ca-4347-9129-191527a4c616" providerId="ADAL" clId="{DEF2CCFF-84EC-4296-BB50-69BEE8B9FC74}" dt="2019-02-03T20:29:34.743" v="1767" actId="20577"/>
          <ac:spMkLst>
            <pc:docMk/>
            <pc:sldMk cId="2866879645" sldId="283"/>
            <ac:spMk id="2" creationId="{27C83D2A-4699-4D27-ADAF-D036E225839B}"/>
          </ac:spMkLst>
        </pc:spChg>
        <pc:spChg chg="mod">
          <ac:chgData name="Cora KUMNIG" userId="46fec990-64ca-4347-9129-191527a4c616" providerId="ADAL" clId="{DEF2CCFF-84EC-4296-BB50-69BEE8B9FC74}" dt="2019-02-03T18:49:44.342" v="1440" actId="20577"/>
          <ac:spMkLst>
            <pc:docMk/>
            <pc:sldMk cId="2866879645" sldId="283"/>
            <ac:spMk id="3" creationId="{74CA6577-D842-42F9-B1AE-9C3C289A8990}"/>
          </ac:spMkLst>
        </pc:spChg>
      </pc:sldChg>
      <pc:sldChg chg="addSp modSp add mod setBg">
        <pc:chgData name="Cora KUMNIG" userId="46fec990-64ca-4347-9129-191527a4c616" providerId="ADAL" clId="{DEF2CCFF-84EC-4296-BB50-69BEE8B9FC74}" dt="2019-02-03T18:52:04.119" v="1486" actId="26606"/>
        <pc:sldMkLst>
          <pc:docMk/>
          <pc:sldMk cId="3926725930" sldId="285"/>
        </pc:sldMkLst>
        <pc:spChg chg="mod">
          <ac:chgData name="Cora KUMNIG" userId="46fec990-64ca-4347-9129-191527a4c616" providerId="ADAL" clId="{DEF2CCFF-84EC-4296-BB50-69BEE8B9FC74}" dt="2019-02-03T18:52:04.119" v="1486" actId="26606"/>
          <ac:spMkLst>
            <pc:docMk/>
            <pc:sldMk cId="3926725930" sldId="285"/>
            <ac:spMk id="2" creationId="{E9C88059-DC5C-43F9-80C7-5713075CA3BB}"/>
          </ac:spMkLst>
        </pc:spChg>
        <pc:spChg chg="mod">
          <ac:chgData name="Cora KUMNIG" userId="46fec990-64ca-4347-9129-191527a4c616" providerId="ADAL" clId="{DEF2CCFF-84EC-4296-BB50-69BEE8B9FC74}" dt="2019-02-03T18:52:04.119" v="1486" actId="26606"/>
          <ac:spMkLst>
            <pc:docMk/>
            <pc:sldMk cId="3926725930" sldId="285"/>
            <ac:spMk id="3" creationId="{E48F5880-B95B-44AA-92E7-481A0069F924}"/>
          </ac:spMkLst>
        </pc:spChg>
        <pc:spChg chg="mod">
          <ac:chgData name="Cora KUMNIG" userId="46fec990-64ca-4347-9129-191527a4c616" providerId="ADAL" clId="{DEF2CCFF-84EC-4296-BB50-69BEE8B9FC74}" dt="2019-02-03T18:52:04.119" v="1486" actId="26606"/>
          <ac:spMkLst>
            <pc:docMk/>
            <pc:sldMk cId="3926725930" sldId="285"/>
            <ac:spMk id="4" creationId="{89C3E4BC-8E00-4006-AF3E-DBC87A7C211C}"/>
          </ac:spMkLst>
        </pc:spChg>
        <pc:spChg chg="add">
          <ac:chgData name="Cora KUMNIG" userId="46fec990-64ca-4347-9129-191527a4c616" providerId="ADAL" clId="{DEF2CCFF-84EC-4296-BB50-69BEE8B9FC74}" dt="2019-02-03T18:52:04.119" v="1486" actId="26606"/>
          <ac:spMkLst>
            <pc:docMk/>
            <pc:sldMk cId="3926725930" sldId="285"/>
            <ac:spMk id="10" creationId="{D488911C-0EC7-40A9-9BCB-CA8A66E4623A}"/>
          </ac:spMkLst>
        </pc:spChg>
        <pc:spChg chg="add">
          <ac:chgData name="Cora KUMNIG" userId="46fec990-64ca-4347-9129-191527a4c616" providerId="ADAL" clId="{DEF2CCFF-84EC-4296-BB50-69BEE8B9FC74}" dt="2019-02-03T18:52:04.119" v="1486" actId="26606"/>
          <ac:spMkLst>
            <pc:docMk/>
            <pc:sldMk cId="3926725930" sldId="285"/>
            <ac:spMk id="16" creationId="{C8D89F71-9459-4318-ACAE-874616C3ADAD}"/>
          </ac:spMkLst>
        </pc:spChg>
        <pc:grpChg chg="add">
          <ac:chgData name="Cora KUMNIG" userId="46fec990-64ca-4347-9129-191527a4c616" providerId="ADAL" clId="{DEF2CCFF-84EC-4296-BB50-69BEE8B9FC74}" dt="2019-02-03T18:52:04.119" v="1486" actId="26606"/>
          <ac:grpSpMkLst>
            <pc:docMk/>
            <pc:sldMk cId="3926725930" sldId="285"/>
            <ac:grpSpMk id="12" creationId="{53023EA8-527A-4FA2-A71D-626F912756C6}"/>
          </ac:grpSpMkLst>
        </pc:grpChg>
        <pc:picChg chg="add mod ord">
          <ac:chgData name="Cora KUMNIG" userId="46fec990-64ca-4347-9129-191527a4c616" providerId="ADAL" clId="{DEF2CCFF-84EC-4296-BB50-69BEE8B9FC74}" dt="2019-02-03T18:52:04.119" v="1486" actId="26606"/>
          <ac:picMkLst>
            <pc:docMk/>
            <pc:sldMk cId="3926725930" sldId="285"/>
            <ac:picMk id="5" creationId="{9763A52F-E847-432C-946E-AD9AF18BB955}"/>
          </ac:picMkLst>
        </pc:picChg>
      </pc:sldChg>
      <pc:sldChg chg="modSp add">
        <pc:chgData name="Cora KUMNIG" userId="46fec990-64ca-4347-9129-191527a4c616" providerId="ADAL" clId="{DEF2CCFF-84EC-4296-BB50-69BEE8B9FC74}" dt="2019-02-03T18:52:46.552" v="1580" actId="20577"/>
        <pc:sldMkLst>
          <pc:docMk/>
          <pc:sldMk cId="2446512970" sldId="286"/>
        </pc:sldMkLst>
        <pc:spChg chg="mod">
          <ac:chgData name="Cora KUMNIG" userId="46fec990-64ca-4347-9129-191527a4c616" providerId="ADAL" clId="{DEF2CCFF-84EC-4296-BB50-69BEE8B9FC74}" dt="2019-02-03T18:52:36.079" v="1531" actId="20577"/>
          <ac:spMkLst>
            <pc:docMk/>
            <pc:sldMk cId="2446512970" sldId="286"/>
            <ac:spMk id="2" creationId="{B81718B3-99A9-4551-9C47-F3C415CC88D2}"/>
          </ac:spMkLst>
        </pc:spChg>
        <pc:spChg chg="mod">
          <ac:chgData name="Cora KUMNIG" userId="46fec990-64ca-4347-9129-191527a4c616" providerId="ADAL" clId="{DEF2CCFF-84EC-4296-BB50-69BEE8B9FC74}" dt="2019-02-03T18:52:46.552" v="1580" actId="20577"/>
          <ac:spMkLst>
            <pc:docMk/>
            <pc:sldMk cId="2446512970" sldId="286"/>
            <ac:spMk id="3" creationId="{EF54D181-FB8C-441D-8453-B24BA90E46B7}"/>
          </ac:spMkLst>
        </pc:spChg>
      </pc:sldChg>
    </pc:docChg>
  </pc:docChgLst>
  <pc:docChgLst>
    <pc:chgData name="Cora KUMNIG" userId="46fec990-64ca-4347-9129-191527a4c616" providerId="ADAL" clId="{28A70101-7261-4423-B71C-354EFBD793C7}"/>
    <pc:docChg chg="undo custSel mod addSld delSld modSld">
      <pc:chgData name="Cora KUMNIG" userId="46fec990-64ca-4347-9129-191527a4c616" providerId="ADAL" clId="{28A70101-7261-4423-B71C-354EFBD793C7}" dt="2019-03-12T14:37:57.797" v="1508" actId="15"/>
      <pc:docMkLst>
        <pc:docMk/>
      </pc:docMkLst>
      <pc:sldChg chg="del">
        <pc:chgData name="Cora KUMNIG" userId="46fec990-64ca-4347-9129-191527a4c616" providerId="ADAL" clId="{28A70101-7261-4423-B71C-354EFBD793C7}" dt="2019-03-11T17:40:52.938" v="1393" actId="2696"/>
        <pc:sldMkLst>
          <pc:docMk/>
          <pc:sldMk cId="1542030991" sldId="261"/>
        </pc:sldMkLst>
      </pc:sldChg>
      <pc:sldChg chg="del">
        <pc:chgData name="Cora KUMNIG" userId="46fec990-64ca-4347-9129-191527a4c616" providerId="ADAL" clId="{28A70101-7261-4423-B71C-354EFBD793C7}" dt="2019-03-11T17:40:54.356" v="1394" actId="2696"/>
        <pc:sldMkLst>
          <pc:docMk/>
          <pc:sldMk cId="1545804883" sldId="266"/>
        </pc:sldMkLst>
      </pc:sldChg>
      <pc:sldChg chg="del">
        <pc:chgData name="Cora KUMNIG" userId="46fec990-64ca-4347-9129-191527a4c616" providerId="ADAL" clId="{28A70101-7261-4423-B71C-354EFBD793C7}" dt="2019-03-11T17:40:56.934" v="1396" actId="2696"/>
        <pc:sldMkLst>
          <pc:docMk/>
          <pc:sldMk cId="3498281850" sldId="267"/>
        </pc:sldMkLst>
      </pc:sldChg>
      <pc:sldChg chg="del">
        <pc:chgData name="Cora KUMNIG" userId="46fec990-64ca-4347-9129-191527a4c616" providerId="ADAL" clId="{28A70101-7261-4423-B71C-354EFBD793C7}" dt="2019-03-11T17:40:55.373" v="1395" actId="2696"/>
        <pc:sldMkLst>
          <pc:docMk/>
          <pc:sldMk cId="1908859561" sldId="269"/>
        </pc:sldMkLst>
      </pc:sldChg>
      <pc:sldChg chg="add del">
        <pc:chgData name="Cora KUMNIG" userId="46fec990-64ca-4347-9129-191527a4c616" providerId="ADAL" clId="{28A70101-7261-4423-B71C-354EFBD793C7}" dt="2019-03-11T15:57:51.124" v="1" actId="2696"/>
        <pc:sldMkLst>
          <pc:docMk/>
          <pc:sldMk cId="1041275119" sldId="289"/>
        </pc:sldMkLst>
      </pc:sldChg>
      <pc:sldChg chg="modSp add">
        <pc:chgData name="Cora KUMNIG" userId="46fec990-64ca-4347-9129-191527a4c616" providerId="ADAL" clId="{28A70101-7261-4423-B71C-354EFBD793C7}" dt="2019-03-11T16:06:08.552" v="476" actId="313"/>
        <pc:sldMkLst>
          <pc:docMk/>
          <pc:sldMk cId="1923533929" sldId="289"/>
        </pc:sldMkLst>
        <pc:spChg chg="mod">
          <ac:chgData name="Cora KUMNIG" userId="46fec990-64ca-4347-9129-191527a4c616" providerId="ADAL" clId="{28A70101-7261-4423-B71C-354EFBD793C7}" dt="2019-03-11T15:58:06.554" v="10" actId="20577"/>
          <ac:spMkLst>
            <pc:docMk/>
            <pc:sldMk cId="1923533929" sldId="289"/>
            <ac:spMk id="2" creationId="{1CFD9042-48FE-4522-A6FE-5718F4B9B0F4}"/>
          </ac:spMkLst>
        </pc:spChg>
        <pc:spChg chg="mod">
          <ac:chgData name="Cora KUMNIG" userId="46fec990-64ca-4347-9129-191527a4c616" providerId="ADAL" clId="{28A70101-7261-4423-B71C-354EFBD793C7}" dt="2019-03-11T16:06:08.552" v="476" actId="313"/>
          <ac:spMkLst>
            <pc:docMk/>
            <pc:sldMk cId="1923533929" sldId="289"/>
            <ac:spMk id="3" creationId="{313956EB-73C4-4556-AAAD-223D2C1017D2}"/>
          </ac:spMkLst>
        </pc:spChg>
      </pc:sldChg>
      <pc:sldChg chg="modSp add">
        <pc:chgData name="Cora KUMNIG" userId="46fec990-64ca-4347-9129-191527a4c616" providerId="ADAL" clId="{28A70101-7261-4423-B71C-354EFBD793C7}" dt="2019-03-12T14:37:57.797" v="1508" actId="15"/>
        <pc:sldMkLst>
          <pc:docMk/>
          <pc:sldMk cId="2736744256" sldId="290"/>
        </pc:sldMkLst>
        <pc:spChg chg="mod">
          <ac:chgData name="Cora KUMNIG" userId="46fec990-64ca-4347-9129-191527a4c616" providerId="ADAL" clId="{28A70101-7261-4423-B71C-354EFBD793C7}" dt="2019-03-11T17:09:45.259" v="508" actId="20577"/>
          <ac:spMkLst>
            <pc:docMk/>
            <pc:sldMk cId="2736744256" sldId="290"/>
            <ac:spMk id="2" creationId="{D5F45831-832E-4631-8F19-1D75F25A709C}"/>
          </ac:spMkLst>
        </pc:spChg>
        <pc:spChg chg="mod">
          <ac:chgData name="Cora KUMNIG" userId="46fec990-64ca-4347-9129-191527a4c616" providerId="ADAL" clId="{28A70101-7261-4423-B71C-354EFBD793C7}" dt="2019-03-12T14:37:57.797" v="1508" actId="15"/>
          <ac:spMkLst>
            <pc:docMk/>
            <pc:sldMk cId="2736744256" sldId="290"/>
            <ac:spMk id="3" creationId="{15663D48-7DDA-4FB1-A78C-E473285F33F1}"/>
          </ac:spMkLst>
        </pc:spChg>
      </pc:sldChg>
      <pc:sldChg chg="addSp delSp modSp add mod setBg">
        <pc:chgData name="Cora KUMNIG" userId="46fec990-64ca-4347-9129-191527a4c616" providerId="ADAL" clId="{28A70101-7261-4423-B71C-354EFBD793C7}" dt="2019-03-11T17:32:11.137" v="1045" actId="20577"/>
        <pc:sldMkLst>
          <pc:docMk/>
          <pc:sldMk cId="1518355833" sldId="291"/>
        </pc:sldMkLst>
        <pc:spChg chg="mod">
          <ac:chgData name="Cora KUMNIG" userId="46fec990-64ca-4347-9129-191527a4c616" providerId="ADAL" clId="{28A70101-7261-4423-B71C-354EFBD793C7}" dt="2019-03-11T17:31:54.895" v="981" actId="26606"/>
          <ac:spMkLst>
            <pc:docMk/>
            <pc:sldMk cId="1518355833" sldId="291"/>
            <ac:spMk id="2" creationId="{79071E55-5255-4C9D-BA02-94249D414B2B}"/>
          </ac:spMkLst>
        </pc:spChg>
        <pc:spChg chg="mod">
          <ac:chgData name="Cora KUMNIG" userId="46fec990-64ca-4347-9129-191527a4c616" providerId="ADAL" clId="{28A70101-7261-4423-B71C-354EFBD793C7}" dt="2019-03-11T17:32:11.137" v="1045" actId="20577"/>
          <ac:spMkLst>
            <pc:docMk/>
            <pc:sldMk cId="1518355833" sldId="291"/>
            <ac:spMk id="3" creationId="{ABFE9FEB-0E08-43A5-B8EE-72708641427C}"/>
          </ac:spMkLst>
        </pc:spChg>
        <pc:spChg chg="mod">
          <ac:chgData name="Cora KUMNIG" userId="46fec990-64ca-4347-9129-191527a4c616" providerId="ADAL" clId="{28A70101-7261-4423-B71C-354EFBD793C7}" dt="2019-03-11T17:31:54.895" v="981" actId="26606"/>
          <ac:spMkLst>
            <pc:docMk/>
            <pc:sldMk cId="1518355833" sldId="291"/>
            <ac:spMk id="4" creationId="{B7BBB52A-E7DD-411F-911B-85F8B33EB425}"/>
          </ac:spMkLst>
        </pc:spChg>
        <pc:spChg chg="mod">
          <ac:chgData name="Cora KUMNIG" userId="46fec990-64ca-4347-9129-191527a4c616" providerId="ADAL" clId="{28A70101-7261-4423-B71C-354EFBD793C7}" dt="2019-03-11T17:31:54.895" v="981" actId="26606"/>
          <ac:spMkLst>
            <pc:docMk/>
            <pc:sldMk cId="1518355833" sldId="291"/>
            <ac:spMk id="5" creationId="{A2D3D32A-C4B8-44EB-ACA2-9458C72BEF02}"/>
          </ac:spMkLst>
        </pc:spChg>
        <pc:spChg chg="mod">
          <ac:chgData name="Cora KUMNIG" userId="46fec990-64ca-4347-9129-191527a4c616" providerId="ADAL" clId="{28A70101-7261-4423-B71C-354EFBD793C7}" dt="2019-03-11T17:31:54.895" v="981" actId="26606"/>
          <ac:spMkLst>
            <pc:docMk/>
            <pc:sldMk cId="1518355833" sldId="291"/>
            <ac:spMk id="6" creationId="{EB9FDF2C-7746-4698-9C47-5A11D51F0109}"/>
          </ac:spMkLst>
        </pc:spChg>
        <pc:spChg chg="add del">
          <ac:chgData name="Cora KUMNIG" userId="46fec990-64ca-4347-9129-191527a4c616" providerId="ADAL" clId="{28A70101-7261-4423-B71C-354EFBD793C7}" dt="2019-03-11T17:31:54.895" v="981" actId="26606"/>
          <ac:spMkLst>
            <pc:docMk/>
            <pc:sldMk cId="1518355833" sldId="291"/>
            <ac:spMk id="12" creationId="{A67E2D8A-19BE-48A0-889C-CCAC02348C99}"/>
          </ac:spMkLst>
        </pc:spChg>
        <pc:picChg chg="add del mod ord">
          <ac:chgData name="Cora KUMNIG" userId="46fec990-64ca-4347-9129-191527a4c616" providerId="ADAL" clId="{28A70101-7261-4423-B71C-354EFBD793C7}" dt="2019-03-11T17:31:54.895" v="981" actId="26606"/>
          <ac:picMkLst>
            <pc:docMk/>
            <pc:sldMk cId="1518355833" sldId="291"/>
            <ac:picMk id="7" creationId="{4D137F4B-5CE9-4341-B2D0-CAFE89F81F57}"/>
          </ac:picMkLst>
        </pc:picChg>
      </pc:sldChg>
      <pc:sldChg chg="addSp modSp add mod setBg">
        <pc:chgData name="Cora KUMNIG" userId="46fec990-64ca-4347-9129-191527a4c616" providerId="ADAL" clId="{28A70101-7261-4423-B71C-354EFBD793C7}" dt="2019-03-11T17:38:25.719" v="1273" actId="20577"/>
        <pc:sldMkLst>
          <pc:docMk/>
          <pc:sldMk cId="180051924" sldId="292"/>
        </pc:sldMkLst>
        <pc:spChg chg="mod">
          <ac:chgData name="Cora KUMNIG" userId="46fec990-64ca-4347-9129-191527a4c616" providerId="ADAL" clId="{28A70101-7261-4423-B71C-354EFBD793C7}" dt="2019-03-11T17:34:54.012" v="1114" actId="26606"/>
          <ac:spMkLst>
            <pc:docMk/>
            <pc:sldMk cId="180051924" sldId="292"/>
            <ac:spMk id="2" creationId="{73AB9FFE-A6D4-4301-8ADE-19C46FDEFC72}"/>
          </ac:spMkLst>
        </pc:spChg>
        <pc:spChg chg="mod">
          <ac:chgData name="Cora KUMNIG" userId="46fec990-64ca-4347-9129-191527a4c616" providerId="ADAL" clId="{28A70101-7261-4423-B71C-354EFBD793C7}" dt="2019-03-11T17:38:25.719" v="1273" actId="20577"/>
          <ac:spMkLst>
            <pc:docMk/>
            <pc:sldMk cId="180051924" sldId="292"/>
            <ac:spMk id="3" creationId="{DCF9F3F0-4B11-4680-8166-FED0969E2226}"/>
          </ac:spMkLst>
        </pc:spChg>
        <pc:spChg chg="mod">
          <ac:chgData name="Cora KUMNIG" userId="46fec990-64ca-4347-9129-191527a4c616" providerId="ADAL" clId="{28A70101-7261-4423-B71C-354EFBD793C7}" dt="2019-03-11T17:34:54.012" v="1114" actId="26606"/>
          <ac:spMkLst>
            <pc:docMk/>
            <pc:sldMk cId="180051924" sldId="292"/>
            <ac:spMk id="4" creationId="{8B8ADBED-5C06-41CB-88DB-8783A05C1963}"/>
          </ac:spMkLst>
        </pc:spChg>
        <pc:spChg chg="mod">
          <ac:chgData name="Cora KUMNIG" userId="46fec990-64ca-4347-9129-191527a4c616" providerId="ADAL" clId="{28A70101-7261-4423-B71C-354EFBD793C7}" dt="2019-03-11T17:34:54.012" v="1114" actId="26606"/>
          <ac:spMkLst>
            <pc:docMk/>
            <pc:sldMk cId="180051924" sldId="292"/>
            <ac:spMk id="5" creationId="{60E28760-1482-4E22-B0B2-839E92A6002E}"/>
          </ac:spMkLst>
        </pc:spChg>
        <pc:spChg chg="mod">
          <ac:chgData name="Cora KUMNIG" userId="46fec990-64ca-4347-9129-191527a4c616" providerId="ADAL" clId="{28A70101-7261-4423-B71C-354EFBD793C7}" dt="2019-03-11T17:34:54.012" v="1114" actId="26606"/>
          <ac:spMkLst>
            <pc:docMk/>
            <pc:sldMk cId="180051924" sldId="292"/>
            <ac:spMk id="6" creationId="{10B68E2D-56A0-4F0F-817D-614BBC1C14D9}"/>
          </ac:spMkLst>
        </pc:spChg>
        <pc:spChg chg="add">
          <ac:chgData name="Cora KUMNIG" userId="46fec990-64ca-4347-9129-191527a4c616" providerId="ADAL" clId="{28A70101-7261-4423-B71C-354EFBD793C7}" dt="2019-03-11T17:34:54.012" v="1114" actId="26606"/>
          <ac:spMkLst>
            <pc:docMk/>
            <pc:sldMk cId="180051924" sldId="292"/>
            <ac:spMk id="12" creationId="{B9F89C22-0475-4427-B7C8-0269AD40E3EC}"/>
          </ac:spMkLst>
        </pc:spChg>
        <pc:picChg chg="add mod ord">
          <ac:chgData name="Cora KUMNIG" userId="46fec990-64ca-4347-9129-191527a4c616" providerId="ADAL" clId="{28A70101-7261-4423-B71C-354EFBD793C7}" dt="2019-03-11T17:34:54.012" v="1114" actId="26606"/>
          <ac:picMkLst>
            <pc:docMk/>
            <pc:sldMk cId="180051924" sldId="292"/>
            <ac:picMk id="7" creationId="{778655A5-EB39-4DD5-AC26-BCBA74DA38D8}"/>
          </ac:picMkLst>
        </pc:picChg>
      </pc:sldChg>
      <pc:sldChg chg="modSp add del">
        <pc:chgData name="Cora KUMNIG" userId="46fec990-64ca-4347-9129-191527a4c616" providerId="ADAL" clId="{28A70101-7261-4423-B71C-354EFBD793C7}" dt="2019-03-11T17:31:52.926" v="980"/>
        <pc:sldMkLst>
          <pc:docMk/>
          <pc:sldMk cId="4048322558" sldId="292"/>
        </pc:sldMkLst>
        <pc:spChg chg="mod">
          <ac:chgData name="Cora KUMNIG" userId="46fec990-64ca-4347-9129-191527a4c616" providerId="ADAL" clId="{28A70101-7261-4423-B71C-354EFBD793C7}" dt="2019-03-11T17:31:52.151" v="979" actId="20577"/>
          <ac:spMkLst>
            <pc:docMk/>
            <pc:sldMk cId="4048322558" sldId="292"/>
            <ac:spMk id="2" creationId="{E93A9B89-1DE7-485A-89D3-49486BA439EF}"/>
          </ac:spMkLst>
        </pc:spChg>
      </pc:sldChg>
      <pc:sldChg chg="modSp add">
        <pc:chgData name="Cora KUMNIG" userId="46fec990-64ca-4347-9129-191527a4c616" providerId="ADAL" clId="{28A70101-7261-4423-B71C-354EFBD793C7}" dt="2019-03-11T17:40:40.974" v="1392"/>
        <pc:sldMkLst>
          <pc:docMk/>
          <pc:sldMk cId="1389129651" sldId="293"/>
        </pc:sldMkLst>
        <pc:spChg chg="mod">
          <ac:chgData name="Cora KUMNIG" userId="46fec990-64ca-4347-9129-191527a4c616" providerId="ADAL" clId="{28A70101-7261-4423-B71C-354EFBD793C7}" dt="2019-03-11T17:38:39.368" v="1302" actId="20577"/>
          <ac:spMkLst>
            <pc:docMk/>
            <pc:sldMk cId="1389129651" sldId="293"/>
            <ac:spMk id="2" creationId="{2E6385E7-5E60-47B7-A019-EA5B7C3E9E7B}"/>
          </ac:spMkLst>
        </pc:spChg>
        <pc:spChg chg="mod">
          <ac:chgData name="Cora KUMNIG" userId="46fec990-64ca-4347-9129-191527a4c616" providerId="ADAL" clId="{28A70101-7261-4423-B71C-354EFBD793C7}" dt="2019-03-11T17:40:40.974" v="1392"/>
          <ac:spMkLst>
            <pc:docMk/>
            <pc:sldMk cId="1389129651" sldId="293"/>
            <ac:spMk id="3" creationId="{7F6C6D77-3757-4DA1-9781-0E3AA260452D}"/>
          </ac:spMkLst>
        </pc:spChg>
      </pc:sldChg>
      <pc:sldChg chg="modSp add">
        <pc:chgData name="Cora KUMNIG" userId="46fec990-64ca-4347-9129-191527a4c616" providerId="ADAL" clId="{28A70101-7261-4423-B71C-354EFBD793C7}" dt="2019-03-11T17:42:37.864" v="1487" actId="20577"/>
        <pc:sldMkLst>
          <pc:docMk/>
          <pc:sldMk cId="1336492747" sldId="294"/>
        </pc:sldMkLst>
        <pc:spChg chg="mod">
          <ac:chgData name="Cora KUMNIG" userId="46fec990-64ca-4347-9129-191527a4c616" providerId="ADAL" clId="{28A70101-7261-4423-B71C-354EFBD793C7}" dt="2019-03-11T17:42:01.805" v="1398"/>
          <ac:spMkLst>
            <pc:docMk/>
            <pc:sldMk cId="1336492747" sldId="294"/>
            <ac:spMk id="2" creationId="{12537CA7-9B3C-4A9E-BED0-766DCC39D4A2}"/>
          </ac:spMkLst>
        </pc:spChg>
        <pc:spChg chg="mod">
          <ac:chgData name="Cora KUMNIG" userId="46fec990-64ca-4347-9129-191527a4c616" providerId="ADAL" clId="{28A70101-7261-4423-B71C-354EFBD793C7}" dt="2019-03-11T17:42:37.864" v="1487" actId="20577"/>
          <ac:spMkLst>
            <pc:docMk/>
            <pc:sldMk cId="1336492747" sldId="294"/>
            <ac:spMk id="3" creationId="{2A3CEC55-020C-47C1-AD14-4142DE08E0A6}"/>
          </ac:spMkLst>
        </pc:spChg>
      </pc:sldChg>
    </pc:docChg>
  </pc:docChgLst>
  <pc:docChgLst>
    <pc:chgData name="Christof KRASCHL" userId="c363608a-1ab1-40f0-9222-a21fdc7eaea5" providerId="ADAL" clId="{07DDC874-FF58-4CB0-937B-C48EA4BA2944}"/>
    <pc:docChg chg="undo custSel addSld delSld modSld sldOrd">
      <pc:chgData name="Christof KRASCHL" userId="c363608a-1ab1-40f0-9222-a21fdc7eaea5" providerId="ADAL" clId="{07DDC874-FF58-4CB0-937B-C48EA4BA2944}" dt="2019-03-12T09:29:56.398" v="417" actId="20577"/>
      <pc:docMkLst>
        <pc:docMk/>
      </pc:docMkLst>
      <pc:sldChg chg="modSp">
        <pc:chgData name="Christof KRASCHL" userId="c363608a-1ab1-40f0-9222-a21fdc7eaea5" providerId="ADAL" clId="{07DDC874-FF58-4CB0-937B-C48EA4BA2944}" dt="2019-03-11T12:12:33.613" v="18"/>
        <pc:sldMkLst>
          <pc:docMk/>
          <pc:sldMk cId="1240878829" sldId="257"/>
        </pc:sldMkLst>
        <pc:spChg chg="mod">
          <ac:chgData name="Christof KRASCHL" userId="c363608a-1ab1-40f0-9222-a21fdc7eaea5" providerId="ADAL" clId="{07DDC874-FF58-4CB0-937B-C48EA4BA2944}" dt="2019-03-11T12:12:33.613" v="18"/>
          <ac:spMkLst>
            <pc:docMk/>
            <pc:sldMk cId="1240878829" sldId="257"/>
            <ac:spMk id="4" creationId="{F6F455B0-F408-4CB8-B736-55FA61528A67}"/>
          </ac:spMkLst>
        </pc:spChg>
      </pc:sldChg>
      <pc:sldChg chg="addSp delSp modSp">
        <pc:chgData name="Christof KRASCHL" userId="c363608a-1ab1-40f0-9222-a21fdc7eaea5" providerId="ADAL" clId="{07DDC874-FF58-4CB0-937B-C48EA4BA2944}" dt="2019-03-11T13:24:58.620" v="359" actId="20577"/>
        <pc:sldMkLst>
          <pc:docMk/>
          <pc:sldMk cId="2193273417" sldId="258"/>
        </pc:sldMkLst>
        <pc:spChg chg="mod">
          <ac:chgData name="Christof KRASCHL" userId="c363608a-1ab1-40f0-9222-a21fdc7eaea5" providerId="ADAL" clId="{07DDC874-FF58-4CB0-937B-C48EA4BA2944}" dt="2019-03-11T13:24:58.620" v="359" actId="20577"/>
          <ac:spMkLst>
            <pc:docMk/>
            <pc:sldMk cId="2193273417" sldId="258"/>
            <ac:spMk id="3" creationId="{9143DABC-1116-4C7B-8570-F60CC616FA9F}"/>
          </ac:spMkLst>
        </pc:spChg>
        <pc:spChg chg="mod">
          <ac:chgData name="Christof KRASCHL" userId="c363608a-1ab1-40f0-9222-a21fdc7eaea5" providerId="ADAL" clId="{07DDC874-FF58-4CB0-937B-C48EA4BA2944}" dt="2019-03-11T12:08:32.604" v="2" actId="6549"/>
          <ac:spMkLst>
            <pc:docMk/>
            <pc:sldMk cId="2193273417" sldId="258"/>
            <ac:spMk id="4" creationId="{5816E5E5-FC48-4B21-98EA-FDC570E6F5BD}"/>
          </ac:spMkLst>
        </pc:spChg>
        <pc:spChg chg="add del">
          <ac:chgData name="Christof KRASCHL" userId="c363608a-1ab1-40f0-9222-a21fdc7eaea5" providerId="ADAL" clId="{07DDC874-FF58-4CB0-937B-C48EA4BA2944}" dt="2019-03-11T13:24:19.119" v="349"/>
          <ac:spMkLst>
            <pc:docMk/>
            <pc:sldMk cId="2193273417" sldId="258"/>
            <ac:spMk id="7" creationId="{46AD3ECA-4594-4B60-A07C-200BA6BB33AF}"/>
          </ac:spMkLst>
        </pc:spChg>
      </pc:sldChg>
      <pc:sldChg chg="modSp ord">
        <pc:chgData name="Christof KRASCHL" userId="c363608a-1ab1-40f0-9222-a21fdc7eaea5" providerId="ADAL" clId="{07DDC874-FF58-4CB0-937B-C48EA4BA2944}" dt="2019-03-11T12:37:08.696" v="63"/>
        <pc:sldMkLst>
          <pc:docMk/>
          <pc:sldMk cId="3545998642" sldId="259"/>
        </pc:sldMkLst>
        <pc:spChg chg="mod">
          <ac:chgData name="Christof KRASCHL" userId="c363608a-1ab1-40f0-9222-a21fdc7eaea5" providerId="ADAL" clId="{07DDC874-FF58-4CB0-937B-C48EA4BA2944}" dt="2019-03-11T12:14:44.366" v="23"/>
          <ac:spMkLst>
            <pc:docMk/>
            <pc:sldMk cId="3545998642" sldId="259"/>
            <ac:spMk id="3" creationId="{F23B147C-2AF6-4C99-B069-CAB8A09460C1}"/>
          </ac:spMkLst>
        </pc:spChg>
      </pc:sldChg>
      <pc:sldChg chg="modSp ord">
        <pc:chgData name="Christof KRASCHL" userId="c363608a-1ab1-40f0-9222-a21fdc7eaea5" providerId="ADAL" clId="{07DDC874-FF58-4CB0-937B-C48EA4BA2944}" dt="2019-03-12T09:29:34.759" v="397" actId="20577"/>
        <pc:sldMkLst>
          <pc:docMk/>
          <pc:sldMk cId="4186867295" sldId="260"/>
        </pc:sldMkLst>
        <pc:spChg chg="mod">
          <ac:chgData name="Christof KRASCHL" userId="c363608a-1ab1-40f0-9222-a21fdc7eaea5" providerId="ADAL" clId="{07DDC874-FF58-4CB0-937B-C48EA4BA2944}" dt="2019-03-12T09:29:34.759" v="397" actId="20577"/>
          <ac:spMkLst>
            <pc:docMk/>
            <pc:sldMk cId="4186867295" sldId="260"/>
            <ac:spMk id="3" creationId="{1BFC46CC-C243-42EB-A94E-4C9977373CDA}"/>
          </ac:spMkLst>
        </pc:spChg>
      </pc:sldChg>
      <pc:sldChg chg="modSp">
        <pc:chgData name="Christof KRASCHL" userId="c363608a-1ab1-40f0-9222-a21fdc7eaea5" providerId="ADAL" clId="{07DDC874-FF58-4CB0-937B-C48EA4BA2944}" dt="2019-03-11T12:39:37.306" v="132" actId="27636"/>
        <pc:sldMkLst>
          <pc:docMk/>
          <pc:sldMk cId="156128813" sldId="262"/>
        </pc:sldMkLst>
        <pc:spChg chg="mod">
          <ac:chgData name="Christof KRASCHL" userId="c363608a-1ab1-40f0-9222-a21fdc7eaea5" providerId="ADAL" clId="{07DDC874-FF58-4CB0-937B-C48EA4BA2944}" dt="2019-03-11T12:39:10.396" v="68" actId="20577"/>
          <ac:spMkLst>
            <pc:docMk/>
            <pc:sldMk cId="156128813" sldId="262"/>
            <ac:spMk id="2" creationId="{A2F645D5-D77A-4C9F-BAD2-A16DA79E6299}"/>
          </ac:spMkLst>
        </pc:spChg>
        <pc:spChg chg="mod">
          <ac:chgData name="Christof KRASCHL" userId="c363608a-1ab1-40f0-9222-a21fdc7eaea5" providerId="ADAL" clId="{07DDC874-FF58-4CB0-937B-C48EA4BA2944}" dt="2019-03-11T12:39:37.306" v="132" actId="27636"/>
          <ac:spMkLst>
            <pc:docMk/>
            <pc:sldMk cId="156128813" sldId="262"/>
            <ac:spMk id="3" creationId="{72AEED09-E2E3-42A0-BDB8-CC7A772E82DD}"/>
          </ac:spMkLst>
        </pc:spChg>
        <pc:spChg chg="mod">
          <ac:chgData name="Christof KRASCHL" userId="c363608a-1ab1-40f0-9222-a21fdc7eaea5" providerId="ADAL" clId="{07DDC874-FF58-4CB0-937B-C48EA4BA2944}" dt="2019-03-11T12:12:27.869" v="17" actId="20577"/>
          <ac:spMkLst>
            <pc:docMk/>
            <pc:sldMk cId="156128813" sldId="262"/>
            <ac:spMk id="4" creationId="{E5B9105F-4CD0-4D72-94E2-70D3C0536890}"/>
          </ac:spMkLst>
        </pc:spChg>
      </pc:sldChg>
      <pc:sldChg chg="ord">
        <pc:chgData name="Christof KRASCHL" userId="c363608a-1ab1-40f0-9222-a21fdc7eaea5" providerId="ADAL" clId="{07DDC874-FF58-4CB0-937B-C48EA4BA2944}" dt="2019-03-11T12:38:34.245" v="65"/>
        <pc:sldMkLst>
          <pc:docMk/>
          <pc:sldMk cId="1121219741" sldId="264"/>
        </pc:sldMkLst>
      </pc:sldChg>
      <pc:sldChg chg="ord">
        <pc:chgData name="Christof KRASCHL" userId="c363608a-1ab1-40f0-9222-a21fdc7eaea5" providerId="ADAL" clId="{07DDC874-FF58-4CB0-937B-C48EA4BA2944}" dt="2019-03-11T12:37:58.772" v="64"/>
        <pc:sldMkLst>
          <pc:docMk/>
          <pc:sldMk cId="3819228919" sldId="265"/>
        </pc:sldMkLst>
      </pc:sldChg>
      <pc:sldChg chg="modSp">
        <pc:chgData name="Christof KRASCHL" userId="c363608a-1ab1-40f0-9222-a21fdc7eaea5" providerId="ADAL" clId="{07DDC874-FF58-4CB0-937B-C48EA4BA2944}" dt="2019-03-12T09:20:15.892" v="395" actId="20577"/>
        <pc:sldMkLst>
          <pc:docMk/>
          <pc:sldMk cId="3978712160" sldId="270"/>
        </pc:sldMkLst>
        <pc:spChg chg="mod">
          <ac:chgData name="Christof KRASCHL" userId="c363608a-1ab1-40f0-9222-a21fdc7eaea5" providerId="ADAL" clId="{07DDC874-FF58-4CB0-937B-C48EA4BA2944}" dt="2019-03-12T09:20:15.892" v="395" actId="20577"/>
          <ac:spMkLst>
            <pc:docMk/>
            <pc:sldMk cId="3978712160" sldId="270"/>
            <ac:spMk id="3" creationId="{745B4699-D717-4007-B996-026D026D8594}"/>
          </ac:spMkLst>
        </pc:spChg>
      </pc:sldChg>
      <pc:sldChg chg="del">
        <pc:chgData name="Christof KRASCHL" userId="c363608a-1ab1-40f0-9222-a21fdc7eaea5" providerId="ADAL" clId="{07DDC874-FF58-4CB0-937B-C48EA4BA2944}" dt="2019-03-11T12:18:46.989" v="36" actId="2696"/>
        <pc:sldMkLst>
          <pc:docMk/>
          <pc:sldMk cId="1481601233" sldId="271"/>
        </pc:sldMkLst>
      </pc:sldChg>
      <pc:sldChg chg="modSp">
        <pc:chgData name="Christof KRASCHL" userId="c363608a-1ab1-40f0-9222-a21fdc7eaea5" providerId="ADAL" clId="{07DDC874-FF58-4CB0-937B-C48EA4BA2944}" dt="2019-03-11T12:12:56.036" v="21" actId="1076"/>
        <pc:sldMkLst>
          <pc:docMk/>
          <pc:sldMk cId="2150188603" sldId="272"/>
        </pc:sldMkLst>
        <pc:spChg chg="mod">
          <ac:chgData name="Christof KRASCHL" userId="c363608a-1ab1-40f0-9222-a21fdc7eaea5" providerId="ADAL" clId="{07DDC874-FF58-4CB0-937B-C48EA4BA2944}" dt="2019-03-11T12:12:56.036" v="21" actId="1076"/>
          <ac:spMkLst>
            <pc:docMk/>
            <pc:sldMk cId="2150188603" sldId="272"/>
            <ac:spMk id="4" creationId="{997D1F9C-DB74-4F69-A1A9-AFEBC45B2D67}"/>
          </ac:spMkLst>
        </pc:spChg>
      </pc:sldChg>
      <pc:sldChg chg="modSp">
        <pc:chgData name="Christof KRASCHL" userId="c363608a-1ab1-40f0-9222-a21fdc7eaea5" providerId="ADAL" clId="{07DDC874-FF58-4CB0-937B-C48EA4BA2944}" dt="2019-03-11T12:49:31.481" v="170" actId="20577"/>
        <pc:sldMkLst>
          <pc:docMk/>
          <pc:sldMk cId="4202016521" sldId="273"/>
        </pc:sldMkLst>
        <pc:spChg chg="mod">
          <ac:chgData name="Christof KRASCHL" userId="c363608a-1ab1-40f0-9222-a21fdc7eaea5" providerId="ADAL" clId="{07DDC874-FF58-4CB0-937B-C48EA4BA2944}" dt="2019-03-11T12:49:31.481" v="170" actId="20577"/>
          <ac:spMkLst>
            <pc:docMk/>
            <pc:sldMk cId="4202016521" sldId="273"/>
            <ac:spMk id="3" creationId="{5211C841-E26A-48A0-988D-03A87A82A921}"/>
          </ac:spMkLst>
        </pc:spChg>
      </pc:sldChg>
      <pc:sldChg chg="ord">
        <pc:chgData name="Christof KRASCHL" userId="c363608a-1ab1-40f0-9222-a21fdc7eaea5" providerId="ADAL" clId="{07DDC874-FF58-4CB0-937B-C48EA4BA2944}" dt="2019-03-11T12:37:08.696" v="63"/>
        <pc:sldMkLst>
          <pc:docMk/>
          <pc:sldMk cId="2371701641" sldId="274"/>
        </pc:sldMkLst>
      </pc:sldChg>
      <pc:sldChg chg="ord">
        <pc:chgData name="Christof KRASCHL" userId="c363608a-1ab1-40f0-9222-a21fdc7eaea5" providerId="ADAL" clId="{07DDC874-FF58-4CB0-937B-C48EA4BA2944}" dt="2019-03-11T12:37:08.696" v="63"/>
        <pc:sldMkLst>
          <pc:docMk/>
          <pc:sldMk cId="2004886532" sldId="275"/>
        </pc:sldMkLst>
      </pc:sldChg>
      <pc:sldChg chg="delSp modSp ord delAnim modAnim">
        <pc:chgData name="Christof KRASCHL" userId="c363608a-1ab1-40f0-9222-a21fdc7eaea5" providerId="ADAL" clId="{07DDC874-FF58-4CB0-937B-C48EA4BA2944}" dt="2019-03-11T12:41:24.408" v="168" actId="1076"/>
        <pc:sldMkLst>
          <pc:docMk/>
          <pc:sldMk cId="3718159815" sldId="276"/>
        </pc:sldMkLst>
        <pc:spChg chg="del mod">
          <ac:chgData name="Christof KRASCHL" userId="c363608a-1ab1-40f0-9222-a21fdc7eaea5" providerId="ADAL" clId="{07DDC874-FF58-4CB0-937B-C48EA4BA2944}" dt="2019-03-11T12:41:15.425" v="165" actId="478"/>
          <ac:spMkLst>
            <pc:docMk/>
            <pc:sldMk cId="3718159815" sldId="276"/>
            <ac:spMk id="3" creationId="{0248953E-FBA6-4CCC-B4A9-2C716BFD1BFA}"/>
          </ac:spMkLst>
        </pc:spChg>
        <pc:spChg chg="del mod">
          <ac:chgData name="Christof KRASCHL" userId="c363608a-1ab1-40f0-9222-a21fdc7eaea5" providerId="ADAL" clId="{07DDC874-FF58-4CB0-937B-C48EA4BA2944}" dt="2019-03-11T12:16:50.161" v="35" actId="478"/>
          <ac:spMkLst>
            <pc:docMk/>
            <pc:sldMk cId="3718159815" sldId="276"/>
            <ac:spMk id="12" creationId="{0E527BA1-81EC-4352-ACE5-2BADB6776DF3}"/>
          </ac:spMkLst>
        </pc:spChg>
        <pc:picChg chg="mod">
          <ac:chgData name="Christof KRASCHL" userId="c363608a-1ab1-40f0-9222-a21fdc7eaea5" providerId="ADAL" clId="{07DDC874-FF58-4CB0-937B-C48EA4BA2944}" dt="2019-03-11T12:41:24.408" v="168" actId="1076"/>
          <ac:picMkLst>
            <pc:docMk/>
            <pc:sldMk cId="3718159815" sldId="276"/>
            <ac:picMk id="11" creationId="{92BE1632-CCEA-4FDD-9205-D7B5104289B5}"/>
          </ac:picMkLst>
        </pc:picChg>
      </pc:sldChg>
      <pc:sldChg chg="ord">
        <pc:chgData name="Christof KRASCHL" userId="c363608a-1ab1-40f0-9222-a21fdc7eaea5" providerId="ADAL" clId="{07DDC874-FF58-4CB0-937B-C48EA4BA2944}" dt="2019-03-11T12:37:08.696" v="63"/>
        <pc:sldMkLst>
          <pc:docMk/>
          <pc:sldMk cId="1218031802" sldId="277"/>
        </pc:sldMkLst>
      </pc:sldChg>
      <pc:sldChg chg="ord">
        <pc:chgData name="Christof KRASCHL" userId="c363608a-1ab1-40f0-9222-a21fdc7eaea5" providerId="ADAL" clId="{07DDC874-FF58-4CB0-937B-C48EA4BA2944}" dt="2019-03-11T12:36:45.026" v="62"/>
        <pc:sldMkLst>
          <pc:docMk/>
          <pc:sldMk cId="1024618566" sldId="278"/>
        </pc:sldMkLst>
      </pc:sldChg>
      <pc:sldChg chg="modSp ord">
        <pc:chgData name="Christof KRASCHL" userId="c363608a-1ab1-40f0-9222-a21fdc7eaea5" providerId="ADAL" clId="{07DDC874-FF58-4CB0-937B-C48EA4BA2944}" dt="2019-03-12T09:29:56.398" v="417" actId="20577"/>
        <pc:sldMkLst>
          <pc:docMk/>
          <pc:sldMk cId="1155171439" sldId="279"/>
        </pc:sldMkLst>
        <pc:spChg chg="mod">
          <ac:chgData name="Christof KRASCHL" userId="c363608a-1ab1-40f0-9222-a21fdc7eaea5" providerId="ADAL" clId="{07DDC874-FF58-4CB0-937B-C48EA4BA2944}" dt="2019-03-12T09:29:56.398" v="417" actId="20577"/>
          <ac:spMkLst>
            <pc:docMk/>
            <pc:sldMk cId="1155171439" sldId="279"/>
            <ac:spMk id="8" creationId="{C461F170-E82B-48F8-8798-ACE2945D8B35}"/>
          </ac:spMkLst>
        </pc:spChg>
      </pc:sldChg>
      <pc:sldChg chg="ord">
        <pc:chgData name="Christof KRASCHL" userId="c363608a-1ab1-40f0-9222-a21fdc7eaea5" providerId="ADAL" clId="{07DDC874-FF58-4CB0-937B-C48EA4BA2944}" dt="2019-03-11T12:37:58.772" v="64"/>
        <pc:sldMkLst>
          <pc:docMk/>
          <pc:sldMk cId="2866879645" sldId="283"/>
        </pc:sldMkLst>
      </pc:sldChg>
      <pc:sldChg chg="ord">
        <pc:chgData name="Christof KRASCHL" userId="c363608a-1ab1-40f0-9222-a21fdc7eaea5" providerId="ADAL" clId="{07DDC874-FF58-4CB0-937B-C48EA4BA2944}" dt="2019-03-11T12:37:58.772" v="64"/>
        <pc:sldMkLst>
          <pc:docMk/>
          <pc:sldMk cId="3926725930" sldId="285"/>
        </pc:sldMkLst>
      </pc:sldChg>
      <pc:sldChg chg="delSp modSp add del ord delAnim modAnim">
        <pc:chgData name="Christof KRASCHL" userId="c363608a-1ab1-40f0-9222-a21fdc7eaea5" providerId="ADAL" clId="{07DDC874-FF58-4CB0-937B-C48EA4BA2944}" dt="2019-03-11T12:41:09.172" v="163" actId="2696"/>
        <pc:sldMkLst>
          <pc:docMk/>
          <pc:sldMk cId="763531412" sldId="287"/>
        </pc:sldMkLst>
        <pc:spChg chg="del mod">
          <ac:chgData name="Christof KRASCHL" userId="c363608a-1ab1-40f0-9222-a21fdc7eaea5" providerId="ADAL" clId="{07DDC874-FF58-4CB0-937B-C48EA4BA2944}" dt="2019-03-11T12:16:31.664" v="31" actId="478"/>
          <ac:spMkLst>
            <pc:docMk/>
            <pc:sldMk cId="763531412" sldId="287"/>
            <ac:spMk id="3" creationId="{0248953E-FBA6-4CCC-B4A9-2C716BFD1BFA}"/>
          </ac:spMkLst>
        </pc:spChg>
        <pc:spChg chg="mod">
          <ac:chgData name="Christof KRASCHL" userId="c363608a-1ab1-40f0-9222-a21fdc7eaea5" providerId="ADAL" clId="{07DDC874-FF58-4CB0-937B-C48EA4BA2944}" dt="2019-03-11T12:16:38.047" v="32" actId="1076"/>
          <ac:spMkLst>
            <pc:docMk/>
            <pc:sldMk cId="763531412" sldId="287"/>
            <ac:spMk id="12" creationId="{0E527BA1-81EC-4352-ACE5-2BADB6776DF3}"/>
          </ac:spMkLst>
        </pc:spChg>
      </pc:sldChg>
      <pc:sldChg chg="modSp add">
        <pc:chgData name="Christof KRASCHL" userId="c363608a-1ab1-40f0-9222-a21fdc7eaea5" providerId="ADAL" clId="{07DDC874-FF58-4CB0-937B-C48EA4BA2944}" dt="2019-03-11T13:21:13.893" v="345" actId="20577"/>
        <pc:sldMkLst>
          <pc:docMk/>
          <pc:sldMk cId="840213313" sldId="288"/>
        </pc:sldMkLst>
        <pc:spChg chg="mod">
          <ac:chgData name="Christof KRASCHL" userId="c363608a-1ab1-40f0-9222-a21fdc7eaea5" providerId="ADAL" clId="{07DDC874-FF58-4CB0-937B-C48EA4BA2944}" dt="2019-03-11T12:40:09.717" v="162" actId="20577"/>
          <ac:spMkLst>
            <pc:docMk/>
            <pc:sldMk cId="840213313" sldId="288"/>
            <ac:spMk id="2" creationId="{8B4A5D37-C817-4CD6-A4F5-5925AB1A1BDA}"/>
          </ac:spMkLst>
        </pc:spChg>
        <pc:spChg chg="mod">
          <ac:chgData name="Christof KRASCHL" userId="c363608a-1ab1-40f0-9222-a21fdc7eaea5" providerId="ADAL" clId="{07DDC874-FF58-4CB0-937B-C48EA4BA2944}" dt="2019-03-11T13:21:13.893" v="345" actId="20577"/>
          <ac:spMkLst>
            <pc:docMk/>
            <pc:sldMk cId="840213313" sldId="288"/>
            <ac:spMk id="3" creationId="{13C8346B-7517-4245-8866-F8F10E734C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96ABA33-2ED6-45F9-98A7-07DD74CF4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11B5CE-188B-494A-94F2-5E2D560B8F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E740-CD87-49C9-A836-571FDF8A1776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78026D-80F7-4A48-9928-9516C0DF59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96B247-2834-4A5B-81E7-330261F63A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0EAAF-EA99-4283-90C7-72B3B11FB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598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5D82-3E4A-4FE7-BA23-7E7BA2A96180}" type="datetimeFigureOut">
              <a:rPr lang="de-AT" smtClean="0"/>
              <a:t>12.03.2019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08EDB-D8C9-4E68-8E66-3F565F72D7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44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A73245-8056-43F7-840F-FFEA2D0A951E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EF6B9E-D0BE-4C3F-BAE1-7BD815CF93A4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6955C-3F33-4C2E-A32C-FFBD2D584D67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3A24EA-7E99-4257-B5B9-4F01ACB35403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F9AC71-5AEE-454B-823B-02FAA427F20E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1295-32EB-4D57-85F3-DB91760B9A98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7386F-F7B3-45D5-892B-B3071BAEB1FC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F81030-F0D6-4857-A583-929EB575761E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4412B3-2110-4662-979E-627D676FB31D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28EDB-4C01-40F2-97BA-7735235260CE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924E49-A4F1-4DBA-91DC-B82036D3C913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9EE39C-1797-4181-BB3A-842D67901D0A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DC55C-DCD2-4DA6-9758-06CD0AA51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Prozessmodelle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C7A20E-CE67-4115-B42F-1E7F0BAB0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Christof Kraschl, Cora Kumnig</a:t>
            </a:r>
          </a:p>
          <a:p>
            <a:r>
              <a:rPr lang="de-AT" dirty="0"/>
              <a:t>5AHIFS – 2018/19</a:t>
            </a:r>
          </a:p>
        </p:txBody>
      </p:sp>
    </p:spTree>
    <p:extLst>
      <p:ext uri="{BB962C8B-B14F-4D97-AF65-F5344CB8AC3E}">
        <p14:creationId xmlns:p14="http://schemas.microsoft.com/office/powerpoint/2010/main" val="377206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98E1B-757B-4673-9DEA-77606DFB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Grundprinzipien von RUP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49871-8F96-4CA2-8682-A668F5D3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RUP ist Anwendungsfall-getrieben.</a:t>
            </a:r>
          </a:p>
          <a:p>
            <a:pPr lvl="0"/>
            <a:r>
              <a:rPr lang="de-DE" dirty="0"/>
              <a:t>Die Architektur steht im Zentrum der Planung.</a:t>
            </a:r>
          </a:p>
          <a:p>
            <a:pPr lvl="0"/>
            <a:r>
              <a:rPr lang="de-DE" dirty="0"/>
              <a:t>Das Vorgehen zur Entwicklungszeit ist iterativ/inkrementell.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1DCDD-F4C7-40AC-AAF8-7DEE9F9F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7B8D-50C3-4FFA-8518-59D0232DC2D2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18D06-AF10-4798-B087-A0F67B9B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8E0BE-25A3-4F0C-A167-168B0F44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A026F-FD8B-4CF0-9BF3-DCE29E29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und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FB7AF5-3080-41CD-8259-C8EBE17C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Phasen:</a:t>
            </a:r>
          </a:p>
          <a:p>
            <a:pPr lvl="1"/>
            <a:r>
              <a:rPr lang="de-DE" dirty="0"/>
              <a:t>Inception (Konzeptionsphase)</a:t>
            </a:r>
          </a:p>
          <a:p>
            <a:pPr lvl="1"/>
            <a:r>
              <a:rPr lang="de-DE" dirty="0"/>
              <a:t>Elaboration (Entwurfsphase)</a:t>
            </a:r>
          </a:p>
          <a:p>
            <a:pPr lvl="1"/>
            <a:r>
              <a:rPr lang="de-DE" dirty="0"/>
              <a:t>Construction (Konstruktionsphase)</a:t>
            </a:r>
          </a:p>
          <a:p>
            <a:pPr lvl="1"/>
            <a:r>
              <a:rPr lang="de-DE" dirty="0"/>
              <a:t>Transition (Übergabephase)</a:t>
            </a:r>
          </a:p>
          <a:p>
            <a:r>
              <a:rPr lang="de-DE" dirty="0"/>
              <a:t>Meilensteine:</a:t>
            </a:r>
          </a:p>
          <a:p>
            <a:pPr lvl="1"/>
            <a:r>
              <a:rPr lang="en-GB" dirty="0"/>
              <a:t>Lifecycle Objectives </a:t>
            </a:r>
            <a:endParaRPr lang="de-DE" dirty="0"/>
          </a:p>
          <a:p>
            <a:pPr lvl="1"/>
            <a:r>
              <a:rPr lang="en-GB" dirty="0"/>
              <a:t>Lifecycle Architecture </a:t>
            </a:r>
            <a:endParaRPr lang="de-DE" dirty="0"/>
          </a:p>
          <a:p>
            <a:pPr lvl="1"/>
            <a:r>
              <a:rPr lang="en-GB" dirty="0"/>
              <a:t>Initial Operational Capability </a:t>
            </a:r>
          </a:p>
          <a:p>
            <a:pPr lvl="1"/>
            <a:r>
              <a:rPr lang="de-DE" dirty="0" err="1"/>
              <a:t>Product</a:t>
            </a:r>
            <a:r>
              <a:rPr lang="de-DE" dirty="0"/>
              <a:t> Release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F2DD3A-4EB6-44D1-A5A1-46D0DF29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5DF-524F-4ED2-BF22-C6EDD0825681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BD699-B5AE-466E-95C6-64090ED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DD5FD-FD9F-4634-9228-2723D90D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Grafik 6" descr="Bildergebnis für rup definition">
            <a:extLst>
              <a:ext uri="{FF2B5EF4-FFF2-40B4-BE49-F238E27FC236}">
                <a16:creationId xmlns:a16="http://schemas.microsoft.com/office/drawing/2014/main" id="{2960BDF3-3AA3-4EDA-9AC4-105E6E8404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5584723" cy="3719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88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DF303-EBCD-438F-8299-0AC86A0F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Disziplinen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4D027-1D70-4800-A53C-3D385FAA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F195-83DC-442C-964C-BE2E5400CF7E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07B0D-86F8-4CC7-9BD2-3FDF6682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PROZESSMODELLE - Christof Kraschl, Cora </a:t>
            </a:r>
            <a:r>
              <a:rPr lang="en-US" dirty="0" err="1"/>
              <a:t>Kumnig</a:t>
            </a:r>
            <a:r>
              <a:rPr lang="en-US" dirty="0"/>
              <a:t> 5AHIFS </a:t>
            </a:r>
            <a:r>
              <a:rPr lang="en-US" dirty="0" err="1"/>
              <a:t>Syp</a:t>
            </a:r>
            <a:r>
              <a:rPr lang="en-US" dirty="0"/>
              <a:t>-pre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05120-C922-4512-8690-1C7FA3F1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2BE1632-CCEA-4FDD-9205-D7B51042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36" y="1542933"/>
            <a:ext cx="6488727" cy="44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80DA3-B84D-42DA-8C0A-E571F1AA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Aktivitäten, Artefakte und Rollen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9C770-F74E-4294-915D-880199B3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Rollen führen Aktivitäten durch</a:t>
            </a:r>
          </a:p>
          <a:p>
            <a:r>
              <a:rPr lang="de-DE" dirty="0"/>
              <a:t>Aktivitäten sind in festgelegten Reihenfolgen und Schritten zu absolvieren</a:t>
            </a:r>
            <a:br>
              <a:rPr lang="de-DE" dirty="0"/>
            </a:br>
            <a:r>
              <a:rPr lang="de-DE" dirty="0"/>
              <a:t>Sie sind eindeutig bestimmten Phasen im Prozess zugeordnet</a:t>
            </a:r>
          </a:p>
          <a:p>
            <a:r>
              <a:rPr lang="de-DE" dirty="0"/>
              <a:t>Artefakte sind Eingabe und Ausgabewerte der Aktivitäten</a:t>
            </a:r>
            <a:br>
              <a:rPr lang="de-DE" dirty="0"/>
            </a:br>
            <a:r>
              <a:rPr lang="de-DE" dirty="0"/>
              <a:t>Ausgabewerte sind dann wieder Eingabe für Folgeaktivitäten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A2FCF9-E814-4427-A1B4-FFA172F8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FC64-6AE4-45C7-A3C0-871CCABD930B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3BA8F-5684-4E78-810B-5F1F3C3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145E4-C06F-4F5D-AF99-599479C2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55F06-485B-4F6F-A2B7-E8A4ACB2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62349-2293-43F3-A5D9-66D5B966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Vom Wasserfallmodell abgeleitet</a:t>
            </a:r>
          </a:p>
          <a:p>
            <a:r>
              <a:rPr lang="de-AT" dirty="0"/>
              <a:t>Verifikation </a:t>
            </a:r>
            <a:r>
              <a:rPr lang="de-AT" dirty="0">
                <a:sym typeface="Wingdings" panose="05000000000000000000" pitchFamily="2" charset="2"/>
              </a:rPr>
              <a:t> „Wird ein korrektes Produkt entwickelt?“</a:t>
            </a:r>
          </a:p>
          <a:p>
            <a:r>
              <a:rPr lang="de-AT" dirty="0">
                <a:sym typeface="Wingdings" panose="05000000000000000000" pitchFamily="2" charset="2"/>
              </a:rPr>
              <a:t>Validation  „Wird das richtige Produkt entwickelt?“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EB6FA2-B9DA-4EC3-ACDF-DF637B9F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72CD-6360-49C0-AFF1-404504C74669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D5EDA-CA34-419A-AD1F-52FA41C8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0F14F-D9AC-4077-ACC3-D91AAC88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2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83D2A-4699-4D27-ADAF-D036E225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V-Modell Vorgehensweisen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A6577-D842-42F9-B1AE-9C3C289A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Systemerstellung</a:t>
            </a:r>
          </a:p>
          <a:p>
            <a:r>
              <a:rPr lang="de-AT" dirty="0"/>
              <a:t>Qualitätssicherung</a:t>
            </a:r>
          </a:p>
          <a:p>
            <a:r>
              <a:rPr lang="de-AT" dirty="0"/>
              <a:t>Konfigurationsmanagement</a:t>
            </a:r>
          </a:p>
          <a:p>
            <a:r>
              <a:rPr lang="de-AT" dirty="0"/>
              <a:t>Projektmanagement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5A542-E8F1-49BE-B8B1-5EA22BD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DD4D-C4F0-47D3-9423-A744F3BBF36F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1765E-72F7-40DF-AF5C-58FF85DC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B36A70-DAFA-47BE-B78D-1CAB9EC7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7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63A52F-E847-432C-946E-AD9AF18BB9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2194" y="1477352"/>
            <a:ext cx="9550581" cy="386798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C88059-DC5C-43F9-80C7-5713075C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72B3E5-7011-4308-B88E-AB4A2883FE8F}" type="datetime4">
              <a:rPr lang="de-DE" smtClean="0">
                <a:solidFill>
                  <a:schemeClr val="tx1"/>
                </a:solidFill>
              </a:rPr>
              <a:t>12. März 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8F5880-B95B-44AA-92E7-481A0069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PROZESSMODELLE - Christof Kraschl, Cora Kumnig 5AHIFS Syp-pre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C3E4BC-8E00-4006-AF3E-DBC87A7C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2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D9042-48FE-4522-A6FE-5718F4B9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956EB-73C4-4556-AAAD-223D2C10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Deckt nicht nur den reinen Softwareentwicklungsprozess ab </a:t>
            </a:r>
            <a:r>
              <a:rPr lang="de-AT" dirty="0">
                <a:sym typeface="Wingdings" panose="05000000000000000000" pitchFamily="2" charset="2"/>
              </a:rPr>
              <a:t> vor- und nachgereihte Prozesse (Projektmanagement, Qualitätssicherung)</a:t>
            </a:r>
          </a:p>
          <a:p>
            <a:r>
              <a:rPr lang="de-AT" dirty="0">
                <a:sym typeface="Wingdings" panose="05000000000000000000" pitchFamily="2" charset="2"/>
              </a:rPr>
              <a:t>Einzelnen Bereiche beinhalten detaillierte Vorgaben, Ergebnismuster</a:t>
            </a:r>
          </a:p>
          <a:p>
            <a:r>
              <a:rPr lang="de-AT" dirty="0"/>
              <a:t>Durch hohen Detailgrad auch für kleinere Projekte geeignet?</a:t>
            </a:r>
          </a:p>
          <a:p>
            <a:r>
              <a:rPr lang="de-AT" dirty="0"/>
              <a:t> bestimmte Entwicklungsmethoden und –Techniken sind fix vorgegeben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E9D657-9214-4138-93D9-DA28370F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24EA-7E99-4257-B5B9-4F01ACB35403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B668E-F3A1-485E-837E-DCC95E70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F55AA-2059-421C-8741-84CAE623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3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45831-832E-4631-8F19-1D75F25A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Agile Prozessmodelle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63D48-7DDA-4FB1-A78C-E473285F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Entstanden </a:t>
            </a:r>
            <a:r>
              <a:rPr lang="de-AT" dirty="0" err="1"/>
              <a:t>mitte</a:t>
            </a:r>
            <a:r>
              <a:rPr lang="de-AT" dirty="0"/>
              <a:t> der 90er Jahre </a:t>
            </a:r>
          </a:p>
          <a:p>
            <a:r>
              <a:rPr lang="de-AT" dirty="0"/>
              <a:t>Fokus auf Softwareentwicklung </a:t>
            </a:r>
          </a:p>
          <a:p>
            <a:r>
              <a:rPr lang="de-AT" dirty="0"/>
              <a:t>Sehr kurze Interaktionen für eine schnelle Anpassung an Änderungen</a:t>
            </a:r>
          </a:p>
          <a:p>
            <a:r>
              <a:rPr lang="de-AT" dirty="0"/>
              <a:t>Agiles Manifest:</a:t>
            </a:r>
          </a:p>
          <a:p>
            <a:pPr lvl="1"/>
            <a:r>
              <a:rPr lang="en-US" i="1" dirty="0"/>
              <a:t>Individuals and interactions over processes and tools</a:t>
            </a:r>
            <a:endParaRPr lang="de-AT" dirty="0"/>
          </a:p>
          <a:p>
            <a:pPr lvl="1"/>
            <a:r>
              <a:rPr lang="en-US" i="1" dirty="0"/>
              <a:t>Working software over comprehensive documentation</a:t>
            </a:r>
            <a:endParaRPr lang="de-AT" dirty="0"/>
          </a:p>
          <a:p>
            <a:pPr lvl="1"/>
            <a:r>
              <a:rPr lang="en-US" i="1" dirty="0"/>
              <a:t>Customer collaboration over contract negotiation</a:t>
            </a:r>
            <a:endParaRPr lang="de-AT" dirty="0"/>
          </a:p>
          <a:p>
            <a:pPr lvl="1"/>
            <a:r>
              <a:rPr lang="en-US" i="1" dirty="0"/>
              <a:t>Responding to change over following a plan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88053-4B87-4642-9935-2882ABC1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24EA-7E99-4257-B5B9-4F01ACB35403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32C6A-AF61-4AA0-8C29-2DEDF687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BB4C4-4F1B-41B1-B074-C30DDC10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4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7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274BFE-EFAB-4ACC-8719-BC7BB76E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/>
              <a:t>Scrum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0" name="Inhaltsplatzhalter 6" descr="Bildergebnis fÃ¼r scrum">
            <a:extLst>
              <a:ext uri="{FF2B5EF4-FFF2-40B4-BE49-F238E27FC236}">
                <a16:creationId xmlns:a16="http://schemas.microsoft.com/office/drawing/2014/main" id="{13F03DDA-B631-4569-A22D-44739F7DB4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23" y="1760089"/>
            <a:ext cx="5659222" cy="3537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B07C1C-397E-40B6-BBB5-43406BD9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A27614B-E3C0-4E4E-BAEA-87734B37023D}" type="datetime4">
              <a:rPr lang="de-DE" smtClean="0"/>
              <a:t>12. März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08056-B102-4C91-9BE4-06CF583B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PROZESSMODELLE - Christof Kraschl, Cora Kumnig 5AHIFS Syp-pre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2F9C6-02ED-409A-96F9-C8DD9988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645D5-D77A-4C9F-BAD2-A16DA79E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EED09-E2E3-42A0-BDB8-CC7A772E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Klassische Prozessmodelle</a:t>
            </a:r>
          </a:p>
          <a:p>
            <a:pPr lvl="1"/>
            <a:r>
              <a:rPr lang="de-AT" dirty="0"/>
              <a:t>Spiralmodell</a:t>
            </a:r>
          </a:p>
          <a:p>
            <a:pPr lvl="1"/>
            <a:r>
              <a:rPr lang="de-AT" dirty="0"/>
              <a:t>Wasserfallmodell</a:t>
            </a:r>
          </a:p>
          <a:p>
            <a:pPr lvl="1"/>
            <a:r>
              <a:rPr lang="de-AT" dirty="0"/>
              <a:t>Rational Unified </a:t>
            </a:r>
            <a:r>
              <a:rPr lang="de-AT" dirty="0" err="1"/>
              <a:t>Process</a:t>
            </a:r>
            <a:r>
              <a:rPr lang="de-AT" dirty="0"/>
              <a:t> (RUP)</a:t>
            </a:r>
          </a:p>
          <a:p>
            <a:pPr lvl="1"/>
            <a:r>
              <a:rPr lang="de-AT" dirty="0"/>
              <a:t>V-Modell</a:t>
            </a:r>
          </a:p>
          <a:p>
            <a:r>
              <a:rPr lang="de-AT" dirty="0"/>
              <a:t>Agile Prozessmodelle</a:t>
            </a:r>
          </a:p>
          <a:p>
            <a:pPr lvl="1"/>
            <a:r>
              <a:rPr lang="de-AT" dirty="0" err="1"/>
              <a:t>Scrum</a:t>
            </a:r>
            <a:endParaRPr lang="de-AT" dirty="0"/>
          </a:p>
          <a:p>
            <a:pPr lvl="1"/>
            <a:r>
              <a:rPr lang="de-AT" dirty="0"/>
              <a:t>Extreme </a:t>
            </a:r>
            <a:r>
              <a:rPr lang="de-AT" dirty="0" err="1"/>
              <a:t>Programming</a:t>
            </a:r>
            <a:endParaRPr lang="de-AT" dirty="0"/>
          </a:p>
          <a:p>
            <a:pPr lvl="1"/>
            <a:r>
              <a:rPr lang="de-AT" dirty="0"/>
              <a:t>Kanban</a:t>
            </a:r>
          </a:p>
          <a:p>
            <a:r>
              <a:rPr lang="de-AT" dirty="0" err="1"/>
              <a:t>Prototyping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9105F-4CD0-4D72-94E2-70D3C053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30D2-256A-450B-BDCC-CB67BC7F010F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992AB-C008-4A85-82F4-446F357A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F6CB0-25A0-492E-82B7-CA85DD9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40757-EBF7-4359-83B6-A879E0A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Extreme </a:t>
            </a:r>
            <a:r>
              <a:rPr lang="de-AT" dirty="0" err="1"/>
              <a:t>Programming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3DABC-1116-4C7B-8570-F60CC616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Successful at many companies of all different sizes and industries worldwide</a:t>
            </a:r>
          </a:p>
          <a:p>
            <a:r>
              <a:rPr lang="en-GB" dirty="0"/>
              <a:t>It emphasizes customer satisfaction</a:t>
            </a:r>
          </a:p>
          <a:p>
            <a:r>
              <a:rPr lang="en-GB" dirty="0"/>
              <a:t>Confident respond to changing customer requirements, even late in the life cycle</a:t>
            </a:r>
          </a:p>
          <a:p>
            <a:r>
              <a:rPr lang="en-GB" dirty="0"/>
              <a:t>Managers, customers, and developers are all equal partners in a collaborative team</a:t>
            </a:r>
          </a:p>
          <a:p>
            <a:r>
              <a:rPr lang="en-GB" dirty="0"/>
              <a:t>Improves a software project in five essential ways: </a:t>
            </a:r>
          </a:p>
          <a:p>
            <a:pPr lvl="1"/>
            <a:r>
              <a:rPr lang="en-GB" dirty="0"/>
              <a:t>Communication</a:t>
            </a:r>
          </a:p>
          <a:p>
            <a:pPr lvl="1"/>
            <a:r>
              <a:rPr lang="en-GB" dirty="0"/>
              <a:t>Simplicity</a:t>
            </a:r>
          </a:p>
          <a:p>
            <a:pPr lvl="1"/>
            <a:r>
              <a:rPr lang="en-GB" dirty="0"/>
              <a:t>Feedback</a:t>
            </a:r>
          </a:p>
          <a:p>
            <a:pPr lvl="1"/>
            <a:r>
              <a:rPr lang="en-GB" dirty="0"/>
              <a:t>Respect</a:t>
            </a:r>
          </a:p>
          <a:p>
            <a:pPr lvl="1"/>
            <a:r>
              <a:rPr lang="en-GB" dirty="0"/>
              <a:t>Courage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16E5E5-FC48-4B21-98EA-FDC570E6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F36-EBF7-49CD-8E49-483DD49C9185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35F13-B11B-424F-986F-7322386D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472EB-371B-4907-90B5-60C96663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7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9ADE0-CC9D-44A6-B8D3-F569C2F2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1C841-E26A-48A0-988D-03A87A82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601855" cy="3581400"/>
          </a:xfrm>
        </p:spPr>
        <p:txBody>
          <a:bodyPr/>
          <a:lstStyle/>
          <a:p>
            <a:r>
              <a:rPr lang="en-GB" dirty="0"/>
              <a:t>Customers enjoy being partners in the software process</a:t>
            </a:r>
          </a:p>
          <a:p>
            <a:r>
              <a:rPr lang="en-GB" dirty="0"/>
              <a:t>Developers actively contribute regardless of experience level</a:t>
            </a:r>
          </a:p>
          <a:p>
            <a:r>
              <a:rPr lang="en-GB" dirty="0"/>
              <a:t>Managers concentrate on communication and relationships</a:t>
            </a:r>
          </a:p>
          <a:p>
            <a:r>
              <a:rPr lang="en-GB" dirty="0"/>
              <a:t>Unproductive activities have been trimmed to reduce costs and frustration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8F6FA-E238-4563-A805-3304FD65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99A1-DDD8-498E-B962-51E2E0781268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6CA2B-3CF9-4198-8B9C-D1031B1B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6AA19-3ED0-43FE-B245-27D4F57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Grafik 7" descr="Agile flow chart">
            <a:extLst>
              <a:ext uri="{FF2B5EF4-FFF2-40B4-BE49-F238E27FC236}">
                <a16:creationId xmlns:a16="http://schemas.microsoft.com/office/drawing/2014/main" id="{C9F3BC75-162C-4E5C-B9A5-3B151853FB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23" y="2208599"/>
            <a:ext cx="3848677" cy="4207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01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71E55-5255-4C9D-BA02-94249D41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AT" dirty="0"/>
              <a:t>Kanban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E9FEB-0E08-43A5-B8EE-72708641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de-AT" dirty="0"/>
              <a:t>Entwickelt in den 40ern von Toyota</a:t>
            </a:r>
          </a:p>
          <a:p>
            <a:r>
              <a:rPr lang="de-AT" dirty="0"/>
              <a:t>Horizontale, japanische Adaption der klassischen </a:t>
            </a:r>
            <a:r>
              <a:rPr lang="de-AT" dirty="0" err="1"/>
              <a:t>To</a:t>
            </a:r>
            <a:r>
              <a:rPr lang="de-AT" dirty="0"/>
              <a:t>-Do-Liste</a:t>
            </a:r>
          </a:p>
          <a:p>
            <a:r>
              <a:rPr lang="de-AT" dirty="0"/>
              <a:t>Workflow besser planen, überwachen und steuern lässt</a:t>
            </a:r>
          </a:p>
          <a:p>
            <a:r>
              <a:rPr lang="de-AT" dirty="0"/>
              <a:t>Ziel: Projektabläufe und Aufgaben zu virtualisieren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BB52A-E7DD-411F-911B-85F8B33E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fld id="{B43A24EA-7E99-4257-B5B9-4F01ACB35403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D3D32A-C4B8-44EB-ACA2-9458C72B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FDF2C-7746-4698-9C47-5A11D51F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5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B9FFE-A6D4-4301-8ADE-19C46FD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e-AT" dirty="0"/>
              <a:t>Kanban 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9F3F0-4B11-4680-8166-FED0969E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e-AT" sz="1800" dirty="0"/>
              <a:t>Wandtafel mit 3 Spalten</a:t>
            </a:r>
          </a:p>
          <a:p>
            <a:pPr lvl="1"/>
            <a:r>
              <a:rPr lang="de-AT" sz="1800" dirty="0" err="1"/>
              <a:t>To</a:t>
            </a:r>
            <a:r>
              <a:rPr lang="de-AT" sz="1800" dirty="0"/>
              <a:t> Do</a:t>
            </a:r>
          </a:p>
          <a:p>
            <a:pPr lvl="1"/>
            <a:r>
              <a:rPr lang="de-AT" sz="1800" dirty="0" err="1"/>
              <a:t>Doing</a:t>
            </a:r>
            <a:endParaRPr lang="de-AT" sz="1800" dirty="0"/>
          </a:p>
          <a:p>
            <a:pPr lvl="1"/>
            <a:r>
              <a:rPr lang="de-AT" sz="1800" dirty="0" err="1"/>
              <a:t>Done</a:t>
            </a:r>
            <a:endParaRPr lang="de-AT" sz="1800" dirty="0"/>
          </a:p>
          <a:p>
            <a:r>
              <a:rPr lang="de-AT" sz="1800" dirty="0"/>
              <a:t>Unterschiedliche Post-</a:t>
            </a:r>
            <a:r>
              <a:rPr lang="de-AT" sz="1800" dirty="0" err="1"/>
              <a:t>It</a:t>
            </a:r>
            <a:r>
              <a:rPr lang="de-AT" sz="1800" dirty="0"/>
              <a:t>-Farben für Teammitglieder</a:t>
            </a:r>
          </a:p>
          <a:p>
            <a:r>
              <a:rPr lang="de-AT" sz="1800" dirty="0"/>
              <a:t>Individuelle Weiterentwicklung</a:t>
            </a:r>
          </a:p>
        </p:txBody>
      </p:sp>
      <p:pic>
        <p:nvPicPr>
          <p:cNvPr id="7" name="Grafik 6" descr="Kanban Board Definition Methode Beispiel Grafik Tafel">
            <a:extLst>
              <a:ext uri="{FF2B5EF4-FFF2-40B4-BE49-F238E27FC236}">
                <a16:creationId xmlns:a16="http://schemas.microsoft.com/office/drawing/2014/main" id="{778655A5-EB39-4DD5-AC26-BCBA74DA38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41" y="2418878"/>
            <a:ext cx="5105445" cy="3405331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ADBED-5C06-41CB-88DB-8783A05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3A24EA-7E99-4257-B5B9-4F01ACB35403}" type="datetime4">
              <a:rPr lang="de-DE" smtClean="0"/>
              <a:pPr>
                <a:spcAft>
                  <a:spcPts val="600"/>
                </a:spcAft>
              </a:pPr>
              <a:t>12. März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28760-1482-4E22-B0B2-839E92A6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PROZESSMODELLE - Christof Kraschl, Cora Kumnig 5AHIFS Syp-pre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68E2D-56A0-4F0F-817D-614BBC1C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1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85E7-5E60-47B7-A019-EA5B7C3E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Prinzipien und Praktiken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C6D77-3757-4DA1-9781-0E3AA260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Von David Anderson</a:t>
            </a:r>
          </a:p>
          <a:p>
            <a:r>
              <a:rPr lang="de-AT" dirty="0"/>
              <a:t>Grundprinzipen</a:t>
            </a:r>
          </a:p>
          <a:p>
            <a:pPr lvl="1"/>
            <a:r>
              <a:rPr lang="de-AT" dirty="0"/>
              <a:t>Start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do </a:t>
            </a:r>
            <a:r>
              <a:rPr lang="de-AT" dirty="0" err="1"/>
              <a:t>now</a:t>
            </a:r>
            <a:endParaRPr lang="de-AT" dirty="0"/>
          </a:p>
          <a:p>
            <a:pPr lvl="1"/>
            <a:r>
              <a:rPr lang="en-GB" dirty="0"/>
              <a:t>Agree to pursue incremental, evolutionary change</a:t>
            </a:r>
          </a:p>
          <a:p>
            <a:pPr lvl="1"/>
            <a:r>
              <a:rPr lang="de-AT" dirty="0" err="1"/>
              <a:t>Respect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process</a:t>
            </a:r>
            <a:r>
              <a:rPr lang="de-AT" dirty="0"/>
              <a:t>, </a:t>
            </a:r>
            <a:r>
              <a:rPr lang="de-AT" dirty="0" err="1"/>
              <a:t>roles</a:t>
            </a:r>
            <a:r>
              <a:rPr lang="de-AT" dirty="0"/>
              <a:t>, </a:t>
            </a:r>
            <a:r>
              <a:rPr lang="de-AT" dirty="0" err="1"/>
              <a:t>responsibilities</a:t>
            </a:r>
            <a:r>
              <a:rPr lang="de-AT" dirty="0"/>
              <a:t> and </a:t>
            </a:r>
            <a:r>
              <a:rPr lang="de-AT" dirty="0" err="1"/>
              <a:t>titles</a:t>
            </a:r>
            <a:endParaRPr lang="de-AT" dirty="0"/>
          </a:p>
          <a:p>
            <a:pPr lvl="1"/>
            <a:r>
              <a:rPr lang="de-AT" dirty="0" err="1"/>
              <a:t>Encourage</a:t>
            </a:r>
            <a:r>
              <a:rPr lang="de-AT" dirty="0"/>
              <a:t> </a:t>
            </a:r>
            <a:r>
              <a:rPr lang="de-AT" dirty="0" err="1"/>
              <a:t>acts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leadership</a:t>
            </a:r>
            <a:r>
              <a:rPr lang="de-AT" dirty="0"/>
              <a:t> at all </a:t>
            </a:r>
            <a:r>
              <a:rPr lang="de-AT" dirty="0" err="1"/>
              <a:t>levels</a:t>
            </a:r>
            <a:r>
              <a:rPr lang="de-AT" dirty="0"/>
              <a:t> in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organization</a:t>
            </a:r>
            <a:r>
              <a:rPr lang="de-AT" dirty="0"/>
              <a:t> – </a:t>
            </a:r>
            <a:r>
              <a:rPr lang="de-AT" dirty="0" err="1"/>
              <a:t>from</a:t>
            </a:r>
            <a:r>
              <a:rPr lang="de-AT" dirty="0"/>
              <a:t> individual </a:t>
            </a:r>
            <a:r>
              <a:rPr lang="de-AT" dirty="0" err="1"/>
              <a:t>contributor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senior</a:t>
            </a:r>
            <a:r>
              <a:rPr lang="de-AT" dirty="0"/>
              <a:t> </a:t>
            </a:r>
            <a:r>
              <a:rPr lang="de-AT" dirty="0" err="1"/>
              <a:t>management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388047-B346-40F0-A548-65F56A7B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24EA-7E99-4257-B5B9-4F01ACB35403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A7905-E0FE-4DC1-9DA4-0D3CBF5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D3798-37DA-48EA-A6A8-D599C34D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37CA7-9B3C-4A9E-BED0-766DCC39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Prinzipien und Praktiken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CEC55-020C-47C1-AD14-4142DE08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Praktika</a:t>
            </a:r>
          </a:p>
          <a:p>
            <a:pPr lvl="1"/>
            <a:r>
              <a:rPr lang="de-AT" dirty="0"/>
              <a:t>Visualisierung</a:t>
            </a:r>
          </a:p>
          <a:p>
            <a:pPr lvl="1"/>
            <a:r>
              <a:rPr lang="de-AT" dirty="0"/>
              <a:t>Begrenzung</a:t>
            </a:r>
          </a:p>
          <a:p>
            <a:pPr lvl="1"/>
            <a:r>
              <a:rPr lang="de-AT" dirty="0"/>
              <a:t>Steuerung</a:t>
            </a:r>
          </a:p>
          <a:p>
            <a:pPr lvl="1"/>
            <a:r>
              <a:rPr lang="de-AT" dirty="0"/>
              <a:t>Verdeutlichung</a:t>
            </a:r>
          </a:p>
          <a:p>
            <a:pPr lvl="1"/>
            <a:r>
              <a:rPr lang="de-AT" dirty="0"/>
              <a:t>Rückmeldung</a:t>
            </a:r>
          </a:p>
          <a:p>
            <a:pPr lvl="1"/>
            <a:r>
              <a:rPr lang="de-AT" dirty="0"/>
              <a:t>Verbesserung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12FC2-B90E-45AE-AA4A-42E927CE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24EA-7E99-4257-B5B9-4F01ACB35403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47B66D-4B51-4AC9-BD78-C42BA6F0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B244B-EB3B-4B89-87E6-F4CBAFB7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92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7C289-F585-4C2A-9616-4B61C4F8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e-AT" dirty="0" err="1"/>
              <a:t>Prototyping</a:t>
            </a:r>
            <a:endParaRPr lang="de-A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3619238-28D0-4533-9179-CE282EA5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e-AT" sz="1800"/>
              <a:t>Funktionierendes Modell des Systems</a:t>
            </a:r>
          </a:p>
          <a:p>
            <a:r>
              <a:rPr lang="de-AT" sz="1800"/>
              <a:t>Unterstützung bei der Problemfindung</a:t>
            </a:r>
          </a:p>
          <a:p>
            <a:r>
              <a:rPr lang="de-AT" sz="1800"/>
              <a:t>Basis für nachfolgende Prototypen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97F2CE7-5E9E-4A05-9754-A3EF69BD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3625"/>
            <a:ext cx="4824068" cy="436922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F7433-CB5F-4C78-A5E2-ADF116BD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51FB8A-412A-405F-B4F2-C15DF6D0D07F}" type="datetime4">
              <a:rPr lang="de-DE" smtClean="0"/>
              <a:t>12. März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C185A-D9E4-4469-AF37-84579F5B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PROZESSMODELLE - Christof Kraschl, Cora Kumnig 5AHIFS Syp-pre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01124-40F9-45E4-B21E-DB96E7D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7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21BC7-F089-4FA5-BD3B-ACB876F5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Arten von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B4699-D717-4007-B996-026D026D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Vollständige Prototypen</a:t>
            </a:r>
          </a:p>
          <a:p>
            <a:r>
              <a:rPr lang="de-AT" dirty="0"/>
              <a:t>Unvollständige Prototypen</a:t>
            </a:r>
          </a:p>
          <a:p>
            <a:r>
              <a:rPr lang="de-AT" dirty="0"/>
              <a:t>Wegwerfprototypen</a:t>
            </a:r>
          </a:p>
          <a:p>
            <a:r>
              <a:rPr lang="de-AT" dirty="0"/>
              <a:t>Wiederverwendbare Prototypen</a:t>
            </a:r>
          </a:p>
          <a:p>
            <a:pPr lvl="1"/>
            <a:r>
              <a:rPr lang="de-AT" dirty="0" err="1"/>
              <a:t>Protoyp</a:t>
            </a:r>
            <a:r>
              <a:rPr lang="de-AT" dirty="0"/>
              <a:t> proper</a:t>
            </a:r>
          </a:p>
          <a:p>
            <a:pPr lvl="1"/>
            <a:r>
              <a:rPr lang="de-AT" dirty="0" err="1"/>
              <a:t>Breadboard</a:t>
            </a:r>
            <a:endParaRPr lang="de-AT" dirty="0"/>
          </a:p>
          <a:p>
            <a:pPr lvl="1"/>
            <a:r>
              <a:rPr lang="de-AT" dirty="0"/>
              <a:t>Pilot </a:t>
            </a:r>
            <a:r>
              <a:rPr lang="de-AT" dirty="0" err="1"/>
              <a:t>system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77752-734B-4892-8EDC-9C984BF0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A80-8E0C-4C7C-90A5-6B95A99BE72E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02F6AA-EB43-4BDE-9931-D52B0EB9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83878-93ED-4FA7-AAD2-4371183C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12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2BB06-39EC-4465-B0A2-10650F07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Prototyping</a:t>
            </a:r>
            <a:r>
              <a:rPr lang="de-AT" dirty="0"/>
              <a:t>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64B3E-01DC-4459-84B3-CD1AABE2F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Verschiedene Arten von </a:t>
            </a:r>
            <a:r>
              <a:rPr lang="de-AT" dirty="0" err="1"/>
              <a:t>Prototyping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/>
              <a:t> verschiedene Ziele</a:t>
            </a:r>
          </a:p>
          <a:p>
            <a:r>
              <a:rPr lang="de-AT" dirty="0"/>
              <a:t>Explorative </a:t>
            </a:r>
            <a:r>
              <a:rPr lang="de-AT" dirty="0" err="1"/>
              <a:t>Protoyping</a:t>
            </a:r>
            <a:endParaRPr lang="de-AT" dirty="0"/>
          </a:p>
          <a:p>
            <a:r>
              <a:rPr lang="de-AT" dirty="0"/>
              <a:t>Experimentelle </a:t>
            </a:r>
            <a:r>
              <a:rPr lang="de-AT" dirty="0" err="1"/>
              <a:t>Prototyping</a:t>
            </a:r>
            <a:endParaRPr lang="de-AT" dirty="0"/>
          </a:p>
          <a:p>
            <a:r>
              <a:rPr lang="de-AT" dirty="0"/>
              <a:t>Evolutionäre </a:t>
            </a:r>
            <a:r>
              <a:rPr lang="de-AT" dirty="0" err="1"/>
              <a:t>Prototyping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3B8A5-798E-4D83-9AE5-55387F9C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47F9-386D-4966-ADBD-A8E46318A506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89C95-E136-4243-A304-DE9C25C3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B84FF-100F-4E45-A45E-D852233E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80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D06EA-E053-408B-89FD-05D5FC46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e-AT" dirty="0" err="1"/>
              <a:t>Prototyping</a:t>
            </a:r>
            <a:r>
              <a:rPr lang="de-AT" dirty="0"/>
              <a:t> Design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15973-3122-41A6-B89C-32B312C1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e-AT" sz="1800"/>
              <a:t>Horizontales </a:t>
            </a:r>
          </a:p>
          <a:p>
            <a:r>
              <a:rPr lang="de-AT" sz="1800"/>
              <a:t>Vertikales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DD9C84-3DB2-4A5D-A88C-2BC7E67C2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25" y="2169541"/>
            <a:ext cx="5610861" cy="35814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8151D-112D-4AE1-83F2-1D0ECABA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7E4255-3267-4DB1-9B26-167563D6A61A}" type="datetime4">
              <a:rPr lang="de-DE" smtClean="0"/>
              <a:t>12. März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EBBF4-4975-49F7-B312-1FE53D74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PROZESSMODELLE - Christof Kraschl, Cora Kumnig 5AHIFS Syp-pre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0AFED-459E-485A-983A-47B7C70A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A5D37-C817-4CD6-A4F5-5925AB1A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Klassische Prozessmodelle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8346B-7517-4245-8866-F8F10E73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Ingenieurwissenschaftliche Ansätze der Projektdurchführung</a:t>
            </a:r>
          </a:p>
          <a:p>
            <a:r>
              <a:rPr lang="de-AT" dirty="0"/>
              <a:t>Der Fokus liegt auf dem Prozess nicht auf dem Kunden</a:t>
            </a:r>
          </a:p>
          <a:p>
            <a:r>
              <a:rPr lang="de-AT" dirty="0"/>
              <a:t>Die Planungsphase ist sehr aufwendig</a:t>
            </a:r>
          </a:p>
          <a:p>
            <a:r>
              <a:rPr lang="de-AT" dirty="0"/>
              <a:t>Detaillierte Dokumentation</a:t>
            </a:r>
          </a:p>
          <a:p>
            <a:r>
              <a:rPr lang="de-AT" dirty="0"/>
              <a:t>Sie sind das „eigentliche“ Software Engineering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E0A82-A57E-44D3-92A2-E77AF3E4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24EA-7E99-4257-B5B9-4F01ACB35403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6C82C-AD3C-4F56-8657-0FFD281F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CEF0C-D578-48D1-968E-862B044A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3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9D30B-DF88-4487-B84A-46064BAB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Prototyping</a:t>
            </a:r>
            <a:r>
              <a:rPr lang="de-AT" dirty="0"/>
              <a:t> 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B631D-66B5-44D9-A1C5-90D80D60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Ausführbare Spezifikationssprachen</a:t>
            </a:r>
          </a:p>
          <a:p>
            <a:r>
              <a:rPr lang="de-AT" dirty="0"/>
              <a:t>Very-High-Level-Sprachen</a:t>
            </a:r>
          </a:p>
          <a:p>
            <a:r>
              <a:rPr lang="de-AT" dirty="0"/>
              <a:t>4.-Generationssprachen</a:t>
            </a:r>
          </a:p>
          <a:p>
            <a:r>
              <a:rPr lang="de-AT" dirty="0"/>
              <a:t>Zusammensetzen von wiederverwertbaren Komponenten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19B93-CB28-45AE-BFF4-3E981F62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F9F-2C1B-464A-8C29-33C1E77E200A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7A9918-1916-41D8-B1B8-67B42E43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48D85-713B-4E60-9770-08E22B7B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0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718B3-99A9-4551-9C47-F3C415CC8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54D181-FB8C-441D-8453-B24BA90E4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Christof Kraschl, Cora Kumnig</a:t>
            </a:r>
          </a:p>
        </p:txBody>
      </p:sp>
    </p:spTree>
    <p:extLst>
      <p:ext uri="{BB962C8B-B14F-4D97-AF65-F5344CB8AC3E}">
        <p14:creationId xmlns:p14="http://schemas.microsoft.com/office/powerpoint/2010/main" val="244651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055C0-DBD8-45AC-92AC-CF9E01A9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Spiralmodell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A2EF4-2D7D-4260-B5F6-767222D1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1986 von Barry W. Boehm beschrieben</a:t>
            </a:r>
          </a:p>
          <a:p>
            <a:r>
              <a:rPr lang="de-DE" dirty="0"/>
              <a:t>risikogetriebenes Vorgehensmodell</a:t>
            </a:r>
          </a:p>
          <a:p>
            <a:r>
              <a:rPr lang="de-DE" dirty="0"/>
              <a:t>ausschließlich für die Entwicklung</a:t>
            </a:r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die Kontrolle und Minimierung der Projektrisiken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455B0-F408-4CB8-B736-55FA6152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2BA9-2559-4660-871A-0C9F46005D9B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0A5D3-7D12-4494-92EA-A2E54734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0DF23D-AF2C-4A38-94C8-F5C54F45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7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49A10-25E2-4E36-B8CA-B09F6C8C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vier Phasen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62EB85-1E0B-4A54-A35E-3ADBA073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72182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Risikoanalyse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Evaluierung der (Lösungs-)Alternativen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Vorgehen für die nächste Iteration festlegen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DE" dirty="0"/>
              <a:t>Review der vorangegangenen Schritte und Planung der nächsten Iteration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7D1F9C-DB74-4F69-A1A9-AFEBC45B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fld id="{95584097-9F01-4780-9CE9-0011C933CE35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C60C9-D2D6-4E65-8555-9ED17050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PROZESSMODELLE - Christof Kraschl, Cora </a:t>
            </a:r>
            <a:r>
              <a:rPr lang="en-US" dirty="0" err="1"/>
              <a:t>Kumnig</a:t>
            </a:r>
            <a:r>
              <a:rPr lang="en-US" dirty="0"/>
              <a:t> 5AHIFS </a:t>
            </a:r>
            <a:r>
              <a:rPr lang="en-US" dirty="0" err="1"/>
              <a:t>Syp</a:t>
            </a:r>
            <a:r>
              <a:rPr lang="en-US" dirty="0"/>
              <a:t>-pre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E696A-91D5-469E-9AF1-D363A5C9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Grafik 6" descr="Spiralmodell">
            <a:extLst>
              <a:ext uri="{FF2B5EF4-FFF2-40B4-BE49-F238E27FC236}">
                <a16:creationId xmlns:a16="http://schemas.microsoft.com/office/drawing/2014/main" id="{E032F3F9-75E3-4CC1-835A-3B50BC6A01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16" y="1560945"/>
            <a:ext cx="5541748" cy="4306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18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20CF4-6324-4134-B320-EAE7A666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Wasserfallmodell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C46CC-C243-42EB-A94E-4C997737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Projektablauf ist in sequentielle Phasen gegliedert</a:t>
            </a:r>
          </a:p>
          <a:p>
            <a:r>
              <a:rPr lang="de-AT" dirty="0"/>
              <a:t>Teilergebnisse sind aufeinander aufbauend </a:t>
            </a:r>
          </a:p>
          <a:p>
            <a:r>
              <a:rPr lang="de-AT" dirty="0"/>
              <a:t>Charakteristisch für das Traditionelle Projektmanagement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3570A-2E06-46D9-BEF9-3E5A8A63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DB5-C015-44DD-A525-4A1B07DE4A97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7C681F-8902-49E7-AF72-BAB0180D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430F9-284F-422D-A222-E5E13B9A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41731-0539-40BF-A74B-6DDC42D0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Wasserfallmodells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8FCDD-5D69-4335-8229-A4230292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Phase schließt mit einem Meilenstein ab</a:t>
            </a:r>
          </a:p>
          <a:p>
            <a:r>
              <a:rPr lang="de-DE" dirty="0"/>
              <a:t>Alle Aktivitäten müssen vollständig ausgeführt werden</a:t>
            </a:r>
            <a:endParaRPr lang="de-AT" dirty="0"/>
          </a:p>
          <a:p>
            <a:pPr marL="457200" lvl="0" indent="-457200">
              <a:buFont typeface="+mj-lt"/>
              <a:buAutoNum type="arabicPeriod"/>
            </a:pPr>
            <a:endParaRPr lang="de-AT" dirty="0"/>
          </a:p>
          <a:p>
            <a:pPr marL="457200" lvl="0" indent="-457200">
              <a:buFont typeface="+mj-lt"/>
              <a:buAutoNum type="arabicPeriod"/>
            </a:pPr>
            <a:r>
              <a:rPr lang="de-AT" dirty="0"/>
              <a:t>Analyse </a:t>
            </a:r>
            <a:endParaRPr lang="de-DE" dirty="0"/>
          </a:p>
          <a:p>
            <a:pPr marL="457200" lvl="0" indent="-457200">
              <a:buFont typeface="+mj-lt"/>
              <a:buAutoNum type="arabicPeriod"/>
            </a:pPr>
            <a:r>
              <a:rPr lang="de-AT" dirty="0"/>
              <a:t>Architekturentwurf</a:t>
            </a:r>
            <a:endParaRPr lang="de-DE" dirty="0"/>
          </a:p>
          <a:p>
            <a:pPr marL="457200" lvl="0" indent="-457200">
              <a:buFont typeface="+mj-lt"/>
              <a:buAutoNum type="arabicPeriod"/>
            </a:pPr>
            <a:r>
              <a:rPr lang="de-AT" dirty="0"/>
              <a:t>Implementierung </a:t>
            </a:r>
            <a:endParaRPr lang="de-DE" dirty="0"/>
          </a:p>
          <a:p>
            <a:pPr marL="457200" lvl="0" indent="-457200">
              <a:buFont typeface="+mj-lt"/>
              <a:buAutoNum type="arabicPeriod"/>
            </a:pPr>
            <a:r>
              <a:rPr lang="de-AT" dirty="0"/>
              <a:t>Test</a:t>
            </a:r>
            <a:endParaRPr lang="de-DE" dirty="0"/>
          </a:p>
          <a:p>
            <a:pPr marL="457200" lvl="0" indent="-457200">
              <a:buFont typeface="+mj-lt"/>
              <a:buAutoNum type="arabicPeriod"/>
            </a:pPr>
            <a:r>
              <a:rPr lang="de-AT" dirty="0"/>
              <a:t>Betrieb und Wartung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5351B-B2AB-4745-B707-72F2DF32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E237-9498-4AAD-B6B2-15A7E64F75D5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58B68-9C81-4D31-BF95-341D2EEB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DD37FD-E37D-4AA2-B405-E9A35EE6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1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6DBCE-D133-4A80-A88C-0E534072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zwei Wasserfallmodelle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432EB-E877-4E03-82BD-D1185561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638300"/>
            <a:ext cx="4126675" cy="3581400"/>
          </a:xfrm>
        </p:spPr>
        <p:txBody>
          <a:bodyPr/>
          <a:lstStyle/>
          <a:p>
            <a:r>
              <a:rPr lang="de-AT" dirty="0"/>
              <a:t>Royce aus dem Jahre 1970 (einfache, ursprüngliche Version)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EE111-3B53-4D1C-A6D0-50615C9B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A3A3-3C68-419F-9140-93D150AA2B57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1B913-44F3-4869-932A-58961B1D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A44C7-AFB3-4333-88FA-3DE982E4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461F170-E82B-48F8-8798-ACE2945D8B35}"/>
              </a:ext>
            </a:extLst>
          </p:cNvPr>
          <p:cNvSpPr txBox="1">
            <a:spLocks/>
          </p:cNvSpPr>
          <p:nvPr/>
        </p:nvSpPr>
        <p:spPr>
          <a:xfrm>
            <a:off x="6172199" y="1524025"/>
            <a:ext cx="579384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Boehm aus dem Jahre 1981</a:t>
            </a:r>
            <a:br>
              <a:rPr lang="de-AT" dirty="0"/>
            </a:br>
            <a:r>
              <a:rPr lang="de-AT" dirty="0"/>
              <a:t>(explizite Positionierung der Qualitätssicherung)</a:t>
            </a:r>
            <a:endParaRPr lang="de-DE" dirty="0"/>
          </a:p>
        </p:txBody>
      </p:sp>
      <p:pic>
        <p:nvPicPr>
          <p:cNvPr id="9" name="Grafik 8" descr="Wasserfallmodell (Boehm)">
            <a:extLst>
              <a:ext uri="{FF2B5EF4-FFF2-40B4-BE49-F238E27FC236}">
                <a16:creationId xmlns:a16="http://schemas.microsoft.com/office/drawing/2014/main" id="{D8522AD6-5E5F-4970-97BC-9058A422DC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35" y="2258650"/>
            <a:ext cx="4503717" cy="410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Wasserfallmodell (Royce)">
            <a:extLst>
              <a:ext uri="{FF2B5EF4-FFF2-40B4-BE49-F238E27FC236}">
                <a16:creationId xmlns:a16="http://schemas.microsoft.com/office/drawing/2014/main" id="{1172548B-A648-4214-B3CD-7AB29DCF2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52" y="2291443"/>
            <a:ext cx="4681992" cy="4047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17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C053-0AEC-4303-8271-08ED85BB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Rational Unified </a:t>
            </a:r>
            <a:r>
              <a:rPr lang="de-AT" dirty="0" err="1"/>
              <a:t>Process</a:t>
            </a:r>
            <a:r>
              <a:rPr lang="de-AT" dirty="0"/>
              <a:t> (RUP)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B147C-2AF6-4C99-B069-CAB8A094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Deckt weite Teile des Softwarelebenszyklus ab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Lebenszyklusabschnitten (Phasen) inkl. der Iterationen in den einzelnen Abschnitte</a:t>
            </a:r>
          </a:p>
          <a:p>
            <a:r>
              <a:rPr lang="de-DE" dirty="0"/>
              <a:t>Disziplinen bündeln die Aktivitäten in einem Projekt</a:t>
            </a:r>
          </a:p>
          <a:p>
            <a:r>
              <a:rPr lang="de-DE" dirty="0"/>
              <a:t>Zusammen ergeben sie das bekannte RUP-Gebirge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79526-627B-4A5C-B763-67D16BBA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9A59-F834-49C8-AEA8-BA23E17FDFE3}" type="datetime4">
              <a:rPr lang="de-DE" smtClean="0"/>
              <a:t>12. März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28E4C-BFB1-4A23-AC9D-789123DF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PROZESSMODELLE - Christof Kraschl, Cora Kumnig 5AHIFS Syp-pre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F4A9D-B67F-474C-B2FA-87E17688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98642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Breitbild</PresentationFormat>
  <Paragraphs>255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Calibri</vt:lpstr>
      <vt:lpstr>Franklin Gothic Book</vt:lpstr>
      <vt:lpstr>Wingdings</vt:lpstr>
      <vt:lpstr>Zuschneiden</vt:lpstr>
      <vt:lpstr>Prozessmodelle</vt:lpstr>
      <vt:lpstr>Agenda</vt:lpstr>
      <vt:lpstr>Klassische Prozessmodelle</vt:lpstr>
      <vt:lpstr>Spiralmodell</vt:lpstr>
      <vt:lpstr>Die vier Phasen</vt:lpstr>
      <vt:lpstr>Wasserfallmodell</vt:lpstr>
      <vt:lpstr>Phasen des Wasserfallmodells</vt:lpstr>
      <vt:lpstr>Die zwei Wasserfallmodelle</vt:lpstr>
      <vt:lpstr>Rational Unified Process (RUP)</vt:lpstr>
      <vt:lpstr>Grundprinzipien von RUP</vt:lpstr>
      <vt:lpstr>Phasen und Meilensteine</vt:lpstr>
      <vt:lpstr>Disziplinen</vt:lpstr>
      <vt:lpstr>Aktivitäten, Artefakte und Rollen</vt:lpstr>
      <vt:lpstr>V-Modell</vt:lpstr>
      <vt:lpstr>V-Modell Vorgehensweisen</vt:lpstr>
      <vt:lpstr>PowerPoint-Präsentation</vt:lpstr>
      <vt:lpstr>V-Modell</vt:lpstr>
      <vt:lpstr>Agile Prozessmodelle</vt:lpstr>
      <vt:lpstr>Scrum</vt:lpstr>
      <vt:lpstr>Extreme Programming</vt:lpstr>
      <vt:lpstr>Flow Chart</vt:lpstr>
      <vt:lpstr>Kanban</vt:lpstr>
      <vt:lpstr>Kanban Board</vt:lpstr>
      <vt:lpstr>Prinzipien und Praktiken</vt:lpstr>
      <vt:lpstr>Prinzipien und Praktiken</vt:lpstr>
      <vt:lpstr>Prototyping</vt:lpstr>
      <vt:lpstr>Arten von Prototypen</vt:lpstr>
      <vt:lpstr>Prototyping Ziele</vt:lpstr>
      <vt:lpstr>Prototyping Design</vt:lpstr>
      <vt:lpstr>Prototyping Techniken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Prozessmodelle</dc:title>
  <dc:creator>Cora Kumnig</dc:creator>
  <cp:lastModifiedBy>Cora Kumnig</cp:lastModifiedBy>
  <cp:revision>1</cp:revision>
  <dcterms:created xsi:type="dcterms:W3CDTF">2019-03-11T17:34:53Z</dcterms:created>
  <dcterms:modified xsi:type="dcterms:W3CDTF">2019-03-12T14:37:59Z</dcterms:modified>
</cp:coreProperties>
</file>