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5199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69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7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3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5648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09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853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3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01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06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247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AB95FE-E385-41B9-99C3-5F10EEE1F982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8B9BFE5-AD9B-4269-8B65-31D919E4C1D2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9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Risiko- und </a:t>
            </a:r>
            <a:r>
              <a:rPr lang="de-AT" dirty="0" err="1"/>
              <a:t>Krisenmanagment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8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Schuhproduzent 4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4040"/>
            <a:ext cx="9601200" cy="2445320"/>
          </a:xfrm>
        </p:spPr>
      </p:pic>
    </p:spTree>
    <p:extLst>
      <p:ext uri="{BB962C8B-B14F-4D97-AF65-F5344CB8AC3E}">
        <p14:creationId xmlns:p14="http://schemas.microsoft.com/office/powerpoint/2010/main" val="24591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Krisenmanagement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Ursachen für Unternehmenskrisen </a:t>
            </a:r>
          </a:p>
          <a:p>
            <a:pPr lvl="1"/>
            <a:r>
              <a:rPr lang="de-AT" dirty="0"/>
              <a:t>Innerbetriebliche Ursachen</a:t>
            </a:r>
          </a:p>
          <a:p>
            <a:pPr lvl="1"/>
            <a:r>
              <a:rPr lang="de-AT" dirty="0"/>
              <a:t>Außerbetriebliche Ursachen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218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Innerbetriebliche Ursachen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Unzureichende Finanzplanung</a:t>
            </a:r>
          </a:p>
          <a:p>
            <a:r>
              <a:rPr lang="de-AT" dirty="0"/>
              <a:t>Unzureichende Investitionspolitik</a:t>
            </a:r>
          </a:p>
          <a:p>
            <a:r>
              <a:rPr lang="de-AT" dirty="0"/>
              <a:t>Unzureichende Marketingkonzeption</a:t>
            </a:r>
          </a:p>
        </p:txBody>
      </p:sp>
    </p:spTree>
    <p:extLst>
      <p:ext uri="{BB962C8B-B14F-4D97-AF65-F5344CB8AC3E}">
        <p14:creationId xmlns:p14="http://schemas.microsoft.com/office/powerpoint/2010/main" val="41850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Außerbetriebliche Ursachen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Hohe Forderungsausfälle</a:t>
            </a:r>
          </a:p>
          <a:p>
            <a:r>
              <a:rPr lang="de-AT" dirty="0"/>
              <a:t>Preisanstieg im Bereich der Vorleistungen</a:t>
            </a:r>
          </a:p>
          <a:p>
            <a:r>
              <a:rPr lang="de-AT" dirty="0"/>
              <a:t>ungünstige Entwicklung der Wechselkurse</a:t>
            </a:r>
          </a:p>
          <a:p>
            <a:r>
              <a:rPr lang="de-AT" dirty="0"/>
              <a:t>Konjunkturrückgang</a:t>
            </a:r>
          </a:p>
          <a:p>
            <a:r>
              <a:rPr lang="de-AT" dirty="0"/>
              <a:t>Übermächtige </a:t>
            </a:r>
            <a:r>
              <a:rPr lang="de-AT" dirty="0" err="1"/>
              <a:t>konkurrenz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757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Unternehmenssanierung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AE4DB7-2A46-4C2A-9D7E-457E720DD0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830" y="1502229"/>
            <a:ext cx="6853992" cy="51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Insolvenz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579AAA-4761-4108-9D4F-3E29020F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520" y="1599724"/>
            <a:ext cx="6624590" cy="44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Risiko?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die Gefahr, dass Unternehmen ihre Ziele nicht erreichen</a:t>
            </a:r>
          </a:p>
          <a:p>
            <a:r>
              <a:rPr lang="de-AT" dirty="0"/>
              <a:t>Chance, wäre das Gegenteil</a:t>
            </a:r>
          </a:p>
        </p:txBody>
      </p:sp>
    </p:spTree>
    <p:extLst>
      <p:ext uri="{BB962C8B-B14F-4D97-AF65-F5344CB8AC3E}">
        <p14:creationId xmlns:p14="http://schemas.microsoft.com/office/powerpoint/2010/main" val="132943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Welche Risiken gibt es?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88" y="2286000"/>
            <a:ext cx="6145423" cy="3581400"/>
          </a:xfrm>
        </p:spPr>
      </p:pic>
    </p:spTree>
    <p:extLst>
      <p:ext uri="{BB962C8B-B14F-4D97-AF65-F5344CB8AC3E}">
        <p14:creationId xmlns:p14="http://schemas.microsoft.com/office/powerpoint/2010/main" val="2963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Risikoverhalten des Unternehmers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0" y="2286000"/>
            <a:ext cx="8834120" cy="3581400"/>
          </a:xfrm>
        </p:spPr>
      </p:pic>
    </p:spTree>
    <p:extLst>
      <p:ext uri="{BB962C8B-B14F-4D97-AF65-F5344CB8AC3E}">
        <p14:creationId xmlns:p14="http://schemas.microsoft.com/office/powerpoint/2010/main" val="3005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</a:t>
            </a:r>
            <a:r>
              <a:rPr lang="de-AT" dirty="0" err="1"/>
              <a:t>Risikomanagment</a:t>
            </a:r>
            <a:r>
              <a:rPr lang="de-AT" dirty="0"/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31" y="2286000"/>
            <a:ext cx="8598737" cy="3581400"/>
          </a:xfrm>
        </p:spPr>
      </p:pic>
    </p:spTree>
    <p:extLst>
      <p:ext uri="{BB962C8B-B14F-4D97-AF65-F5344CB8AC3E}">
        <p14:creationId xmlns:p14="http://schemas.microsoft.com/office/powerpoint/2010/main" val="18255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Schuhproduzent (Risiko-Erkennung)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38218"/>
            <a:ext cx="9601200" cy="2276964"/>
          </a:xfrm>
        </p:spPr>
      </p:pic>
    </p:spTree>
    <p:extLst>
      <p:ext uri="{BB962C8B-B14F-4D97-AF65-F5344CB8AC3E}">
        <p14:creationId xmlns:p14="http://schemas.microsoft.com/office/powerpoint/2010/main" val="2029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Schuhproduzent (Risiko-Bewertung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61" y="2000251"/>
            <a:ext cx="6345074" cy="2372229"/>
          </a:xfrm>
        </p:spPr>
      </p:pic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04" y="4056651"/>
            <a:ext cx="4038996" cy="25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5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Risikopolitische Maßnahmen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4" y="2286000"/>
            <a:ext cx="7421831" cy="3581400"/>
          </a:xfrm>
        </p:spPr>
      </p:pic>
    </p:spTree>
    <p:extLst>
      <p:ext uri="{BB962C8B-B14F-4D97-AF65-F5344CB8AC3E}">
        <p14:creationId xmlns:p14="http://schemas.microsoft.com/office/powerpoint/2010/main" val="195826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Schuhproduzent (Risiko-Steuerung)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36" y="2286000"/>
            <a:ext cx="7732727" cy="3581400"/>
          </a:xfrm>
        </p:spPr>
      </p:pic>
    </p:spTree>
    <p:extLst>
      <p:ext uri="{BB962C8B-B14F-4D97-AF65-F5344CB8AC3E}">
        <p14:creationId xmlns:p14="http://schemas.microsoft.com/office/powerpoint/2010/main" val="4371151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91</Words>
  <Application>Microsoft Office PowerPoint</Application>
  <PresentationFormat>Breitbild</PresentationFormat>
  <Paragraphs>28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Risiko- und Krisenmanagment</vt:lpstr>
      <vt:lpstr>Was ist Risiko?</vt:lpstr>
      <vt:lpstr>Welche Risiken gibt es?</vt:lpstr>
      <vt:lpstr>Risikoverhalten des Unternehmers</vt:lpstr>
      <vt:lpstr>Wie funktioniert Risikomanagment?</vt:lpstr>
      <vt:lpstr>Beispiel: Schuhproduzent (Risiko-Erkennung)</vt:lpstr>
      <vt:lpstr>Beispiel: Schuhproduzent (Risiko-Bewertung</vt:lpstr>
      <vt:lpstr>Risikopolitische Maßnahmen</vt:lpstr>
      <vt:lpstr>Beispiel: Schuhproduzent (Risiko-Steuerung)</vt:lpstr>
      <vt:lpstr>Beispiel: Schuhproduzent 4</vt:lpstr>
      <vt:lpstr>Krisenmanagement</vt:lpstr>
      <vt:lpstr>Innerbetriebliche Ursachen</vt:lpstr>
      <vt:lpstr>Außerbetriebliche Ursachen</vt:lpstr>
      <vt:lpstr>Unternehmenssanierung</vt:lpstr>
      <vt:lpstr>Insolvenz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Risiko- und Krisenmanagment</dc:title>
  <dc:creator>Florian Mikula</dc:creator>
  <cp:lastModifiedBy>JUDTH Marcel, 4AHIFS</cp:lastModifiedBy>
  <cp:revision>32</cp:revision>
  <dcterms:created xsi:type="dcterms:W3CDTF">2018-05-15T10:24:43Z</dcterms:created>
  <dcterms:modified xsi:type="dcterms:W3CDTF">2018-05-15T12:01:29Z</dcterms:modified>
</cp:coreProperties>
</file>