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600" autoAdjust="0"/>
  </p:normalViewPr>
  <p:slideViewPr>
    <p:cSldViewPr>
      <p:cViewPr varScale="1">
        <p:scale>
          <a:sx n="21" d="100"/>
          <a:sy n="21" d="100"/>
        </p:scale>
        <p:origin x="2239" y="21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1F48-25E5-4980-9B4D-B2D5238249AA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38BE-4803-4209-8E8E-FACF275290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4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9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9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8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5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8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ADF9-9805-4B78-BF68-70EAAC872813}" type="datetimeFigureOut">
              <a:rPr lang="de-AT" smtClean="0"/>
              <a:t>23.11.2018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6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50000" r="-8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715094-045A-44EF-AFB7-2F4097F72B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95" y="25308874"/>
            <a:ext cx="5486292" cy="24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165508"/>
            <a:ext cx="20702511" cy="2898135"/>
          </a:xfrm>
          <a:prstGeom prst="rect">
            <a:avLst/>
          </a:prstGeom>
        </p:spPr>
      </p:pic>
      <p:sp>
        <p:nvSpPr>
          <p:cNvPr id="6" name="Rechteck 9">
            <a:extLst>
              <a:ext uri="{FF2B5EF4-FFF2-40B4-BE49-F238E27FC236}">
                <a16:creationId xmlns:a16="http://schemas.microsoft.com/office/drawing/2014/main" id="{6023C1A9-CD29-4D0D-95A3-67601FA1C0FA}"/>
              </a:ext>
            </a:extLst>
          </p:cNvPr>
          <p:cNvSpPr/>
          <p:nvPr/>
        </p:nvSpPr>
        <p:spPr>
          <a:xfrm>
            <a:off x="476648" y="3190305"/>
            <a:ext cx="20902221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2000" b="1" dirty="0"/>
              <a:t>Automatisierte visuelle Bauteilerkennung auf Nadelkarten	 </a:t>
            </a:r>
          </a:p>
          <a:p>
            <a:endParaRPr lang="de-AT" sz="12000" dirty="0"/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0C4DEF5C-8261-4AC1-9FBA-BFA49C054494}"/>
              </a:ext>
            </a:extLst>
          </p:cNvPr>
          <p:cNvSpPr/>
          <p:nvPr/>
        </p:nvSpPr>
        <p:spPr>
          <a:xfrm>
            <a:off x="360041" y="28667917"/>
            <a:ext cx="205421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8800" b="1" dirty="0"/>
              <a:t>Diplomarbeit 2018/19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794EA-5690-4F00-92C7-D31980E23AE8}"/>
              </a:ext>
            </a:extLst>
          </p:cNvPr>
          <p:cNvSpPr/>
          <p:nvPr/>
        </p:nvSpPr>
        <p:spPr>
          <a:xfrm>
            <a:off x="11986934" y="28629950"/>
            <a:ext cx="891528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8800" b="1" dirty="0"/>
              <a:t>5AHIFS </a:t>
            </a: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2F357C3C-3EB1-4497-9651-7D6523D21C2D}"/>
              </a:ext>
            </a:extLst>
          </p:cNvPr>
          <p:cNvSpPr/>
          <p:nvPr/>
        </p:nvSpPr>
        <p:spPr>
          <a:xfrm>
            <a:off x="254391" y="25570994"/>
            <a:ext cx="2064782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endParaRPr lang="de-AT" sz="10000" b="1" dirty="0"/>
          </a:p>
          <a:p>
            <a:pPr algn="r"/>
            <a:r>
              <a:rPr lang="de-AT" sz="10000" b="1" dirty="0"/>
              <a:t>Judth Marcel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64B9E2E-97DA-4A38-80F6-961999F5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6" y="8875291"/>
            <a:ext cx="8450335" cy="7871029"/>
          </a:xfrm>
          <a:prstGeom prst="rect">
            <a:avLst/>
          </a:prstGeom>
          <a:noFill/>
          <a:ln>
            <a:noFill/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63A5BCC-ECA3-4A3C-8D8F-9B910233906B}"/>
              </a:ext>
            </a:extLst>
          </p:cNvPr>
          <p:cNvCxnSpPr>
            <a:cxnSpLocks/>
          </p:cNvCxnSpPr>
          <p:nvPr/>
        </p:nvCxnSpPr>
        <p:spPr>
          <a:xfrm flipH="1">
            <a:off x="6156896" y="9945395"/>
            <a:ext cx="3168354" cy="2189639"/>
          </a:xfrm>
          <a:prstGeom prst="straightConnector1">
            <a:avLst/>
          </a:prstGeom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93A2B90-DD80-4F7C-93F1-D580BCF7ADD0}"/>
              </a:ext>
            </a:extLst>
          </p:cNvPr>
          <p:cNvSpPr txBox="1"/>
          <p:nvPr/>
        </p:nvSpPr>
        <p:spPr>
          <a:xfrm>
            <a:off x="9712815" y="9133176"/>
            <a:ext cx="1149725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Fehlendes Bauteil (z. B. Widerstand) </a:t>
            </a:r>
          </a:p>
          <a:p>
            <a:r>
              <a:rPr lang="de-AT" b="1" dirty="0"/>
              <a:t>auf einer Nadelkarte</a:t>
            </a:r>
          </a:p>
        </p:txBody>
      </p:sp>
      <p:pic>
        <p:nvPicPr>
          <p:cNvPr id="25" name="Grafik 24" descr="Computer">
            <a:extLst>
              <a:ext uri="{FF2B5EF4-FFF2-40B4-BE49-F238E27FC236}">
                <a16:creationId xmlns:a16="http://schemas.microsoft.com/office/drawing/2014/main" id="{BDB2AE23-98CD-425F-86DE-0B2A94A9A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01775" y="14389732"/>
            <a:ext cx="6734013" cy="6734013"/>
          </a:xfrm>
          <a:prstGeom prst="rect">
            <a:avLst/>
          </a:prstGeom>
        </p:spPr>
      </p:pic>
      <p:pic>
        <p:nvPicPr>
          <p:cNvPr id="27" name="Grafik 26" descr="Kamera">
            <a:extLst>
              <a:ext uri="{FF2B5EF4-FFF2-40B4-BE49-F238E27FC236}">
                <a16:creationId xmlns:a16="http://schemas.microsoft.com/office/drawing/2014/main" id="{A7B2DCD6-F7A7-4A21-9266-02A74088B2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42255" y="16571898"/>
            <a:ext cx="1381155" cy="138115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D3ADCC8B-4919-410B-9E1E-40A815363D14}"/>
              </a:ext>
            </a:extLst>
          </p:cNvPr>
          <p:cNvSpPr txBox="1"/>
          <p:nvPr/>
        </p:nvSpPr>
        <p:spPr>
          <a:xfrm>
            <a:off x="11380839" y="14381779"/>
            <a:ext cx="99928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Automatische Bildverarbeitung:</a:t>
            </a:r>
          </a:p>
        </p:txBody>
      </p:sp>
      <p:sp>
        <p:nvSpPr>
          <p:cNvPr id="29" name="Pfeil: nach links 28">
            <a:extLst>
              <a:ext uri="{FF2B5EF4-FFF2-40B4-BE49-F238E27FC236}">
                <a16:creationId xmlns:a16="http://schemas.microsoft.com/office/drawing/2014/main" id="{769C832F-FB17-4377-BABD-F50BAAC80393}"/>
              </a:ext>
            </a:extLst>
          </p:cNvPr>
          <p:cNvSpPr/>
          <p:nvPr/>
        </p:nvSpPr>
        <p:spPr>
          <a:xfrm rot="20225652">
            <a:off x="8163229" y="16776503"/>
            <a:ext cx="3108857" cy="2318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15">
            <a:extLst>
              <a:ext uri="{FF2B5EF4-FFF2-40B4-BE49-F238E27FC236}">
                <a16:creationId xmlns:a16="http://schemas.microsoft.com/office/drawing/2014/main" id="{812748F1-8FC5-4395-B0A5-1A427B0957A6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9" y="18153307"/>
            <a:ext cx="7077767" cy="4115472"/>
          </a:xfrm>
          <a:prstGeom prst="rect">
            <a:avLst/>
          </a:prstGeom>
          <a:effectLst>
            <a:softEdge rad="355600"/>
          </a:effectLst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25743244-D250-4B7D-9BA0-7798C8656F2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2255790" y="23344808"/>
            <a:ext cx="8242962" cy="3125647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D4F07F8-5C73-4A66-83A3-AFD2A58A4E30}"/>
              </a:ext>
            </a:extLst>
          </p:cNvPr>
          <p:cNvSpPr txBox="1"/>
          <p:nvPr/>
        </p:nvSpPr>
        <p:spPr>
          <a:xfrm>
            <a:off x="291208" y="16502910"/>
            <a:ext cx="797551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Erkennung der fehlenden</a:t>
            </a:r>
          </a:p>
          <a:p>
            <a:pPr algn="ctr"/>
            <a:r>
              <a:rPr lang="de-AT" b="1" dirty="0"/>
              <a:t> Bauteile: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233FE93-C315-4EF0-8DE8-21F7F22F45A9}"/>
              </a:ext>
            </a:extLst>
          </p:cNvPr>
          <p:cNvSpPr/>
          <p:nvPr/>
        </p:nvSpPr>
        <p:spPr>
          <a:xfrm>
            <a:off x="12349069" y="21443770"/>
            <a:ext cx="82394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AT" b="1" dirty="0"/>
              <a:t>Speichern der fehlenden Bauteile:</a:t>
            </a:r>
          </a:p>
        </p:txBody>
      </p:sp>
      <p:sp>
        <p:nvSpPr>
          <p:cNvPr id="36" name="Pfeil: nach links 35">
            <a:extLst>
              <a:ext uri="{FF2B5EF4-FFF2-40B4-BE49-F238E27FC236}">
                <a16:creationId xmlns:a16="http://schemas.microsoft.com/office/drawing/2014/main" id="{AA836380-AE13-4C73-828E-91A21E15882F}"/>
              </a:ext>
            </a:extLst>
          </p:cNvPr>
          <p:cNvSpPr/>
          <p:nvPr/>
        </p:nvSpPr>
        <p:spPr>
          <a:xfrm rot="12444042">
            <a:off x="8377559" y="12336111"/>
            <a:ext cx="3108857" cy="2318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EF421F15-AB16-491C-9073-8F47F5193DE5}"/>
              </a:ext>
            </a:extLst>
          </p:cNvPr>
          <p:cNvSpPr/>
          <p:nvPr/>
        </p:nvSpPr>
        <p:spPr>
          <a:xfrm rot="12444042">
            <a:off x="8388216" y="21165154"/>
            <a:ext cx="3108857" cy="2318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5B19AE-6168-4787-A125-A373AABF38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7" y="22936354"/>
            <a:ext cx="6040667" cy="2265250"/>
          </a:xfrm>
          <a:prstGeom prst="rect">
            <a:avLst/>
          </a:prstGeom>
        </p:spPr>
      </p:pic>
      <p:pic>
        <p:nvPicPr>
          <p:cNvPr id="12" name="Grafik 11" descr="Kamera">
            <a:extLst>
              <a:ext uri="{FF2B5EF4-FFF2-40B4-BE49-F238E27FC236}">
                <a16:creationId xmlns:a16="http://schemas.microsoft.com/office/drawing/2014/main" id="{2FDDB8CC-9435-443C-80FF-A2E59F6238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632" y="8130338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Achim</dc:creator>
  <cp:lastModifiedBy>Marcel Judth</cp:lastModifiedBy>
  <cp:revision>44</cp:revision>
  <dcterms:created xsi:type="dcterms:W3CDTF">2013-12-13T14:18:43Z</dcterms:created>
  <dcterms:modified xsi:type="dcterms:W3CDTF">2018-11-23T10:17:40Z</dcterms:modified>
</cp:coreProperties>
</file>