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2BEA3-E33C-4434-A62F-4F53CC877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Luftfeuchtigkeitssensoren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DDE127-1B39-4406-AB5B-FAB6456A9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797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Ding enthält.&#10;&#10;Mit hoher Zuverlässigkeit generierte Beschreibung">
            <a:extLst>
              <a:ext uri="{FF2B5EF4-FFF2-40B4-BE49-F238E27FC236}">
                <a16:creationId xmlns:a16="http://schemas.microsoft.com/office/drawing/2014/main" id="{7FFE863C-5842-4A34-8FAE-6AFF1F05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60" y="1944884"/>
            <a:ext cx="3427091" cy="342709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B455EC-7CC6-4B91-A8C7-001843B0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accent5"/>
                </a:solidFill>
              </a:rPr>
              <a:t>Kalibrierung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47BBF-5E6C-4C30-8E9D-4ACA724922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Verfahren der </a:t>
            </a:r>
            <a:r>
              <a:rPr lang="de-AT" b="1" dirty="0" err="1"/>
              <a:t>kalibrierung</a:t>
            </a:r>
            <a:r>
              <a:rPr lang="de-AT" b="1" dirty="0"/>
              <a:t>:</a:t>
            </a:r>
          </a:p>
          <a:p>
            <a:r>
              <a:rPr lang="de-AT" dirty="0"/>
              <a:t>Feuchte Lappen Methode</a:t>
            </a:r>
          </a:p>
          <a:p>
            <a:r>
              <a:rPr lang="de-AT" dirty="0"/>
              <a:t>Salzmethode – Feuchtenormal</a:t>
            </a:r>
          </a:p>
          <a:p>
            <a:r>
              <a:rPr lang="de-AT" dirty="0"/>
              <a:t>Salzmethode – </a:t>
            </a:r>
            <a:r>
              <a:rPr lang="de-AT" dirty="0" err="1"/>
              <a:t>schnapsglas</a:t>
            </a:r>
            <a:r>
              <a:rPr lang="de-AT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012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Ein Bild, das Elektronik enthält.&#10;&#10;Mit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Person, Auto, drinnen, Ding enthält.&#10;&#10;Mit hoher Zuverlässigkeit generierte Beschreibung">
            <a:extLst>
              <a:ext uri="{FF2B5EF4-FFF2-40B4-BE49-F238E27FC236}">
                <a16:creationId xmlns:a16="http://schemas.microsoft.com/office/drawing/2014/main" id="{EF04250D-B024-4EA9-B233-D5D096A0A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3465" y="1490168"/>
            <a:ext cx="6909479" cy="3886581"/>
          </a:xfrm>
          <a:prstGeom prst="roundRect">
            <a:avLst>
              <a:gd name="adj" fmla="val 2981"/>
            </a:avLst>
          </a:prstGeom>
          <a:solidFill>
            <a:srgbClr val="FFFFFF">
              <a:shade val="85000"/>
            </a:srgbClr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4" name="Picture 33" descr="Ein Bild, das Ding enthält.&#10;&#10;Mit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3F0372-BF23-4244-A704-DBB8BEFE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accent5"/>
                </a:solidFill>
              </a:rPr>
              <a:t>Feuchte Lappen </a:t>
            </a:r>
            <a:r>
              <a:rPr lang="de-AT" dirty="0" err="1">
                <a:solidFill>
                  <a:schemeClr val="accent5"/>
                </a:solidFill>
              </a:rPr>
              <a:t>methode</a:t>
            </a:r>
            <a:endParaRPr lang="de-AT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1B442-393A-47EA-8A9F-F2B741845A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de-AT" sz="1800" dirty="0"/>
              <a:t>Am häufigsten verwendet</a:t>
            </a:r>
          </a:p>
          <a:p>
            <a:r>
              <a:rPr lang="de-AT" sz="1800" dirty="0"/>
              <a:t>leicht ungenau</a:t>
            </a:r>
          </a:p>
        </p:txBody>
      </p:sp>
    </p:spTree>
    <p:extLst>
      <p:ext uri="{BB962C8B-B14F-4D97-AF65-F5344CB8AC3E}">
        <p14:creationId xmlns:p14="http://schemas.microsoft.com/office/powerpoint/2010/main" val="25926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Ein Bild, das Elektronik enthält.&#10;&#10;Mit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drinnen, sitzend, Wand, Weiter enthält.&#10;&#10;Mit hoher Zuverlässigkeit generierte Beschreibung">
            <a:extLst>
              <a:ext uri="{FF2B5EF4-FFF2-40B4-BE49-F238E27FC236}">
                <a16:creationId xmlns:a16="http://schemas.microsoft.com/office/drawing/2014/main" id="{64B6E486-0927-41A0-A1DF-9E52631DA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3464" y="1748367"/>
            <a:ext cx="3995592" cy="333631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20" descr="Ein Bild, das Ding enthält.&#10;&#10;Mit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F6488-6377-43AB-A89A-048B9FC4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accent5"/>
                </a:solidFill>
              </a:rPr>
              <a:t>Salzmethode - Feuchtennormale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EC294-1496-4A6E-B79E-CBB075010D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r>
              <a:rPr lang="de-AT"/>
              <a:t>Viel genauer</a:t>
            </a:r>
          </a:p>
          <a:p>
            <a:r>
              <a:rPr lang="de-AT"/>
              <a:t>40g salz pro 100ml </a:t>
            </a:r>
            <a:r>
              <a:rPr lang="de-AT" err="1"/>
              <a:t>wasser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686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Ein Bild, das Elektronik enthält.&#10;&#10;Mit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isch, drinnen, Tasse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E3013600-3457-4C01-91A0-F373A5303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3464" y="2048036"/>
            <a:ext cx="3995592" cy="273698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20" descr="Ein Bild, das Ding enthält.&#10;&#10;Mit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2AD2BC-4714-4BA8-A309-BFCA437C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accent5"/>
                </a:solidFill>
              </a:rPr>
              <a:t>Salzmethode - Schnapsglas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20B44-8184-4DA0-8641-AE0505B6B1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r>
              <a:rPr lang="de-AT"/>
              <a:t>Einfachere </a:t>
            </a:r>
            <a:r>
              <a:rPr lang="de-AT" err="1"/>
              <a:t>methode</a:t>
            </a:r>
            <a:endParaRPr lang="de-AT"/>
          </a:p>
          <a:p>
            <a:r>
              <a:rPr lang="de-AT"/>
              <a:t>genau</a:t>
            </a:r>
          </a:p>
        </p:txBody>
      </p:sp>
    </p:spTree>
    <p:extLst>
      <p:ext uri="{BB962C8B-B14F-4D97-AF65-F5344CB8AC3E}">
        <p14:creationId xmlns:p14="http://schemas.microsoft.com/office/powerpoint/2010/main" val="16592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Ein Bild, das Elektronik, Schaltkreis enthält.&#10;&#10;Mit hoher Zuverlässigkeit generierte Beschreibung">
            <a:extLst>
              <a:ext uri="{FF2B5EF4-FFF2-40B4-BE49-F238E27FC236}">
                <a16:creationId xmlns:a16="http://schemas.microsoft.com/office/drawing/2014/main" id="{EB3F0499-47E9-4CC2-AA93-40332C71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842404"/>
            <a:ext cx="6909479" cy="5182109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5" name="Picture 3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818E27-F301-4013-90FD-3168EC48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Arduino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5E0AE1-902F-4888-A7CB-AC45DF3D5E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de-AT" sz="1800" dirty="0" err="1"/>
              <a:t>Dout</a:t>
            </a:r>
            <a:r>
              <a:rPr lang="de-AT" sz="1800" dirty="0"/>
              <a:t> (Digital out)</a:t>
            </a:r>
          </a:p>
          <a:p>
            <a:r>
              <a:rPr lang="de-AT" sz="1800" dirty="0" err="1"/>
              <a:t>Gnd</a:t>
            </a:r>
            <a:r>
              <a:rPr lang="de-AT" sz="1800" dirty="0"/>
              <a:t> (</a:t>
            </a:r>
            <a:r>
              <a:rPr lang="de-AT" sz="1800" dirty="0" err="1"/>
              <a:t>ground</a:t>
            </a:r>
            <a:r>
              <a:rPr lang="de-AT" sz="1800" dirty="0"/>
              <a:t>)</a:t>
            </a:r>
          </a:p>
          <a:p>
            <a:r>
              <a:rPr lang="de-AT" sz="1800" dirty="0" err="1"/>
              <a:t>Vcc</a:t>
            </a:r>
            <a:r>
              <a:rPr lang="de-AT" sz="1800" dirty="0"/>
              <a:t> (5 Volt)</a:t>
            </a:r>
          </a:p>
        </p:txBody>
      </p:sp>
    </p:spTree>
    <p:extLst>
      <p:ext uri="{BB962C8B-B14F-4D97-AF65-F5344CB8AC3E}">
        <p14:creationId xmlns:p14="http://schemas.microsoft.com/office/powerpoint/2010/main" val="14353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468A6-E741-470D-9631-A12A843A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accent5"/>
                </a:solidFill>
              </a:rPr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5C2FA-06EA-4E2F-B460-AAD1D59579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/>
              <a:t>Wie funktioniert die Salzmethode - Feuchtenormale?</a:t>
            </a:r>
          </a:p>
          <a:p>
            <a:r>
              <a:rPr lang="de-AT" dirty="0"/>
              <a:t>Wie ist das Psychrometer aufgebaut?</a:t>
            </a:r>
          </a:p>
        </p:txBody>
      </p:sp>
    </p:spTree>
    <p:extLst>
      <p:ext uri="{BB962C8B-B14F-4D97-AF65-F5344CB8AC3E}">
        <p14:creationId xmlns:p14="http://schemas.microsoft.com/office/powerpoint/2010/main" val="356850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68B10-E163-440D-AF55-37945B37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 für eure </a:t>
            </a:r>
            <a:r>
              <a:rPr lang="de-AT" dirty="0" err="1"/>
              <a:t>aufmerksamkeit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C4AC19F-2BD8-4508-888D-B4C3C3CB7D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11911" y="2366963"/>
            <a:ext cx="2568177" cy="3424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3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6CF01-4D5E-466C-97ED-57EDBD3A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AT" dirty="0">
                <a:solidFill>
                  <a:schemeClr val="accent5"/>
                </a:solidFill>
              </a:rPr>
              <a:t>Allgemein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98CB12-B23F-48B3-AE99-DA2D2C51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6" y="2503452"/>
            <a:ext cx="6427648" cy="2261053"/>
          </a:xfrm>
          <a:prstGeom prst="rect">
            <a:avLst/>
          </a:prstGeo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E03C177-6FC5-4F0B-A92D-1A35C0020F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702024" y="2197530"/>
            <a:ext cx="3493360" cy="3109090"/>
          </a:xfrm>
        </p:spPr>
      </p:pic>
    </p:spTree>
    <p:extLst>
      <p:ext uri="{BB962C8B-B14F-4D97-AF65-F5344CB8AC3E}">
        <p14:creationId xmlns:p14="http://schemas.microsoft.com/office/powerpoint/2010/main" val="39055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2FEC6-440C-4E88-A8A9-F06347C7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accent5"/>
                </a:solidFill>
              </a:rPr>
              <a:t>Arten von Hygrometer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30663-532C-426C-BA07-33258E95C2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b="1" dirty="0"/>
              <a:t>Absorptionshygrometer</a:t>
            </a:r>
          </a:p>
          <a:p>
            <a:r>
              <a:rPr lang="de-DE" b="1" dirty="0"/>
              <a:t>Psychrometer</a:t>
            </a:r>
            <a:endParaRPr lang="de-AT" b="1" dirty="0"/>
          </a:p>
          <a:p>
            <a:r>
              <a:rPr lang="de-DE" b="1" dirty="0"/>
              <a:t>Taupunktspiegelhygrometer</a:t>
            </a:r>
            <a:endParaRPr lang="de-AT" b="1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48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nhaltsplatzhalt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45" y="1719913"/>
            <a:ext cx="3427091" cy="342709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D9B851-AE64-48D2-A57E-A5565E3F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chemeClr val="accent5"/>
                </a:solidFill>
              </a:rPr>
              <a:t>Absorbationshygrometer</a:t>
            </a:r>
            <a:endParaRPr lang="de-AT" dirty="0">
              <a:solidFill>
                <a:schemeClr val="accent5"/>
              </a:solidFill>
            </a:endParaRP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de-AT" dirty="0"/>
              <a:t>Hygroskopisches</a:t>
            </a:r>
            <a:r>
              <a:rPr lang="en-US" dirty="0"/>
              <a:t> material (</a:t>
            </a:r>
            <a:r>
              <a:rPr lang="de-AT" dirty="0"/>
              <a:t>wasseranziehend</a:t>
            </a:r>
            <a:r>
              <a:rPr lang="en-US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73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Ein Bild, das Elektronik enthält.&#10;&#10;Mit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Karte, Text enthält.&#10;&#10;Mit hoher Zuverlässigkeit generierte Beschreibung">
            <a:extLst>
              <a:ext uri="{FF2B5EF4-FFF2-40B4-BE49-F238E27FC236}">
                <a16:creationId xmlns:a16="http://schemas.microsoft.com/office/drawing/2014/main" id="{CFC0CF69-FF8D-439D-BC92-4F4B0B4F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707" y="618517"/>
            <a:ext cx="2744567" cy="562988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 descr="Ein Bild, das Ding enthält.&#10;&#10;Mit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741F40-37C8-4382-9BAB-BC15573E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accent5"/>
                </a:solidFill>
              </a:rPr>
              <a:t>Haarhygrometer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9C9C7-4A8E-465C-A6BA-35421E4050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de-AT" dirty="0"/>
              <a:t>0%-100% Längenänderung von 2,5%</a:t>
            </a:r>
          </a:p>
          <a:p>
            <a:r>
              <a:rPr lang="de-AT" dirty="0"/>
              <a:t>Regeneration</a:t>
            </a:r>
          </a:p>
        </p:txBody>
      </p:sp>
    </p:spTree>
    <p:extLst>
      <p:ext uri="{BB962C8B-B14F-4D97-AF65-F5344CB8AC3E}">
        <p14:creationId xmlns:p14="http://schemas.microsoft.com/office/powerpoint/2010/main" val="217723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C91CB-0910-42B3-BBB0-86743647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accent5"/>
                </a:solidFill>
              </a:rPr>
              <a:t>Moderne Sensoren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F105B-C9A0-4BFE-9D11-1AC7A0899A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/>
              <a:t>Kapazitiver </a:t>
            </a:r>
            <a:r>
              <a:rPr lang="de-AT" dirty="0" err="1"/>
              <a:t>sensor</a:t>
            </a:r>
            <a:endParaRPr lang="de-AT" dirty="0"/>
          </a:p>
          <a:p>
            <a:r>
              <a:rPr lang="de-AT" dirty="0"/>
              <a:t>Impedanz Sensor</a:t>
            </a:r>
          </a:p>
        </p:txBody>
      </p:sp>
    </p:spTree>
    <p:extLst>
      <p:ext uri="{BB962C8B-B14F-4D97-AF65-F5344CB8AC3E}">
        <p14:creationId xmlns:p14="http://schemas.microsoft.com/office/powerpoint/2010/main" val="42915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FE262-34C1-4212-9280-22F69B0B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Psychrometer</a:t>
            </a:r>
            <a:endParaRPr lang="de-AT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6AC91-B4A6-46D5-882A-96DC7D537D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/>
              <a:t>2 gelichartige </a:t>
            </a:r>
            <a:r>
              <a:rPr lang="de-AT" dirty="0" err="1"/>
              <a:t>thermomether</a:t>
            </a:r>
            <a:r>
              <a:rPr lang="de-AT" dirty="0"/>
              <a:t> </a:t>
            </a:r>
          </a:p>
          <a:p>
            <a:r>
              <a:rPr lang="de-AT" dirty="0" err="1"/>
              <a:t>Sprung´schen</a:t>
            </a:r>
            <a:r>
              <a:rPr lang="de-AT" dirty="0"/>
              <a:t> </a:t>
            </a:r>
            <a:r>
              <a:rPr lang="de-AT" dirty="0" err="1"/>
              <a:t>formel</a:t>
            </a:r>
            <a:endParaRPr lang="de-AT" dirty="0"/>
          </a:p>
        </p:txBody>
      </p:sp>
      <p:pic>
        <p:nvPicPr>
          <p:cNvPr id="5" name="Grafik 4" descr="Ein Bild, das Ding enthält.&#10;&#10;Mit sehr hoher Zuverlässigkeit generierte Beschreibung">
            <a:extLst>
              <a:ext uri="{FF2B5EF4-FFF2-40B4-BE49-F238E27FC236}">
                <a16:creationId xmlns:a16="http://schemas.microsoft.com/office/drawing/2014/main" id="{132616A6-5C53-4F36-9083-C103DAAB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17" y="3541734"/>
            <a:ext cx="2670921" cy="2731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 descr="Ein Bild, das Ding, Objekt enthält.&#10;&#10;Mit hoher Zuverlässigkeit generierte Beschreibung">
            <a:extLst>
              <a:ext uri="{FF2B5EF4-FFF2-40B4-BE49-F238E27FC236}">
                <a16:creationId xmlns:a16="http://schemas.microsoft.com/office/drawing/2014/main" id="{C93C8AFC-2874-4084-A487-8261FCDF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95" y="1785325"/>
            <a:ext cx="4371016" cy="448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14FAA-7687-4D42-B518-0EAFC1B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accent5"/>
                </a:solidFill>
              </a:rPr>
              <a:t>Taupunktspiegelsensor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5118B-0E9C-40F4-A99C-2A7484A7FC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/>
              <a:t>Taupunkt bestimmt mit Hilfe eins Spiegels</a:t>
            </a:r>
          </a:p>
          <a:p>
            <a:r>
              <a:rPr lang="de-AT" dirty="0"/>
              <a:t>Misst auf ein halbes Prozent genau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BFD3E0-6FE2-4954-BA16-EC7E99CD5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0031" y="1806891"/>
            <a:ext cx="3777917" cy="4061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554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0EA1F-B797-4C4D-880E-86512632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accent5"/>
                </a:solidFill>
              </a:rPr>
              <a:t>Weitere 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120F9-99B8-47FF-9DB3-8E36FE607C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b="1" dirty="0"/>
              <a:t>Chemische </a:t>
            </a:r>
            <a:r>
              <a:rPr lang="de-AT" b="1" dirty="0" err="1"/>
              <a:t>hygrometer</a:t>
            </a:r>
            <a:endParaRPr lang="de-AT" b="1" dirty="0"/>
          </a:p>
          <a:p>
            <a:r>
              <a:rPr lang="de-DE" b="1" dirty="0" err="1"/>
              <a:t>Coulometrisches</a:t>
            </a:r>
            <a:r>
              <a:rPr lang="de-DE" b="1" dirty="0"/>
              <a:t>  Hygrometer</a:t>
            </a:r>
          </a:p>
          <a:p>
            <a:r>
              <a:rPr lang="de-DE" b="1" dirty="0"/>
              <a:t>Optischer  </a:t>
            </a:r>
            <a:r>
              <a:rPr lang="de-DE" b="1" dirty="0" err="1"/>
              <a:t>hygrometer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4240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130</Words>
  <Application>Microsoft Office PowerPoint</Application>
  <PresentationFormat>Breitbild</PresentationFormat>
  <Paragraphs>46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Tw Cen MT</vt:lpstr>
      <vt:lpstr>Tropfen</vt:lpstr>
      <vt:lpstr>Luftfeuchtigkeitssensoren</vt:lpstr>
      <vt:lpstr>Allgemein</vt:lpstr>
      <vt:lpstr>Arten von Hygrometer</vt:lpstr>
      <vt:lpstr>Absorbationshygrometer</vt:lpstr>
      <vt:lpstr>Haarhygrometer</vt:lpstr>
      <vt:lpstr>Moderne Sensoren</vt:lpstr>
      <vt:lpstr>Psychrometer</vt:lpstr>
      <vt:lpstr>Taupunktspiegelsensor</vt:lpstr>
      <vt:lpstr>Weitere verfahren</vt:lpstr>
      <vt:lpstr>Kalibrierung</vt:lpstr>
      <vt:lpstr>Feuchte Lappen methode</vt:lpstr>
      <vt:lpstr>Salzmethode - Feuchtennormale</vt:lpstr>
      <vt:lpstr>Salzmethode - Schnapsglas</vt:lpstr>
      <vt:lpstr>Arduino</vt:lpstr>
      <vt:lpstr>Fragen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Luftfeuchtigkeitssensoren</dc:title>
  <dc:creator>Marcel Judth</dc:creator>
  <cp:lastModifiedBy>Marcel Judth</cp:lastModifiedBy>
  <cp:revision>15</cp:revision>
  <dcterms:created xsi:type="dcterms:W3CDTF">2017-06-05T12:00:05Z</dcterms:created>
  <dcterms:modified xsi:type="dcterms:W3CDTF">2017-06-07T16:01:13Z</dcterms:modified>
</cp:coreProperties>
</file>