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5" r:id="rId1"/>
  </p:sldMasterIdLst>
  <p:notesMasterIdLst>
    <p:notesMasterId r:id="rId10"/>
  </p:notesMasterIdLst>
  <p:handoutMasterIdLst>
    <p:handoutMasterId r:id="rId11"/>
  </p:handoutMasterIdLst>
  <p:sldIdLst>
    <p:sldId id="318" r:id="rId2"/>
    <p:sldId id="319" r:id="rId3"/>
    <p:sldId id="320" r:id="rId4"/>
    <p:sldId id="321" r:id="rId5"/>
    <p:sldId id="322" r:id="rId6"/>
    <p:sldId id="324" r:id="rId7"/>
    <p:sldId id="325" r:id="rId8"/>
    <p:sldId id="258" r:id="rId9"/>
  </p:sldIdLst>
  <p:sldSz cx="9144000" cy="6858000" type="screen4x3"/>
  <p:notesSz cx="7099300" cy="10234613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E6"/>
    <a:srgbClr val="FF0066"/>
    <a:srgbClr val="DEE6ED"/>
    <a:srgbClr val="C8D8E6"/>
    <a:srgbClr val="23476E"/>
    <a:srgbClr val="23214A"/>
    <a:srgbClr val="969696"/>
    <a:srgbClr val="FDEA5D"/>
    <a:srgbClr val="4086BF"/>
    <a:srgbClr val="FFA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7" autoAdjust="0"/>
  </p:normalViewPr>
  <p:slideViewPr>
    <p:cSldViewPr snapToObjects="1" showGuides="1">
      <p:cViewPr>
        <p:scale>
          <a:sx n="300" d="100"/>
          <a:sy n="300" d="100"/>
        </p:scale>
        <p:origin x="4770" y="5940"/>
      </p:cViewPr>
      <p:guideLst>
        <p:guide orient="horz" pos="799"/>
        <p:guide orient="horz" pos="4020"/>
        <p:guide pos="158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3312" y="90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3306" y="296863"/>
            <a:ext cx="4422857" cy="4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  <a:latin typeface="Verdana" pitchFamily="34" charset="0"/>
            </a:endParaRPr>
          </a:p>
        </p:txBody>
      </p:sp>
      <p:pic>
        <p:nvPicPr>
          <p:cNvPr id="26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IFXSHAPE"/>
          <p:cNvSpPr>
            <a:spLocks noGrp="1"/>
          </p:cNvSpPr>
          <p:nvPr>
            <p:ph type="ftr" sz="quarter" idx="2"/>
          </p:nvPr>
        </p:nvSpPr>
        <p:spPr>
          <a:xfrm>
            <a:off x="1317625" y="9941842"/>
            <a:ext cx="4824413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Copyright © Infineon Technologies AG 2018. All rights reserved.</a:t>
            </a:r>
          </a:p>
          <a:p>
            <a:pPr algn="ctr"/>
            <a:r>
              <a:rPr lang="en-US" sz="8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restricted</a:t>
            </a:r>
            <a:endParaRPr lang="en-US" sz="800" b="1" dirty="0">
              <a:solidFill>
                <a:srgbClr val="E30034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dt" sz="quarter" idx="1"/>
          </p:nvPr>
        </p:nvSpPr>
        <p:spPr>
          <a:xfrm>
            <a:off x="453306" y="9941842"/>
            <a:ext cx="864319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2018-08-30</a:t>
            </a:r>
          </a:p>
          <a:p>
            <a:pPr algn="l"/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IFXSHAPE"/>
          <p:cNvSpPr>
            <a:spLocks noGrp="1"/>
          </p:cNvSpPr>
          <p:nvPr>
            <p:ph type="sldNum" sz="quarter" idx="3"/>
          </p:nvPr>
        </p:nvSpPr>
        <p:spPr>
          <a:xfrm>
            <a:off x="6142038" y="9941842"/>
            <a:ext cx="448737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‹#›</a:t>
            </a:fld>
            <a:endParaRPr lang="en-US" sz="80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IFXSHAP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3305" y="1012850"/>
            <a:ext cx="6191969" cy="46439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IFXSHAPE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5868498"/>
            <a:ext cx="6191968" cy="36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Enter Notes</a:t>
            </a:r>
          </a:p>
        </p:txBody>
      </p:sp>
      <p:sp>
        <p:nvSpPr>
          <p:cNvPr id="28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295163"/>
            <a:ext cx="4422857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Verdan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</a:endParaRPr>
          </a:p>
        </p:txBody>
      </p:sp>
      <p:pic>
        <p:nvPicPr>
          <p:cNvPr id="32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>
              <a:solidFill>
                <a:srgbClr val="E30034"/>
              </a:solidFill>
            </a:endParaRPr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2018-08-30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 smtClean="0"/>
              <a:pPr/>
              <a:t>‹#›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>
              <a:solidFill>
                <a:srgbClr val="E30034"/>
              </a:solidFill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2018-08-30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/>
              <a:pPr/>
              <a:t>1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>
              <a:solidFill>
                <a:srgbClr val="E30034"/>
              </a:solidFill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2018-08-30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/>
              <a:pPr/>
              <a:t>2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09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>
              <a:solidFill>
                <a:srgbClr val="E30034"/>
              </a:solidFill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2018-08-30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/>
              <a:pPr/>
              <a:t>3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09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>
              <a:solidFill>
                <a:srgbClr val="E30034"/>
              </a:solidFill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2018-08-30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/>
              <a:pPr/>
              <a:t>4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09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>
              <a:solidFill>
                <a:srgbClr val="E30034"/>
              </a:solidFill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2018-08-30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/>
              <a:pPr/>
              <a:t>5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09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>
              <a:solidFill>
                <a:srgbClr val="E30034"/>
              </a:solidFill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2018-08-30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/>
              <a:pPr/>
              <a:t>6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09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>
              <a:solidFill>
                <a:srgbClr val="E30034"/>
              </a:solidFill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2018-08-30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/>
              <a:pPr/>
              <a:t>7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09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8" name="IFXSHAPE"/>
          <p:cNvSpPr>
            <a:spLocks noGrp="1"/>
          </p:cNvSpPr>
          <p:nvPr>
            <p:ph type="body" idx="3"/>
          </p:nvPr>
        </p:nvSpPr>
        <p:spPr>
          <a:xfrm>
            <a:off x="453306" y="5868498"/>
            <a:ext cx="6191968" cy="3672000"/>
          </a:xfrm>
        </p:spPr>
        <p:txBody>
          <a:bodyPr>
            <a:norm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hdr" sz="quarter"/>
          </p:nvPr>
        </p:nvSpPr>
        <p:spPr>
          <a:xfrm>
            <a:off x="454025" y="295163"/>
            <a:ext cx="4422857" cy="4194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</p:spPr>
        <p:txBody>
          <a:bodyPr/>
          <a:lstStyle/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>
              <a:solidFill>
                <a:srgbClr val="E30034"/>
              </a:solidFill>
            </a:endParaRPr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</p:spPr>
        <p:txBody>
          <a:bodyPr/>
          <a:lstStyle/>
          <a:p>
            <a:r>
              <a:rPr lang="en-US" smtClean="0"/>
              <a:t>2018-08-30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</p:spPr>
        <p:txBody>
          <a:bodyPr/>
          <a:lstStyle/>
          <a:p>
            <a:fld id="{12DAD8EC-108D-46A0-8A34-5F2BD2A61095}" type="slidenum">
              <a:rPr lang="en-US" smtClean="0"/>
              <a:t>8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02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Verdana"/>
              </a:defRPr>
            </a:lvl1pPr>
          </a:lstStyle>
          <a:p>
            <a:endParaRPr lang="de-AT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bg1"/>
              </a:buClr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endParaRPr lang="de-AT"/>
          </a:p>
        </p:txBody>
      </p:sp>
      <p:sp>
        <p:nvSpPr>
          <p:cNvPr id="33" name="Freihandform 14"/>
          <p:cNvSpPr/>
          <p:nvPr userDrawn="1"/>
        </p:nvSpPr>
        <p:spPr bwMode="auto">
          <a:xfrm>
            <a:off x="-24632" y="-12192"/>
            <a:ext cx="9176381" cy="5169384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  <a:gd name="connsiteX0" fmla="*/ 289 w 9162742"/>
              <a:gd name="connsiteY0" fmla="*/ 5433024 h 5433024"/>
              <a:gd name="connsiteX1" fmla="*/ 9162742 w 9162742"/>
              <a:gd name="connsiteY1" fmla="*/ 3663696 h 5433024"/>
              <a:gd name="connsiteX2" fmla="*/ 9162742 w 9162742"/>
              <a:gd name="connsiteY2" fmla="*/ 0 h 5433024"/>
              <a:gd name="connsiteX3" fmla="*/ 6302 w 9162742"/>
              <a:gd name="connsiteY3" fmla="*/ 6178 h 5433024"/>
              <a:gd name="connsiteX4" fmla="*/ 289 w 9162742"/>
              <a:gd name="connsiteY4" fmla="*/ 5433024 h 5433024"/>
              <a:gd name="connsiteX0" fmla="*/ 289 w 9170491"/>
              <a:gd name="connsiteY0" fmla="*/ 5433024 h 5433024"/>
              <a:gd name="connsiteX1" fmla="*/ 9170491 w 9170491"/>
              <a:gd name="connsiteY1" fmla="*/ 5035296 h 5433024"/>
              <a:gd name="connsiteX2" fmla="*/ 9162742 w 9170491"/>
              <a:gd name="connsiteY2" fmla="*/ 0 h 5433024"/>
              <a:gd name="connsiteX3" fmla="*/ 6302 w 9170491"/>
              <a:gd name="connsiteY3" fmla="*/ 6178 h 5433024"/>
              <a:gd name="connsiteX4" fmla="*/ 289 w 9170491"/>
              <a:gd name="connsiteY4" fmla="*/ 5433024 h 5433024"/>
              <a:gd name="connsiteX0" fmla="*/ 6179 w 9176381"/>
              <a:gd name="connsiteY0" fmla="*/ 5439038 h 5439038"/>
              <a:gd name="connsiteX1" fmla="*/ 9176381 w 9176381"/>
              <a:gd name="connsiteY1" fmla="*/ 5041310 h 5439038"/>
              <a:gd name="connsiteX2" fmla="*/ 9168632 w 9176381"/>
              <a:gd name="connsiteY2" fmla="*/ 6014 h 5439038"/>
              <a:gd name="connsiteX3" fmla="*/ 0 w 9176381"/>
              <a:gd name="connsiteY3" fmla="*/ 0 h 5439038"/>
              <a:gd name="connsiteX4" fmla="*/ 6179 w 9176381"/>
              <a:gd name="connsiteY4" fmla="*/ 5439038 h 54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6381" h="5439038">
                <a:moveTo>
                  <a:pt x="6179" y="5439038"/>
                </a:moveTo>
                <a:lnTo>
                  <a:pt x="9176381" y="5041310"/>
                </a:lnTo>
                <a:lnTo>
                  <a:pt x="9168632" y="6014"/>
                </a:lnTo>
                <a:lnTo>
                  <a:pt x="0" y="0"/>
                </a:lnTo>
                <a:cubicBezTo>
                  <a:pt x="2115" y="1353285"/>
                  <a:pt x="4064" y="4085753"/>
                  <a:pt x="6179" y="5439038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507991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-24633" y="-27384"/>
            <a:ext cx="9176382" cy="5112568"/>
            <a:chOff x="-24633" y="-27384"/>
            <a:chExt cx="9176382" cy="5112568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23728" y="4398016"/>
              <a:ext cx="216024" cy="687168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-24633" y="2941926"/>
              <a:ext cx="2148361" cy="145609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23728" y="2708920"/>
              <a:ext cx="7020270" cy="1689096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21"/>
            <p:cNvCxnSpPr/>
            <p:nvPr/>
          </p:nvCxnSpPr>
          <p:spPr>
            <a:xfrm>
              <a:off x="8141920" y="-7511"/>
              <a:ext cx="1009829" cy="18022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1720" y="4330531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444208" y="-27384"/>
              <a:ext cx="1440160" cy="496855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IFXSHAPE"/>
          <p:cNvSpPr>
            <a:spLocks noGrp="1"/>
          </p:cNvSpPr>
          <p:nvPr>
            <p:ph type="title" hasCustomPrompt="1"/>
          </p:nvPr>
        </p:nvSpPr>
        <p:spPr>
          <a:xfrm>
            <a:off x="468000" y="2088000"/>
            <a:ext cx="6336000" cy="553998"/>
          </a:xfrm>
        </p:spPr>
        <p:txBody>
          <a:bodyPr bIns="0" anchor="b" anchorCtr="0">
            <a:spAutoFit/>
          </a:bodyPr>
          <a:lstStyle>
            <a:lvl1pPr>
              <a:defRPr lang="en-US" sz="36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R="0" defTabSz="9144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Please type in title</a:t>
            </a:r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4057650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de-AT" smtClean="0"/>
              <a:t>- restricted -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 xmlns="">
        <p15:guide id="1" orient="horz" pos="709" userDrawn="1">
          <p15:clr>
            <a:srgbClr val="FBAE40"/>
          </p15:clr>
        </p15:guide>
        <p15:guide id="2" pos="297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AT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/>
              </a:defRPr>
            </a:lvl1pPr>
          </a:lstStyle>
          <a:p>
            <a:fld id="{F072359A-33C5-4DDC-934B-920EF43BDEA8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2"/>
            <a:ext cx="4248472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23166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3860800"/>
            <a:ext cx="4249042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de-AT" smtClean="0"/>
              <a:t>2018-08-30   </a:t>
            </a:r>
            <a:r>
              <a:rPr lang="de-AT" b="1" smtClean="0"/>
              <a:t>restricted</a:t>
            </a:r>
            <a:endParaRPr lang="de-AT" b="1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AT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/>
              </a:defRPr>
            </a:lvl1pPr>
          </a:lstStyle>
          <a:p>
            <a:fld id="{BAC03655-98E5-4BA6-8C46-2F9CD8AD82AE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2"/>
            <a:ext cx="8641655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7" y="3860800"/>
            <a:ext cx="4249041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de-AT" smtClean="0"/>
              <a:t>2018-08-30   </a:t>
            </a:r>
            <a:r>
              <a:rPr lang="de-AT" b="1" smtClean="0"/>
              <a:t>restricted</a:t>
            </a:r>
            <a:endParaRPr lang="de-AT" b="1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, Two Columns,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AT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/>
              </a:defRPr>
            </a:lvl1pPr>
          </a:lstStyle>
          <a:p>
            <a:fld id="{A0508892-4B5E-4D2C-8259-BE80D3B4ED43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4"/>
            <a:ext cx="8640960" cy="12326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250825" y="5085185"/>
            <a:ext cx="8640960" cy="12965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de-AT" smtClean="0"/>
              <a:t>2018-08-30   </a:t>
            </a:r>
            <a:r>
              <a:rPr lang="de-AT" b="1" smtClean="0"/>
              <a:t>restricted</a:t>
            </a:r>
            <a:endParaRPr lang="de-AT" b="1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AT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/>
              </a:defRPr>
            </a:lvl1pPr>
          </a:lstStyle>
          <a:p>
            <a:fld id="{703F6CD5-7DED-4F31-8776-E2D76E092832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6" y="1268413"/>
            <a:ext cx="2808288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3203576" y="1268413"/>
            <a:ext cx="2736850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6084888" y="1268413"/>
            <a:ext cx="280831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de-AT" smtClean="0"/>
              <a:t>2018-08-30   </a:t>
            </a:r>
            <a:r>
              <a:rPr lang="de-AT" b="1" smtClean="0"/>
              <a:t>restricted</a:t>
            </a:r>
            <a:endParaRPr lang="de-AT" b="1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AT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/>
              </a:defRPr>
            </a:lvl1pPr>
          </a:lstStyle>
          <a:p>
            <a:fld id="{0108C657-8E4A-4C06-A879-F1C954F8E9C4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952750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3348038" y="2781299"/>
            <a:ext cx="25923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084888" y="2781299"/>
            <a:ext cx="28082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de-AT" smtClean="0"/>
              <a:t>2018-08-30   </a:t>
            </a:r>
            <a:r>
              <a:rPr lang="de-AT" b="1" smtClean="0"/>
              <a:t>restricted</a:t>
            </a:r>
            <a:endParaRPr lang="de-AT" b="1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AT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/>
              </a:defRPr>
            </a:lvl1pPr>
          </a:lstStyle>
          <a:p>
            <a:fld id="{C5166DD2-8DC3-4793-8DC6-BFCED2E4954E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208823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484438" y="1268413"/>
            <a:ext cx="201612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1268413"/>
            <a:ext cx="201612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804025" y="1268413"/>
            <a:ext cx="208823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de-AT" smtClean="0"/>
              <a:t>2018-08-30   </a:t>
            </a:r>
            <a:r>
              <a:rPr lang="de-AT" b="1" smtClean="0"/>
              <a:t>restricted</a:t>
            </a:r>
            <a:endParaRPr lang="de-AT" b="1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2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AT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8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/>
              </a:defRPr>
            </a:lvl1pPr>
          </a:lstStyle>
          <a:p>
            <a:fld id="{10D64EC7-736E-4803-95DC-BB14006497A1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>
            <a:lvl4pPr>
              <a:buNone/>
              <a:defRPr/>
            </a:lvl4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088232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484438" y="2781299"/>
            <a:ext cx="2016125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2781299"/>
            <a:ext cx="2016125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5" name="IFXSHAPE"/>
          <p:cNvSpPr>
            <a:spLocks noGrp="1"/>
          </p:cNvSpPr>
          <p:nvPr>
            <p:ph sz="quarter" idx="17" hasCustomPrompt="1"/>
          </p:nvPr>
        </p:nvSpPr>
        <p:spPr>
          <a:xfrm>
            <a:off x="6804025" y="2781299"/>
            <a:ext cx="2088232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9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de-AT" smtClean="0"/>
              <a:t>2018-08-30   </a:t>
            </a:r>
            <a:r>
              <a:rPr lang="de-AT" b="1" smtClean="0"/>
              <a:t>restricted</a:t>
            </a:r>
            <a:endParaRPr lang="de-AT" b="1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AT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/>
              </a:defRPr>
            </a:lvl1pPr>
          </a:lstStyle>
          <a:p>
            <a:fld id="{CD9DAEC1-C4B4-41D2-88F7-9381250226B9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de-AT" smtClean="0"/>
              <a:t>2018-08-30   </a:t>
            </a:r>
            <a:r>
              <a:rPr lang="de-AT" b="1" smtClean="0"/>
              <a:t>restricted</a:t>
            </a:r>
            <a:endParaRPr lang="de-AT" b="1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AT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/>
              </a:defRPr>
            </a:lvl1pPr>
          </a:lstStyle>
          <a:p>
            <a:fld id="{2A3AA98A-BFF5-4B1D-9AAF-BDD4F80C408D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de-AT" smtClean="0"/>
              <a:t>2018-08-30   </a:t>
            </a:r>
            <a:r>
              <a:rPr lang="de-AT" b="1" smtClean="0"/>
              <a:t>restricted</a:t>
            </a:r>
            <a:endParaRPr lang="de-AT" b="1"/>
          </a:p>
        </p:txBody>
      </p:sp>
    </p:spTree>
    <p:extLst>
      <p:ext uri="{BB962C8B-B14F-4D97-AF65-F5344CB8AC3E}">
        <p14:creationId xmlns:p14="http://schemas.microsoft.com/office/powerpoint/2010/main" val="32656893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Verdana"/>
              </a:defRPr>
            </a:lvl1pPr>
          </a:lstStyle>
          <a:p>
            <a:endParaRPr lang="de-AT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bg1"/>
              </a:buClr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endParaRPr lang="de-AT"/>
          </a:p>
        </p:txBody>
      </p:sp>
      <p:sp>
        <p:nvSpPr>
          <p:cNvPr id="2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508002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-24633" y="-27384"/>
            <a:ext cx="9176382" cy="5112568"/>
            <a:chOff x="-24633" y="-27384"/>
            <a:chExt cx="9176382" cy="5112568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23728" y="4398016"/>
              <a:ext cx="216024" cy="687168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-24633" y="2941926"/>
              <a:ext cx="2148361" cy="145609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23728" y="2708920"/>
              <a:ext cx="7020270" cy="1689096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21"/>
            <p:cNvCxnSpPr/>
            <p:nvPr/>
          </p:nvCxnSpPr>
          <p:spPr>
            <a:xfrm>
              <a:off x="8141920" y="-7511"/>
              <a:ext cx="1009829" cy="18022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1720" y="4330531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444208" y="-27384"/>
              <a:ext cx="1440160" cy="496855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IFXSHAPE"/>
          <p:cNvSpPr>
            <a:spLocks noGrp="1"/>
          </p:cNvSpPr>
          <p:nvPr>
            <p:ph type="title" hasCustomPrompt="1"/>
          </p:nvPr>
        </p:nvSpPr>
        <p:spPr>
          <a:xfrm>
            <a:off x="464941" y="4168551"/>
            <a:ext cx="8244000" cy="540000"/>
          </a:xfrm>
        </p:spPr>
        <p:txBody>
          <a:bodyPr anchor="t" anchorCtr="0">
            <a:spAutoFit/>
          </a:bodyPr>
          <a:lstStyle>
            <a:lvl1pPr>
              <a:defRPr lang="en-US" sz="36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R="0" defTabSz="9144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Please type in title</a:t>
            </a:r>
            <a:b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de-DE" sz="36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5" name="Freihandform 14"/>
          <p:cNvSpPr/>
          <p:nvPr userDrawn="1"/>
        </p:nvSpPr>
        <p:spPr bwMode="auto">
          <a:xfrm>
            <a:off x="-18742" y="-6178"/>
            <a:ext cx="9162742" cy="3867226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2742" h="4053675">
                <a:moveTo>
                  <a:pt x="289" y="4053675"/>
                </a:moveTo>
                <a:lnTo>
                  <a:pt x="9162742" y="3663696"/>
                </a:lnTo>
                <a:lnTo>
                  <a:pt x="9162742" y="0"/>
                </a:lnTo>
                <a:lnTo>
                  <a:pt x="6302" y="6178"/>
                </a:lnTo>
                <a:cubicBezTo>
                  <a:pt x="8417" y="1359463"/>
                  <a:pt x="-1826" y="2700390"/>
                  <a:pt x="289" y="4053675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068" t="-5496" b="-71522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6" name="Gruppieren 16"/>
          <p:cNvGrpSpPr/>
          <p:nvPr userDrawn="1"/>
        </p:nvGrpSpPr>
        <p:grpSpPr>
          <a:xfrm>
            <a:off x="-38456" y="-6096"/>
            <a:ext cx="9206840" cy="3795136"/>
            <a:chOff x="-38456" y="-6096"/>
            <a:chExt cx="9206840" cy="3957440"/>
          </a:xfrm>
        </p:grpSpPr>
        <p:cxnSp>
          <p:nvCxnSpPr>
            <p:cNvPr id="27" name="Gerade Verbindung 20"/>
            <p:cNvCxnSpPr/>
            <p:nvPr/>
          </p:nvCxnSpPr>
          <p:spPr>
            <a:xfrm>
              <a:off x="2843808" y="2513104"/>
              <a:ext cx="648072" cy="143824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5"/>
            <p:cNvCxnSpPr/>
            <p:nvPr/>
          </p:nvCxnSpPr>
          <p:spPr>
            <a:xfrm>
              <a:off x="-38456" y="1923981"/>
              <a:ext cx="2882264" cy="589123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8"/>
            <p:cNvCxnSpPr/>
            <p:nvPr/>
          </p:nvCxnSpPr>
          <p:spPr>
            <a:xfrm flipH="1">
              <a:off x="2843808" y="0"/>
              <a:ext cx="1656184" cy="2513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29"/>
            <p:cNvCxnSpPr/>
            <p:nvPr/>
          </p:nvCxnSpPr>
          <p:spPr>
            <a:xfrm>
              <a:off x="6828632" y="-6096"/>
              <a:ext cx="2339752" cy="260586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/>
            <p:cNvSpPr/>
            <p:nvPr/>
          </p:nvSpPr>
          <p:spPr bwMode="auto">
            <a:xfrm>
              <a:off x="2783992" y="2434739"/>
              <a:ext cx="144016" cy="15015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4057650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de-AT" smtClean="0"/>
              <a:t>- restricted -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 xmlns="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Verdana"/>
              </a:defRPr>
            </a:lvl1pPr>
          </a:lstStyle>
          <a:p>
            <a:endParaRPr lang="de-AT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bg1"/>
              </a:buClr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endParaRPr lang="de-AT"/>
          </a:p>
        </p:txBody>
      </p:sp>
      <p:sp>
        <p:nvSpPr>
          <p:cNvPr id="2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508002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-24633" y="-27384"/>
            <a:ext cx="9176382" cy="5112568"/>
            <a:chOff x="-24633" y="-27384"/>
            <a:chExt cx="9176382" cy="5112568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23728" y="4398016"/>
              <a:ext cx="216024" cy="687168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-24633" y="2941926"/>
              <a:ext cx="2148361" cy="145609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23728" y="2708920"/>
              <a:ext cx="7020270" cy="1689096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21"/>
            <p:cNvCxnSpPr/>
            <p:nvPr/>
          </p:nvCxnSpPr>
          <p:spPr>
            <a:xfrm>
              <a:off x="8141920" y="-7511"/>
              <a:ext cx="1009829" cy="18022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1720" y="4330531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444208" y="-27384"/>
              <a:ext cx="1440160" cy="496855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IFXSHAPE"/>
          <p:cNvSpPr>
            <a:spLocks noGrp="1"/>
          </p:cNvSpPr>
          <p:nvPr>
            <p:ph type="title" hasCustomPrompt="1"/>
          </p:nvPr>
        </p:nvSpPr>
        <p:spPr>
          <a:xfrm>
            <a:off x="464941" y="4168551"/>
            <a:ext cx="8244000" cy="540000"/>
          </a:xfrm>
        </p:spPr>
        <p:txBody>
          <a:bodyPr anchor="t" anchorCtr="0">
            <a:spAutoFit/>
          </a:bodyPr>
          <a:lstStyle>
            <a:lvl1pPr>
              <a:defRPr lang="en-US" sz="36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R="0" defTabSz="9144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Please type in title</a:t>
            </a:r>
            <a:b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de-DE" sz="36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17" name="Freihandform 19"/>
          <p:cNvSpPr/>
          <p:nvPr userDrawn="1"/>
        </p:nvSpPr>
        <p:spPr bwMode="auto">
          <a:xfrm>
            <a:off x="3948684" y="-15240"/>
            <a:ext cx="5202936" cy="3664987"/>
          </a:xfrm>
          <a:custGeom>
            <a:avLst/>
            <a:gdLst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96440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84083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202936 w 5202936"/>
              <a:gd name="connsiteY0" fmla="*/ 3649980 h 3832860"/>
              <a:gd name="connsiteX1" fmla="*/ 5202936 w 5202936"/>
              <a:gd name="connsiteY1" fmla="*/ 0 h 3832860"/>
              <a:gd name="connsiteX2" fmla="*/ 867156 w 5202936"/>
              <a:gd name="connsiteY2" fmla="*/ 0 h 3832860"/>
              <a:gd name="connsiteX3" fmla="*/ 0 w 5202936"/>
              <a:gd name="connsiteY3" fmla="*/ 1984083 h 3832860"/>
              <a:gd name="connsiteX4" fmla="*/ 1301496 w 5202936"/>
              <a:gd name="connsiteY4" fmla="*/ 3832860 h 3832860"/>
              <a:gd name="connsiteX5" fmla="*/ 5202936 w 5202936"/>
              <a:gd name="connsiteY5" fmla="*/ 3649980 h 383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2936" h="3832860">
                <a:moveTo>
                  <a:pt x="5202936" y="3649980"/>
                </a:moveTo>
                <a:lnTo>
                  <a:pt x="5202936" y="0"/>
                </a:lnTo>
                <a:lnTo>
                  <a:pt x="867156" y="0"/>
                </a:lnTo>
                <a:lnTo>
                  <a:pt x="0" y="1984083"/>
                </a:lnTo>
                <a:lnTo>
                  <a:pt x="1301496" y="3832860"/>
                </a:lnTo>
                <a:lnTo>
                  <a:pt x="5202936" y="364998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2040" t="-32632" r="-33130" b="-14225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Freihandform 21"/>
          <p:cNvSpPr/>
          <p:nvPr userDrawn="1"/>
        </p:nvSpPr>
        <p:spPr bwMode="auto">
          <a:xfrm>
            <a:off x="-12440" y="-15240"/>
            <a:ext cx="4831575" cy="1894426"/>
          </a:xfrm>
          <a:custGeom>
            <a:avLst/>
            <a:gdLst>
              <a:gd name="connsiteX0" fmla="*/ 4846320 w 4846320"/>
              <a:gd name="connsiteY0" fmla="*/ 0 h 1981200"/>
              <a:gd name="connsiteX1" fmla="*/ 0 w 4846320"/>
              <a:gd name="connsiteY1" fmla="*/ 0 h 1981200"/>
              <a:gd name="connsiteX2" fmla="*/ 0 w 4846320"/>
              <a:gd name="connsiteY2" fmla="*/ 1615440 h 1981200"/>
              <a:gd name="connsiteX3" fmla="*/ 4000500 w 4846320"/>
              <a:gd name="connsiteY3" fmla="*/ 1981200 h 1981200"/>
              <a:gd name="connsiteX4" fmla="*/ 4846320 w 4846320"/>
              <a:gd name="connsiteY4" fmla="*/ 0 h 1981200"/>
              <a:gd name="connsiteX0" fmla="*/ 4864855 w 4864855"/>
              <a:gd name="connsiteY0" fmla="*/ 0 h 1981200"/>
              <a:gd name="connsiteX1" fmla="*/ 0 w 4864855"/>
              <a:gd name="connsiteY1" fmla="*/ 0 h 1981200"/>
              <a:gd name="connsiteX2" fmla="*/ 0 w 4864855"/>
              <a:gd name="connsiteY2" fmla="*/ 1615440 h 1981200"/>
              <a:gd name="connsiteX3" fmla="*/ 4000500 w 4864855"/>
              <a:gd name="connsiteY3" fmla="*/ 1981200 h 1981200"/>
              <a:gd name="connsiteX4" fmla="*/ 4864855 w 4864855"/>
              <a:gd name="connsiteY4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855" h="1981200">
                <a:moveTo>
                  <a:pt x="4864855" y="0"/>
                </a:moveTo>
                <a:lnTo>
                  <a:pt x="0" y="0"/>
                </a:lnTo>
                <a:lnTo>
                  <a:pt x="0" y="1615440"/>
                </a:lnTo>
                <a:lnTo>
                  <a:pt x="4000500" y="1981200"/>
                </a:lnTo>
                <a:lnTo>
                  <a:pt x="4864855" y="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5378" b="-35378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Freihandform 22"/>
          <p:cNvSpPr/>
          <p:nvPr userDrawn="1"/>
        </p:nvSpPr>
        <p:spPr bwMode="auto">
          <a:xfrm>
            <a:off x="-12440" y="1529446"/>
            <a:ext cx="5267357" cy="2331602"/>
          </a:xfrm>
          <a:custGeom>
            <a:avLst/>
            <a:gdLst>
              <a:gd name="connsiteX0" fmla="*/ 5280660 w 5280660"/>
              <a:gd name="connsiteY0" fmla="*/ 2209800 h 2438400"/>
              <a:gd name="connsiteX1" fmla="*/ 3992880 w 5280660"/>
              <a:gd name="connsiteY1" fmla="*/ 365760 h 2438400"/>
              <a:gd name="connsiteX2" fmla="*/ 0 w 5280660"/>
              <a:gd name="connsiteY2" fmla="*/ 0 h 2438400"/>
              <a:gd name="connsiteX3" fmla="*/ 0 w 5280660"/>
              <a:gd name="connsiteY3" fmla="*/ 2438400 h 2438400"/>
              <a:gd name="connsiteX4" fmla="*/ 5280660 w 5280660"/>
              <a:gd name="connsiteY4" fmla="*/ 2209800 h 2438400"/>
              <a:gd name="connsiteX0" fmla="*/ 5293017 w 5293017"/>
              <a:gd name="connsiteY0" fmla="*/ 2215978 h 2438400"/>
              <a:gd name="connsiteX1" fmla="*/ 3992880 w 5293017"/>
              <a:gd name="connsiteY1" fmla="*/ 365760 h 2438400"/>
              <a:gd name="connsiteX2" fmla="*/ 0 w 5293017"/>
              <a:gd name="connsiteY2" fmla="*/ 0 h 2438400"/>
              <a:gd name="connsiteX3" fmla="*/ 0 w 5293017"/>
              <a:gd name="connsiteY3" fmla="*/ 2438400 h 2438400"/>
              <a:gd name="connsiteX4" fmla="*/ 5293017 w 5293017"/>
              <a:gd name="connsiteY4" fmla="*/ 2215978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3017" h="2438400">
                <a:moveTo>
                  <a:pt x="5293017" y="2215978"/>
                </a:moveTo>
                <a:lnTo>
                  <a:pt x="3992880" y="365760"/>
                </a:lnTo>
                <a:lnTo>
                  <a:pt x="0" y="0"/>
                </a:lnTo>
                <a:lnTo>
                  <a:pt x="0" y="2438400"/>
                </a:lnTo>
                <a:lnTo>
                  <a:pt x="5293017" y="2215978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6331" b="-35109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0" name="Gruppieren 23"/>
          <p:cNvGrpSpPr/>
          <p:nvPr userDrawn="1"/>
        </p:nvGrpSpPr>
        <p:grpSpPr>
          <a:xfrm>
            <a:off x="-12440" y="-15240"/>
            <a:ext cx="5267357" cy="3663608"/>
            <a:chOff x="27112" y="-15240"/>
            <a:chExt cx="5267357" cy="3831418"/>
          </a:xfrm>
        </p:grpSpPr>
        <p:cxnSp>
          <p:nvCxnSpPr>
            <p:cNvPr id="21" name="Gerade Verbindung 24"/>
            <p:cNvCxnSpPr>
              <a:endCxn id="19" idx="0"/>
            </p:cNvCxnSpPr>
            <p:nvPr/>
          </p:nvCxnSpPr>
          <p:spPr>
            <a:xfrm>
              <a:off x="4000428" y="1968843"/>
              <a:ext cx="1294041" cy="184733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6"/>
            <p:cNvCxnSpPr>
              <a:stCxn id="18" idx="2"/>
              <a:endCxn id="19" idx="1"/>
            </p:cNvCxnSpPr>
            <p:nvPr/>
          </p:nvCxnSpPr>
          <p:spPr>
            <a:xfrm>
              <a:off x="27112" y="1600200"/>
              <a:ext cx="3973523" cy="36576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7"/>
            <p:cNvCxnSpPr>
              <a:stCxn id="17" idx="2"/>
              <a:endCxn id="19" idx="1"/>
            </p:cNvCxnSpPr>
            <p:nvPr/>
          </p:nvCxnSpPr>
          <p:spPr>
            <a:xfrm flipH="1">
              <a:off x="4000635" y="-15240"/>
              <a:ext cx="854757" cy="198120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30"/>
            <p:cNvSpPr/>
            <p:nvPr/>
          </p:nvSpPr>
          <p:spPr bwMode="auto">
            <a:xfrm>
              <a:off x="3934723" y="1893952"/>
              <a:ext cx="144016" cy="15059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4057650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de-AT" smtClean="0"/>
              <a:t>- restricted -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35364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 xmlns="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AT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/>
              </a:defRPr>
            </a:lvl1pPr>
          </a:lstStyle>
          <a:p>
            <a:fld id="{6C68D386-AA0C-4799-9F45-B2219EAB8C88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7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de-AT" smtClean="0"/>
              <a:t>2018-08-30   </a:t>
            </a:r>
            <a:r>
              <a:rPr lang="de-AT" b="1" smtClean="0"/>
              <a:t>restricted</a:t>
            </a:r>
            <a:endParaRPr lang="de-AT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AT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/>
              </a:defRPr>
            </a:lvl1pPr>
          </a:lstStyle>
          <a:p>
            <a:fld id="{CF4EA367-E67B-4F45-9378-64B6CC788E35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3"/>
            <a:ext cx="864165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de-AT" smtClean="0"/>
              <a:t>2018-08-30   </a:t>
            </a:r>
            <a:r>
              <a:rPr lang="de-AT" b="1" smtClean="0"/>
              <a:t>restricted</a:t>
            </a:r>
            <a:endParaRPr lang="de-AT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3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AT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3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/>
              </a:defRPr>
            </a:lvl1pPr>
          </a:lstStyle>
          <a:p>
            <a:fld id="{837B5F8F-1616-44BB-B8EE-1BD00FE04345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19" name="IFXSHAPE"/>
          <p:cNvSpPr>
            <a:spLocks noGrp="1"/>
          </p:cNvSpPr>
          <p:nvPr>
            <p:ph type="body" idx="17" hasCustomPrompt="1"/>
          </p:nvPr>
        </p:nvSpPr>
        <p:spPr>
          <a:xfrm>
            <a:off x="971500" y="1268412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20" name="IFXSHAPE"/>
          <p:cNvSpPr>
            <a:spLocks noGrp="1"/>
          </p:cNvSpPr>
          <p:nvPr>
            <p:ph type="body" sz="quarter" idx="18" hasCustomPrompt="1"/>
          </p:nvPr>
        </p:nvSpPr>
        <p:spPr>
          <a:xfrm>
            <a:off x="971501" y="1916493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1" name="IFXSHAPE"/>
          <p:cNvSpPr>
            <a:spLocks noGrp="1"/>
          </p:cNvSpPr>
          <p:nvPr>
            <p:ph type="body" sz="quarter" idx="19" hasCustomPrompt="1"/>
          </p:nvPr>
        </p:nvSpPr>
        <p:spPr>
          <a:xfrm>
            <a:off x="971501" y="2564574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2" name="IFXSHAPE"/>
          <p:cNvSpPr>
            <a:spLocks noGrp="1"/>
          </p:cNvSpPr>
          <p:nvPr>
            <p:ph type="body" sz="quarter" idx="20" hasCustomPrompt="1"/>
          </p:nvPr>
        </p:nvSpPr>
        <p:spPr>
          <a:xfrm>
            <a:off x="971501" y="3212655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3" name="IFXSHAPE"/>
          <p:cNvSpPr>
            <a:spLocks noGrp="1"/>
          </p:cNvSpPr>
          <p:nvPr>
            <p:ph type="body" sz="quarter" idx="21" hasCustomPrompt="1"/>
          </p:nvPr>
        </p:nvSpPr>
        <p:spPr>
          <a:xfrm>
            <a:off x="971501" y="3860736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4" name="IFXSHAPE"/>
          <p:cNvSpPr>
            <a:spLocks noGrp="1"/>
          </p:cNvSpPr>
          <p:nvPr>
            <p:ph type="body" sz="quarter" idx="22" hasCustomPrompt="1"/>
          </p:nvPr>
        </p:nvSpPr>
        <p:spPr>
          <a:xfrm>
            <a:off x="971501" y="4508817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8" name="IFXSHAPE"/>
          <p:cNvSpPr>
            <a:spLocks noGrp="1"/>
          </p:cNvSpPr>
          <p:nvPr>
            <p:ph type="body" sz="quarter" idx="23" hasCustomPrompt="1"/>
          </p:nvPr>
        </p:nvSpPr>
        <p:spPr>
          <a:xfrm>
            <a:off x="971501" y="5156898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9" name="IFXSHAPE"/>
          <p:cNvSpPr>
            <a:spLocks noGrp="1"/>
          </p:cNvSpPr>
          <p:nvPr>
            <p:ph type="body" sz="quarter" idx="24" hasCustomPrompt="1"/>
          </p:nvPr>
        </p:nvSpPr>
        <p:spPr>
          <a:xfrm>
            <a:off x="971501" y="5804979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30" name="IFXSHAPE"/>
          <p:cNvSpPr>
            <a:spLocks noGrp="1"/>
          </p:cNvSpPr>
          <p:nvPr>
            <p:ph type="body" idx="28" hasCustomPrompt="1"/>
          </p:nvPr>
        </p:nvSpPr>
        <p:spPr>
          <a:xfrm>
            <a:off x="250825" y="1268412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1" name="IFXSHAPE"/>
          <p:cNvSpPr>
            <a:spLocks noGrp="1"/>
          </p:cNvSpPr>
          <p:nvPr>
            <p:ph type="body" idx="29" hasCustomPrompt="1"/>
          </p:nvPr>
        </p:nvSpPr>
        <p:spPr>
          <a:xfrm>
            <a:off x="250825" y="1916593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2" name="IFXSHAPE"/>
          <p:cNvSpPr>
            <a:spLocks noGrp="1"/>
          </p:cNvSpPr>
          <p:nvPr>
            <p:ph type="body" idx="30" hasCustomPrompt="1"/>
          </p:nvPr>
        </p:nvSpPr>
        <p:spPr>
          <a:xfrm>
            <a:off x="250825" y="2564774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3" name="IFXSHAPE"/>
          <p:cNvSpPr>
            <a:spLocks noGrp="1"/>
          </p:cNvSpPr>
          <p:nvPr>
            <p:ph type="body" idx="31" hasCustomPrompt="1"/>
          </p:nvPr>
        </p:nvSpPr>
        <p:spPr>
          <a:xfrm>
            <a:off x="250825" y="3212955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4" name="IFXSHAPE"/>
          <p:cNvSpPr>
            <a:spLocks noGrp="1"/>
          </p:cNvSpPr>
          <p:nvPr>
            <p:ph type="body" idx="32" hasCustomPrompt="1"/>
          </p:nvPr>
        </p:nvSpPr>
        <p:spPr>
          <a:xfrm>
            <a:off x="250825" y="3861136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5" name="IFXSHAPE"/>
          <p:cNvSpPr>
            <a:spLocks noGrp="1"/>
          </p:cNvSpPr>
          <p:nvPr>
            <p:ph type="body" idx="33" hasCustomPrompt="1"/>
          </p:nvPr>
        </p:nvSpPr>
        <p:spPr>
          <a:xfrm>
            <a:off x="250825" y="4509317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6" name="IFXSHAPE"/>
          <p:cNvSpPr>
            <a:spLocks noGrp="1"/>
          </p:cNvSpPr>
          <p:nvPr>
            <p:ph type="body" idx="34" hasCustomPrompt="1"/>
          </p:nvPr>
        </p:nvSpPr>
        <p:spPr>
          <a:xfrm>
            <a:off x="250825" y="515749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7" name="IFXSHAPE"/>
          <p:cNvSpPr>
            <a:spLocks noGrp="1"/>
          </p:cNvSpPr>
          <p:nvPr>
            <p:ph type="body" idx="35" hasCustomPrompt="1"/>
          </p:nvPr>
        </p:nvSpPr>
        <p:spPr>
          <a:xfrm>
            <a:off x="250825" y="580567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7" name="IFXSHAPE"/>
          <p:cNvSpPr>
            <a:spLocks noGrp="1"/>
          </p:cNvSpPr>
          <p:nvPr>
            <p:ph type="dt" sz="half" idx="3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de-AT" smtClean="0"/>
              <a:t>2018-08-30   </a:t>
            </a:r>
            <a:r>
              <a:rPr lang="de-AT" b="1" smtClean="0"/>
              <a:t>restricted</a:t>
            </a:r>
            <a:endParaRPr lang="de-AT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w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7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AT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5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/>
              </a:defRPr>
            </a:lvl1pPr>
          </a:lstStyle>
          <a:p>
            <a:fld id="{39A65C4B-B67D-4AB1-8369-59520650BA43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424847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6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de-AT" smtClean="0"/>
              <a:t>2018-08-30   </a:t>
            </a:r>
            <a:r>
              <a:rPr lang="de-AT" b="1" smtClean="0"/>
              <a:t>restricted</a:t>
            </a:r>
            <a:endParaRPr lang="de-AT" b="1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AT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/>
              </a:defRPr>
            </a:lvl1pPr>
          </a:lstStyle>
          <a:p>
            <a:fld id="{4624E1E8-3F70-4EA2-B485-381414FA6F9A}" type="slidenum">
              <a:rPr lang="de-AT" smtClean="0"/>
              <a:pPr/>
              <a:t>‹#›</a:t>
            </a:fld>
            <a:endParaRPr lang="de-AT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6857999"/>
          </a:xfrm>
          <a:prstGeom prst="rect">
            <a:avLst/>
          </a:prstGeom>
        </p:spPr>
      </p:pic>
      <p:sp>
        <p:nvSpPr>
          <p:cNvPr id="1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251519" y="1268413"/>
            <a:ext cx="7128769" cy="244792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4800"/>
            </a:lvl1pPr>
          </a:lstStyle>
          <a:p>
            <a:pPr lvl="0"/>
            <a:r>
              <a:rPr lang="en-GB" dirty="0" smtClean="0"/>
              <a:t>Click to enter section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de-AT" smtClean="0"/>
              <a:t>2018-08-30   </a:t>
            </a:r>
            <a:r>
              <a:rPr lang="de-AT" b="1" smtClean="0"/>
              <a:t>restricted</a:t>
            </a:r>
            <a:endParaRPr lang="de-AT" b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Section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AT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/>
              </a:defRPr>
            </a:lvl1pPr>
          </a:lstStyle>
          <a:p>
            <a:fld id="{7734EFC6-B455-4A3E-AA98-2E09C172CCB4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de-AT" smtClean="0"/>
              <a:t>2018-08-30   </a:t>
            </a:r>
            <a:r>
              <a:rPr lang="de-AT" b="1" smtClean="0"/>
              <a:t>restricted</a:t>
            </a:r>
            <a:endParaRPr lang="de-AT" b="1"/>
          </a:p>
        </p:txBody>
      </p:sp>
    </p:spTree>
    <p:extLst>
      <p:ext uri="{BB962C8B-B14F-4D97-AF65-F5344CB8AC3E}">
        <p14:creationId xmlns:p14="http://schemas.microsoft.com/office/powerpoint/2010/main" val="342738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sldNum" sz="quarter" idx="4"/>
          </p:nvPr>
        </p:nvSpPr>
        <p:spPr>
          <a:xfrm>
            <a:off x="8315516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/>
              </a:defRPr>
            </a:lvl1pPr>
          </a:lstStyle>
          <a:p>
            <a:fld id="{ADB02D3D-59CB-4D80-AF2E-EBEB85658AE9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7" name="IFXSHAPE"/>
          <p:cNvSpPr>
            <a:spLocks noGrp="1"/>
          </p:cNvSpPr>
          <p:nvPr>
            <p:ph type="ftr" sz="quarter" idx="3"/>
          </p:nvPr>
        </p:nvSpPr>
        <p:spPr>
          <a:xfrm>
            <a:off x="4283964" y="6553200"/>
            <a:ext cx="576072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AT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" y="6551308"/>
            <a:ext cx="9143959" cy="30479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"/>
            <a:ext cx="9144000" cy="908304"/>
          </a:xfrm>
          <a:prstGeom prst="rect">
            <a:avLst/>
          </a:prstGeom>
        </p:spPr>
      </p:pic>
      <p:sp>
        <p:nvSpPr>
          <p:cNvPr id="12" name="IFXSHAPE"/>
          <p:cNvSpPr>
            <a:spLocks noGrp="1"/>
          </p:cNvSpPr>
          <p:nvPr>
            <p:ph type="title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23" name="IFXSHAPE"/>
          <p:cNvSpPr>
            <a:spLocks noGrp="1"/>
          </p:cNvSpPr>
          <p:nvPr>
            <p:ph type="body" idx="1"/>
          </p:nvPr>
        </p:nvSpPr>
        <p:spPr>
          <a:xfrm>
            <a:off x="250824" y="1268413"/>
            <a:ext cx="8640763" cy="5113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2"/>
          </p:nvPr>
        </p:nvSpPr>
        <p:spPr>
          <a:xfrm>
            <a:off x="250824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de-AT" smtClean="0"/>
              <a:t>2018-08-30   </a:t>
            </a:r>
            <a:r>
              <a:rPr lang="de-AT" b="1" smtClean="0"/>
              <a:t>restricted</a:t>
            </a:r>
            <a:endParaRPr lang="de-AT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1" r:id="rId2"/>
    <p:sldLayoutId id="2147483752" r:id="rId3"/>
    <p:sldLayoutId id="2147483729" r:id="rId4"/>
    <p:sldLayoutId id="2147483730" r:id="rId5"/>
    <p:sldLayoutId id="2147483741" r:id="rId6"/>
    <p:sldLayoutId id="2147483731" r:id="rId7"/>
    <p:sldLayoutId id="2147483742" r:id="rId8"/>
    <p:sldLayoutId id="2147483753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8" r:id="rId1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88000" indent="-288000" algn="l" rtl="0" eaLnBrk="1" fontAlgn="base" hangingPunct="1">
        <a:spcBef>
          <a:spcPts val="0"/>
        </a:spcBef>
        <a:spcAft>
          <a:spcPts val="1200"/>
        </a:spcAft>
        <a:buClr>
          <a:schemeClr val="accent1"/>
        </a:buClr>
        <a:buSzPct val="100000"/>
        <a:buFont typeface="Arial" panose="020B0604020202020204" pitchFamily="34" charset="0"/>
        <a:buChar char="›"/>
        <a:defRPr sz="2000" baseline="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576000" indent="-288000" algn="l" rtl="0" eaLnBrk="1" fontAlgn="base" hangingPunct="1">
        <a:spcBef>
          <a:spcPts val="0"/>
        </a:spcBef>
        <a:spcAft>
          <a:spcPts val="9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2000">
          <a:solidFill>
            <a:schemeClr val="tx1"/>
          </a:solidFill>
          <a:latin typeface="Verdana" pitchFamily="34" charset="0"/>
        </a:defRPr>
      </a:lvl2pPr>
      <a:lvl3pPr marL="864000" indent="-288000" algn="l" rtl="0" eaLnBrk="1" fontAlgn="base" hangingPunct="1"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itchFamily="34" charset="0"/>
        <a:buChar char="–"/>
        <a:defRPr sz="1800" baseline="0">
          <a:solidFill>
            <a:schemeClr val="tx1"/>
          </a:solidFill>
          <a:latin typeface="Verdana" pitchFamily="34" charset="0"/>
        </a:defRPr>
      </a:lvl3pPr>
      <a:lvl4pPr marL="1080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600" baseline="0">
          <a:solidFill>
            <a:schemeClr val="tx1"/>
          </a:solidFill>
          <a:latin typeface="Verdana" pitchFamily="34" charset="0"/>
        </a:defRPr>
      </a:lvl4pPr>
      <a:lvl5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400" baseline="0">
          <a:solidFill>
            <a:schemeClr val="tx1"/>
          </a:solidFill>
          <a:latin typeface="Verdana" pitchFamily="34" charset="0"/>
        </a:defRPr>
      </a:lvl5pPr>
      <a:lvl6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None/>
        <a:defRPr sz="1400" baseline="0">
          <a:solidFill>
            <a:schemeClr val="tx1"/>
          </a:solidFill>
          <a:latin typeface="Verdana" pitchFamily="34" charset="0"/>
        </a:defRPr>
      </a:lvl6pPr>
      <a:lvl7pPr marL="25146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8000" y="5507991"/>
            <a:ext cx="6336000" cy="615553"/>
          </a:xfrm>
        </p:spPr>
        <p:txBody>
          <a:bodyPr/>
          <a:lstStyle/>
          <a:p>
            <a:r>
              <a:rPr lang="de-DE" dirty="0" smtClean="0"/>
              <a:t>Marcel </a:t>
            </a:r>
            <a:r>
              <a:rPr lang="de-DE" dirty="0" err="1" smtClean="0"/>
              <a:t>Judth</a:t>
            </a:r>
            <a:r>
              <a:rPr lang="de-DE" dirty="0"/>
              <a:t> (IFAT FE PV VM5 IC </a:t>
            </a:r>
            <a:r>
              <a:rPr lang="de-DE" dirty="0" smtClean="0"/>
              <a:t>NK)</a:t>
            </a:r>
          </a:p>
          <a:p>
            <a:endParaRPr lang="de-D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8000" y="1534002"/>
            <a:ext cx="6336000" cy="1107996"/>
          </a:xfrm>
        </p:spPr>
        <p:txBody>
          <a:bodyPr/>
          <a:lstStyle/>
          <a:p>
            <a:r>
              <a:rPr lang="de-AT" dirty="0" smtClean="0"/>
              <a:t>Nadelkarte-Bauteilerkennung</a:t>
            </a:r>
            <a:endParaRPr lang="de-A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AT" smtClean="0"/>
              <a:t>- restricted -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595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Vorlage</a:t>
            </a:r>
            <a:r>
              <a:rPr lang="en-US" dirty="0" smtClean="0"/>
              <a:t> </a:t>
            </a:r>
            <a:r>
              <a:rPr lang="en-US" dirty="0" err="1" smtClean="0"/>
              <a:t>erstellen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4EA367-E67B-4F45-9378-64B6CC788E35}" type="slidenum">
              <a:rPr lang="de-AT" smtClean="0"/>
              <a:pPr/>
              <a:t>2</a:t>
            </a:fld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smtClean="0"/>
              <a:t>2018-08-30   </a:t>
            </a:r>
            <a:r>
              <a:rPr lang="de-AT" b="1" smtClean="0"/>
              <a:t>restricted</a:t>
            </a:r>
            <a:endParaRPr lang="de-AT" b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AT"/>
          </a:p>
        </p:txBody>
      </p:sp>
      <p:pic>
        <p:nvPicPr>
          <p:cNvPr id="10" name="Content Placeholder 9"/>
          <p:cNvPicPr>
            <a:picLocks noGrp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82" y="980728"/>
            <a:ext cx="5869036" cy="547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9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Vorlage</a:t>
            </a:r>
            <a:r>
              <a:rPr lang="en-US" dirty="0" smtClean="0"/>
              <a:t> </a:t>
            </a:r>
            <a:r>
              <a:rPr lang="en-US" dirty="0" err="1" smtClean="0"/>
              <a:t>erstellen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4EA367-E67B-4F45-9378-64B6CC788E35}" type="slidenum">
              <a:rPr lang="de-AT" smtClean="0"/>
              <a:pPr/>
              <a:t>3</a:t>
            </a:fld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smtClean="0"/>
              <a:t>2018-08-30   </a:t>
            </a:r>
            <a:r>
              <a:rPr lang="de-AT" b="1" smtClean="0"/>
              <a:t>restricted</a:t>
            </a:r>
            <a:endParaRPr lang="de-AT" b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AT"/>
          </a:p>
        </p:txBody>
      </p:sp>
      <p:pic>
        <p:nvPicPr>
          <p:cNvPr id="14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143" y="1268413"/>
            <a:ext cx="5499714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336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Vorlage</a:t>
            </a:r>
            <a:r>
              <a:rPr lang="en-US" dirty="0" smtClean="0"/>
              <a:t> </a:t>
            </a:r>
            <a:r>
              <a:rPr lang="en-US" dirty="0" err="1" smtClean="0"/>
              <a:t>erstellen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4EA367-E67B-4F45-9378-64B6CC788E35}" type="slidenum">
              <a:rPr lang="de-AT" smtClean="0"/>
              <a:pPr/>
              <a:t>4</a:t>
            </a:fld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smtClean="0"/>
              <a:t>2018-08-30   </a:t>
            </a:r>
            <a:r>
              <a:rPr lang="de-AT" b="1" smtClean="0"/>
              <a:t>restricted</a:t>
            </a:r>
            <a:endParaRPr lang="de-AT" b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AT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161" y="1268413"/>
            <a:ext cx="5489678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918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Vorlage</a:t>
            </a:r>
            <a:r>
              <a:rPr lang="en-US" dirty="0" smtClean="0"/>
              <a:t> </a:t>
            </a:r>
            <a:r>
              <a:rPr lang="en-US" dirty="0" err="1" smtClean="0"/>
              <a:t>erstellen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4EA367-E67B-4F45-9378-64B6CC788E35}" type="slidenum">
              <a:rPr lang="de-AT" smtClean="0"/>
              <a:pPr/>
              <a:t>5</a:t>
            </a:fld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smtClean="0"/>
              <a:t>2018-08-30   </a:t>
            </a:r>
            <a:r>
              <a:rPr lang="de-AT" b="1" smtClean="0"/>
              <a:t>restricted</a:t>
            </a:r>
            <a:endParaRPr lang="de-AT" b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AT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60" y="1268413"/>
            <a:ext cx="556548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28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Bauteil erkennen</a:t>
            </a:r>
            <a:endParaRPr lang="de-AT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4EA367-E67B-4F45-9378-64B6CC788E35}" type="slidenum">
              <a:rPr lang="de-AT" smtClean="0"/>
              <a:pPr/>
              <a:t>6</a:t>
            </a:fld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smtClean="0"/>
              <a:t>2018-08-30   </a:t>
            </a:r>
            <a:r>
              <a:rPr lang="de-AT" b="1" smtClean="0"/>
              <a:t>restricted</a:t>
            </a:r>
            <a:endParaRPr lang="de-AT" b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AT"/>
          </a:p>
        </p:txBody>
      </p:sp>
      <p:pic>
        <p:nvPicPr>
          <p:cNvPr id="8" name="Content Placeholder 7"/>
          <p:cNvPicPr>
            <a:picLocks noGrp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619325" y="1452377"/>
            <a:ext cx="5905351" cy="449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Bauteil erkennen</a:t>
            </a:r>
            <a:endParaRPr lang="de-AT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4EA367-E67B-4F45-9378-64B6CC788E35}" type="slidenum">
              <a:rPr lang="de-AT" smtClean="0"/>
              <a:pPr/>
              <a:t>7</a:t>
            </a:fld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smtClean="0"/>
              <a:t>2018-08-30   </a:t>
            </a:r>
            <a:r>
              <a:rPr lang="de-AT" b="1" smtClean="0"/>
              <a:t>restricted</a:t>
            </a:r>
            <a:endParaRPr lang="de-AT" b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AT"/>
          </a:p>
        </p:txBody>
      </p:sp>
      <p:pic>
        <p:nvPicPr>
          <p:cNvPr id="10" name="Content Placeholder 9"/>
          <p:cNvPicPr>
            <a:picLocks noGrp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59773" y="1560757"/>
            <a:ext cx="7224455" cy="45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0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</p:tagLst>
</file>

<file path=ppt/theme/theme1.xml><?xml version="1.0" encoding="utf-8"?>
<a:theme xmlns:a="http://schemas.openxmlformats.org/drawingml/2006/main" name="Blank">
  <a:themeElements>
    <a:clrScheme name="IFX Neues Design 2015">
      <a:dk1>
        <a:srgbClr val="000000"/>
      </a:dk1>
      <a:lt1>
        <a:srgbClr val="FFFFFF"/>
      </a:lt1>
      <a:dk2>
        <a:srgbClr val="84B6A7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ctr" anchorCtr="0">
        <a:spAutoFit/>
      </a:bodyPr>
      <a:lstStyle>
        <a:defPPr marL="285750" marR="0" indent="-28575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Arial" panose="020B0604020202020204" pitchFamily="34" charset="0"/>
          <a:buChar char="›"/>
          <a:tabLst/>
          <a:defRPr sz="1400" kern="0" dirty="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1" id="{578CD14D-5E1D-4816-99FA-9D81ADCC3911}" vid="{75342F81-6976-43D7-8068-92D404231D2F}"/>
    </a:ext>
  </a:extLst>
</a:theme>
</file>

<file path=ppt/theme/theme2.xml><?xml version="1.0" encoding="utf-8"?>
<a:theme xmlns:a="http://schemas.openxmlformats.org/drawingml/2006/main" name="Larissa-Design">
  <a:themeElements>
    <a:clrScheme name="IFX Neues Design 2015">
      <a:dk1>
        <a:srgbClr val="000000"/>
      </a:dk1>
      <a:lt1>
        <a:srgbClr val="FFFFFF"/>
      </a:lt1>
      <a:dk2>
        <a:srgbClr val="000000"/>
      </a:dk2>
      <a:lt2>
        <a:srgbClr val="928285"/>
      </a:lt2>
      <a:accent1>
        <a:srgbClr val="E30034"/>
      </a:accent1>
      <a:accent2>
        <a:srgbClr val="E9E6E6"/>
      </a:accent2>
      <a:accent3>
        <a:srgbClr val="9BC3B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222</Words>
  <Application>Microsoft Office PowerPoint</Application>
  <PresentationFormat>On-screen Show (4:3)</PresentationFormat>
  <Paragraphs>59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Blank</vt:lpstr>
      <vt:lpstr>Nadelkarte-Bauteilerkennung</vt:lpstr>
      <vt:lpstr>Vorlage erstellen</vt:lpstr>
      <vt:lpstr>Vorlage erstellen</vt:lpstr>
      <vt:lpstr>Vorlage erstellen</vt:lpstr>
      <vt:lpstr>Vorlage erstellen</vt:lpstr>
      <vt:lpstr>Bauteil erkennen</vt:lpstr>
      <vt:lpstr>Bauteil erkennen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2018-08-30T05:22:54Z</dcterms:created>
  <dcterms:modified xsi:type="dcterms:W3CDTF">2018-08-30T13:23:25Z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TemplateVersion">
    <vt:lpwstr>v.02.00.01-2016-05-01</vt:lpwstr>
  </property>
</Properties>
</file>