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D1234CA0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57" r:id="rId3"/>
    <p:sldId id="283" r:id="rId4"/>
    <p:sldId id="284" r:id="rId5"/>
    <p:sldId id="285" r:id="rId6"/>
    <p:sldId id="266" r:id="rId7"/>
  </p:sldIdLst>
  <p:sldSz cx="9144000" cy="5143500" type="screen16x9"/>
  <p:notesSz cx="6858000" cy="9144000"/>
  <p:embeddedFontLst>
    <p:embeddedFont>
      <p:font typeface="Abel" panose="020B0604020202020204" charset="0"/>
      <p:regular r:id="rId9"/>
    </p:embeddedFont>
    <p:embeddedFont>
      <p:font typeface="Roboto Slab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3C54EF-2D1E-4882-B96C-A0D16B3E2320}">
  <a:tblStyle styleId="{323C54EF-2D1E-4882-B96C-A0D16B3E23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319" y="-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Aufgabenstellung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4999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Aufgabenstellung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9470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Aufgabenstellung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387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Shape 7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0" t="0" r="0" b="0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0" t="0" r="0" b="0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Shape 2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0" t="0" r="0" b="0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0" t="0" r="0" b="0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0" t="0" r="0" b="0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Shape 25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0" t="0" r="0" b="0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0" t="0" r="0" b="0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0" t="0" r="0" b="0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0" t="0" r="0" b="0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0" t="0" r="0" b="0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D1234CA0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ctrTitle"/>
          </p:nvPr>
        </p:nvSpPr>
        <p:spPr>
          <a:xfrm>
            <a:off x="582102" y="1025578"/>
            <a:ext cx="797978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6000" dirty="0"/>
              <a:t>Wafer-Test</a:t>
            </a:r>
            <a:br>
              <a:rPr lang="de-AT" dirty="0"/>
            </a:br>
            <a:r>
              <a:rPr lang="de-AT" dirty="0"/>
              <a:t> Marcel Judth</a:t>
            </a: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2D02260-8B0D-4608-8F8F-7FD58C6E5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318" y="3107143"/>
            <a:ext cx="3197359" cy="139903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3600" dirty="0"/>
              <a:t>Aufgabenstellung</a:t>
            </a:r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942974" y="1352550"/>
            <a:ext cx="6244963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AT" dirty="0"/>
              <a:t>Microchips auf Wafer-Ebene auf Funktionalität zu testen</a:t>
            </a:r>
            <a:endParaRPr lang="de-AT" sz="1400" dirty="0"/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de-AT"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AT" sz="2400" dirty="0"/>
              <a:t>Was ist ein Wafer?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AT" sz="1400" dirty="0"/>
              <a:t>Kreisförmige Grundplatte für elektronische Bauelemente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400" dirty="0"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3" name="Grafik 12" descr="cid:image002.png@01D3C50B.D1234CA0">
            <a:extLst>
              <a:ext uri="{FF2B5EF4-FFF2-40B4-BE49-F238E27FC236}">
                <a16:creationId xmlns:a16="http://schemas.microsoft.com/office/drawing/2014/main" id="{A8ECAB3E-5679-4220-A1D6-CA4793A1EB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835" y="2956860"/>
            <a:ext cx="6660330" cy="2128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3600" dirty="0"/>
              <a:t>Aufgabenbereiche</a:t>
            </a:r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933547" y="1651325"/>
            <a:ext cx="6244963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de-AT" sz="1800"/>
              <a:t>Nadelkarte optisch </a:t>
            </a:r>
            <a:r>
              <a:rPr lang="de-AT" sz="1800" dirty="0"/>
              <a:t>erkennen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de-AT" sz="1800" dirty="0"/>
              <a:t>Bauteile identifizieren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de-AT" sz="1800" dirty="0"/>
              <a:t>Informationen in eine Datenbank speichern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de-AT" sz="1800" dirty="0"/>
              <a:t>Mechanik muss aufgebaut werden (Kamera, Halterung, usw.)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de-AT" sz="1800" dirty="0"/>
          </a:p>
          <a:p>
            <a:pPr marL="285750" indent="-285750">
              <a:buClr>
                <a:schemeClr val="dk1"/>
              </a:buClr>
              <a:buSzPts val="1100"/>
            </a:pPr>
            <a:endParaRPr lang="de-AT" sz="1400" dirty="0"/>
          </a:p>
          <a:p>
            <a:pPr marL="285750" indent="-285750">
              <a:buClr>
                <a:schemeClr val="dk1"/>
              </a:buClr>
              <a:buSzPts val="1100"/>
            </a:pPr>
            <a:endParaRPr lang="de-AT" sz="1400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400" dirty="0"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47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3600" dirty="0"/>
              <a:t>Ablauf</a:t>
            </a:r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86413" y="1208266"/>
            <a:ext cx="6244963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de-AT" sz="1400" dirty="0"/>
              <a:t>Nadelkarte einspannen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de-AT" sz="1400" dirty="0"/>
              <a:t>Kamera über Nadelkarte positionieren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de-AT" sz="1400" dirty="0"/>
              <a:t>Barcode scannen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de-AT" sz="1400" dirty="0"/>
              <a:t>Referenzbild und Bauteilliste laden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de-AT" sz="1400" dirty="0"/>
              <a:t>Bild mit aktuellem Zustand vergleichen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de-AT" sz="1400" dirty="0"/>
              <a:t>Zu tauschenden Bauteile werden entfernt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de-AT" sz="1400" dirty="0"/>
              <a:t>Bild mit aktuellem Zustand vergleichen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de-AT" sz="1400" dirty="0"/>
              <a:t>Bauteile werden markiert und in die Datenbank eingetragen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de-AT" sz="1400" dirty="0"/>
              <a:t>Zusammensetzung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de-AT" sz="1400" dirty="0"/>
              <a:t>Ausgangskontrolle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de-AT" sz="1400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400" dirty="0"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088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3600" dirty="0"/>
              <a:t>Software</a:t>
            </a:r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86413" y="1208266"/>
            <a:ext cx="6244963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de-AT" sz="1400" dirty="0"/>
              <a:t>Bildvergleich Algorithmus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de-AT" sz="1400" dirty="0"/>
              <a:t>Vergleich der Bilder von Kamera mit Bauteilliste der Nadelkarte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de-AT" sz="1400" dirty="0"/>
              <a:t>Datenbank mit Historie 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de-AT" sz="1400" dirty="0"/>
              <a:t>Bauteile im Nachhinein auswerten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400" dirty="0"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461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 idx="4294967295"/>
          </p:nvPr>
        </p:nvSpPr>
        <p:spPr>
          <a:xfrm>
            <a:off x="21949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b="0" dirty="0">
                <a:solidFill>
                  <a:srgbClr val="073763"/>
                </a:solidFill>
              </a:rPr>
              <a:t>Danke f</a:t>
            </a:r>
            <a:r>
              <a:rPr lang="de-AT" dirty="0">
                <a:solidFill>
                  <a:srgbClr val="073763"/>
                </a:solidFill>
              </a:rPr>
              <a:t>ür Ihre Aufmerksamkeit</a:t>
            </a:r>
            <a:endParaRPr dirty="0">
              <a:solidFill>
                <a:srgbClr val="073763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Bildschirmpräsentation (16:9)</PresentationFormat>
  <Paragraphs>38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Abel</vt:lpstr>
      <vt:lpstr>Roboto Slab</vt:lpstr>
      <vt:lpstr>Wingdings</vt:lpstr>
      <vt:lpstr>York template</vt:lpstr>
      <vt:lpstr>Wafer-Test  Marcel Judth</vt:lpstr>
      <vt:lpstr>Aufgabenstellung</vt:lpstr>
      <vt:lpstr>Aufgabenbereiche</vt:lpstr>
      <vt:lpstr>Ablauf</vt:lpstr>
      <vt:lpstr>Software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Wafer-Test  Marcel Judth</dc:title>
  <cp:lastModifiedBy>Marcel Judth</cp:lastModifiedBy>
  <cp:revision>26</cp:revision>
  <dcterms:modified xsi:type="dcterms:W3CDTF">2018-06-28T07:38:07Z</dcterms:modified>
</cp:coreProperties>
</file>