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386800" cy="30279975"/>
  <p:notesSz cx="6858000" cy="9144000"/>
  <p:defaultTextStyle>
    <a:defPPr>
      <a:defRPr lang="de-DE"/>
    </a:defPPr>
    <a:lvl1pPr marL="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600" autoAdjust="0"/>
  </p:normalViewPr>
  <p:slideViewPr>
    <p:cSldViewPr>
      <p:cViewPr varScale="1">
        <p:scale>
          <a:sx n="26" d="100"/>
          <a:sy n="26" d="100"/>
        </p:scale>
        <p:origin x="4734" y="168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71F48-25E5-4980-9B4D-B2D5238249AA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238BE-4803-4209-8E8E-FACF275290E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12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6420"/>
            <a:ext cx="18178780" cy="64905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243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996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1212605"/>
            <a:ext cx="4812030" cy="258361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340" y="1212605"/>
            <a:ext cx="14079643" cy="258361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95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09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410" y="19457690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286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340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1623" y="7065330"/>
            <a:ext cx="9445837" cy="19983384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7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419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19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50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56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585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5" y="1205594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31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13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232" tIns="147616" rIns="295232" bIns="14761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7065330"/>
            <a:ext cx="19248120" cy="19983384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ADF9-9805-4B78-BF68-70EAAC872813}" type="datetimeFigureOut">
              <a:rPr lang="de-AT" smtClean="0"/>
              <a:t>12.11.2018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163C-E0E4-43A8-AA51-8D2E8EDF986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469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323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121" indent="-110712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763" indent="-92260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40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566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727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889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5051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1212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7374" indent="-738081" algn="l" defTabSz="2952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" y="165508"/>
            <a:ext cx="20702511" cy="2898135"/>
          </a:xfrm>
          <a:prstGeom prst="rect">
            <a:avLst/>
          </a:prstGeom>
        </p:spPr>
      </p:pic>
      <p:sp>
        <p:nvSpPr>
          <p:cNvPr id="6" name="Rechteck 9">
            <a:extLst>
              <a:ext uri="{FF2B5EF4-FFF2-40B4-BE49-F238E27FC236}">
                <a16:creationId xmlns:a16="http://schemas.microsoft.com/office/drawing/2014/main" id="{6023C1A9-CD29-4D0D-95A3-67601FA1C0FA}"/>
              </a:ext>
            </a:extLst>
          </p:cNvPr>
          <p:cNvSpPr/>
          <p:nvPr/>
        </p:nvSpPr>
        <p:spPr>
          <a:xfrm>
            <a:off x="476648" y="3190305"/>
            <a:ext cx="20902221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2000" b="1" dirty="0"/>
              <a:t>{{ Titel }}</a:t>
            </a:r>
          </a:p>
          <a:p>
            <a:endParaRPr lang="de-AT" sz="12000" dirty="0"/>
          </a:p>
        </p:txBody>
      </p:sp>
      <p:sp>
        <p:nvSpPr>
          <p:cNvPr id="8" name="Rechteck 9">
            <a:extLst>
              <a:ext uri="{FF2B5EF4-FFF2-40B4-BE49-F238E27FC236}">
                <a16:creationId xmlns:a16="http://schemas.microsoft.com/office/drawing/2014/main" id="{0C4DEF5C-8261-4AC1-9FBA-BFA49C054494}"/>
              </a:ext>
            </a:extLst>
          </p:cNvPr>
          <p:cNvSpPr/>
          <p:nvPr/>
        </p:nvSpPr>
        <p:spPr>
          <a:xfrm>
            <a:off x="360041" y="28667917"/>
            <a:ext cx="2054218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8800" b="1" dirty="0"/>
              <a:t>Diplomarbeit 2018/19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D95362-BDB4-406F-A226-BD6E4D96808D}"/>
              </a:ext>
            </a:extLst>
          </p:cNvPr>
          <p:cNvSpPr/>
          <p:nvPr/>
        </p:nvSpPr>
        <p:spPr>
          <a:xfrm>
            <a:off x="1010913" y="10785691"/>
            <a:ext cx="19833689" cy="62478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10000" b="1" i="1" dirty="0"/>
              <a:t>{{ frei positioniert am Plakat</a:t>
            </a:r>
          </a:p>
          <a:p>
            <a:r>
              <a:rPr lang="de-DE" sz="10000" b="1" i="1" dirty="0"/>
              <a:t>Unternehmenslogo oder Firmenwortlaut }}</a:t>
            </a:r>
          </a:p>
          <a:p>
            <a:endParaRPr lang="de-AT" sz="100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7794EA-5690-4F00-92C7-D31980E23AE8}"/>
              </a:ext>
            </a:extLst>
          </p:cNvPr>
          <p:cNvSpPr/>
          <p:nvPr/>
        </p:nvSpPr>
        <p:spPr>
          <a:xfrm>
            <a:off x="12606127" y="28667917"/>
            <a:ext cx="878067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8800" b="1" dirty="0"/>
              <a:t>[5AHIFS | 5BHIFS ]</a:t>
            </a:r>
          </a:p>
        </p:txBody>
      </p:sp>
      <p:sp>
        <p:nvSpPr>
          <p:cNvPr id="11" name="Rechteck 9">
            <a:extLst>
              <a:ext uri="{FF2B5EF4-FFF2-40B4-BE49-F238E27FC236}">
                <a16:creationId xmlns:a16="http://schemas.microsoft.com/office/drawing/2014/main" id="{2F357C3C-3EB1-4497-9651-7D6523D21C2D}"/>
              </a:ext>
            </a:extLst>
          </p:cNvPr>
          <p:cNvSpPr/>
          <p:nvPr/>
        </p:nvSpPr>
        <p:spPr>
          <a:xfrm>
            <a:off x="254391" y="25570994"/>
            <a:ext cx="20647829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de-DE" sz="10000" b="1" dirty="0"/>
              <a:t>{{ Diplomand(en) }}</a:t>
            </a:r>
          </a:p>
          <a:p>
            <a:pPr algn="r"/>
            <a:endParaRPr lang="de-AT" sz="10000" dirty="0"/>
          </a:p>
        </p:txBody>
      </p:sp>
    </p:spTree>
    <p:extLst>
      <p:ext uri="{BB962C8B-B14F-4D97-AF65-F5344CB8AC3E}">
        <p14:creationId xmlns:p14="http://schemas.microsoft.com/office/powerpoint/2010/main" val="186674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Achim</dc:creator>
  <cp:lastModifiedBy>Achim Karasek</cp:lastModifiedBy>
  <cp:revision>18</cp:revision>
  <dcterms:created xsi:type="dcterms:W3CDTF">2013-12-13T14:18:43Z</dcterms:created>
  <dcterms:modified xsi:type="dcterms:W3CDTF">2018-11-12T17:41:37Z</dcterms:modified>
</cp:coreProperties>
</file>