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600" autoAdjust="0"/>
  </p:normalViewPr>
  <p:slideViewPr>
    <p:cSldViewPr>
      <p:cViewPr>
        <p:scale>
          <a:sx n="100" d="100"/>
          <a:sy n="100" d="100"/>
        </p:scale>
        <p:origin x="-3996" y="-1414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1F48-25E5-4980-9B4D-B2D5238249AA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38BE-4803-4209-8E8E-FACF275290E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4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8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5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8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DF9-9805-4B78-BF68-70EAAC87281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165508"/>
            <a:ext cx="20702511" cy="2898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E7F07-C7D6-409D-91EF-0F6F10D290EF}"/>
              </a:ext>
            </a:extLst>
          </p:cNvPr>
          <p:cNvSpPr txBox="1"/>
          <p:nvPr/>
        </p:nvSpPr>
        <p:spPr>
          <a:xfrm>
            <a:off x="14627193" y="29620192"/>
            <a:ext cx="675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© 2019 – Informatikabteilung der HTL Villach</a:t>
            </a:r>
          </a:p>
        </p:txBody>
      </p:sp>
    </p:spTree>
    <p:extLst>
      <p:ext uri="{BB962C8B-B14F-4D97-AF65-F5344CB8AC3E}">
        <p14:creationId xmlns:p14="http://schemas.microsoft.com/office/powerpoint/2010/main" val="186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</dc:creator>
  <cp:lastModifiedBy>Achim Karasek</cp:lastModifiedBy>
  <cp:revision>15</cp:revision>
  <dcterms:created xsi:type="dcterms:W3CDTF">2013-12-13T14:18:43Z</dcterms:created>
  <dcterms:modified xsi:type="dcterms:W3CDTF">2018-11-13T08:22:41Z</dcterms:modified>
</cp:coreProperties>
</file>