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70" r:id="rId2"/>
  </p:sldIdLst>
  <p:sldSz cx="30240288" cy="21383625"/>
  <p:notesSz cx="6858000" cy="9144000"/>
  <p:defaultTextStyle>
    <a:defPPr>
      <a:defRPr lang="de-DE"/>
    </a:defPPr>
    <a:lvl1pPr marL="0" algn="l" defTabSz="2477892" rtl="0" eaLnBrk="1" latinLnBrk="0" hangingPunct="1">
      <a:defRPr sz="4878" kern="1200">
        <a:solidFill>
          <a:schemeClr val="tx1"/>
        </a:solidFill>
        <a:latin typeface="+mn-lt"/>
        <a:ea typeface="+mn-ea"/>
        <a:cs typeface="+mn-cs"/>
      </a:defRPr>
    </a:lvl1pPr>
    <a:lvl2pPr marL="1238946" algn="l" defTabSz="2477892" rtl="0" eaLnBrk="1" latinLnBrk="0" hangingPunct="1">
      <a:defRPr sz="4878" kern="1200">
        <a:solidFill>
          <a:schemeClr val="tx1"/>
        </a:solidFill>
        <a:latin typeface="+mn-lt"/>
        <a:ea typeface="+mn-ea"/>
        <a:cs typeface="+mn-cs"/>
      </a:defRPr>
    </a:lvl2pPr>
    <a:lvl3pPr marL="2477892" algn="l" defTabSz="2477892" rtl="0" eaLnBrk="1" latinLnBrk="0" hangingPunct="1">
      <a:defRPr sz="4878" kern="1200">
        <a:solidFill>
          <a:schemeClr val="tx1"/>
        </a:solidFill>
        <a:latin typeface="+mn-lt"/>
        <a:ea typeface="+mn-ea"/>
        <a:cs typeface="+mn-cs"/>
      </a:defRPr>
    </a:lvl3pPr>
    <a:lvl4pPr marL="3716841" algn="l" defTabSz="2477892" rtl="0" eaLnBrk="1" latinLnBrk="0" hangingPunct="1">
      <a:defRPr sz="4878" kern="1200">
        <a:solidFill>
          <a:schemeClr val="tx1"/>
        </a:solidFill>
        <a:latin typeface="+mn-lt"/>
        <a:ea typeface="+mn-ea"/>
        <a:cs typeface="+mn-cs"/>
      </a:defRPr>
    </a:lvl4pPr>
    <a:lvl5pPr marL="4955787" algn="l" defTabSz="2477892" rtl="0" eaLnBrk="1" latinLnBrk="0" hangingPunct="1">
      <a:defRPr sz="4878" kern="1200">
        <a:solidFill>
          <a:schemeClr val="tx1"/>
        </a:solidFill>
        <a:latin typeface="+mn-lt"/>
        <a:ea typeface="+mn-ea"/>
        <a:cs typeface="+mn-cs"/>
      </a:defRPr>
    </a:lvl5pPr>
    <a:lvl6pPr marL="6194733" algn="l" defTabSz="2477892" rtl="0" eaLnBrk="1" latinLnBrk="0" hangingPunct="1">
      <a:defRPr sz="4878" kern="1200">
        <a:solidFill>
          <a:schemeClr val="tx1"/>
        </a:solidFill>
        <a:latin typeface="+mn-lt"/>
        <a:ea typeface="+mn-ea"/>
        <a:cs typeface="+mn-cs"/>
      </a:defRPr>
    </a:lvl6pPr>
    <a:lvl7pPr marL="7433679" algn="l" defTabSz="2477892" rtl="0" eaLnBrk="1" latinLnBrk="0" hangingPunct="1">
      <a:defRPr sz="4878" kern="1200">
        <a:solidFill>
          <a:schemeClr val="tx1"/>
        </a:solidFill>
        <a:latin typeface="+mn-lt"/>
        <a:ea typeface="+mn-ea"/>
        <a:cs typeface="+mn-cs"/>
      </a:defRPr>
    </a:lvl7pPr>
    <a:lvl8pPr marL="8672625" algn="l" defTabSz="2477892" rtl="0" eaLnBrk="1" latinLnBrk="0" hangingPunct="1">
      <a:defRPr sz="4878" kern="1200">
        <a:solidFill>
          <a:schemeClr val="tx1"/>
        </a:solidFill>
        <a:latin typeface="+mn-lt"/>
        <a:ea typeface="+mn-ea"/>
        <a:cs typeface="+mn-cs"/>
      </a:defRPr>
    </a:lvl8pPr>
    <a:lvl9pPr marL="9911573" algn="l" defTabSz="2477892" rtl="0" eaLnBrk="1" latinLnBrk="0" hangingPunct="1">
      <a:defRPr sz="48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7" d="100"/>
          <a:sy n="37" d="100"/>
        </p:scale>
        <p:origin x="13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5B091-D9D5-42EE-8B41-2CDA2CD2D083}" type="datetimeFigureOut">
              <a:rPr lang="de-AT" smtClean="0"/>
              <a:t>13.11.2018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4B951-774E-4B66-9A5A-5F5BBD090C4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053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3499590"/>
            <a:ext cx="25704245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11231355"/>
            <a:ext cx="22680216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73BE-1AE1-443F-9C99-228E5BD1C137}" type="datetimeFigureOut">
              <a:rPr lang="de-AT" smtClean="0"/>
              <a:t>13.11.2018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BF20-7AB6-47FC-A51F-25E4521D26F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843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73BE-1AE1-443F-9C99-228E5BD1C137}" type="datetimeFigureOut">
              <a:rPr lang="de-AT" smtClean="0"/>
              <a:t>13.11.2018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BF20-7AB6-47FC-A51F-25E4521D26F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99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1138480"/>
            <a:ext cx="6520562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1138480"/>
            <a:ext cx="19183683" cy="181216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73BE-1AE1-443F-9C99-228E5BD1C137}" type="datetimeFigureOut">
              <a:rPr lang="de-AT" smtClean="0"/>
              <a:t>13.11.2018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BF20-7AB6-47FC-A51F-25E4521D26F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56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73BE-1AE1-443F-9C99-228E5BD1C137}" type="datetimeFigureOut">
              <a:rPr lang="de-AT" smtClean="0"/>
              <a:t>13.11.2018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BF20-7AB6-47FC-A51F-25E4521D26F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44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5331063"/>
            <a:ext cx="26082248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14310205"/>
            <a:ext cx="26082248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73BE-1AE1-443F-9C99-228E5BD1C137}" type="datetimeFigureOut">
              <a:rPr lang="de-AT" smtClean="0"/>
              <a:t>13.11.2018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BF20-7AB6-47FC-A51F-25E4521D26F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1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5692400"/>
            <a:ext cx="12852122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5692400"/>
            <a:ext cx="12852122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73BE-1AE1-443F-9C99-228E5BD1C137}" type="datetimeFigureOut">
              <a:rPr lang="de-AT" smtClean="0"/>
              <a:t>13.11.2018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BF20-7AB6-47FC-A51F-25E4521D26F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991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1138485"/>
            <a:ext cx="26082248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5241960"/>
            <a:ext cx="12793057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7810963"/>
            <a:ext cx="12793057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5241960"/>
            <a:ext cx="12856061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7810963"/>
            <a:ext cx="12856061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73BE-1AE1-443F-9C99-228E5BD1C137}" type="datetimeFigureOut">
              <a:rPr lang="de-AT" smtClean="0"/>
              <a:t>13.11.2018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BF20-7AB6-47FC-A51F-25E4521D26F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486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73BE-1AE1-443F-9C99-228E5BD1C137}" type="datetimeFigureOut">
              <a:rPr lang="de-AT" smtClean="0"/>
              <a:t>13.11.2018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BF20-7AB6-47FC-A51F-25E4521D26F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055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73BE-1AE1-443F-9C99-228E5BD1C137}" type="datetimeFigureOut">
              <a:rPr lang="de-AT" smtClean="0"/>
              <a:t>13.11.2018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BF20-7AB6-47FC-A51F-25E4521D26F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43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1425575"/>
            <a:ext cx="9753280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3078850"/>
            <a:ext cx="15309146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6415088"/>
            <a:ext cx="9753280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73BE-1AE1-443F-9C99-228E5BD1C137}" type="datetimeFigureOut">
              <a:rPr lang="de-AT" smtClean="0"/>
              <a:t>13.11.2018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BF20-7AB6-47FC-A51F-25E4521D26F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888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1425575"/>
            <a:ext cx="9753280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3078850"/>
            <a:ext cx="15309146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6415088"/>
            <a:ext cx="9753280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73BE-1AE1-443F-9C99-228E5BD1C137}" type="datetimeFigureOut">
              <a:rPr lang="de-AT" smtClean="0"/>
              <a:t>13.11.2018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BF20-7AB6-47FC-A51F-25E4521D26F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528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1138485"/>
            <a:ext cx="26082248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5692400"/>
            <a:ext cx="26082248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19819457"/>
            <a:ext cx="6804065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C73BE-1AE1-443F-9C99-228E5BD1C137}" type="datetimeFigureOut">
              <a:rPr lang="de-AT" smtClean="0"/>
              <a:t>13.11.2018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19819457"/>
            <a:ext cx="10206097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19819457"/>
            <a:ext cx="6804065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0BF20-7AB6-47FC-A51F-25E4521D26F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735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25" y="259645"/>
            <a:ext cx="29340757" cy="15010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812" y="94962"/>
            <a:ext cx="3468969" cy="19512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780FB9-36DF-4827-89DB-A7985E439AD8}"/>
              </a:ext>
            </a:extLst>
          </p:cNvPr>
          <p:cNvSpPr txBox="1"/>
          <p:nvPr/>
        </p:nvSpPr>
        <p:spPr>
          <a:xfrm>
            <a:off x="23188955" y="20600760"/>
            <a:ext cx="6759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© 2019 – Informatikabteilung der HTL Villach</a:t>
            </a:r>
          </a:p>
        </p:txBody>
      </p:sp>
    </p:spTree>
    <p:extLst>
      <p:ext uri="{BB962C8B-B14F-4D97-AF65-F5344CB8AC3E}">
        <p14:creationId xmlns:p14="http://schemas.microsoft.com/office/powerpoint/2010/main" val="249133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Achim Karasek</dc:creator>
  <cp:lastModifiedBy>Achim Karasek</cp:lastModifiedBy>
  <cp:revision>26</cp:revision>
  <dcterms:created xsi:type="dcterms:W3CDTF">2015-12-10T15:01:39Z</dcterms:created>
  <dcterms:modified xsi:type="dcterms:W3CDTF">2018-11-13T08:23:05Z</dcterms:modified>
</cp:coreProperties>
</file>