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6800" cy="30279975"/>
  <p:notesSz cx="6858000" cy="9144000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600" autoAdjust="0"/>
  </p:normalViewPr>
  <p:slideViewPr>
    <p:cSldViewPr>
      <p:cViewPr varScale="1">
        <p:scale>
          <a:sx n="21" d="100"/>
          <a:sy n="21" d="100"/>
        </p:scale>
        <p:origin x="1519" y="21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71F48-25E5-4980-9B4D-B2D5238249AA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238BE-4803-4209-8E8E-FACF275290E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12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243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996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95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9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286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7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50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56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8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31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3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ADF9-9805-4B78-BF68-70EAAC872813}" type="datetimeFigureOut">
              <a:rPr lang="de-AT" smtClean="0"/>
              <a:t>20.11.2018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163C-E0E4-43A8-AA51-8D2E8EDF98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69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-50000" r="-8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" y="165508"/>
            <a:ext cx="20702511" cy="2898135"/>
          </a:xfrm>
          <a:prstGeom prst="rect">
            <a:avLst/>
          </a:prstGeom>
        </p:spPr>
      </p:pic>
      <p:sp>
        <p:nvSpPr>
          <p:cNvPr id="6" name="Rechteck 9">
            <a:extLst>
              <a:ext uri="{FF2B5EF4-FFF2-40B4-BE49-F238E27FC236}">
                <a16:creationId xmlns:a16="http://schemas.microsoft.com/office/drawing/2014/main" id="{6023C1A9-CD29-4D0D-95A3-67601FA1C0FA}"/>
              </a:ext>
            </a:extLst>
          </p:cNvPr>
          <p:cNvSpPr/>
          <p:nvPr/>
        </p:nvSpPr>
        <p:spPr>
          <a:xfrm>
            <a:off x="476648" y="3190305"/>
            <a:ext cx="20902221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2000" b="1" dirty="0"/>
              <a:t>Automatisierte visuelle Bauteilerkennung auf Nadelkarten	 </a:t>
            </a:r>
          </a:p>
          <a:p>
            <a:endParaRPr lang="de-AT" sz="12000" dirty="0"/>
          </a:p>
        </p:txBody>
      </p:sp>
      <p:sp>
        <p:nvSpPr>
          <p:cNvPr id="8" name="Rechteck 9">
            <a:extLst>
              <a:ext uri="{FF2B5EF4-FFF2-40B4-BE49-F238E27FC236}">
                <a16:creationId xmlns:a16="http://schemas.microsoft.com/office/drawing/2014/main" id="{0C4DEF5C-8261-4AC1-9FBA-BFA49C054494}"/>
              </a:ext>
            </a:extLst>
          </p:cNvPr>
          <p:cNvSpPr/>
          <p:nvPr/>
        </p:nvSpPr>
        <p:spPr>
          <a:xfrm>
            <a:off x="360041" y="28667917"/>
            <a:ext cx="2054218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8800" b="1" dirty="0"/>
              <a:t>Diplomarbeit 2018/19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7794EA-5690-4F00-92C7-D31980E23AE8}"/>
              </a:ext>
            </a:extLst>
          </p:cNvPr>
          <p:cNvSpPr/>
          <p:nvPr/>
        </p:nvSpPr>
        <p:spPr>
          <a:xfrm>
            <a:off x="12606127" y="28667917"/>
            <a:ext cx="878067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e-DE" sz="8800" b="1" dirty="0"/>
              <a:t>5AHIFS </a:t>
            </a:r>
          </a:p>
        </p:txBody>
      </p:sp>
      <p:sp>
        <p:nvSpPr>
          <p:cNvPr id="11" name="Rechteck 9">
            <a:extLst>
              <a:ext uri="{FF2B5EF4-FFF2-40B4-BE49-F238E27FC236}">
                <a16:creationId xmlns:a16="http://schemas.microsoft.com/office/drawing/2014/main" id="{2F357C3C-3EB1-4497-9651-7D6523D21C2D}"/>
              </a:ext>
            </a:extLst>
          </p:cNvPr>
          <p:cNvSpPr/>
          <p:nvPr/>
        </p:nvSpPr>
        <p:spPr>
          <a:xfrm>
            <a:off x="254391" y="25570994"/>
            <a:ext cx="2064782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e-DE" sz="10000" b="1" dirty="0"/>
              <a:t>Judth Marcel</a:t>
            </a:r>
          </a:p>
          <a:p>
            <a:pPr algn="r"/>
            <a:endParaRPr lang="de-AT" sz="10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715094-045A-44EF-AFB7-2F4097F72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456" y="7597109"/>
            <a:ext cx="9140849" cy="4031115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64B9E2E-97DA-4A38-80F6-961999F5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121" y="11827619"/>
            <a:ext cx="15768020" cy="14687055"/>
          </a:xfrm>
          <a:prstGeom prst="rect">
            <a:avLst/>
          </a:prstGeom>
          <a:noFill/>
          <a:ln>
            <a:noFill/>
          </a:ln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74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Achim</dc:creator>
  <cp:lastModifiedBy>Marcel Judth</cp:lastModifiedBy>
  <cp:revision>25</cp:revision>
  <dcterms:created xsi:type="dcterms:W3CDTF">2013-12-13T14:18:43Z</dcterms:created>
  <dcterms:modified xsi:type="dcterms:W3CDTF">2018-11-21T10:04:13Z</dcterms:modified>
</cp:coreProperties>
</file>