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3CB9F-9243-4752-8CEA-A3C9FF393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Der Kaufvertrag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C13248-974B-4C0E-A062-EA02A0A88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Regelmäßiger KV (Marcel Judth)</a:t>
            </a:r>
          </a:p>
          <a:p>
            <a:r>
              <a:rPr lang="de-AT" dirty="0"/>
              <a:t>Unregelmäßiger KV (Angelika </a:t>
            </a:r>
            <a:r>
              <a:rPr lang="de-AT" dirty="0" err="1"/>
              <a:t>Babin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926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1E3E0-D5B1-4CBE-A47F-C2543AD0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4BBE4-FEC5-461A-AE7A-A7820161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522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E1784-D714-411B-B5A9-A6AD46C7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DD821B-9735-4192-8E51-3F372D57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0982059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14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Franklin Gothic Book</vt:lpstr>
      <vt:lpstr>Zuschneiden</vt:lpstr>
      <vt:lpstr>Der Kaufvertrag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Kaufvertrag</dc:title>
  <dc:creator>Marcel Judth</dc:creator>
  <cp:lastModifiedBy>Marcel Judth</cp:lastModifiedBy>
  <cp:revision>2</cp:revision>
  <dcterms:created xsi:type="dcterms:W3CDTF">2019-01-18T19:12:36Z</dcterms:created>
  <dcterms:modified xsi:type="dcterms:W3CDTF">2019-01-18T19:14:20Z</dcterms:modified>
</cp:coreProperties>
</file>