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77" r:id="rId14"/>
    <p:sldId id="268" r:id="rId15"/>
    <p:sldId id="272" r:id="rId16"/>
    <p:sldId id="269" r:id="rId17"/>
    <p:sldId id="271" r:id="rId18"/>
    <p:sldId id="278" r:id="rId19"/>
    <p:sldId id="270" r:id="rId20"/>
    <p:sldId id="274" r:id="rId21"/>
    <p:sldId id="275" r:id="rId22"/>
    <p:sldId id="273" r:id="rId23"/>
    <p:sldId id="276" r:id="rId24"/>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75" autoAdjust="0"/>
    <p:restoredTop sz="94660"/>
  </p:normalViewPr>
  <p:slideViewPr>
    <p:cSldViewPr snapToGrid="0">
      <p:cViewPr varScale="1">
        <p:scale>
          <a:sx n="55" d="100"/>
          <a:sy n="55" d="100"/>
        </p:scale>
        <p:origin x="53" y="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09090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23843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89763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2012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26041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DFAAD8A0-A39F-4AAD-B08F-7E7A2E358CB0}" type="datetimeFigureOut">
              <a:rPr lang="ar-SA" smtClean="0"/>
              <a:t>10/06/1443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34809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DFAAD8A0-A39F-4AAD-B08F-7E7A2E358CB0}" type="datetimeFigureOut">
              <a:rPr lang="ar-SA" smtClean="0"/>
              <a:t>10/06/1443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84726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DFAAD8A0-A39F-4AAD-B08F-7E7A2E358CB0}" type="datetimeFigureOut">
              <a:rPr lang="ar-SA" smtClean="0"/>
              <a:t>10/06/1443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9582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DFAAD8A0-A39F-4AAD-B08F-7E7A2E358CB0}" type="datetimeFigureOut">
              <a:rPr lang="ar-SA" smtClean="0"/>
              <a:t>10/06/1443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94760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DFAAD8A0-A39F-4AAD-B08F-7E7A2E358CB0}" type="datetimeFigureOut">
              <a:rPr lang="ar-SA" smtClean="0"/>
              <a:t>10/06/1443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4544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DFAAD8A0-A39F-4AAD-B08F-7E7A2E358CB0}" type="datetimeFigureOut">
              <a:rPr lang="ar-SA" smtClean="0"/>
              <a:t>10/06/1443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61632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FAAD8A0-A39F-4AAD-B08F-7E7A2E358CB0}" type="datetimeFigureOut">
              <a:rPr lang="ar-SA" smtClean="0"/>
              <a:t>10/06/1443</a:t>
            </a:fld>
            <a:endParaRPr lang="ar-SA"/>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9704940-BEA5-45D2-AE71-0B0CD0253234}" type="slidenum">
              <a:rPr lang="ar-SA" smtClean="0"/>
              <a:t>‹#›</a:t>
            </a:fld>
            <a:endParaRPr lang="ar-SA"/>
          </a:p>
        </p:txBody>
      </p:sp>
    </p:spTree>
    <p:extLst>
      <p:ext uri="{BB962C8B-B14F-4D97-AF65-F5344CB8AC3E}">
        <p14:creationId xmlns:p14="http://schemas.microsoft.com/office/powerpoint/2010/main" val="27528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new-educ.com/%D8%AA%D8%B7%D9%88%D9%8A%D8%B1-%D8%A7%D9%84%D8%AA%D8%B9%D9%84%D9%8A%D9%85-%D9%88%D9%81%D9%82-%D8%B1%D8%A4%D9%8A%D8%A9-20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215661" y="72817"/>
            <a:ext cx="7073660" cy="3278996"/>
          </a:xfrm>
        </p:spPr>
        <p:txBody>
          <a:bodyPr vert="horz" lIns="91440" tIns="45720" rIns="91440" bIns="45720" rtlCol="1" anchor="t">
            <a:normAutofit fontScale="90000"/>
          </a:bodyPr>
          <a:lstStyle/>
          <a:p>
            <a:pPr algn="l"/>
            <a:r>
              <a:rPr lang="ar-SA" sz="9600" b="1" dirty="0" err="1">
                <a:solidFill>
                  <a:schemeClr val="bg1"/>
                </a:solidFill>
                <a:cs typeface="Calibri Light"/>
              </a:rPr>
              <a:t>Hotel</a:t>
            </a:r>
            <a:r>
              <a:rPr lang="en-US" sz="9600" b="1" dirty="0">
                <a:solidFill>
                  <a:schemeClr val="bg1"/>
                </a:solidFill>
                <a:cs typeface="Calibri Light"/>
              </a:rPr>
              <a:t> </a:t>
            </a:r>
            <a:r>
              <a:rPr lang="ar-SA" sz="9600" b="1" dirty="0">
                <a:solidFill>
                  <a:srgbClr val="0070C0"/>
                </a:solidFill>
                <a:cs typeface="Calibri Light"/>
              </a:rPr>
              <a:t>IN</a:t>
            </a:r>
            <a:br>
              <a:rPr lang="en-US" sz="9600" b="1" dirty="0">
                <a:solidFill>
                  <a:srgbClr val="0070C0"/>
                </a:solidFill>
                <a:cs typeface="Calibri Light"/>
              </a:rPr>
            </a:br>
            <a:r>
              <a:rPr lang="ar-SA" sz="9600" b="1" dirty="0" err="1">
                <a:solidFill>
                  <a:schemeClr val="bg1"/>
                </a:solidFill>
                <a:cs typeface="Calibri Light"/>
              </a:rPr>
              <a:t>Saudi</a:t>
            </a:r>
            <a:r>
              <a:rPr lang="en-US" sz="9600" b="1" dirty="0">
                <a:solidFill>
                  <a:schemeClr val="bg1"/>
                </a:solidFill>
                <a:cs typeface="Calibri Light"/>
              </a:rPr>
              <a:t> </a:t>
            </a:r>
            <a:r>
              <a:rPr lang="ar-SA" sz="9600" b="1" dirty="0" err="1">
                <a:solidFill>
                  <a:srgbClr val="0070C0"/>
                </a:solidFill>
                <a:cs typeface="Calibri Light"/>
              </a:rPr>
              <a:t>Arabia</a:t>
            </a:r>
            <a:br>
              <a:rPr lang="en-US" sz="9600" b="1" dirty="0">
                <a:solidFill>
                  <a:srgbClr val="0070C0"/>
                </a:solidFill>
                <a:cs typeface="Calibri Light"/>
              </a:rPr>
            </a:br>
            <a:r>
              <a:rPr lang="ar-SA" sz="9600" b="1" dirty="0" err="1">
                <a:solidFill>
                  <a:schemeClr val="bg1"/>
                </a:solidFill>
                <a:cs typeface="Calibri Light"/>
              </a:rPr>
              <a:t>Booking</a:t>
            </a:r>
            <a:r>
              <a:rPr lang="en-US" sz="9600" b="1" dirty="0">
                <a:solidFill>
                  <a:schemeClr val="accent1"/>
                </a:solidFill>
                <a:cs typeface="Calibri Light"/>
              </a:rPr>
              <a:t>.Com</a:t>
            </a:r>
            <a:endParaRPr lang="ar-SA" sz="9600" b="1" dirty="0">
              <a:solidFill>
                <a:schemeClr val="accent1"/>
              </a:solidFill>
              <a:cs typeface="Calibri Light"/>
            </a:endParaRPr>
          </a:p>
        </p:txBody>
      </p:sp>
      <p:pic>
        <p:nvPicPr>
          <p:cNvPr id="4" name="صورة 4">
            <a:extLst>
              <a:ext uri="{FF2B5EF4-FFF2-40B4-BE49-F238E27FC236}">
                <a16:creationId xmlns:a16="http://schemas.microsoft.com/office/drawing/2014/main" id="{034FF83A-864C-437B-B844-CDCE5C07E383}"/>
              </a:ext>
            </a:extLst>
          </p:cNvPr>
          <p:cNvPicPr>
            <a:picLocks noChangeAspect="1"/>
          </p:cNvPicPr>
          <p:nvPr/>
        </p:nvPicPr>
        <p:blipFill>
          <a:blip r:embed="rId2"/>
          <a:stretch>
            <a:fillRect/>
          </a:stretch>
        </p:blipFill>
        <p:spPr>
          <a:xfrm>
            <a:off x="7527985" y="237227"/>
            <a:ext cx="4669766" cy="6527320"/>
          </a:xfrm>
          <a:prstGeom prst="rect">
            <a:avLst/>
          </a:prstGeom>
        </p:spPr>
      </p:pic>
      <p:sp>
        <p:nvSpPr>
          <p:cNvPr id="5" name="مربع نص 4">
            <a:extLst>
              <a:ext uri="{FF2B5EF4-FFF2-40B4-BE49-F238E27FC236}">
                <a16:creationId xmlns:a16="http://schemas.microsoft.com/office/drawing/2014/main" id="{D6D51234-7D7D-4AB3-B191-913F1B589BE4}"/>
              </a:ext>
            </a:extLst>
          </p:cNvPr>
          <p:cNvSpPr txBox="1"/>
          <p:nvPr/>
        </p:nvSpPr>
        <p:spPr>
          <a:xfrm>
            <a:off x="454324" y="3531296"/>
            <a:ext cx="6078747" cy="3231654"/>
          </a:xfrm>
          <a:prstGeom prst="rect">
            <a:avLst/>
          </a:prstGeom>
          <a:noFill/>
        </p:spPr>
        <p:txBody>
          <a:bodyPr rot="0" spcFirstLastPara="0" vertOverflow="overflow" horzOverflow="overflow" vert="horz" wrap="square" lIns="91440" tIns="45720" rIns="91440" bIns="45720" numCol="1" spcCol="0" rtlCol="1" fromWordArt="0" anchor="b" anchorCtr="0" forceAA="0" compatLnSpc="1">
            <a:prstTxWarp prst="textNoShape">
              <a:avLst/>
            </a:prstTxWarp>
            <a:spAutoFit/>
          </a:bodyPr>
          <a:lstStyle/>
          <a:p>
            <a:pPr algn="ctr"/>
            <a:r>
              <a:rPr lang="ar-SA" sz="3200" b="1" dirty="0">
                <a:solidFill>
                  <a:schemeClr val="bg1"/>
                </a:solidFill>
                <a:ea typeface="+mn-lt"/>
                <a:cs typeface="+mn-lt"/>
              </a:rPr>
              <a:t>:</a:t>
            </a:r>
            <a:r>
              <a:rPr lang="ar-SA" sz="3200" b="1" dirty="0" err="1">
                <a:solidFill>
                  <a:schemeClr val="bg1"/>
                </a:solidFill>
                <a:ea typeface="+mn-lt"/>
                <a:cs typeface="+mn-lt"/>
              </a:rPr>
              <a:t>Prepared</a:t>
            </a:r>
            <a:r>
              <a:rPr lang="ar-SA" sz="3200" b="1" dirty="0">
                <a:solidFill>
                  <a:schemeClr val="bg1"/>
                </a:solidFill>
                <a:ea typeface="+mn-lt"/>
                <a:cs typeface="+mn-lt"/>
              </a:rPr>
              <a:t> </a:t>
            </a:r>
            <a:r>
              <a:rPr lang="ar-SA" sz="3200" b="1" dirty="0" err="1">
                <a:solidFill>
                  <a:schemeClr val="bg1"/>
                </a:solidFill>
                <a:ea typeface="+mn-lt"/>
                <a:cs typeface="+mn-lt"/>
              </a:rPr>
              <a:t>By</a:t>
            </a:r>
            <a:endParaRPr lang="ar-SA" sz="3200" b="1" dirty="0">
              <a:solidFill>
                <a:schemeClr val="bg1"/>
              </a:solidFill>
              <a:ea typeface="+mn-lt"/>
              <a:cs typeface="+mn-lt"/>
            </a:endParaRPr>
          </a:p>
          <a:p>
            <a:pPr algn="l"/>
            <a:endParaRPr lang="ar-SA" sz="3200" b="1" dirty="0">
              <a:solidFill>
                <a:schemeClr val="bg1"/>
              </a:solidFill>
              <a:cs typeface="Calibri"/>
            </a:endParaRPr>
          </a:p>
          <a:p>
            <a:pPr algn="l"/>
            <a:r>
              <a:rPr lang="ar-SA" sz="2800" b="1" dirty="0" err="1">
                <a:solidFill>
                  <a:schemeClr val="bg1"/>
                </a:solidFill>
                <a:ea typeface="+mn-lt"/>
                <a:cs typeface="+mn-lt"/>
              </a:rPr>
              <a:t>Nourah</a:t>
            </a:r>
            <a:r>
              <a:rPr lang="ar-SA" sz="2800" b="1" dirty="0">
                <a:solidFill>
                  <a:schemeClr val="bg1"/>
                </a:solidFill>
                <a:ea typeface="+mn-lt"/>
                <a:cs typeface="+mn-lt"/>
              </a:rPr>
              <a:t> </a:t>
            </a:r>
            <a:r>
              <a:rPr lang="ar-SA" sz="2800" b="1" dirty="0" err="1">
                <a:solidFill>
                  <a:schemeClr val="bg1"/>
                </a:solidFill>
                <a:ea typeface="+mn-lt"/>
                <a:cs typeface="+mn-lt"/>
              </a:rPr>
              <a:t>Albougami</a:t>
            </a:r>
            <a:r>
              <a:rPr lang="ar-SA" sz="2800" b="1" dirty="0">
                <a:solidFill>
                  <a:schemeClr val="bg1"/>
                </a:solidFill>
                <a:ea typeface="+mn-lt"/>
                <a:cs typeface="+mn-lt"/>
              </a:rPr>
              <a:t> </a:t>
            </a:r>
            <a:endParaRPr lang="ar-SA" dirty="0">
              <a:solidFill>
                <a:schemeClr val="bg1"/>
              </a:solidFill>
              <a:ea typeface="+mn-lt"/>
              <a:cs typeface="+mn-lt"/>
            </a:endParaRPr>
          </a:p>
          <a:p>
            <a:pPr algn="l"/>
            <a:r>
              <a:rPr lang="ar-SA" sz="2800" b="1" dirty="0">
                <a:solidFill>
                  <a:schemeClr val="bg1"/>
                </a:solidFill>
                <a:ea typeface="+mn-lt"/>
                <a:cs typeface="+mn-lt"/>
              </a:rPr>
              <a:t>  </a:t>
            </a:r>
            <a:r>
              <a:rPr lang="ar-SA" sz="2800" b="1" dirty="0" err="1">
                <a:solidFill>
                  <a:schemeClr val="bg1"/>
                </a:solidFill>
                <a:ea typeface="+mn-lt"/>
                <a:cs typeface="+mn-lt"/>
              </a:rPr>
              <a:t>Amjad</a:t>
            </a:r>
            <a:r>
              <a:rPr lang="ar-SA" sz="2800" b="1" dirty="0">
                <a:solidFill>
                  <a:schemeClr val="bg1"/>
                </a:solidFill>
                <a:ea typeface="+mn-lt"/>
                <a:cs typeface="+mn-lt"/>
              </a:rPr>
              <a:t>  </a:t>
            </a:r>
            <a:r>
              <a:rPr lang="ar-SA" sz="2800" b="1" dirty="0" err="1">
                <a:solidFill>
                  <a:schemeClr val="bg1"/>
                </a:solidFill>
                <a:ea typeface="+mn-lt"/>
                <a:cs typeface="+mn-lt"/>
              </a:rPr>
              <a:t>Alammar</a:t>
            </a:r>
            <a:r>
              <a:rPr lang="ar-SA" sz="2800" b="1" dirty="0">
                <a:solidFill>
                  <a:schemeClr val="bg1"/>
                </a:solidFill>
                <a:ea typeface="+mn-lt"/>
                <a:cs typeface="+mn-lt"/>
              </a:rPr>
              <a:t> </a:t>
            </a:r>
            <a:endParaRPr lang="ar-SA" dirty="0">
              <a:solidFill>
                <a:schemeClr val="bg1"/>
              </a:solidFill>
              <a:ea typeface="+mn-lt"/>
              <a:cs typeface="+mn-lt"/>
            </a:endParaRPr>
          </a:p>
          <a:p>
            <a:pPr algn="l"/>
            <a:r>
              <a:rPr lang="ar-SA" sz="2800" b="1" dirty="0">
                <a:solidFill>
                  <a:schemeClr val="bg1"/>
                </a:solidFill>
                <a:ea typeface="+mn-lt"/>
                <a:cs typeface="+mn-lt"/>
              </a:rPr>
              <a:t>  </a:t>
            </a:r>
            <a:r>
              <a:rPr lang="ar-SA" sz="2800" b="1" dirty="0" err="1">
                <a:solidFill>
                  <a:schemeClr val="bg1"/>
                </a:solidFill>
                <a:ea typeface="+mn-lt"/>
                <a:cs typeface="+mn-lt"/>
              </a:rPr>
              <a:t>Bodoor</a:t>
            </a:r>
            <a:r>
              <a:rPr lang="ar-SA" sz="2800" b="1" dirty="0">
                <a:solidFill>
                  <a:schemeClr val="bg1"/>
                </a:solidFill>
                <a:ea typeface="+mn-lt"/>
                <a:cs typeface="+mn-lt"/>
              </a:rPr>
              <a:t> </a:t>
            </a:r>
            <a:r>
              <a:rPr lang="ar-SA" sz="2800" b="1" dirty="0" err="1">
                <a:solidFill>
                  <a:schemeClr val="bg1"/>
                </a:solidFill>
                <a:ea typeface="+mn-lt"/>
                <a:cs typeface="+mn-lt"/>
              </a:rPr>
              <a:t>Alroythi</a:t>
            </a:r>
            <a:r>
              <a:rPr lang="ar-SA" sz="2800" b="1" dirty="0">
                <a:solidFill>
                  <a:schemeClr val="bg1"/>
                </a:solidFill>
                <a:ea typeface="+mn-lt"/>
                <a:cs typeface="+mn-lt"/>
              </a:rPr>
              <a:t> </a:t>
            </a:r>
            <a:endParaRPr lang="ar-SA" dirty="0">
              <a:solidFill>
                <a:schemeClr val="bg1"/>
              </a:solidFill>
              <a:ea typeface="+mn-lt"/>
              <a:cs typeface="+mn-lt"/>
            </a:endParaRPr>
          </a:p>
          <a:p>
            <a:pPr algn="l"/>
            <a:r>
              <a:rPr lang="ar-SA" sz="2800" b="1" dirty="0">
                <a:solidFill>
                  <a:schemeClr val="bg1"/>
                </a:solidFill>
                <a:ea typeface="+mn-lt"/>
                <a:cs typeface="+mn-lt"/>
              </a:rPr>
              <a:t>  </a:t>
            </a:r>
            <a:r>
              <a:rPr lang="ar-SA" sz="2800" b="1" dirty="0" err="1">
                <a:solidFill>
                  <a:schemeClr val="bg1"/>
                </a:solidFill>
                <a:ea typeface="+mn-lt"/>
                <a:cs typeface="+mn-lt"/>
              </a:rPr>
              <a:t>Mashael</a:t>
            </a:r>
            <a:r>
              <a:rPr lang="ar-SA" sz="2800" b="1" dirty="0">
                <a:solidFill>
                  <a:schemeClr val="bg1"/>
                </a:solidFill>
                <a:ea typeface="+mn-lt"/>
                <a:cs typeface="+mn-lt"/>
              </a:rPr>
              <a:t> </a:t>
            </a:r>
            <a:r>
              <a:rPr lang="ar-SA" sz="2800" b="1" dirty="0" err="1">
                <a:solidFill>
                  <a:schemeClr val="bg1"/>
                </a:solidFill>
                <a:ea typeface="+mn-lt"/>
                <a:cs typeface="+mn-lt"/>
              </a:rPr>
              <a:t>Alzahrani</a:t>
            </a:r>
            <a:r>
              <a:rPr lang="ar-SA" sz="2800" b="1" dirty="0">
                <a:solidFill>
                  <a:schemeClr val="bg1"/>
                </a:solidFill>
                <a:ea typeface="+mn-lt"/>
                <a:cs typeface="+mn-lt"/>
              </a:rPr>
              <a:t> </a:t>
            </a:r>
            <a:endParaRPr lang="ar-SA" dirty="0">
              <a:solidFill>
                <a:schemeClr val="bg1"/>
              </a:solidFill>
              <a:ea typeface="+mn-lt"/>
              <a:cs typeface="+mn-lt"/>
            </a:endParaRPr>
          </a:p>
          <a:p>
            <a:pPr algn="l"/>
            <a:r>
              <a:rPr lang="ar-SA" sz="2800" b="1" dirty="0">
                <a:solidFill>
                  <a:schemeClr val="bg1"/>
                </a:solidFill>
                <a:ea typeface="+mn-lt"/>
                <a:cs typeface="+mn-lt"/>
              </a:rPr>
              <a:t>  </a:t>
            </a:r>
            <a:r>
              <a:rPr lang="ar-SA" sz="2800" b="1" dirty="0" err="1">
                <a:solidFill>
                  <a:schemeClr val="bg1"/>
                </a:solidFill>
                <a:ea typeface="+mn-lt"/>
                <a:cs typeface="+mn-lt"/>
              </a:rPr>
              <a:t>Naif</a:t>
            </a:r>
            <a:r>
              <a:rPr lang="ar-SA" sz="2800" b="1" dirty="0">
                <a:solidFill>
                  <a:schemeClr val="bg1"/>
                </a:solidFill>
                <a:ea typeface="+mn-lt"/>
                <a:cs typeface="+mn-lt"/>
              </a:rPr>
              <a:t>  </a:t>
            </a:r>
            <a:r>
              <a:rPr lang="ar-SA" sz="2800" b="1" dirty="0" err="1">
                <a:solidFill>
                  <a:schemeClr val="bg1"/>
                </a:solidFill>
                <a:ea typeface="+mn-lt"/>
                <a:cs typeface="+mn-lt"/>
              </a:rPr>
              <a:t>Alsakhri</a:t>
            </a:r>
            <a:r>
              <a:rPr lang="ar-SA" sz="2800" b="1" dirty="0">
                <a:solidFill>
                  <a:schemeClr val="bg1"/>
                </a:solidFill>
                <a:ea typeface="+mn-lt"/>
                <a:cs typeface="+mn-lt"/>
              </a:rPr>
              <a:t> </a:t>
            </a:r>
            <a:endParaRPr lang="ar-SA" dirty="0">
              <a:solidFill>
                <a:schemeClr val="bg1"/>
              </a:solidFill>
              <a:ea typeface="+mn-lt"/>
              <a:cs typeface="+mn-lt"/>
            </a:endParaRPr>
          </a:p>
        </p:txBody>
      </p:sp>
      <p:pic>
        <p:nvPicPr>
          <p:cNvPr id="6" name="صورة 5">
            <a:extLst>
              <a:ext uri="{FF2B5EF4-FFF2-40B4-BE49-F238E27FC236}">
                <a16:creationId xmlns:a16="http://schemas.microsoft.com/office/drawing/2014/main" id="{99F2C1AC-730E-984E-BAF6-4B57CD611A2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28104" y="237227"/>
            <a:ext cx="1904967" cy="1025751"/>
          </a:xfrm>
          <a:prstGeom prst="rect">
            <a:avLst/>
          </a:prstGeom>
        </p:spPr>
      </p:pic>
    </p:spTree>
    <p:extLst>
      <p:ext uri="{BB962C8B-B14F-4D97-AF65-F5344CB8AC3E}">
        <p14:creationId xmlns:p14="http://schemas.microsoft.com/office/powerpoint/2010/main" val="126057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sp>
        <p:nvSpPr>
          <p:cNvPr id="3" name="عنوان فرعي 2">
            <a:extLst>
              <a:ext uri="{FF2B5EF4-FFF2-40B4-BE49-F238E27FC236}">
                <a16:creationId xmlns:a16="http://schemas.microsoft.com/office/drawing/2014/main" id="{BFDD43B7-2815-3D44-A740-4BC64DEF709C}"/>
              </a:ext>
            </a:extLst>
          </p:cNvPr>
          <p:cNvSpPr>
            <a:spLocks noGrp="1"/>
          </p:cNvSpPr>
          <p:nvPr>
            <p:ph type="subTitle" idx="1"/>
          </p:nvPr>
        </p:nvSpPr>
        <p:spPr>
          <a:xfrm>
            <a:off x="2283124" y="983921"/>
            <a:ext cx="9144000" cy="469630"/>
          </a:xfrm>
        </p:spPr>
        <p:txBody>
          <a:bodyPr/>
          <a:lstStyle/>
          <a:p>
            <a:pPr rtl="0"/>
            <a:r>
              <a:rPr lang="en-US" dirty="0">
                <a:solidFill>
                  <a:srgbClr val="00B0F0"/>
                </a:solidFill>
              </a:rPr>
              <a:t>The Highest customers review by the Type of Room</a:t>
            </a:r>
            <a:endParaRPr lang="ar-SA" dirty="0">
              <a:solidFill>
                <a:srgbClr val="00B0F0"/>
              </a:solidFill>
            </a:endParaRPr>
          </a:p>
        </p:txBody>
      </p:sp>
      <p:pic>
        <p:nvPicPr>
          <p:cNvPr id="6" name="صورة 5">
            <a:extLst>
              <a:ext uri="{FF2B5EF4-FFF2-40B4-BE49-F238E27FC236}">
                <a16:creationId xmlns:a16="http://schemas.microsoft.com/office/drawing/2014/main" id="{DA12D9D7-98D6-1D49-AD6B-AA89C19AEA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275" y="1575117"/>
            <a:ext cx="11683204" cy="5057622"/>
          </a:xfrm>
          <a:prstGeom prst="rect">
            <a:avLst/>
          </a:prstGeom>
        </p:spPr>
      </p:pic>
    </p:spTree>
    <p:extLst>
      <p:ext uri="{BB962C8B-B14F-4D97-AF65-F5344CB8AC3E}">
        <p14:creationId xmlns:p14="http://schemas.microsoft.com/office/powerpoint/2010/main" val="81253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pic>
        <p:nvPicPr>
          <p:cNvPr id="6" name="Picture 5" descr="Chart&#10;&#10;Description automatically generated">
            <a:extLst>
              <a:ext uri="{FF2B5EF4-FFF2-40B4-BE49-F238E27FC236}">
                <a16:creationId xmlns:a16="http://schemas.microsoft.com/office/drawing/2014/main" id="{A503C578-C6AA-45AA-A8E0-A60C09A57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2" y="1453551"/>
            <a:ext cx="10287892" cy="4877374"/>
          </a:xfrm>
          <a:prstGeom prst="rect">
            <a:avLst/>
          </a:prstGeom>
        </p:spPr>
      </p:pic>
    </p:spTree>
    <p:extLst>
      <p:ext uri="{BB962C8B-B14F-4D97-AF65-F5344CB8AC3E}">
        <p14:creationId xmlns:p14="http://schemas.microsoft.com/office/powerpoint/2010/main" val="127720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sp>
        <p:nvSpPr>
          <p:cNvPr id="3" name="عنوان فرعي 2">
            <a:extLst>
              <a:ext uri="{FF2B5EF4-FFF2-40B4-BE49-F238E27FC236}">
                <a16:creationId xmlns:a16="http://schemas.microsoft.com/office/drawing/2014/main" id="{BFDD43B7-2815-3D44-A740-4BC64DEF709C}"/>
              </a:ext>
            </a:extLst>
          </p:cNvPr>
          <p:cNvSpPr>
            <a:spLocks noGrp="1"/>
          </p:cNvSpPr>
          <p:nvPr>
            <p:ph type="subTitle" idx="1"/>
          </p:nvPr>
        </p:nvSpPr>
        <p:spPr>
          <a:xfrm>
            <a:off x="1012166" y="1045577"/>
            <a:ext cx="9144000" cy="469630"/>
          </a:xfrm>
        </p:spPr>
        <p:txBody>
          <a:bodyPr/>
          <a:lstStyle/>
          <a:p>
            <a:pPr rtl="0"/>
            <a:r>
              <a:rPr lang="en-US" dirty="0">
                <a:solidFill>
                  <a:srgbClr val="00B0F0"/>
                </a:solidFill>
              </a:rPr>
              <a:t>The Average cities price</a:t>
            </a:r>
            <a:endParaRPr lang="ar-SA" dirty="0">
              <a:solidFill>
                <a:srgbClr val="00B0F0"/>
              </a:solidFill>
            </a:endParaRPr>
          </a:p>
        </p:txBody>
      </p:sp>
      <p:pic>
        <p:nvPicPr>
          <p:cNvPr id="8" name="Picture 7" descr="Chart, histogram&#10;&#10;Description automatically generated">
            <a:extLst>
              <a:ext uri="{FF2B5EF4-FFF2-40B4-BE49-F238E27FC236}">
                <a16:creationId xmlns:a16="http://schemas.microsoft.com/office/drawing/2014/main" id="{16603644-185F-463D-B08A-1FCACE0F5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950" y="1521886"/>
            <a:ext cx="9922100" cy="4823878"/>
          </a:xfrm>
          <a:prstGeom prst="rect">
            <a:avLst/>
          </a:prstGeom>
        </p:spPr>
      </p:pic>
    </p:spTree>
    <p:extLst>
      <p:ext uri="{BB962C8B-B14F-4D97-AF65-F5344CB8AC3E}">
        <p14:creationId xmlns:p14="http://schemas.microsoft.com/office/powerpoint/2010/main" val="291817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sp>
        <p:nvSpPr>
          <p:cNvPr id="3" name="عنوان فرعي 2">
            <a:extLst>
              <a:ext uri="{FF2B5EF4-FFF2-40B4-BE49-F238E27FC236}">
                <a16:creationId xmlns:a16="http://schemas.microsoft.com/office/drawing/2014/main" id="{BFDD43B7-2815-3D44-A740-4BC64DEF709C}"/>
              </a:ext>
            </a:extLst>
          </p:cNvPr>
          <p:cNvSpPr>
            <a:spLocks noGrp="1"/>
          </p:cNvSpPr>
          <p:nvPr>
            <p:ph type="subTitle" idx="1"/>
          </p:nvPr>
        </p:nvSpPr>
        <p:spPr>
          <a:xfrm>
            <a:off x="1012166" y="1045577"/>
            <a:ext cx="9144000" cy="469630"/>
          </a:xfrm>
        </p:spPr>
        <p:txBody>
          <a:bodyPr/>
          <a:lstStyle/>
          <a:p>
            <a:pPr rtl="0"/>
            <a:r>
              <a:rPr lang="en-US" dirty="0">
                <a:solidFill>
                  <a:srgbClr val="00B0F0"/>
                </a:solidFill>
              </a:rPr>
              <a:t>The Top hotels price </a:t>
            </a:r>
            <a:endParaRPr lang="ar-SA" dirty="0">
              <a:solidFill>
                <a:srgbClr val="00B0F0"/>
              </a:solidFill>
            </a:endParaRPr>
          </a:p>
        </p:txBody>
      </p:sp>
      <p:pic>
        <p:nvPicPr>
          <p:cNvPr id="5" name="Picture 4" descr="Chart, bar chart&#10;&#10;Description automatically generated">
            <a:extLst>
              <a:ext uri="{FF2B5EF4-FFF2-40B4-BE49-F238E27FC236}">
                <a16:creationId xmlns:a16="http://schemas.microsoft.com/office/drawing/2014/main" id="{0169B851-E1C4-4C63-B305-96437AA72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2" y="1652470"/>
            <a:ext cx="9998306" cy="4694327"/>
          </a:xfrm>
          <a:prstGeom prst="rect">
            <a:avLst/>
          </a:prstGeom>
        </p:spPr>
      </p:pic>
    </p:spTree>
    <p:extLst>
      <p:ext uri="{BB962C8B-B14F-4D97-AF65-F5344CB8AC3E}">
        <p14:creationId xmlns:p14="http://schemas.microsoft.com/office/powerpoint/2010/main" val="358808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41A274-3145-AB4D-9133-7031D4008711}"/>
              </a:ext>
            </a:extLst>
          </p:cNvPr>
          <p:cNvSpPr>
            <a:spLocks noGrp="1"/>
          </p:cNvSpPr>
          <p:nvPr>
            <p:ph type="title"/>
          </p:nvPr>
        </p:nvSpPr>
        <p:spPr>
          <a:xfrm>
            <a:off x="182592" y="158092"/>
            <a:ext cx="10515600" cy="1032354"/>
          </a:xfrm>
        </p:spPr>
        <p:txBody>
          <a:bodyPr>
            <a:normAutofit/>
          </a:bodyPr>
          <a:lstStyle/>
          <a:p>
            <a:pPr algn="l"/>
            <a:r>
              <a:rPr lang="en-US" b="1" dirty="0">
                <a:solidFill>
                  <a:schemeClr val="accent1"/>
                </a:solidFill>
              </a:rPr>
              <a:t>Building classification models </a:t>
            </a:r>
            <a:endParaRPr lang="ar-SA" b="1" dirty="0">
              <a:solidFill>
                <a:schemeClr val="accent1"/>
              </a:solidFill>
            </a:endParaRPr>
          </a:p>
        </p:txBody>
      </p:sp>
      <p:sp>
        <p:nvSpPr>
          <p:cNvPr id="3" name="مربع نص 2">
            <a:extLst>
              <a:ext uri="{FF2B5EF4-FFF2-40B4-BE49-F238E27FC236}">
                <a16:creationId xmlns:a16="http://schemas.microsoft.com/office/drawing/2014/main" id="{59D25DFC-920F-064C-8D8E-9D0166323AC9}"/>
              </a:ext>
            </a:extLst>
          </p:cNvPr>
          <p:cNvSpPr txBox="1"/>
          <p:nvPr/>
        </p:nvSpPr>
        <p:spPr>
          <a:xfrm>
            <a:off x="182592" y="1552755"/>
            <a:ext cx="8409317" cy="1908215"/>
          </a:xfrm>
          <a:prstGeom prst="rect">
            <a:avLst/>
          </a:prstGeom>
          <a:noFill/>
        </p:spPr>
        <p:txBody>
          <a:bodyPr wrap="square" rtlCol="1">
            <a:spAutoFit/>
          </a:bodyPr>
          <a:lstStyle/>
          <a:p>
            <a:pPr algn="l"/>
            <a:r>
              <a:rPr lang="en-US" sz="2800">
                <a:solidFill>
                  <a:srgbClr val="00B0F0"/>
                </a:solidFill>
              </a:rPr>
              <a:t>We started off with encoding our features:</a:t>
            </a:r>
          </a:p>
          <a:p>
            <a:pPr algn="l"/>
            <a:endParaRPr lang="en-US" sz="2400"/>
          </a:p>
          <a:p>
            <a:pPr lvl="0" algn="l"/>
            <a:r>
              <a:rPr lang="en-US" sz="2400"/>
              <a:t>1- One hot encoding: City and Type_of_room.</a:t>
            </a:r>
          </a:p>
          <a:p>
            <a:pPr lvl="0" algn="l"/>
            <a:r>
              <a:rPr lang="en-US" sz="2400"/>
              <a:t>2- Label Encoding:  Review Title</a:t>
            </a:r>
          </a:p>
          <a:p>
            <a:pPr marL="0" algn="l" defTabSz="914400" rtl="0" eaLnBrk="1" latinLnBrk="0" hangingPunct="1"/>
            <a:endParaRPr lang="ar-SA" dirty="0"/>
          </a:p>
        </p:txBody>
      </p:sp>
      <p:pic>
        <p:nvPicPr>
          <p:cNvPr id="7" name="image26.png">
            <a:extLst>
              <a:ext uri="{FF2B5EF4-FFF2-40B4-BE49-F238E27FC236}">
                <a16:creationId xmlns:a16="http://schemas.microsoft.com/office/drawing/2014/main" id="{F510D651-2D17-344B-A78A-F6BBB9BD527D}"/>
              </a:ext>
            </a:extLst>
          </p:cNvPr>
          <p:cNvPicPr>
            <a:picLocks noChangeAspect="1"/>
          </p:cNvPicPr>
          <p:nvPr/>
        </p:nvPicPr>
        <p:blipFill>
          <a:blip r:embed="rId2" cstate="print"/>
          <a:stretch>
            <a:fillRect/>
          </a:stretch>
        </p:blipFill>
        <p:spPr>
          <a:xfrm>
            <a:off x="8975725" y="158092"/>
            <a:ext cx="3216275" cy="6699908"/>
          </a:xfrm>
          <a:prstGeom prst="rect">
            <a:avLst/>
          </a:prstGeom>
        </p:spPr>
      </p:pic>
      <p:pic>
        <p:nvPicPr>
          <p:cNvPr id="9" name="صورة 8" descr="صورة تحتوي على نص&#10;&#10;تم إنشاء الوصف تلقائياً">
            <a:extLst>
              <a:ext uri="{FF2B5EF4-FFF2-40B4-BE49-F238E27FC236}">
                <a16:creationId xmlns:a16="http://schemas.microsoft.com/office/drawing/2014/main" id="{6DC88540-9483-6B4D-A9F8-FBEA6C4D494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82592" y="3385110"/>
            <a:ext cx="7988300" cy="2755900"/>
          </a:xfrm>
          <a:prstGeom prst="rect">
            <a:avLst/>
          </a:prstGeom>
        </p:spPr>
      </p:pic>
    </p:spTree>
    <p:extLst>
      <p:ext uri="{BB962C8B-B14F-4D97-AF65-F5344CB8AC3E}">
        <p14:creationId xmlns:p14="http://schemas.microsoft.com/office/powerpoint/2010/main" val="188869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3" name="Group 40">
            <a:extLst>
              <a:ext uri="{FF2B5EF4-FFF2-40B4-BE49-F238E27FC236}">
                <a16:creationId xmlns:a16="http://schemas.microsoft.com/office/drawing/2014/main" id="{A7506C30-7D54-F845-BF69-F6D6BF0E3669}"/>
              </a:ext>
            </a:extLst>
          </p:cNvPr>
          <p:cNvGrpSpPr>
            <a:grpSpLocks noChangeAspect="1"/>
          </p:cNvGrpSpPr>
          <p:nvPr/>
        </p:nvGrpSpPr>
        <p:grpSpPr bwMode="auto">
          <a:xfrm>
            <a:off x="70685" y="120650"/>
            <a:ext cx="12050630" cy="6616700"/>
            <a:chOff x="1552" y="4659"/>
            <a:chExt cx="21376" cy="10420"/>
          </a:xfrm>
        </p:grpSpPr>
        <p:sp>
          <p:nvSpPr>
            <p:cNvPr id="4" name="AutoShape 46">
              <a:extLst>
                <a:ext uri="{FF2B5EF4-FFF2-40B4-BE49-F238E27FC236}">
                  <a16:creationId xmlns:a16="http://schemas.microsoft.com/office/drawing/2014/main" id="{FE9FC08F-2F6F-FD4F-9FCD-7653449526CC}"/>
                </a:ext>
              </a:extLst>
            </p:cNvPr>
            <p:cNvSpPr>
              <a:spLocks noChangeAspect="1" noEditPoints="1" noChangeArrowheads="1" noChangeShapeType="1" noTextEdit="1"/>
            </p:cNvSpPr>
            <p:nvPr/>
          </p:nvSpPr>
          <p:spPr bwMode="auto">
            <a:xfrm>
              <a:off x="6203" y="10985"/>
              <a:ext cx="4109" cy="3327"/>
            </a:xfrm>
            <a:custGeom>
              <a:avLst/>
              <a:gdLst>
                <a:gd name="T0" fmla="+- 0 8407 6204"/>
                <a:gd name="T1" fmla="*/ T0 w 4109"/>
                <a:gd name="T2" fmla="+- 0 11982 10986"/>
                <a:gd name="T3" fmla="*/ 11982 h 3327"/>
                <a:gd name="T4" fmla="+- 0 8381 6204"/>
                <a:gd name="T5" fmla="*/ T4 w 4109"/>
                <a:gd name="T6" fmla="+- 0 11964 10986"/>
                <a:gd name="T7" fmla="*/ 11964 h 3327"/>
                <a:gd name="T8" fmla="+- 0 8371 6204"/>
                <a:gd name="T9" fmla="*/ T8 w 4109"/>
                <a:gd name="T10" fmla="+- 0 11940 10986"/>
                <a:gd name="T11" fmla="*/ 11940 h 3327"/>
                <a:gd name="T12" fmla="+- 0 8377 6204"/>
                <a:gd name="T13" fmla="*/ T12 w 4109"/>
                <a:gd name="T14" fmla="+- 0 11010 10986"/>
                <a:gd name="T15" fmla="*/ 11010 h 3327"/>
                <a:gd name="T16" fmla="+- 0 8395 6204"/>
                <a:gd name="T17" fmla="*/ T16 w 4109"/>
                <a:gd name="T18" fmla="+- 0 10992 10986"/>
                <a:gd name="T19" fmla="*/ 10992 h 3327"/>
                <a:gd name="T20" fmla="+- 0 10269 6204"/>
                <a:gd name="T21" fmla="*/ T20 w 4109"/>
                <a:gd name="T22" fmla="+- 0 10986 10986"/>
                <a:gd name="T23" fmla="*/ 10986 h 3327"/>
                <a:gd name="T24" fmla="+- 0 10293 6204"/>
                <a:gd name="T25" fmla="*/ T24 w 4109"/>
                <a:gd name="T26" fmla="+- 0 10996 10986"/>
                <a:gd name="T27" fmla="*/ 10996 h 3327"/>
                <a:gd name="T28" fmla="+- 0 10311 6204"/>
                <a:gd name="T29" fmla="*/ T28 w 4109"/>
                <a:gd name="T30" fmla="+- 0 11022 10986"/>
                <a:gd name="T31" fmla="*/ 11022 h 3327"/>
                <a:gd name="T32" fmla="+- 0 10311 6204"/>
                <a:gd name="T33" fmla="*/ T32 w 4109"/>
                <a:gd name="T34" fmla="+- 0 11947 10986"/>
                <a:gd name="T35" fmla="*/ 11947 h 3327"/>
                <a:gd name="T36" fmla="+- 0 10293 6204"/>
                <a:gd name="T37" fmla="*/ T36 w 4109"/>
                <a:gd name="T38" fmla="+- 0 11973 10986"/>
                <a:gd name="T39" fmla="*/ 11973 h 3327"/>
                <a:gd name="T40" fmla="+- 0 10269 6204"/>
                <a:gd name="T41" fmla="*/ T40 w 4109"/>
                <a:gd name="T42" fmla="+- 0 11983 10986"/>
                <a:gd name="T43" fmla="*/ 11983 h 3327"/>
                <a:gd name="T44" fmla="+- 0 6246 6204"/>
                <a:gd name="T45" fmla="*/ T44 w 4109"/>
                <a:gd name="T46" fmla="+- 0 11983 10986"/>
                <a:gd name="T47" fmla="*/ 11983 h 3327"/>
                <a:gd name="T48" fmla="+- 0 6223 6204"/>
                <a:gd name="T49" fmla="*/ T48 w 4109"/>
                <a:gd name="T50" fmla="+- 0 11973 10986"/>
                <a:gd name="T51" fmla="*/ 11973 h 3327"/>
                <a:gd name="T52" fmla="+- 0 6205 6204"/>
                <a:gd name="T53" fmla="*/ T52 w 4109"/>
                <a:gd name="T54" fmla="+- 0 11947 10986"/>
                <a:gd name="T55" fmla="*/ 11947 h 3327"/>
                <a:gd name="T56" fmla="+- 0 6205 6204"/>
                <a:gd name="T57" fmla="*/ T56 w 4109"/>
                <a:gd name="T58" fmla="+- 0 11022 10986"/>
                <a:gd name="T59" fmla="*/ 11022 h 3327"/>
                <a:gd name="T60" fmla="+- 0 6223 6204"/>
                <a:gd name="T61" fmla="*/ T60 w 4109"/>
                <a:gd name="T62" fmla="+- 0 10996 10986"/>
                <a:gd name="T63" fmla="*/ 10996 h 3327"/>
                <a:gd name="T64" fmla="+- 0 6246 6204"/>
                <a:gd name="T65" fmla="*/ T64 w 4109"/>
                <a:gd name="T66" fmla="+- 0 10986 10986"/>
                <a:gd name="T67" fmla="*/ 10986 h 3327"/>
                <a:gd name="T68" fmla="+- 0 8121 6204"/>
                <a:gd name="T69" fmla="*/ T68 w 4109"/>
                <a:gd name="T70" fmla="+- 0 10992 10986"/>
                <a:gd name="T71" fmla="*/ 10992 h 3327"/>
                <a:gd name="T72" fmla="+- 0 8139 6204"/>
                <a:gd name="T73" fmla="*/ T72 w 4109"/>
                <a:gd name="T74" fmla="+- 0 11010 10986"/>
                <a:gd name="T75" fmla="*/ 11010 h 3327"/>
                <a:gd name="T76" fmla="+- 0 8145 6204"/>
                <a:gd name="T77" fmla="*/ T76 w 4109"/>
                <a:gd name="T78" fmla="+- 0 11940 10986"/>
                <a:gd name="T79" fmla="*/ 11940 h 3327"/>
                <a:gd name="T80" fmla="+- 0 8135 6204"/>
                <a:gd name="T81" fmla="*/ T80 w 4109"/>
                <a:gd name="T82" fmla="+- 0 11964 10986"/>
                <a:gd name="T83" fmla="*/ 11964 h 3327"/>
                <a:gd name="T84" fmla="+- 0 8109 6204"/>
                <a:gd name="T85" fmla="*/ T84 w 4109"/>
                <a:gd name="T86" fmla="+- 0 11982 10986"/>
                <a:gd name="T87" fmla="*/ 11982 h 3327"/>
                <a:gd name="T88" fmla="+- 0 6256 6204"/>
                <a:gd name="T89" fmla="*/ T88 w 4109"/>
                <a:gd name="T90" fmla="+- 0 13156 10986"/>
                <a:gd name="T91" fmla="*/ 13156 h 3327"/>
                <a:gd name="T92" fmla="+- 0 6232 6204"/>
                <a:gd name="T93" fmla="*/ T92 w 4109"/>
                <a:gd name="T94" fmla="+- 0 13146 10986"/>
                <a:gd name="T95" fmla="*/ 13146 h 3327"/>
                <a:gd name="T96" fmla="+- 0 6214 6204"/>
                <a:gd name="T97" fmla="*/ T96 w 4109"/>
                <a:gd name="T98" fmla="+- 0 13120 10986"/>
                <a:gd name="T99" fmla="*/ 13120 h 3327"/>
                <a:gd name="T100" fmla="+- 0 6214 6204"/>
                <a:gd name="T101" fmla="*/ T100 w 4109"/>
                <a:gd name="T102" fmla="+- 0 12195 10986"/>
                <a:gd name="T103" fmla="*/ 12195 h 3327"/>
                <a:gd name="T104" fmla="+- 0 6232 6204"/>
                <a:gd name="T105" fmla="*/ T104 w 4109"/>
                <a:gd name="T106" fmla="+- 0 12168 10986"/>
                <a:gd name="T107" fmla="*/ 12168 h 3327"/>
                <a:gd name="T108" fmla="+- 0 6256 6204"/>
                <a:gd name="T109" fmla="*/ T108 w 4109"/>
                <a:gd name="T110" fmla="+- 0 12158 10986"/>
                <a:gd name="T111" fmla="*/ 12158 h 3327"/>
                <a:gd name="T112" fmla="+- 0 8130 6204"/>
                <a:gd name="T113" fmla="*/ T112 w 4109"/>
                <a:gd name="T114" fmla="+- 0 12164 10986"/>
                <a:gd name="T115" fmla="*/ 12164 h 3327"/>
                <a:gd name="T116" fmla="+- 0 8148 6204"/>
                <a:gd name="T117" fmla="*/ T116 w 4109"/>
                <a:gd name="T118" fmla="+- 0 12182 10986"/>
                <a:gd name="T119" fmla="*/ 12182 h 3327"/>
                <a:gd name="T120" fmla="+- 0 8154 6204"/>
                <a:gd name="T121" fmla="*/ T120 w 4109"/>
                <a:gd name="T122" fmla="+- 0 13113 10986"/>
                <a:gd name="T123" fmla="*/ 13113 h 3327"/>
                <a:gd name="T124" fmla="+- 0 8144 6204"/>
                <a:gd name="T125" fmla="*/ T124 w 4109"/>
                <a:gd name="T126" fmla="+- 0 13137 10986"/>
                <a:gd name="T127" fmla="*/ 13137 h 3327"/>
                <a:gd name="T128" fmla="+- 0 8118 6204"/>
                <a:gd name="T129" fmla="*/ T128 w 4109"/>
                <a:gd name="T130" fmla="+- 0 13155 10986"/>
                <a:gd name="T131" fmla="*/ 13155 h 3327"/>
                <a:gd name="T132" fmla="+- 0 6256 6204"/>
                <a:gd name="T133" fmla="*/ T132 w 4109"/>
                <a:gd name="T134" fmla="+- 0 14313 10986"/>
                <a:gd name="T135" fmla="*/ 14313 h 3327"/>
                <a:gd name="T136" fmla="+- 0 6232 6204"/>
                <a:gd name="T137" fmla="*/ T136 w 4109"/>
                <a:gd name="T138" fmla="+- 0 14303 10986"/>
                <a:gd name="T139" fmla="*/ 14303 h 3327"/>
                <a:gd name="T140" fmla="+- 0 6214 6204"/>
                <a:gd name="T141" fmla="*/ T140 w 4109"/>
                <a:gd name="T142" fmla="+- 0 14276 10986"/>
                <a:gd name="T143" fmla="*/ 14276 h 3327"/>
                <a:gd name="T144" fmla="+- 0 6214 6204"/>
                <a:gd name="T145" fmla="*/ T144 w 4109"/>
                <a:gd name="T146" fmla="+- 0 13351 10986"/>
                <a:gd name="T147" fmla="*/ 13351 h 3327"/>
                <a:gd name="T148" fmla="+- 0 6232 6204"/>
                <a:gd name="T149" fmla="*/ T148 w 4109"/>
                <a:gd name="T150" fmla="+- 0 13325 10986"/>
                <a:gd name="T151" fmla="*/ 13325 h 3327"/>
                <a:gd name="T152" fmla="+- 0 6256 6204"/>
                <a:gd name="T153" fmla="*/ T152 w 4109"/>
                <a:gd name="T154" fmla="+- 0 13315 10986"/>
                <a:gd name="T155" fmla="*/ 13315 h 3327"/>
                <a:gd name="T156" fmla="+- 0 8130 6204"/>
                <a:gd name="T157" fmla="*/ T156 w 4109"/>
                <a:gd name="T158" fmla="+- 0 13321 10986"/>
                <a:gd name="T159" fmla="*/ 13321 h 3327"/>
                <a:gd name="T160" fmla="+- 0 8148 6204"/>
                <a:gd name="T161" fmla="*/ T160 w 4109"/>
                <a:gd name="T162" fmla="+- 0 13339 10986"/>
                <a:gd name="T163" fmla="*/ 13339 h 3327"/>
                <a:gd name="T164" fmla="+- 0 8154 6204"/>
                <a:gd name="T165" fmla="*/ T164 w 4109"/>
                <a:gd name="T166" fmla="+- 0 14270 10986"/>
                <a:gd name="T167" fmla="*/ 14270 h 3327"/>
                <a:gd name="T168" fmla="+- 0 8144 6204"/>
                <a:gd name="T169" fmla="*/ T168 w 4109"/>
                <a:gd name="T170" fmla="+- 0 14294 10986"/>
                <a:gd name="T171" fmla="*/ 14294 h 3327"/>
                <a:gd name="T172" fmla="+- 0 8118 6204"/>
                <a:gd name="T173" fmla="*/ T172 w 4109"/>
                <a:gd name="T174" fmla="+- 0 14312 10986"/>
                <a:gd name="T175" fmla="*/ 14312 h 33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4109" h="3327">
                  <a:moveTo>
                    <a:pt x="4059" y="997"/>
                  </a:moveTo>
                  <a:lnTo>
                    <a:pt x="2209" y="997"/>
                  </a:lnTo>
                  <a:lnTo>
                    <a:pt x="2203" y="996"/>
                  </a:lnTo>
                  <a:lnTo>
                    <a:pt x="2191" y="991"/>
                  </a:lnTo>
                  <a:lnTo>
                    <a:pt x="2186" y="987"/>
                  </a:lnTo>
                  <a:lnTo>
                    <a:pt x="2177" y="978"/>
                  </a:lnTo>
                  <a:lnTo>
                    <a:pt x="2173" y="973"/>
                  </a:lnTo>
                  <a:lnTo>
                    <a:pt x="2168" y="961"/>
                  </a:lnTo>
                  <a:lnTo>
                    <a:pt x="2167" y="954"/>
                  </a:lnTo>
                  <a:lnTo>
                    <a:pt x="2167" y="43"/>
                  </a:lnTo>
                  <a:lnTo>
                    <a:pt x="2168" y="36"/>
                  </a:lnTo>
                  <a:lnTo>
                    <a:pt x="2173" y="24"/>
                  </a:lnTo>
                  <a:lnTo>
                    <a:pt x="2177" y="19"/>
                  </a:lnTo>
                  <a:lnTo>
                    <a:pt x="2186" y="10"/>
                  </a:lnTo>
                  <a:lnTo>
                    <a:pt x="2191" y="6"/>
                  </a:lnTo>
                  <a:lnTo>
                    <a:pt x="2203" y="1"/>
                  </a:lnTo>
                  <a:lnTo>
                    <a:pt x="2209" y="0"/>
                  </a:lnTo>
                  <a:lnTo>
                    <a:pt x="4065" y="0"/>
                  </a:lnTo>
                  <a:lnTo>
                    <a:pt x="4072" y="1"/>
                  </a:lnTo>
                  <a:lnTo>
                    <a:pt x="4084" y="6"/>
                  </a:lnTo>
                  <a:lnTo>
                    <a:pt x="4089" y="10"/>
                  </a:lnTo>
                  <a:lnTo>
                    <a:pt x="4098" y="19"/>
                  </a:lnTo>
                  <a:lnTo>
                    <a:pt x="4102" y="24"/>
                  </a:lnTo>
                  <a:lnTo>
                    <a:pt x="4107" y="36"/>
                  </a:lnTo>
                  <a:lnTo>
                    <a:pt x="4108" y="43"/>
                  </a:lnTo>
                  <a:lnTo>
                    <a:pt x="4108" y="954"/>
                  </a:lnTo>
                  <a:lnTo>
                    <a:pt x="4107" y="961"/>
                  </a:lnTo>
                  <a:lnTo>
                    <a:pt x="4102" y="973"/>
                  </a:lnTo>
                  <a:lnTo>
                    <a:pt x="4098" y="978"/>
                  </a:lnTo>
                  <a:lnTo>
                    <a:pt x="4089" y="987"/>
                  </a:lnTo>
                  <a:lnTo>
                    <a:pt x="4084" y="991"/>
                  </a:lnTo>
                  <a:lnTo>
                    <a:pt x="4072" y="996"/>
                  </a:lnTo>
                  <a:lnTo>
                    <a:pt x="4065" y="997"/>
                  </a:lnTo>
                  <a:lnTo>
                    <a:pt x="4059" y="997"/>
                  </a:lnTo>
                  <a:close/>
                  <a:moveTo>
                    <a:pt x="1898" y="997"/>
                  </a:moveTo>
                  <a:lnTo>
                    <a:pt x="42" y="997"/>
                  </a:lnTo>
                  <a:lnTo>
                    <a:pt x="36" y="996"/>
                  </a:lnTo>
                  <a:lnTo>
                    <a:pt x="24" y="991"/>
                  </a:lnTo>
                  <a:lnTo>
                    <a:pt x="19" y="987"/>
                  </a:lnTo>
                  <a:lnTo>
                    <a:pt x="10" y="978"/>
                  </a:lnTo>
                  <a:lnTo>
                    <a:pt x="6" y="973"/>
                  </a:lnTo>
                  <a:lnTo>
                    <a:pt x="1" y="961"/>
                  </a:lnTo>
                  <a:lnTo>
                    <a:pt x="0" y="954"/>
                  </a:lnTo>
                  <a:lnTo>
                    <a:pt x="0" y="43"/>
                  </a:lnTo>
                  <a:lnTo>
                    <a:pt x="1" y="36"/>
                  </a:lnTo>
                  <a:lnTo>
                    <a:pt x="6" y="24"/>
                  </a:lnTo>
                  <a:lnTo>
                    <a:pt x="10" y="19"/>
                  </a:lnTo>
                  <a:lnTo>
                    <a:pt x="19" y="10"/>
                  </a:lnTo>
                  <a:lnTo>
                    <a:pt x="24" y="6"/>
                  </a:lnTo>
                  <a:lnTo>
                    <a:pt x="36" y="1"/>
                  </a:lnTo>
                  <a:lnTo>
                    <a:pt x="42" y="0"/>
                  </a:lnTo>
                  <a:lnTo>
                    <a:pt x="1898" y="0"/>
                  </a:lnTo>
                  <a:lnTo>
                    <a:pt x="1905" y="1"/>
                  </a:lnTo>
                  <a:lnTo>
                    <a:pt x="1917" y="6"/>
                  </a:lnTo>
                  <a:lnTo>
                    <a:pt x="1922" y="10"/>
                  </a:lnTo>
                  <a:lnTo>
                    <a:pt x="1931" y="19"/>
                  </a:lnTo>
                  <a:lnTo>
                    <a:pt x="1935" y="24"/>
                  </a:lnTo>
                  <a:lnTo>
                    <a:pt x="1940" y="36"/>
                  </a:lnTo>
                  <a:lnTo>
                    <a:pt x="1941" y="43"/>
                  </a:lnTo>
                  <a:lnTo>
                    <a:pt x="1941" y="954"/>
                  </a:lnTo>
                  <a:lnTo>
                    <a:pt x="1940" y="961"/>
                  </a:lnTo>
                  <a:lnTo>
                    <a:pt x="1935" y="973"/>
                  </a:lnTo>
                  <a:lnTo>
                    <a:pt x="1931" y="978"/>
                  </a:lnTo>
                  <a:lnTo>
                    <a:pt x="1922" y="987"/>
                  </a:lnTo>
                  <a:lnTo>
                    <a:pt x="1917" y="991"/>
                  </a:lnTo>
                  <a:lnTo>
                    <a:pt x="1905" y="996"/>
                  </a:lnTo>
                  <a:lnTo>
                    <a:pt x="1898" y="997"/>
                  </a:lnTo>
                  <a:close/>
                  <a:moveTo>
                    <a:pt x="1907" y="2170"/>
                  </a:moveTo>
                  <a:lnTo>
                    <a:pt x="52" y="2170"/>
                  </a:lnTo>
                  <a:lnTo>
                    <a:pt x="45" y="2169"/>
                  </a:lnTo>
                  <a:lnTo>
                    <a:pt x="33" y="2164"/>
                  </a:lnTo>
                  <a:lnTo>
                    <a:pt x="28" y="2160"/>
                  </a:lnTo>
                  <a:lnTo>
                    <a:pt x="19" y="2151"/>
                  </a:lnTo>
                  <a:lnTo>
                    <a:pt x="15" y="2146"/>
                  </a:lnTo>
                  <a:lnTo>
                    <a:pt x="10" y="2134"/>
                  </a:lnTo>
                  <a:lnTo>
                    <a:pt x="9" y="2127"/>
                  </a:lnTo>
                  <a:lnTo>
                    <a:pt x="9" y="1215"/>
                  </a:lnTo>
                  <a:lnTo>
                    <a:pt x="10" y="1209"/>
                  </a:lnTo>
                  <a:lnTo>
                    <a:pt x="15" y="1196"/>
                  </a:lnTo>
                  <a:lnTo>
                    <a:pt x="19" y="1191"/>
                  </a:lnTo>
                  <a:lnTo>
                    <a:pt x="28" y="1182"/>
                  </a:lnTo>
                  <a:lnTo>
                    <a:pt x="33" y="1178"/>
                  </a:lnTo>
                  <a:lnTo>
                    <a:pt x="45" y="1173"/>
                  </a:lnTo>
                  <a:lnTo>
                    <a:pt x="52" y="1172"/>
                  </a:lnTo>
                  <a:lnTo>
                    <a:pt x="1907" y="1172"/>
                  </a:lnTo>
                  <a:lnTo>
                    <a:pt x="1914" y="1173"/>
                  </a:lnTo>
                  <a:lnTo>
                    <a:pt x="1926" y="1178"/>
                  </a:lnTo>
                  <a:lnTo>
                    <a:pt x="1931" y="1182"/>
                  </a:lnTo>
                  <a:lnTo>
                    <a:pt x="1940" y="1191"/>
                  </a:lnTo>
                  <a:lnTo>
                    <a:pt x="1944" y="1196"/>
                  </a:lnTo>
                  <a:lnTo>
                    <a:pt x="1949" y="1209"/>
                  </a:lnTo>
                  <a:lnTo>
                    <a:pt x="1950" y="1215"/>
                  </a:lnTo>
                  <a:lnTo>
                    <a:pt x="1950" y="2127"/>
                  </a:lnTo>
                  <a:lnTo>
                    <a:pt x="1949" y="2134"/>
                  </a:lnTo>
                  <a:lnTo>
                    <a:pt x="1944" y="2146"/>
                  </a:lnTo>
                  <a:lnTo>
                    <a:pt x="1940" y="2151"/>
                  </a:lnTo>
                  <a:lnTo>
                    <a:pt x="1931" y="2160"/>
                  </a:lnTo>
                  <a:lnTo>
                    <a:pt x="1926" y="2164"/>
                  </a:lnTo>
                  <a:lnTo>
                    <a:pt x="1914" y="2169"/>
                  </a:lnTo>
                  <a:lnTo>
                    <a:pt x="1907" y="2170"/>
                  </a:lnTo>
                  <a:close/>
                  <a:moveTo>
                    <a:pt x="1907" y="3327"/>
                  </a:moveTo>
                  <a:lnTo>
                    <a:pt x="52" y="3327"/>
                  </a:lnTo>
                  <a:lnTo>
                    <a:pt x="45" y="3326"/>
                  </a:lnTo>
                  <a:lnTo>
                    <a:pt x="33" y="3321"/>
                  </a:lnTo>
                  <a:lnTo>
                    <a:pt x="28" y="3317"/>
                  </a:lnTo>
                  <a:lnTo>
                    <a:pt x="19" y="3308"/>
                  </a:lnTo>
                  <a:lnTo>
                    <a:pt x="15" y="3303"/>
                  </a:lnTo>
                  <a:lnTo>
                    <a:pt x="10" y="3290"/>
                  </a:lnTo>
                  <a:lnTo>
                    <a:pt x="9" y="3284"/>
                  </a:lnTo>
                  <a:lnTo>
                    <a:pt x="9" y="2372"/>
                  </a:lnTo>
                  <a:lnTo>
                    <a:pt x="10" y="2365"/>
                  </a:lnTo>
                  <a:lnTo>
                    <a:pt x="15" y="2353"/>
                  </a:lnTo>
                  <a:lnTo>
                    <a:pt x="19" y="2348"/>
                  </a:lnTo>
                  <a:lnTo>
                    <a:pt x="28" y="2339"/>
                  </a:lnTo>
                  <a:lnTo>
                    <a:pt x="33" y="2335"/>
                  </a:lnTo>
                  <a:lnTo>
                    <a:pt x="45" y="2330"/>
                  </a:lnTo>
                  <a:lnTo>
                    <a:pt x="52" y="2329"/>
                  </a:lnTo>
                  <a:lnTo>
                    <a:pt x="1907" y="2329"/>
                  </a:lnTo>
                  <a:lnTo>
                    <a:pt x="1914" y="2330"/>
                  </a:lnTo>
                  <a:lnTo>
                    <a:pt x="1926" y="2335"/>
                  </a:lnTo>
                  <a:lnTo>
                    <a:pt x="1931" y="2339"/>
                  </a:lnTo>
                  <a:lnTo>
                    <a:pt x="1940" y="2348"/>
                  </a:lnTo>
                  <a:lnTo>
                    <a:pt x="1944" y="2353"/>
                  </a:lnTo>
                  <a:lnTo>
                    <a:pt x="1949" y="2365"/>
                  </a:lnTo>
                  <a:lnTo>
                    <a:pt x="1950" y="2372"/>
                  </a:lnTo>
                  <a:lnTo>
                    <a:pt x="1950" y="3284"/>
                  </a:lnTo>
                  <a:lnTo>
                    <a:pt x="1949" y="3290"/>
                  </a:lnTo>
                  <a:lnTo>
                    <a:pt x="1944" y="3303"/>
                  </a:lnTo>
                  <a:lnTo>
                    <a:pt x="1940" y="3308"/>
                  </a:lnTo>
                  <a:lnTo>
                    <a:pt x="1931" y="3317"/>
                  </a:lnTo>
                  <a:lnTo>
                    <a:pt x="1926" y="3321"/>
                  </a:lnTo>
                  <a:lnTo>
                    <a:pt x="1914" y="3326"/>
                  </a:lnTo>
                  <a:lnTo>
                    <a:pt x="1907" y="33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5" name="AutoShape 45">
              <a:extLst>
                <a:ext uri="{FF2B5EF4-FFF2-40B4-BE49-F238E27FC236}">
                  <a16:creationId xmlns:a16="http://schemas.microsoft.com/office/drawing/2014/main" id="{6C4CBC51-6C30-854C-9E90-1A7EDB66E965}"/>
                </a:ext>
              </a:extLst>
            </p:cNvPr>
            <p:cNvSpPr>
              <a:spLocks noChangeAspect="1" noEditPoints="1" noChangeArrowheads="1" noChangeShapeType="1" noTextEdit="1"/>
            </p:cNvSpPr>
            <p:nvPr/>
          </p:nvSpPr>
          <p:spPr bwMode="auto">
            <a:xfrm>
              <a:off x="3978" y="7630"/>
              <a:ext cx="3066" cy="7038"/>
            </a:xfrm>
            <a:custGeom>
              <a:avLst/>
              <a:gdLst>
                <a:gd name="T0" fmla="+- 0 3997 3978"/>
                <a:gd name="T1" fmla="*/ T0 w 3066"/>
                <a:gd name="T2" fmla="+- 0 10089 7631"/>
                <a:gd name="T3" fmla="*/ 10089 h 7038"/>
                <a:gd name="T4" fmla="+- 0 3996 3978"/>
                <a:gd name="T5" fmla="*/ T4 w 3066"/>
                <a:gd name="T6" fmla="+- 0 10087 7631"/>
                <a:gd name="T7" fmla="*/ 10087 h 7038"/>
                <a:gd name="T8" fmla="+- 0 3992 3978"/>
                <a:gd name="T9" fmla="*/ T8 w 3066"/>
                <a:gd name="T10" fmla="+- 0 10083 7631"/>
                <a:gd name="T11" fmla="*/ 10083 h 7038"/>
                <a:gd name="T12" fmla="+- 0 3990 3978"/>
                <a:gd name="T13" fmla="*/ T12 w 3066"/>
                <a:gd name="T14" fmla="+- 0 10082 7631"/>
                <a:gd name="T15" fmla="*/ 10082 h 7038"/>
                <a:gd name="T16" fmla="+- 0 3985 3978"/>
                <a:gd name="T17" fmla="*/ T16 w 3066"/>
                <a:gd name="T18" fmla="+- 0 10082 7631"/>
                <a:gd name="T19" fmla="*/ 10082 h 7038"/>
                <a:gd name="T20" fmla="+- 0 3983 3978"/>
                <a:gd name="T21" fmla="*/ T20 w 3066"/>
                <a:gd name="T22" fmla="+- 0 10083 7631"/>
                <a:gd name="T23" fmla="*/ 10083 h 7038"/>
                <a:gd name="T24" fmla="+- 0 3979 3978"/>
                <a:gd name="T25" fmla="*/ T24 w 3066"/>
                <a:gd name="T26" fmla="+- 0 10087 7631"/>
                <a:gd name="T27" fmla="*/ 10087 h 7038"/>
                <a:gd name="T28" fmla="+- 0 3978 3978"/>
                <a:gd name="T29" fmla="*/ T28 w 3066"/>
                <a:gd name="T30" fmla="+- 0 10089 7631"/>
                <a:gd name="T31" fmla="*/ 10089 h 7038"/>
                <a:gd name="T32" fmla="+- 0 3978 3978"/>
                <a:gd name="T33" fmla="*/ T32 w 3066"/>
                <a:gd name="T34" fmla="+- 0 14662 7631"/>
                <a:gd name="T35" fmla="*/ 14662 h 7038"/>
                <a:gd name="T36" fmla="+- 0 3979 3978"/>
                <a:gd name="T37" fmla="*/ T36 w 3066"/>
                <a:gd name="T38" fmla="+- 0 14664 7631"/>
                <a:gd name="T39" fmla="*/ 14664 h 7038"/>
                <a:gd name="T40" fmla="+- 0 3983 3978"/>
                <a:gd name="T41" fmla="*/ T40 w 3066"/>
                <a:gd name="T42" fmla="+- 0 14668 7631"/>
                <a:gd name="T43" fmla="*/ 14668 h 7038"/>
                <a:gd name="T44" fmla="+- 0 3985 3978"/>
                <a:gd name="T45" fmla="*/ T44 w 3066"/>
                <a:gd name="T46" fmla="+- 0 14669 7631"/>
                <a:gd name="T47" fmla="*/ 14669 h 7038"/>
                <a:gd name="T48" fmla="+- 0 3990 3978"/>
                <a:gd name="T49" fmla="*/ T48 w 3066"/>
                <a:gd name="T50" fmla="+- 0 14669 7631"/>
                <a:gd name="T51" fmla="*/ 14669 h 7038"/>
                <a:gd name="T52" fmla="+- 0 3992 3978"/>
                <a:gd name="T53" fmla="*/ T52 w 3066"/>
                <a:gd name="T54" fmla="+- 0 14668 7631"/>
                <a:gd name="T55" fmla="*/ 14668 h 7038"/>
                <a:gd name="T56" fmla="+- 0 3996 3978"/>
                <a:gd name="T57" fmla="*/ T56 w 3066"/>
                <a:gd name="T58" fmla="+- 0 14664 7631"/>
                <a:gd name="T59" fmla="*/ 14664 h 7038"/>
                <a:gd name="T60" fmla="+- 0 3997 3978"/>
                <a:gd name="T61" fmla="*/ T60 w 3066"/>
                <a:gd name="T62" fmla="+- 0 14662 7631"/>
                <a:gd name="T63" fmla="*/ 14662 h 7038"/>
                <a:gd name="T64" fmla="+- 0 3997 3978"/>
                <a:gd name="T65" fmla="*/ T64 w 3066"/>
                <a:gd name="T66" fmla="+- 0 14659 7631"/>
                <a:gd name="T67" fmla="*/ 14659 h 7038"/>
                <a:gd name="T68" fmla="+- 0 3997 3978"/>
                <a:gd name="T69" fmla="*/ T68 w 3066"/>
                <a:gd name="T70" fmla="+- 0 10092 7631"/>
                <a:gd name="T71" fmla="*/ 10092 h 7038"/>
                <a:gd name="T72" fmla="+- 0 3997 3978"/>
                <a:gd name="T73" fmla="*/ T72 w 3066"/>
                <a:gd name="T74" fmla="+- 0 10089 7631"/>
                <a:gd name="T75" fmla="*/ 10089 h 7038"/>
                <a:gd name="T76" fmla="+- 0 7044 3978"/>
                <a:gd name="T77" fmla="*/ T76 w 3066"/>
                <a:gd name="T78" fmla="+- 0 8061 7631"/>
                <a:gd name="T79" fmla="*/ 8061 h 7038"/>
                <a:gd name="T80" fmla="+- 0 7023 3978"/>
                <a:gd name="T81" fmla="*/ T80 w 3066"/>
                <a:gd name="T82" fmla="+- 0 7972 7631"/>
                <a:gd name="T83" fmla="*/ 7972 h 7038"/>
                <a:gd name="T84" fmla="+- 0 6982 3978"/>
                <a:gd name="T85" fmla="*/ T84 w 3066"/>
                <a:gd name="T86" fmla="+- 0 7903 7631"/>
                <a:gd name="T87" fmla="*/ 7903 h 7038"/>
                <a:gd name="T88" fmla="+- 0 6942 3978"/>
                <a:gd name="T89" fmla="*/ T88 w 3066"/>
                <a:gd name="T90" fmla="+- 0 7859 7631"/>
                <a:gd name="T91" fmla="*/ 7859 h 7038"/>
                <a:gd name="T92" fmla="+- 0 6924 3978"/>
                <a:gd name="T93" fmla="*/ T92 w 3066"/>
                <a:gd name="T94" fmla="+- 0 7843 7631"/>
                <a:gd name="T95" fmla="*/ 7843 h 7038"/>
                <a:gd name="T96" fmla="+- 0 6933 3978"/>
                <a:gd name="T97" fmla="*/ T96 w 3066"/>
                <a:gd name="T98" fmla="+- 0 7808 7631"/>
                <a:gd name="T99" fmla="*/ 7808 h 7038"/>
                <a:gd name="T100" fmla="+- 0 6939 3978"/>
                <a:gd name="T101" fmla="*/ T100 w 3066"/>
                <a:gd name="T102" fmla="+- 0 7732 7631"/>
                <a:gd name="T103" fmla="*/ 7732 h 7038"/>
                <a:gd name="T104" fmla="+- 0 6910 3978"/>
                <a:gd name="T105" fmla="*/ T104 w 3066"/>
                <a:gd name="T106" fmla="+- 0 7658 7631"/>
                <a:gd name="T107" fmla="*/ 7658 h 7038"/>
                <a:gd name="T108" fmla="+- 0 6813 3978"/>
                <a:gd name="T109" fmla="*/ T108 w 3066"/>
                <a:gd name="T110" fmla="+- 0 7631 7631"/>
                <a:gd name="T111" fmla="*/ 7631 h 7038"/>
                <a:gd name="T112" fmla="+- 0 6712 3978"/>
                <a:gd name="T113" fmla="*/ T112 w 3066"/>
                <a:gd name="T114" fmla="+- 0 7671 7631"/>
                <a:gd name="T115" fmla="*/ 7671 h 7038"/>
                <a:gd name="T116" fmla="+- 0 6677 3978"/>
                <a:gd name="T117" fmla="*/ T116 w 3066"/>
                <a:gd name="T118" fmla="+- 0 7746 7631"/>
                <a:gd name="T119" fmla="*/ 7746 h 7038"/>
                <a:gd name="T120" fmla="+- 0 6677 3978"/>
                <a:gd name="T121" fmla="*/ T120 w 3066"/>
                <a:gd name="T122" fmla="+- 0 7819 7631"/>
                <a:gd name="T123" fmla="*/ 7819 h 7038"/>
                <a:gd name="T124" fmla="+- 0 6683 3978"/>
                <a:gd name="T125" fmla="*/ T124 w 3066"/>
                <a:gd name="T126" fmla="+- 0 7852 7631"/>
                <a:gd name="T127" fmla="*/ 7852 h 7038"/>
                <a:gd name="T128" fmla="+- 0 6557 3978"/>
                <a:gd name="T129" fmla="*/ T128 w 3066"/>
                <a:gd name="T130" fmla="+- 0 7981 7631"/>
                <a:gd name="T131" fmla="*/ 7981 h 7038"/>
                <a:gd name="T132" fmla="+- 0 6541 3978"/>
                <a:gd name="T133" fmla="*/ T132 w 3066"/>
                <a:gd name="T134" fmla="+- 0 8100 7631"/>
                <a:gd name="T135" fmla="*/ 8100 h 7038"/>
                <a:gd name="T136" fmla="+- 0 6575 3978"/>
                <a:gd name="T137" fmla="*/ T136 w 3066"/>
                <a:gd name="T138" fmla="+- 0 8187 7631"/>
                <a:gd name="T139" fmla="*/ 8187 h 7038"/>
                <a:gd name="T140" fmla="+- 0 6600 3978"/>
                <a:gd name="T141" fmla="*/ T140 w 3066"/>
                <a:gd name="T142" fmla="+- 0 8221 7631"/>
                <a:gd name="T143" fmla="*/ 8221 h 7038"/>
                <a:gd name="T144" fmla="+- 0 6933 3978"/>
                <a:gd name="T145" fmla="*/ T144 w 3066"/>
                <a:gd name="T146" fmla="+- 0 8315 7631"/>
                <a:gd name="T147" fmla="*/ 8315 h 7038"/>
                <a:gd name="T148" fmla="+- 0 7044 3978"/>
                <a:gd name="T149" fmla="*/ T148 w 3066"/>
                <a:gd name="T150" fmla="+- 0 8061 7631"/>
                <a:gd name="T151" fmla="*/ 8061 h 70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3066" h="7038">
                  <a:moveTo>
                    <a:pt x="19" y="2458"/>
                  </a:moveTo>
                  <a:lnTo>
                    <a:pt x="18" y="2456"/>
                  </a:lnTo>
                  <a:lnTo>
                    <a:pt x="14" y="2452"/>
                  </a:lnTo>
                  <a:lnTo>
                    <a:pt x="12" y="2451"/>
                  </a:lnTo>
                  <a:lnTo>
                    <a:pt x="7" y="2451"/>
                  </a:lnTo>
                  <a:lnTo>
                    <a:pt x="5" y="2452"/>
                  </a:lnTo>
                  <a:lnTo>
                    <a:pt x="1" y="2456"/>
                  </a:lnTo>
                  <a:lnTo>
                    <a:pt x="0" y="2458"/>
                  </a:lnTo>
                  <a:lnTo>
                    <a:pt x="0" y="7031"/>
                  </a:lnTo>
                  <a:lnTo>
                    <a:pt x="1" y="7033"/>
                  </a:lnTo>
                  <a:lnTo>
                    <a:pt x="5" y="7037"/>
                  </a:lnTo>
                  <a:lnTo>
                    <a:pt x="7" y="7038"/>
                  </a:lnTo>
                  <a:lnTo>
                    <a:pt x="12" y="7038"/>
                  </a:lnTo>
                  <a:lnTo>
                    <a:pt x="14" y="7037"/>
                  </a:lnTo>
                  <a:lnTo>
                    <a:pt x="18" y="7033"/>
                  </a:lnTo>
                  <a:lnTo>
                    <a:pt x="19" y="7031"/>
                  </a:lnTo>
                  <a:lnTo>
                    <a:pt x="19" y="7028"/>
                  </a:lnTo>
                  <a:lnTo>
                    <a:pt x="19" y="2461"/>
                  </a:lnTo>
                  <a:lnTo>
                    <a:pt x="19" y="2458"/>
                  </a:lnTo>
                  <a:close/>
                  <a:moveTo>
                    <a:pt x="3066" y="430"/>
                  </a:moveTo>
                  <a:lnTo>
                    <a:pt x="3045" y="341"/>
                  </a:lnTo>
                  <a:lnTo>
                    <a:pt x="3004" y="272"/>
                  </a:lnTo>
                  <a:lnTo>
                    <a:pt x="2964" y="228"/>
                  </a:lnTo>
                  <a:lnTo>
                    <a:pt x="2946" y="212"/>
                  </a:lnTo>
                  <a:lnTo>
                    <a:pt x="2955" y="177"/>
                  </a:lnTo>
                  <a:lnTo>
                    <a:pt x="2961" y="101"/>
                  </a:lnTo>
                  <a:lnTo>
                    <a:pt x="2932" y="27"/>
                  </a:lnTo>
                  <a:lnTo>
                    <a:pt x="2835" y="0"/>
                  </a:lnTo>
                  <a:lnTo>
                    <a:pt x="2734" y="40"/>
                  </a:lnTo>
                  <a:lnTo>
                    <a:pt x="2699" y="115"/>
                  </a:lnTo>
                  <a:lnTo>
                    <a:pt x="2699" y="188"/>
                  </a:lnTo>
                  <a:lnTo>
                    <a:pt x="2705" y="221"/>
                  </a:lnTo>
                  <a:lnTo>
                    <a:pt x="2579" y="350"/>
                  </a:lnTo>
                  <a:lnTo>
                    <a:pt x="2563" y="469"/>
                  </a:lnTo>
                  <a:lnTo>
                    <a:pt x="2597" y="556"/>
                  </a:lnTo>
                  <a:lnTo>
                    <a:pt x="2622" y="590"/>
                  </a:lnTo>
                  <a:lnTo>
                    <a:pt x="2955" y="684"/>
                  </a:lnTo>
                  <a:lnTo>
                    <a:pt x="3066" y="4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6" name="Rectangle 44">
              <a:extLst>
                <a:ext uri="{FF2B5EF4-FFF2-40B4-BE49-F238E27FC236}">
                  <a16:creationId xmlns:a16="http://schemas.microsoft.com/office/drawing/2014/main" id="{120B0F7E-6631-824E-A105-119530B335BB}"/>
                </a:ext>
              </a:extLst>
            </p:cNvPr>
            <p:cNvSpPr>
              <a:spLocks noChangeAspect="1" noEditPoints="1" noChangeArrowheads="1" noChangeShapeType="1" noTextEdit="1"/>
            </p:cNvSpPr>
            <p:nvPr/>
          </p:nvSpPr>
          <p:spPr bwMode="auto">
            <a:xfrm>
              <a:off x="3361" y="9487"/>
              <a:ext cx="7614" cy="618"/>
            </a:xfrm>
            <a:prstGeom prst="rect">
              <a:avLst/>
            </a:prstGeom>
            <a:solidFill>
              <a:srgbClr val="004AA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ar-SA"/>
            </a:p>
          </p:txBody>
        </p:sp>
        <p:pic>
          <p:nvPicPr>
            <p:cNvPr id="7" name="Picture 43">
              <a:extLst>
                <a:ext uri="{FF2B5EF4-FFF2-40B4-BE49-F238E27FC236}">
                  <a16:creationId xmlns:a16="http://schemas.microsoft.com/office/drawing/2014/main" id="{27A3A825-2C21-1B42-97D5-493E0D6B49DD}"/>
                </a:ext>
              </a:extLst>
            </p:cNvPr>
            <p:cNvPicPr>
              <a:picLocks noChangeAspect="1" noEditPoint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52" y="7960"/>
              <a:ext cx="11232" cy="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42">
              <a:extLst>
                <a:ext uri="{FF2B5EF4-FFF2-40B4-BE49-F238E27FC236}">
                  <a16:creationId xmlns:a16="http://schemas.microsoft.com/office/drawing/2014/main" id="{A5C3FF68-A9A9-EF4E-9D8F-3DA20346EBFC}"/>
                </a:ext>
              </a:extLst>
            </p:cNvPr>
            <p:cNvSpPr>
              <a:spLocks noChangeAspect="1" noEditPoints="1" noChangeArrowheads="1" noChangeShapeType="1" noTextEdit="1"/>
            </p:cNvSpPr>
            <p:nvPr/>
          </p:nvSpPr>
          <p:spPr bwMode="auto">
            <a:xfrm>
              <a:off x="11331" y="4659"/>
              <a:ext cx="11597" cy="8695"/>
            </a:xfrm>
            <a:custGeom>
              <a:avLst/>
              <a:gdLst>
                <a:gd name="T0" fmla="+- 0 18552 12827"/>
                <a:gd name="T1" fmla="*/ T0 w 15333"/>
                <a:gd name="T2" fmla="+- 0 4434 1390"/>
                <a:gd name="T3" fmla="*/ 4434 h 13527"/>
                <a:gd name="T4" fmla="+- 0 17690 12827"/>
                <a:gd name="T5" fmla="*/ T4 w 15333"/>
                <a:gd name="T6" fmla="+- 0 3683 1390"/>
                <a:gd name="T7" fmla="*/ 3683 h 13527"/>
                <a:gd name="T8" fmla="+- 0 16518 12827"/>
                <a:gd name="T9" fmla="*/ T8 w 15333"/>
                <a:gd name="T10" fmla="+- 0 3097 1390"/>
                <a:gd name="T11" fmla="*/ 3097 h 13527"/>
                <a:gd name="T12" fmla="+- 0 15283 12827"/>
                <a:gd name="T13" fmla="*/ T12 w 15333"/>
                <a:gd name="T14" fmla="+- 0 2720 1390"/>
                <a:gd name="T15" fmla="*/ 2720 h 13527"/>
                <a:gd name="T16" fmla="+- 0 14204 12827"/>
                <a:gd name="T17" fmla="*/ T16 w 15333"/>
                <a:gd name="T18" fmla="+- 0 2597 1390"/>
                <a:gd name="T19" fmla="*/ 2597 h 13527"/>
                <a:gd name="T20" fmla="+- 0 13297 12827"/>
                <a:gd name="T21" fmla="*/ T20 w 15333"/>
                <a:gd name="T22" fmla="+- 0 2960 1390"/>
                <a:gd name="T23" fmla="*/ 2960 h 13527"/>
                <a:gd name="T24" fmla="+- 0 12913 12827"/>
                <a:gd name="T25" fmla="*/ T24 w 15333"/>
                <a:gd name="T26" fmla="+- 0 3827 1390"/>
                <a:gd name="T27" fmla="*/ 3827 h 13527"/>
                <a:gd name="T28" fmla="+- 0 12828 12827"/>
                <a:gd name="T29" fmla="*/ T28 w 15333"/>
                <a:gd name="T30" fmla="+- 0 5002 1390"/>
                <a:gd name="T31" fmla="*/ 5002 h 13527"/>
                <a:gd name="T32" fmla="+- 0 12982 12827"/>
                <a:gd name="T33" fmla="*/ T32 w 15333"/>
                <a:gd name="T34" fmla="+- 0 6387 1390"/>
                <a:gd name="T35" fmla="*/ 6387 h 13527"/>
                <a:gd name="T36" fmla="+- 0 13538 12827"/>
                <a:gd name="T37" fmla="*/ T36 w 15333"/>
                <a:gd name="T38" fmla="+- 0 7452 1390"/>
                <a:gd name="T39" fmla="*/ 7452 h 13527"/>
                <a:gd name="T40" fmla="+- 0 14388 12827"/>
                <a:gd name="T41" fmla="*/ T40 w 15333"/>
                <a:gd name="T42" fmla="+- 0 8288 1390"/>
                <a:gd name="T43" fmla="*/ 8288 h 13527"/>
                <a:gd name="T44" fmla="+- 0 15417 12827"/>
                <a:gd name="T45" fmla="*/ T44 w 15333"/>
                <a:gd name="T46" fmla="+- 0 8711 1390"/>
                <a:gd name="T47" fmla="*/ 8711 h 13527"/>
                <a:gd name="T48" fmla="+- 0 16459 12827"/>
                <a:gd name="T49" fmla="*/ T48 w 15333"/>
                <a:gd name="T50" fmla="+- 0 8567 1390"/>
                <a:gd name="T51" fmla="*/ 8567 h 13527"/>
                <a:gd name="T52" fmla="+- 0 17445 12827"/>
                <a:gd name="T53" fmla="*/ T52 w 15333"/>
                <a:gd name="T54" fmla="+- 0 7930 1390"/>
                <a:gd name="T55" fmla="*/ 7930 h 13527"/>
                <a:gd name="T56" fmla="+- 0 18259 12827"/>
                <a:gd name="T57" fmla="*/ T56 w 15333"/>
                <a:gd name="T58" fmla="+- 0 6983 1390"/>
                <a:gd name="T59" fmla="*/ 6983 h 13527"/>
                <a:gd name="T60" fmla="+- 0 18764 12827"/>
                <a:gd name="T61" fmla="*/ T60 w 15333"/>
                <a:gd name="T62" fmla="+- 0 5906 1390"/>
                <a:gd name="T63" fmla="*/ 5906 h 13527"/>
                <a:gd name="T64" fmla="+- 0 20340 12827"/>
                <a:gd name="T65" fmla="*/ T64 w 15333"/>
                <a:gd name="T66" fmla="+- 0 10999 1390"/>
                <a:gd name="T67" fmla="*/ 10999 h 13527"/>
                <a:gd name="T68" fmla="+- 0 20062 12827"/>
                <a:gd name="T69" fmla="*/ T68 w 15333"/>
                <a:gd name="T70" fmla="+- 0 9923 1390"/>
                <a:gd name="T71" fmla="*/ 9923 h 13527"/>
                <a:gd name="T72" fmla="+- 0 19387 12827"/>
                <a:gd name="T73" fmla="*/ T72 w 15333"/>
                <a:gd name="T74" fmla="+- 0 9286 1390"/>
                <a:gd name="T75" fmla="*/ 9286 h 13527"/>
                <a:gd name="T76" fmla="+- 0 18296 12827"/>
                <a:gd name="T77" fmla="*/ T76 w 15333"/>
                <a:gd name="T78" fmla="+- 0 9008 1390"/>
                <a:gd name="T79" fmla="*/ 9008 h 13527"/>
                <a:gd name="T80" fmla="+- 0 16174 12827"/>
                <a:gd name="T81" fmla="*/ T80 w 15333"/>
                <a:gd name="T82" fmla="+- 0 9122 1390"/>
                <a:gd name="T83" fmla="*/ 9122 h 13527"/>
                <a:gd name="T84" fmla="+- 0 14070 12827"/>
                <a:gd name="T85" fmla="*/ T84 w 15333"/>
                <a:gd name="T86" fmla="+- 0 9976 1390"/>
                <a:gd name="T87" fmla="*/ 9976 h 13527"/>
                <a:gd name="T88" fmla="+- 0 13708 12827"/>
                <a:gd name="T89" fmla="*/ T88 w 15333"/>
                <a:gd name="T90" fmla="+- 0 10805 1390"/>
                <a:gd name="T91" fmla="*/ 10805 h 13527"/>
                <a:gd name="T92" fmla="+- 0 13941 12827"/>
                <a:gd name="T93" fmla="*/ T92 w 15333"/>
                <a:gd name="T94" fmla="+- 0 11814 1390"/>
                <a:gd name="T95" fmla="*/ 11814 h 13527"/>
                <a:gd name="T96" fmla="+- 0 14563 12827"/>
                <a:gd name="T97" fmla="*/ T96 w 15333"/>
                <a:gd name="T98" fmla="+- 0 13069 1390"/>
                <a:gd name="T99" fmla="*/ 13069 h 13527"/>
                <a:gd name="T100" fmla="+- 0 15289 12827"/>
                <a:gd name="T101" fmla="*/ T100 w 15333"/>
                <a:gd name="T102" fmla="+- 0 13951 1390"/>
                <a:gd name="T103" fmla="*/ 13951 h 13527"/>
                <a:gd name="T104" fmla="+- 0 16308 12827"/>
                <a:gd name="T105" fmla="*/ T104 w 15333"/>
                <a:gd name="T106" fmla="+- 0 14585 1390"/>
                <a:gd name="T107" fmla="*/ 14585 h 13527"/>
                <a:gd name="T108" fmla="+- 0 17747 12827"/>
                <a:gd name="T109" fmla="*/ T108 w 15333"/>
                <a:gd name="T110" fmla="+- 0 14904 1390"/>
                <a:gd name="T111" fmla="*/ 14904 h 13527"/>
                <a:gd name="T112" fmla="+- 0 19242 12827"/>
                <a:gd name="T113" fmla="*/ T112 w 15333"/>
                <a:gd name="T114" fmla="+- 0 14354 1390"/>
                <a:gd name="T115" fmla="*/ 14354 h 13527"/>
                <a:gd name="T116" fmla="+- 0 20160 12827"/>
                <a:gd name="T117" fmla="*/ T116 w 15333"/>
                <a:gd name="T118" fmla="+- 0 12683 1390"/>
                <a:gd name="T119" fmla="*/ 12683 h 13527"/>
                <a:gd name="T120" fmla="+- 0 20350 12827"/>
                <a:gd name="T121" fmla="*/ T120 w 15333"/>
                <a:gd name="T122" fmla="+- 0 11448 1390"/>
                <a:gd name="T123" fmla="*/ 11448 h 13527"/>
                <a:gd name="T124" fmla="+- 0 25174 12827"/>
                <a:gd name="T125" fmla="*/ T124 w 15333"/>
                <a:gd name="T126" fmla="+- 0 4233 1390"/>
                <a:gd name="T127" fmla="*/ 4233 h 13527"/>
                <a:gd name="T128" fmla="+- 0 24423 12827"/>
                <a:gd name="T129" fmla="*/ T128 w 15333"/>
                <a:gd name="T130" fmla="+- 0 2326 1390"/>
                <a:gd name="T131" fmla="*/ 2326 h 13527"/>
                <a:gd name="T132" fmla="+- 0 23530 12827"/>
                <a:gd name="T133" fmla="*/ T132 w 15333"/>
                <a:gd name="T134" fmla="+- 0 1447 1390"/>
                <a:gd name="T135" fmla="*/ 1447 h 13527"/>
                <a:gd name="T136" fmla="+- 0 22612 12827"/>
                <a:gd name="T137" fmla="*/ T136 w 15333"/>
                <a:gd name="T138" fmla="+- 0 1488 1390"/>
                <a:gd name="T139" fmla="*/ 1488 h 13527"/>
                <a:gd name="T140" fmla="+- 0 21604 12827"/>
                <a:gd name="T141" fmla="*/ T140 w 15333"/>
                <a:gd name="T142" fmla="+- 0 1998 1390"/>
                <a:gd name="T143" fmla="*/ 1998 h 13527"/>
                <a:gd name="T144" fmla="+- 0 20418 12827"/>
                <a:gd name="T145" fmla="*/ T144 w 15333"/>
                <a:gd name="T146" fmla="+- 0 2850 1390"/>
                <a:gd name="T147" fmla="*/ 2850 h 13527"/>
                <a:gd name="T148" fmla="+- 0 19727 12827"/>
                <a:gd name="T149" fmla="*/ T148 w 15333"/>
                <a:gd name="T150" fmla="+- 0 3788 1390"/>
                <a:gd name="T151" fmla="*/ 3788 h 13527"/>
                <a:gd name="T152" fmla="+- 0 19316 12827"/>
                <a:gd name="T153" fmla="*/ T152 w 15333"/>
                <a:gd name="T154" fmla="+- 0 4922 1390"/>
                <a:gd name="T155" fmla="*/ 4922 h 13527"/>
                <a:gd name="T156" fmla="+- 0 19309 12827"/>
                <a:gd name="T157" fmla="*/ T156 w 15333"/>
                <a:gd name="T158" fmla="+- 0 6360 1390"/>
                <a:gd name="T159" fmla="*/ 6360 h 13527"/>
                <a:gd name="T160" fmla="+- 0 20699 12827"/>
                <a:gd name="T161" fmla="*/ T160 w 15333"/>
                <a:gd name="T162" fmla="+- 0 7928 1390"/>
                <a:gd name="T163" fmla="*/ 7928 h 13527"/>
                <a:gd name="T164" fmla="+- 0 22252 12827"/>
                <a:gd name="T165" fmla="*/ T164 w 15333"/>
                <a:gd name="T166" fmla="+- 0 8318 1390"/>
                <a:gd name="T167" fmla="*/ 8318 h 13527"/>
                <a:gd name="T168" fmla="+- 0 23497 12827"/>
                <a:gd name="T169" fmla="*/ T168 w 15333"/>
                <a:gd name="T170" fmla="+- 0 8260 1390"/>
                <a:gd name="T171" fmla="*/ 8260 h 13527"/>
                <a:gd name="T172" fmla="+- 0 24560 12827"/>
                <a:gd name="T173" fmla="*/ T172 w 15333"/>
                <a:gd name="T174" fmla="+- 0 7900 1390"/>
                <a:gd name="T175" fmla="*/ 7900 h 13527"/>
                <a:gd name="T176" fmla="+- 0 25183 12827"/>
                <a:gd name="T177" fmla="*/ T176 w 15333"/>
                <a:gd name="T178" fmla="+- 0 7218 1390"/>
                <a:gd name="T179" fmla="*/ 7218 h 13527"/>
                <a:gd name="T180" fmla="+- 0 25400 12827"/>
                <a:gd name="T181" fmla="*/ T180 w 15333"/>
                <a:gd name="T182" fmla="+- 0 6155 1390"/>
                <a:gd name="T183" fmla="*/ 6155 h 13527"/>
                <a:gd name="T184" fmla="+- 0 27900 12827"/>
                <a:gd name="T185" fmla="*/ T184 w 15333"/>
                <a:gd name="T186" fmla="+- 0 10570 1390"/>
                <a:gd name="T187" fmla="*/ 10570 h 13527"/>
                <a:gd name="T188" fmla="+- 0 27364 12827"/>
                <a:gd name="T189" fmla="*/ T188 w 15333"/>
                <a:gd name="T190" fmla="+- 0 9446 1390"/>
                <a:gd name="T191" fmla="*/ 9446 h 13527"/>
                <a:gd name="T192" fmla="+- 0 26610 12827"/>
                <a:gd name="T193" fmla="*/ T192 w 15333"/>
                <a:gd name="T194" fmla="+- 0 8563 1390"/>
                <a:gd name="T195" fmla="*/ 8563 h 13527"/>
                <a:gd name="T196" fmla="+- 0 25750 12827"/>
                <a:gd name="T197" fmla="*/ T196 w 15333"/>
                <a:gd name="T198" fmla="+- 0 8136 1390"/>
                <a:gd name="T199" fmla="*/ 8136 h 13527"/>
                <a:gd name="T200" fmla="+- 0 24742 12827"/>
                <a:gd name="T201" fmla="*/ T200 w 15333"/>
                <a:gd name="T202" fmla="+- 0 8286 1390"/>
                <a:gd name="T203" fmla="*/ 8286 h 13527"/>
                <a:gd name="T204" fmla="+- 0 23247 12827"/>
                <a:gd name="T205" fmla="*/ T204 w 15333"/>
                <a:gd name="T206" fmla="+- 0 9141 1390"/>
                <a:gd name="T207" fmla="*/ 9141 h 13527"/>
                <a:gd name="T208" fmla="+- 0 21768 12827"/>
                <a:gd name="T209" fmla="*/ T208 w 15333"/>
                <a:gd name="T210" fmla="+- 0 10605 1390"/>
                <a:gd name="T211" fmla="*/ 10605 h 13527"/>
                <a:gd name="T212" fmla="+- 0 21096 12827"/>
                <a:gd name="T213" fmla="*/ T212 w 15333"/>
                <a:gd name="T214" fmla="+- 0 11913 1390"/>
                <a:gd name="T215" fmla="*/ 11913 h 13527"/>
                <a:gd name="T216" fmla="+- 0 21315 12827"/>
                <a:gd name="T217" fmla="*/ T216 w 15333"/>
                <a:gd name="T218" fmla="+- 0 12780 1390"/>
                <a:gd name="T219" fmla="*/ 12780 h 13527"/>
                <a:gd name="T220" fmla="+- 0 22098 12827"/>
                <a:gd name="T221" fmla="*/ T220 w 15333"/>
                <a:gd name="T222" fmla="+- 0 13481 1390"/>
                <a:gd name="T223" fmla="*/ 13481 h 13527"/>
                <a:gd name="T224" fmla="+- 0 23387 12827"/>
                <a:gd name="T225" fmla="*/ T224 w 15333"/>
                <a:gd name="T226" fmla="+- 0 14209 1390"/>
                <a:gd name="T227" fmla="*/ 14209 h 13527"/>
                <a:gd name="T228" fmla="+- 0 24470 12827"/>
                <a:gd name="T229" fmla="*/ T228 w 15333"/>
                <a:gd name="T230" fmla="+- 0 14515 1390"/>
                <a:gd name="T231" fmla="*/ 14515 h 13527"/>
                <a:gd name="T232" fmla="+- 0 25685 12827"/>
                <a:gd name="T233" fmla="*/ T232 w 15333"/>
                <a:gd name="T234" fmla="+- 0 14487 1390"/>
                <a:gd name="T235" fmla="*/ 14487 h 13527"/>
                <a:gd name="T236" fmla="+- 0 27065 12827"/>
                <a:gd name="T237" fmla="*/ T236 w 15333"/>
                <a:gd name="T238" fmla="+- 0 13977 1390"/>
                <a:gd name="T239" fmla="*/ 13977 h 13527"/>
                <a:gd name="T240" fmla="+- 0 28045 12827"/>
                <a:gd name="T241" fmla="*/ T240 w 15333"/>
                <a:gd name="T242" fmla="+- 0 12728 1390"/>
                <a:gd name="T243" fmla="*/ 12728 h 13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15333" h="13527">
                  <a:moveTo>
                    <a:pt x="6035" y="3857"/>
                  </a:moveTo>
                  <a:lnTo>
                    <a:pt x="6034" y="3800"/>
                  </a:lnTo>
                  <a:lnTo>
                    <a:pt x="6029" y="3744"/>
                  </a:lnTo>
                  <a:lnTo>
                    <a:pt x="6022" y="3688"/>
                  </a:lnTo>
                  <a:lnTo>
                    <a:pt x="6011" y="3632"/>
                  </a:lnTo>
                  <a:lnTo>
                    <a:pt x="5998" y="3577"/>
                  </a:lnTo>
                  <a:lnTo>
                    <a:pt x="5982" y="3522"/>
                  </a:lnTo>
                  <a:lnTo>
                    <a:pt x="5964" y="3467"/>
                  </a:lnTo>
                  <a:lnTo>
                    <a:pt x="5942" y="3413"/>
                  </a:lnTo>
                  <a:lnTo>
                    <a:pt x="5919" y="3359"/>
                  </a:lnTo>
                  <a:lnTo>
                    <a:pt x="5892" y="3305"/>
                  </a:lnTo>
                  <a:lnTo>
                    <a:pt x="5863" y="3252"/>
                  </a:lnTo>
                  <a:lnTo>
                    <a:pt x="5832" y="3200"/>
                  </a:lnTo>
                  <a:lnTo>
                    <a:pt x="5799" y="3147"/>
                  </a:lnTo>
                  <a:lnTo>
                    <a:pt x="5763" y="3095"/>
                  </a:lnTo>
                  <a:lnTo>
                    <a:pt x="5725" y="3044"/>
                  </a:lnTo>
                  <a:lnTo>
                    <a:pt x="5685" y="2993"/>
                  </a:lnTo>
                  <a:lnTo>
                    <a:pt x="5642" y="2943"/>
                  </a:lnTo>
                  <a:lnTo>
                    <a:pt x="5598" y="2893"/>
                  </a:lnTo>
                  <a:lnTo>
                    <a:pt x="5552" y="2844"/>
                  </a:lnTo>
                  <a:lnTo>
                    <a:pt x="5503" y="2795"/>
                  </a:lnTo>
                  <a:lnTo>
                    <a:pt x="5453" y="2746"/>
                  </a:lnTo>
                  <a:lnTo>
                    <a:pt x="5401" y="2698"/>
                  </a:lnTo>
                  <a:lnTo>
                    <a:pt x="5348" y="2651"/>
                  </a:lnTo>
                  <a:lnTo>
                    <a:pt x="5292" y="2604"/>
                  </a:lnTo>
                  <a:lnTo>
                    <a:pt x="5235" y="2558"/>
                  </a:lnTo>
                  <a:lnTo>
                    <a:pt x="5177" y="2513"/>
                  </a:lnTo>
                  <a:lnTo>
                    <a:pt x="5117" y="2468"/>
                  </a:lnTo>
                  <a:lnTo>
                    <a:pt x="5055" y="2423"/>
                  </a:lnTo>
                  <a:lnTo>
                    <a:pt x="4992" y="2379"/>
                  </a:lnTo>
                  <a:lnTo>
                    <a:pt x="4928" y="2336"/>
                  </a:lnTo>
                  <a:lnTo>
                    <a:pt x="4863" y="2293"/>
                  </a:lnTo>
                  <a:lnTo>
                    <a:pt x="4796" y="2252"/>
                  </a:lnTo>
                  <a:lnTo>
                    <a:pt x="4728" y="2210"/>
                  </a:lnTo>
                  <a:lnTo>
                    <a:pt x="4659" y="2170"/>
                  </a:lnTo>
                  <a:lnTo>
                    <a:pt x="4589" y="2130"/>
                  </a:lnTo>
                  <a:lnTo>
                    <a:pt x="4518" y="2090"/>
                  </a:lnTo>
                  <a:lnTo>
                    <a:pt x="4446" y="2052"/>
                  </a:lnTo>
                  <a:lnTo>
                    <a:pt x="4374" y="2014"/>
                  </a:lnTo>
                  <a:lnTo>
                    <a:pt x="4300" y="1977"/>
                  </a:lnTo>
                  <a:lnTo>
                    <a:pt x="4226" y="1941"/>
                  </a:lnTo>
                  <a:lnTo>
                    <a:pt x="4151" y="1905"/>
                  </a:lnTo>
                  <a:lnTo>
                    <a:pt x="4076" y="1870"/>
                  </a:lnTo>
                  <a:lnTo>
                    <a:pt x="4000" y="1836"/>
                  </a:lnTo>
                  <a:lnTo>
                    <a:pt x="3923" y="1802"/>
                  </a:lnTo>
                  <a:lnTo>
                    <a:pt x="3846" y="1770"/>
                  </a:lnTo>
                  <a:lnTo>
                    <a:pt x="3769" y="1738"/>
                  </a:lnTo>
                  <a:lnTo>
                    <a:pt x="3691" y="1707"/>
                  </a:lnTo>
                  <a:lnTo>
                    <a:pt x="3614" y="1677"/>
                  </a:lnTo>
                  <a:lnTo>
                    <a:pt x="3535" y="1647"/>
                  </a:lnTo>
                  <a:lnTo>
                    <a:pt x="3457" y="1619"/>
                  </a:lnTo>
                  <a:lnTo>
                    <a:pt x="3379" y="1591"/>
                  </a:lnTo>
                  <a:lnTo>
                    <a:pt x="3301" y="1565"/>
                  </a:lnTo>
                  <a:lnTo>
                    <a:pt x="3222" y="1539"/>
                  </a:lnTo>
                  <a:lnTo>
                    <a:pt x="3144" y="1514"/>
                  </a:lnTo>
                  <a:lnTo>
                    <a:pt x="3066" y="1489"/>
                  </a:lnTo>
                  <a:lnTo>
                    <a:pt x="2989" y="1466"/>
                  </a:lnTo>
                  <a:lnTo>
                    <a:pt x="2911" y="1444"/>
                  </a:lnTo>
                  <a:lnTo>
                    <a:pt x="2834" y="1422"/>
                  </a:lnTo>
                  <a:lnTo>
                    <a:pt x="2757" y="1402"/>
                  </a:lnTo>
                  <a:lnTo>
                    <a:pt x="2681" y="1382"/>
                  </a:lnTo>
                  <a:lnTo>
                    <a:pt x="2605" y="1364"/>
                  </a:lnTo>
                  <a:lnTo>
                    <a:pt x="2530" y="1346"/>
                  </a:lnTo>
                  <a:lnTo>
                    <a:pt x="2456" y="1330"/>
                  </a:lnTo>
                  <a:lnTo>
                    <a:pt x="2382" y="1314"/>
                  </a:lnTo>
                  <a:lnTo>
                    <a:pt x="2309" y="1299"/>
                  </a:lnTo>
                  <a:lnTo>
                    <a:pt x="2237" y="1286"/>
                  </a:lnTo>
                  <a:lnTo>
                    <a:pt x="2165" y="1273"/>
                  </a:lnTo>
                  <a:lnTo>
                    <a:pt x="2095" y="1262"/>
                  </a:lnTo>
                  <a:lnTo>
                    <a:pt x="2026" y="1251"/>
                  </a:lnTo>
                  <a:lnTo>
                    <a:pt x="1957" y="1242"/>
                  </a:lnTo>
                  <a:lnTo>
                    <a:pt x="1890" y="1233"/>
                  </a:lnTo>
                  <a:lnTo>
                    <a:pt x="1824" y="1226"/>
                  </a:lnTo>
                  <a:lnTo>
                    <a:pt x="1759" y="1220"/>
                  </a:lnTo>
                  <a:lnTo>
                    <a:pt x="1696" y="1215"/>
                  </a:lnTo>
                  <a:lnTo>
                    <a:pt x="1634" y="1211"/>
                  </a:lnTo>
                  <a:lnTo>
                    <a:pt x="1573" y="1208"/>
                  </a:lnTo>
                  <a:lnTo>
                    <a:pt x="1514" y="1206"/>
                  </a:lnTo>
                  <a:lnTo>
                    <a:pt x="1456" y="1206"/>
                  </a:lnTo>
                  <a:lnTo>
                    <a:pt x="1377" y="1207"/>
                  </a:lnTo>
                  <a:lnTo>
                    <a:pt x="1301" y="1211"/>
                  </a:lnTo>
                  <a:lnTo>
                    <a:pt x="1227" y="1218"/>
                  </a:lnTo>
                  <a:lnTo>
                    <a:pt x="1156" y="1228"/>
                  </a:lnTo>
                  <a:lnTo>
                    <a:pt x="1089" y="1240"/>
                  </a:lnTo>
                  <a:lnTo>
                    <a:pt x="1024" y="1254"/>
                  </a:lnTo>
                  <a:lnTo>
                    <a:pt x="961" y="1271"/>
                  </a:lnTo>
                  <a:lnTo>
                    <a:pt x="901" y="1291"/>
                  </a:lnTo>
                  <a:lnTo>
                    <a:pt x="844" y="1313"/>
                  </a:lnTo>
                  <a:lnTo>
                    <a:pt x="789" y="1337"/>
                  </a:lnTo>
                  <a:lnTo>
                    <a:pt x="736" y="1364"/>
                  </a:lnTo>
                  <a:lnTo>
                    <a:pt x="686" y="1393"/>
                  </a:lnTo>
                  <a:lnTo>
                    <a:pt x="639" y="1424"/>
                  </a:lnTo>
                  <a:lnTo>
                    <a:pt x="593" y="1457"/>
                  </a:lnTo>
                  <a:lnTo>
                    <a:pt x="550" y="1493"/>
                  </a:lnTo>
                  <a:lnTo>
                    <a:pt x="509" y="1530"/>
                  </a:lnTo>
                  <a:lnTo>
                    <a:pt x="470" y="1570"/>
                  </a:lnTo>
                  <a:lnTo>
                    <a:pt x="433" y="1611"/>
                  </a:lnTo>
                  <a:lnTo>
                    <a:pt x="398" y="1654"/>
                  </a:lnTo>
                  <a:lnTo>
                    <a:pt x="365" y="1700"/>
                  </a:lnTo>
                  <a:lnTo>
                    <a:pt x="334" y="1747"/>
                  </a:lnTo>
                  <a:lnTo>
                    <a:pt x="304" y="1796"/>
                  </a:lnTo>
                  <a:lnTo>
                    <a:pt x="277" y="1846"/>
                  </a:lnTo>
                  <a:lnTo>
                    <a:pt x="251" y="1899"/>
                  </a:lnTo>
                  <a:lnTo>
                    <a:pt x="227" y="1952"/>
                  </a:lnTo>
                  <a:lnTo>
                    <a:pt x="204" y="2008"/>
                  </a:lnTo>
                  <a:lnTo>
                    <a:pt x="183" y="2065"/>
                  </a:lnTo>
                  <a:lnTo>
                    <a:pt x="164" y="2124"/>
                  </a:lnTo>
                  <a:lnTo>
                    <a:pt x="145" y="2184"/>
                  </a:lnTo>
                  <a:lnTo>
                    <a:pt x="129" y="2245"/>
                  </a:lnTo>
                  <a:lnTo>
                    <a:pt x="113" y="2308"/>
                  </a:lnTo>
                  <a:lnTo>
                    <a:pt x="99" y="2372"/>
                  </a:lnTo>
                  <a:lnTo>
                    <a:pt x="86" y="2437"/>
                  </a:lnTo>
                  <a:lnTo>
                    <a:pt x="75" y="2503"/>
                  </a:lnTo>
                  <a:lnTo>
                    <a:pt x="64" y="2571"/>
                  </a:lnTo>
                  <a:lnTo>
                    <a:pt x="54" y="2640"/>
                  </a:lnTo>
                  <a:lnTo>
                    <a:pt x="46" y="2709"/>
                  </a:lnTo>
                  <a:lnTo>
                    <a:pt x="38" y="2780"/>
                  </a:lnTo>
                  <a:lnTo>
                    <a:pt x="31" y="2852"/>
                  </a:lnTo>
                  <a:lnTo>
                    <a:pt x="26" y="2925"/>
                  </a:lnTo>
                  <a:lnTo>
                    <a:pt x="20" y="2998"/>
                  </a:lnTo>
                  <a:lnTo>
                    <a:pt x="16" y="3073"/>
                  </a:lnTo>
                  <a:lnTo>
                    <a:pt x="12" y="3148"/>
                  </a:lnTo>
                  <a:lnTo>
                    <a:pt x="9" y="3224"/>
                  </a:lnTo>
                  <a:lnTo>
                    <a:pt x="7" y="3300"/>
                  </a:lnTo>
                  <a:lnTo>
                    <a:pt x="5" y="3377"/>
                  </a:lnTo>
                  <a:lnTo>
                    <a:pt x="3" y="3455"/>
                  </a:lnTo>
                  <a:lnTo>
                    <a:pt x="2" y="3533"/>
                  </a:lnTo>
                  <a:lnTo>
                    <a:pt x="1" y="3612"/>
                  </a:lnTo>
                  <a:lnTo>
                    <a:pt x="0" y="3691"/>
                  </a:lnTo>
                  <a:lnTo>
                    <a:pt x="0" y="3850"/>
                  </a:lnTo>
                  <a:lnTo>
                    <a:pt x="0" y="4091"/>
                  </a:lnTo>
                  <a:lnTo>
                    <a:pt x="1" y="4160"/>
                  </a:lnTo>
                  <a:lnTo>
                    <a:pt x="4" y="4229"/>
                  </a:lnTo>
                  <a:lnTo>
                    <a:pt x="8" y="4298"/>
                  </a:lnTo>
                  <a:lnTo>
                    <a:pt x="15" y="4367"/>
                  </a:lnTo>
                  <a:lnTo>
                    <a:pt x="24" y="4437"/>
                  </a:lnTo>
                  <a:lnTo>
                    <a:pt x="34" y="4507"/>
                  </a:lnTo>
                  <a:lnTo>
                    <a:pt x="46" y="4577"/>
                  </a:lnTo>
                  <a:lnTo>
                    <a:pt x="60" y="4647"/>
                  </a:lnTo>
                  <a:lnTo>
                    <a:pt x="76" y="4717"/>
                  </a:lnTo>
                  <a:lnTo>
                    <a:pt x="93" y="4787"/>
                  </a:lnTo>
                  <a:lnTo>
                    <a:pt x="112" y="4857"/>
                  </a:lnTo>
                  <a:lnTo>
                    <a:pt x="133" y="4927"/>
                  </a:lnTo>
                  <a:lnTo>
                    <a:pt x="155" y="4997"/>
                  </a:lnTo>
                  <a:lnTo>
                    <a:pt x="179" y="5067"/>
                  </a:lnTo>
                  <a:lnTo>
                    <a:pt x="205" y="5136"/>
                  </a:lnTo>
                  <a:lnTo>
                    <a:pt x="232" y="5206"/>
                  </a:lnTo>
                  <a:lnTo>
                    <a:pt x="260" y="5275"/>
                  </a:lnTo>
                  <a:lnTo>
                    <a:pt x="290" y="5343"/>
                  </a:lnTo>
                  <a:lnTo>
                    <a:pt x="322" y="5411"/>
                  </a:lnTo>
                  <a:lnTo>
                    <a:pt x="355" y="5479"/>
                  </a:lnTo>
                  <a:lnTo>
                    <a:pt x="389" y="5546"/>
                  </a:lnTo>
                  <a:lnTo>
                    <a:pt x="425" y="5613"/>
                  </a:lnTo>
                  <a:lnTo>
                    <a:pt x="462" y="5679"/>
                  </a:lnTo>
                  <a:lnTo>
                    <a:pt x="500" y="5745"/>
                  </a:lnTo>
                  <a:lnTo>
                    <a:pt x="540" y="5810"/>
                  </a:lnTo>
                  <a:lnTo>
                    <a:pt x="581" y="5874"/>
                  </a:lnTo>
                  <a:lnTo>
                    <a:pt x="623" y="5937"/>
                  </a:lnTo>
                  <a:lnTo>
                    <a:pt x="667" y="6000"/>
                  </a:lnTo>
                  <a:lnTo>
                    <a:pt x="711" y="6062"/>
                  </a:lnTo>
                  <a:lnTo>
                    <a:pt x="757" y="6123"/>
                  </a:lnTo>
                  <a:lnTo>
                    <a:pt x="804" y="6183"/>
                  </a:lnTo>
                  <a:lnTo>
                    <a:pt x="851" y="6241"/>
                  </a:lnTo>
                  <a:lnTo>
                    <a:pt x="900" y="6299"/>
                  </a:lnTo>
                  <a:lnTo>
                    <a:pt x="950" y="6356"/>
                  </a:lnTo>
                  <a:lnTo>
                    <a:pt x="1001" y="6412"/>
                  </a:lnTo>
                  <a:lnTo>
                    <a:pt x="1053" y="6467"/>
                  </a:lnTo>
                  <a:lnTo>
                    <a:pt x="1106" y="6520"/>
                  </a:lnTo>
                  <a:lnTo>
                    <a:pt x="1160" y="6572"/>
                  </a:lnTo>
                  <a:lnTo>
                    <a:pt x="1215" y="6623"/>
                  </a:lnTo>
                  <a:lnTo>
                    <a:pt x="1271" y="6672"/>
                  </a:lnTo>
                  <a:lnTo>
                    <a:pt x="1327" y="6720"/>
                  </a:lnTo>
                  <a:lnTo>
                    <a:pt x="1384" y="6767"/>
                  </a:lnTo>
                  <a:lnTo>
                    <a:pt x="1443" y="6812"/>
                  </a:lnTo>
                  <a:lnTo>
                    <a:pt x="1501" y="6856"/>
                  </a:lnTo>
                  <a:lnTo>
                    <a:pt x="1561" y="6898"/>
                  </a:lnTo>
                  <a:lnTo>
                    <a:pt x="1621" y="6938"/>
                  </a:lnTo>
                  <a:lnTo>
                    <a:pt x="1682" y="6977"/>
                  </a:lnTo>
                  <a:lnTo>
                    <a:pt x="1744" y="7014"/>
                  </a:lnTo>
                  <a:lnTo>
                    <a:pt x="1806" y="7050"/>
                  </a:lnTo>
                  <a:lnTo>
                    <a:pt x="1869" y="7083"/>
                  </a:lnTo>
                  <a:lnTo>
                    <a:pt x="1932" y="7115"/>
                  </a:lnTo>
                  <a:lnTo>
                    <a:pt x="1996" y="7145"/>
                  </a:lnTo>
                  <a:lnTo>
                    <a:pt x="2060" y="7173"/>
                  </a:lnTo>
                  <a:lnTo>
                    <a:pt x="2125" y="7199"/>
                  </a:lnTo>
                  <a:lnTo>
                    <a:pt x="2190" y="7222"/>
                  </a:lnTo>
                  <a:lnTo>
                    <a:pt x="2256" y="7244"/>
                  </a:lnTo>
                  <a:lnTo>
                    <a:pt x="2322" y="7264"/>
                  </a:lnTo>
                  <a:lnTo>
                    <a:pt x="2389" y="7282"/>
                  </a:lnTo>
                  <a:lnTo>
                    <a:pt x="2455" y="7297"/>
                  </a:lnTo>
                  <a:lnTo>
                    <a:pt x="2522" y="7310"/>
                  </a:lnTo>
                  <a:lnTo>
                    <a:pt x="2590" y="7321"/>
                  </a:lnTo>
                  <a:lnTo>
                    <a:pt x="2657" y="7330"/>
                  </a:lnTo>
                  <a:lnTo>
                    <a:pt x="2725" y="7336"/>
                  </a:lnTo>
                  <a:lnTo>
                    <a:pt x="2793" y="7339"/>
                  </a:lnTo>
                  <a:lnTo>
                    <a:pt x="2861" y="7341"/>
                  </a:lnTo>
                  <a:lnTo>
                    <a:pt x="2925" y="7339"/>
                  </a:lnTo>
                  <a:lnTo>
                    <a:pt x="2989" y="7336"/>
                  </a:lnTo>
                  <a:lnTo>
                    <a:pt x="3053" y="7330"/>
                  </a:lnTo>
                  <a:lnTo>
                    <a:pt x="3117" y="7322"/>
                  </a:lnTo>
                  <a:lnTo>
                    <a:pt x="3181" y="7311"/>
                  </a:lnTo>
                  <a:lnTo>
                    <a:pt x="3245" y="7298"/>
                  </a:lnTo>
                  <a:lnTo>
                    <a:pt x="3310" y="7283"/>
                  </a:lnTo>
                  <a:lnTo>
                    <a:pt x="3374" y="7266"/>
                  </a:lnTo>
                  <a:lnTo>
                    <a:pt x="3439" y="7247"/>
                  </a:lnTo>
                  <a:lnTo>
                    <a:pt x="3503" y="7225"/>
                  </a:lnTo>
                  <a:lnTo>
                    <a:pt x="3567" y="7202"/>
                  </a:lnTo>
                  <a:lnTo>
                    <a:pt x="3632" y="7177"/>
                  </a:lnTo>
                  <a:lnTo>
                    <a:pt x="3696" y="7149"/>
                  </a:lnTo>
                  <a:lnTo>
                    <a:pt x="3760" y="7120"/>
                  </a:lnTo>
                  <a:lnTo>
                    <a:pt x="3823" y="7089"/>
                  </a:lnTo>
                  <a:lnTo>
                    <a:pt x="3887" y="7057"/>
                  </a:lnTo>
                  <a:lnTo>
                    <a:pt x="3950" y="7022"/>
                  </a:lnTo>
                  <a:lnTo>
                    <a:pt x="4013" y="6986"/>
                  </a:lnTo>
                  <a:lnTo>
                    <a:pt x="4075" y="6948"/>
                  </a:lnTo>
                  <a:lnTo>
                    <a:pt x="4138" y="6909"/>
                  </a:lnTo>
                  <a:lnTo>
                    <a:pt x="4199" y="6868"/>
                  </a:lnTo>
                  <a:lnTo>
                    <a:pt x="4261" y="6825"/>
                  </a:lnTo>
                  <a:lnTo>
                    <a:pt x="4322" y="6781"/>
                  </a:lnTo>
                  <a:lnTo>
                    <a:pt x="4382" y="6736"/>
                  </a:lnTo>
                  <a:lnTo>
                    <a:pt x="4442" y="6689"/>
                  </a:lnTo>
                  <a:lnTo>
                    <a:pt x="4501" y="6641"/>
                  </a:lnTo>
                  <a:lnTo>
                    <a:pt x="4560" y="6591"/>
                  </a:lnTo>
                  <a:lnTo>
                    <a:pt x="4618" y="6540"/>
                  </a:lnTo>
                  <a:lnTo>
                    <a:pt x="4675" y="6488"/>
                  </a:lnTo>
                  <a:lnTo>
                    <a:pt x="4732" y="6435"/>
                  </a:lnTo>
                  <a:lnTo>
                    <a:pt x="4788" y="6381"/>
                  </a:lnTo>
                  <a:lnTo>
                    <a:pt x="4843" y="6326"/>
                  </a:lnTo>
                  <a:lnTo>
                    <a:pt x="4897" y="6269"/>
                  </a:lnTo>
                  <a:lnTo>
                    <a:pt x="4950" y="6212"/>
                  </a:lnTo>
                  <a:lnTo>
                    <a:pt x="5003" y="6153"/>
                  </a:lnTo>
                  <a:lnTo>
                    <a:pt x="5055" y="6094"/>
                  </a:lnTo>
                  <a:lnTo>
                    <a:pt x="5105" y="6034"/>
                  </a:lnTo>
                  <a:lnTo>
                    <a:pt x="5155" y="5973"/>
                  </a:lnTo>
                  <a:lnTo>
                    <a:pt x="5204" y="5911"/>
                  </a:lnTo>
                  <a:lnTo>
                    <a:pt x="5252" y="5849"/>
                  </a:lnTo>
                  <a:lnTo>
                    <a:pt x="5298" y="5786"/>
                  </a:lnTo>
                  <a:lnTo>
                    <a:pt x="5344" y="5722"/>
                  </a:lnTo>
                  <a:lnTo>
                    <a:pt x="5388" y="5658"/>
                  </a:lnTo>
                  <a:lnTo>
                    <a:pt x="5432" y="5593"/>
                  </a:lnTo>
                  <a:lnTo>
                    <a:pt x="5474" y="5527"/>
                  </a:lnTo>
                  <a:lnTo>
                    <a:pt x="5515" y="5462"/>
                  </a:lnTo>
                  <a:lnTo>
                    <a:pt x="5554" y="5395"/>
                  </a:lnTo>
                  <a:lnTo>
                    <a:pt x="5592" y="5329"/>
                  </a:lnTo>
                  <a:lnTo>
                    <a:pt x="5629" y="5262"/>
                  </a:lnTo>
                  <a:lnTo>
                    <a:pt x="5665" y="5194"/>
                  </a:lnTo>
                  <a:lnTo>
                    <a:pt x="5699" y="5127"/>
                  </a:lnTo>
                  <a:lnTo>
                    <a:pt x="5731" y="5059"/>
                  </a:lnTo>
                  <a:lnTo>
                    <a:pt x="5763" y="4991"/>
                  </a:lnTo>
                  <a:lnTo>
                    <a:pt x="5792" y="4923"/>
                  </a:lnTo>
                  <a:lnTo>
                    <a:pt x="5820" y="4855"/>
                  </a:lnTo>
                  <a:lnTo>
                    <a:pt x="5847" y="4787"/>
                  </a:lnTo>
                  <a:lnTo>
                    <a:pt x="5872" y="4719"/>
                  </a:lnTo>
                  <a:lnTo>
                    <a:pt x="5895" y="4651"/>
                  </a:lnTo>
                  <a:lnTo>
                    <a:pt x="5917" y="4583"/>
                  </a:lnTo>
                  <a:lnTo>
                    <a:pt x="5937" y="4516"/>
                  </a:lnTo>
                  <a:lnTo>
                    <a:pt x="5955" y="4448"/>
                  </a:lnTo>
                  <a:lnTo>
                    <a:pt x="5972" y="4381"/>
                  </a:lnTo>
                  <a:lnTo>
                    <a:pt x="5986" y="4314"/>
                  </a:lnTo>
                  <a:lnTo>
                    <a:pt x="5999" y="4247"/>
                  </a:lnTo>
                  <a:lnTo>
                    <a:pt x="6010" y="4181"/>
                  </a:lnTo>
                  <a:lnTo>
                    <a:pt x="6019" y="4115"/>
                  </a:lnTo>
                  <a:lnTo>
                    <a:pt x="6026" y="4050"/>
                  </a:lnTo>
                  <a:lnTo>
                    <a:pt x="6031" y="3985"/>
                  </a:lnTo>
                  <a:lnTo>
                    <a:pt x="6034" y="3921"/>
                  </a:lnTo>
                  <a:lnTo>
                    <a:pt x="6035" y="3857"/>
                  </a:lnTo>
                  <a:close/>
                  <a:moveTo>
                    <a:pt x="7527" y="9987"/>
                  </a:moveTo>
                  <a:lnTo>
                    <a:pt x="7521" y="9900"/>
                  </a:lnTo>
                  <a:lnTo>
                    <a:pt x="7523" y="9830"/>
                  </a:lnTo>
                  <a:lnTo>
                    <a:pt x="7515" y="9744"/>
                  </a:lnTo>
                  <a:lnTo>
                    <a:pt x="7515" y="9676"/>
                  </a:lnTo>
                  <a:lnTo>
                    <a:pt x="7513" y="9609"/>
                  </a:lnTo>
                  <a:lnTo>
                    <a:pt x="7501" y="9525"/>
                  </a:lnTo>
                  <a:lnTo>
                    <a:pt x="7496" y="9459"/>
                  </a:lnTo>
                  <a:lnTo>
                    <a:pt x="7481" y="9377"/>
                  </a:lnTo>
                  <a:lnTo>
                    <a:pt x="7474" y="9312"/>
                  </a:lnTo>
                  <a:lnTo>
                    <a:pt x="7457" y="9231"/>
                  </a:lnTo>
                  <a:lnTo>
                    <a:pt x="7447" y="9168"/>
                  </a:lnTo>
                  <a:lnTo>
                    <a:pt x="7436" y="9106"/>
                  </a:lnTo>
                  <a:lnTo>
                    <a:pt x="7413" y="9027"/>
                  </a:lnTo>
                  <a:lnTo>
                    <a:pt x="7399" y="8967"/>
                  </a:lnTo>
                  <a:lnTo>
                    <a:pt x="7383" y="8907"/>
                  </a:lnTo>
                  <a:lnTo>
                    <a:pt x="7356" y="8831"/>
                  </a:lnTo>
                  <a:lnTo>
                    <a:pt x="7337" y="8773"/>
                  </a:lnTo>
                  <a:lnTo>
                    <a:pt x="7317" y="8716"/>
                  </a:lnTo>
                  <a:lnTo>
                    <a:pt x="7285" y="8642"/>
                  </a:lnTo>
                  <a:lnTo>
                    <a:pt x="7261" y="8587"/>
                  </a:lnTo>
                  <a:lnTo>
                    <a:pt x="7235" y="8533"/>
                  </a:lnTo>
                  <a:lnTo>
                    <a:pt x="7208" y="8479"/>
                  </a:lnTo>
                  <a:lnTo>
                    <a:pt x="7178" y="8427"/>
                  </a:lnTo>
                  <a:lnTo>
                    <a:pt x="7146" y="8376"/>
                  </a:lnTo>
                  <a:lnTo>
                    <a:pt x="7112" y="8327"/>
                  </a:lnTo>
                  <a:lnTo>
                    <a:pt x="7075" y="8279"/>
                  </a:lnTo>
                  <a:lnTo>
                    <a:pt x="7045" y="8249"/>
                  </a:lnTo>
                  <a:lnTo>
                    <a:pt x="7003" y="8203"/>
                  </a:lnTo>
                  <a:lnTo>
                    <a:pt x="6959" y="8159"/>
                  </a:lnTo>
                  <a:lnTo>
                    <a:pt x="6913" y="8116"/>
                  </a:lnTo>
                  <a:lnTo>
                    <a:pt x="6874" y="8091"/>
                  </a:lnTo>
                  <a:lnTo>
                    <a:pt x="6824" y="8050"/>
                  </a:lnTo>
                  <a:lnTo>
                    <a:pt x="6771" y="8010"/>
                  </a:lnTo>
                  <a:lnTo>
                    <a:pt x="6726" y="7989"/>
                  </a:lnTo>
                  <a:lnTo>
                    <a:pt x="6669" y="7951"/>
                  </a:lnTo>
                  <a:lnTo>
                    <a:pt x="6611" y="7914"/>
                  </a:lnTo>
                  <a:lnTo>
                    <a:pt x="6560" y="7896"/>
                  </a:lnTo>
                  <a:lnTo>
                    <a:pt x="6498" y="7861"/>
                  </a:lnTo>
                  <a:lnTo>
                    <a:pt x="6443" y="7845"/>
                  </a:lnTo>
                  <a:lnTo>
                    <a:pt x="6377" y="7812"/>
                  </a:lnTo>
                  <a:lnTo>
                    <a:pt x="6319" y="7798"/>
                  </a:lnTo>
                  <a:lnTo>
                    <a:pt x="6250" y="7767"/>
                  </a:lnTo>
                  <a:lnTo>
                    <a:pt x="6189" y="7755"/>
                  </a:lnTo>
                  <a:lnTo>
                    <a:pt x="6116" y="7725"/>
                  </a:lnTo>
                  <a:lnTo>
                    <a:pt x="6052" y="7714"/>
                  </a:lnTo>
                  <a:lnTo>
                    <a:pt x="5986" y="7704"/>
                  </a:lnTo>
                  <a:lnTo>
                    <a:pt x="5909" y="7677"/>
                  </a:lnTo>
                  <a:lnTo>
                    <a:pt x="5840" y="7669"/>
                  </a:lnTo>
                  <a:lnTo>
                    <a:pt x="5770" y="7661"/>
                  </a:lnTo>
                  <a:lnTo>
                    <a:pt x="5699" y="7654"/>
                  </a:lnTo>
                  <a:lnTo>
                    <a:pt x="5617" y="7629"/>
                  </a:lnTo>
                  <a:lnTo>
                    <a:pt x="5543" y="7623"/>
                  </a:lnTo>
                  <a:lnTo>
                    <a:pt x="5469" y="7618"/>
                  </a:lnTo>
                  <a:lnTo>
                    <a:pt x="5393" y="7613"/>
                  </a:lnTo>
                  <a:lnTo>
                    <a:pt x="5316" y="7609"/>
                  </a:lnTo>
                  <a:lnTo>
                    <a:pt x="5159" y="7602"/>
                  </a:lnTo>
                  <a:lnTo>
                    <a:pt x="4999" y="7597"/>
                  </a:lnTo>
                  <a:lnTo>
                    <a:pt x="4752" y="7593"/>
                  </a:lnTo>
                  <a:lnTo>
                    <a:pt x="4500" y="7592"/>
                  </a:lnTo>
                  <a:lnTo>
                    <a:pt x="4424" y="7610"/>
                  </a:lnTo>
                  <a:lnTo>
                    <a:pt x="4252" y="7611"/>
                  </a:lnTo>
                  <a:lnTo>
                    <a:pt x="4175" y="7630"/>
                  </a:lnTo>
                  <a:lnTo>
                    <a:pt x="4001" y="7632"/>
                  </a:lnTo>
                  <a:lnTo>
                    <a:pt x="3923" y="7651"/>
                  </a:lnTo>
                  <a:lnTo>
                    <a:pt x="3836" y="7653"/>
                  </a:lnTo>
                  <a:lnTo>
                    <a:pt x="3679" y="7691"/>
                  </a:lnTo>
                  <a:lnTo>
                    <a:pt x="3591" y="7693"/>
                  </a:lnTo>
                  <a:lnTo>
                    <a:pt x="3435" y="7731"/>
                  </a:lnTo>
                  <a:lnTo>
                    <a:pt x="3347" y="7732"/>
                  </a:lnTo>
                  <a:lnTo>
                    <a:pt x="2581" y="7915"/>
                  </a:lnTo>
                  <a:lnTo>
                    <a:pt x="2517" y="7950"/>
                  </a:lnTo>
                  <a:lnTo>
                    <a:pt x="2371" y="7982"/>
                  </a:lnTo>
                  <a:lnTo>
                    <a:pt x="2309" y="8016"/>
                  </a:lnTo>
                  <a:lnTo>
                    <a:pt x="2238" y="8031"/>
                  </a:lnTo>
                  <a:lnTo>
                    <a:pt x="2177" y="8064"/>
                  </a:lnTo>
                  <a:lnTo>
                    <a:pt x="2108" y="8078"/>
                  </a:lnTo>
                  <a:lnTo>
                    <a:pt x="2049" y="8109"/>
                  </a:lnTo>
                  <a:lnTo>
                    <a:pt x="1982" y="8123"/>
                  </a:lnTo>
                  <a:lnTo>
                    <a:pt x="1454" y="8405"/>
                  </a:lnTo>
                  <a:lnTo>
                    <a:pt x="1400" y="8456"/>
                  </a:lnTo>
                  <a:lnTo>
                    <a:pt x="1339" y="8489"/>
                  </a:lnTo>
                  <a:lnTo>
                    <a:pt x="1290" y="8538"/>
                  </a:lnTo>
                  <a:lnTo>
                    <a:pt x="1243" y="8586"/>
                  </a:lnTo>
                  <a:lnTo>
                    <a:pt x="1199" y="8632"/>
                  </a:lnTo>
                  <a:lnTo>
                    <a:pt x="1156" y="8678"/>
                  </a:lnTo>
                  <a:lnTo>
                    <a:pt x="1116" y="8722"/>
                  </a:lnTo>
                  <a:lnTo>
                    <a:pt x="1078" y="8765"/>
                  </a:lnTo>
                  <a:lnTo>
                    <a:pt x="1051" y="8825"/>
                  </a:lnTo>
                  <a:lnTo>
                    <a:pt x="1017" y="8866"/>
                  </a:lnTo>
                  <a:lnTo>
                    <a:pt x="994" y="8923"/>
                  </a:lnTo>
                  <a:lnTo>
                    <a:pt x="974" y="8980"/>
                  </a:lnTo>
                  <a:lnTo>
                    <a:pt x="945" y="9018"/>
                  </a:lnTo>
                  <a:lnTo>
                    <a:pt x="928" y="9072"/>
                  </a:lnTo>
                  <a:lnTo>
                    <a:pt x="913" y="9126"/>
                  </a:lnTo>
                  <a:lnTo>
                    <a:pt x="909" y="9196"/>
                  </a:lnTo>
                  <a:lnTo>
                    <a:pt x="897" y="9247"/>
                  </a:lnTo>
                  <a:lnTo>
                    <a:pt x="887" y="9298"/>
                  </a:lnTo>
                  <a:lnTo>
                    <a:pt x="878" y="9348"/>
                  </a:lnTo>
                  <a:lnTo>
                    <a:pt x="881" y="9415"/>
                  </a:lnTo>
                  <a:lnTo>
                    <a:pt x="885" y="9481"/>
                  </a:lnTo>
                  <a:lnTo>
                    <a:pt x="881" y="9528"/>
                  </a:lnTo>
                  <a:lnTo>
                    <a:pt x="888" y="9593"/>
                  </a:lnTo>
                  <a:lnTo>
                    <a:pt x="896" y="9656"/>
                  </a:lnTo>
                  <a:lnTo>
                    <a:pt x="905" y="9719"/>
                  </a:lnTo>
                  <a:lnTo>
                    <a:pt x="916" y="9782"/>
                  </a:lnTo>
                  <a:lnTo>
                    <a:pt x="928" y="9843"/>
                  </a:lnTo>
                  <a:lnTo>
                    <a:pt x="942" y="9904"/>
                  </a:lnTo>
                  <a:lnTo>
                    <a:pt x="956" y="9964"/>
                  </a:lnTo>
                  <a:lnTo>
                    <a:pt x="972" y="10024"/>
                  </a:lnTo>
                  <a:lnTo>
                    <a:pt x="988" y="10083"/>
                  </a:lnTo>
                  <a:lnTo>
                    <a:pt x="1015" y="10160"/>
                  </a:lnTo>
                  <a:lnTo>
                    <a:pt x="1034" y="10218"/>
                  </a:lnTo>
                  <a:lnTo>
                    <a:pt x="1063" y="10293"/>
                  </a:lnTo>
                  <a:lnTo>
                    <a:pt x="1083" y="10350"/>
                  </a:lnTo>
                  <a:lnTo>
                    <a:pt x="1114" y="10424"/>
                  </a:lnTo>
                  <a:lnTo>
                    <a:pt x="1136" y="10481"/>
                  </a:lnTo>
                  <a:lnTo>
                    <a:pt x="1168" y="10554"/>
                  </a:lnTo>
                  <a:lnTo>
                    <a:pt x="1201" y="10627"/>
                  </a:lnTo>
                  <a:lnTo>
                    <a:pt x="1225" y="10683"/>
                  </a:lnTo>
                  <a:lnTo>
                    <a:pt x="1259" y="10755"/>
                  </a:lnTo>
                  <a:lnTo>
                    <a:pt x="1294" y="10827"/>
                  </a:lnTo>
                  <a:lnTo>
                    <a:pt x="1329" y="10899"/>
                  </a:lnTo>
                  <a:lnTo>
                    <a:pt x="1365" y="10971"/>
                  </a:lnTo>
                  <a:lnTo>
                    <a:pt x="1401" y="11042"/>
                  </a:lnTo>
                  <a:lnTo>
                    <a:pt x="1437" y="11113"/>
                  </a:lnTo>
                  <a:lnTo>
                    <a:pt x="1474" y="11185"/>
                  </a:lnTo>
                  <a:lnTo>
                    <a:pt x="1511" y="11255"/>
                  </a:lnTo>
                  <a:lnTo>
                    <a:pt x="1548" y="11326"/>
                  </a:lnTo>
                  <a:lnTo>
                    <a:pt x="1586" y="11397"/>
                  </a:lnTo>
                  <a:lnTo>
                    <a:pt x="1623" y="11468"/>
                  </a:lnTo>
                  <a:lnTo>
                    <a:pt x="1736" y="11679"/>
                  </a:lnTo>
                  <a:lnTo>
                    <a:pt x="1765" y="11732"/>
                  </a:lnTo>
                  <a:lnTo>
                    <a:pt x="1806" y="11801"/>
                  </a:lnTo>
                  <a:lnTo>
                    <a:pt x="1838" y="11852"/>
                  </a:lnTo>
                  <a:lnTo>
                    <a:pt x="1881" y="11919"/>
                  </a:lnTo>
                  <a:lnTo>
                    <a:pt x="1917" y="11968"/>
                  </a:lnTo>
                  <a:lnTo>
                    <a:pt x="1964" y="12034"/>
                  </a:lnTo>
                  <a:lnTo>
                    <a:pt x="2002" y="12081"/>
                  </a:lnTo>
                  <a:lnTo>
                    <a:pt x="2052" y="12146"/>
                  </a:lnTo>
                  <a:lnTo>
                    <a:pt x="2093" y="12191"/>
                  </a:lnTo>
                  <a:lnTo>
                    <a:pt x="2146" y="12254"/>
                  </a:lnTo>
                  <a:lnTo>
                    <a:pt x="2190" y="12298"/>
                  </a:lnTo>
                  <a:lnTo>
                    <a:pt x="2246" y="12359"/>
                  </a:lnTo>
                  <a:lnTo>
                    <a:pt x="2293" y="12402"/>
                  </a:lnTo>
                  <a:lnTo>
                    <a:pt x="2351" y="12462"/>
                  </a:lnTo>
                  <a:lnTo>
                    <a:pt x="2401" y="12503"/>
                  </a:lnTo>
                  <a:lnTo>
                    <a:pt x="2462" y="12561"/>
                  </a:lnTo>
                  <a:lnTo>
                    <a:pt x="2514" y="12601"/>
                  </a:lnTo>
                  <a:lnTo>
                    <a:pt x="2578" y="12658"/>
                  </a:lnTo>
                  <a:lnTo>
                    <a:pt x="2633" y="12697"/>
                  </a:lnTo>
                  <a:lnTo>
                    <a:pt x="2689" y="12735"/>
                  </a:lnTo>
                  <a:lnTo>
                    <a:pt x="2756" y="12789"/>
                  </a:lnTo>
                  <a:lnTo>
                    <a:pt x="2815" y="12826"/>
                  </a:lnTo>
                  <a:lnTo>
                    <a:pt x="2884" y="12880"/>
                  </a:lnTo>
                  <a:lnTo>
                    <a:pt x="2945" y="12915"/>
                  </a:lnTo>
                  <a:lnTo>
                    <a:pt x="3007" y="12950"/>
                  </a:lnTo>
                  <a:lnTo>
                    <a:pt x="3071" y="12984"/>
                  </a:lnTo>
                  <a:lnTo>
                    <a:pt x="3144" y="13035"/>
                  </a:lnTo>
                  <a:lnTo>
                    <a:pt x="3210" y="13068"/>
                  </a:lnTo>
                  <a:lnTo>
                    <a:pt x="3276" y="13101"/>
                  </a:lnTo>
                  <a:lnTo>
                    <a:pt x="3343" y="13133"/>
                  </a:lnTo>
                  <a:lnTo>
                    <a:pt x="3412" y="13164"/>
                  </a:lnTo>
                  <a:lnTo>
                    <a:pt x="3481" y="13195"/>
                  </a:lnTo>
                  <a:lnTo>
                    <a:pt x="3551" y="13226"/>
                  </a:lnTo>
                  <a:lnTo>
                    <a:pt x="3623" y="13256"/>
                  </a:lnTo>
                  <a:lnTo>
                    <a:pt x="3695" y="13285"/>
                  </a:lnTo>
                  <a:lnTo>
                    <a:pt x="3768" y="13314"/>
                  </a:lnTo>
                  <a:lnTo>
                    <a:pt x="3841" y="13343"/>
                  </a:lnTo>
                  <a:lnTo>
                    <a:pt x="3907" y="13353"/>
                  </a:lnTo>
                  <a:lnTo>
                    <a:pt x="3982" y="13381"/>
                  </a:lnTo>
                  <a:lnTo>
                    <a:pt x="4058" y="13408"/>
                  </a:lnTo>
                  <a:lnTo>
                    <a:pt x="4126" y="13418"/>
                  </a:lnTo>
                  <a:lnTo>
                    <a:pt x="4203" y="13444"/>
                  </a:lnTo>
                  <a:lnTo>
                    <a:pt x="4342" y="13461"/>
                  </a:lnTo>
                  <a:lnTo>
                    <a:pt x="4421" y="13486"/>
                  </a:lnTo>
                  <a:lnTo>
                    <a:pt x="4564" y="13501"/>
                  </a:lnTo>
                  <a:lnTo>
                    <a:pt x="4709" y="13514"/>
                  </a:lnTo>
                  <a:lnTo>
                    <a:pt x="4856" y="13526"/>
                  </a:lnTo>
                  <a:lnTo>
                    <a:pt x="4920" y="13514"/>
                  </a:lnTo>
                  <a:lnTo>
                    <a:pt x="4995" y="13519"/>
                  </a:lnTo>
                  <a:lnTo>
                    <a:pt x="5061" y="13507"/>
                  </a:lnTo>
                  <a:lnTo>
                    <a:pt x="5137" y="13512"/>
                  </a:lnTo>
                  <a:lnTo>
                    <a:pt x="5270" y="13486"/>
                  </a:lnTo>
                  <a:lnTo>
                    <a:pt x="5347" y="13490"/>
                  </a:lnTo>
                  <a:lnTo>
                    <a:pt x="5483" y="13463"/>
                  </a:lnTo>
                  <a:lnTo>
                    <a:pt x="5542" y="13431"/>
                  </a:lnTo>
                  <a:lnTo>
                    <a:pt x="5679" y="13403"/>
                  </a:lnTo>
                  <a:lnTo>
                    <a:pt x="5739" y="13371"/>
                  </a:lnTo>
                  <a:lnTo>
                    <a:pt x="5808" y="13357"/>
                  </a:lnTo>
                  <a:lnTo>
                    <a:pt x="6158" y="13169"/>
                  </a:lnTo>
                  <a:lnTo>
                    <a:pt x="6206" y="13121"/>
                  </a:lnTo>
                  <a:lnTo>
                    <a:pt x="6263" y="13091"/>
                  </a:lnTo>
                  <a:lnTo>
                    <a:pt x="6358" y="12994"/>
                  </a:lnTo>
                  <a:lnTo>
                    <a:pt x="6415" y="12964"/>
                  </a:lnTo>
                  <a:lnTo>
                    <a:pt x="6558" y="12819"/>
                  </a:lnTo>
                  <a:lnTo>
                    <a:pt x="6596" y="12753"/>
                  </a:lnTo>
                  <a:lnTo>
                    <a:pt x="6691" y="12657"/>
                  </a:lnTo>
                  <a:lnTo>
                    <a:pt x="6767" y="12526"/>
                  </a:lnTo>
                  <a:lnTo>
                    <a:pt x="6813" y="12479"/>
                  </a:lnTo>
                  <a:lnTo>
                    <a:pt x="6960" y="12219"/>
                  </a:lnTo>
                  <a:lnTo>
                    <a:pt x="7101" y="11962"/>
                  </a:lnTo>
                  <a:lnTo>
                    <a:pt x="7126" y="11880"/>
                  </a:lnTo>
                  <a:lnTo>
                    <a:pt x="7160" y="11817"/>
                  </a:lnTo>
                  <a:lnTo>
                    <a:pt x="7184" y="11736"/>
                  </a:lnTo>
                  <a:lnTo>
                    <a:pt x="7216" y="11673"/>
                  </a:lnTo>
                  <a:lnTo>
                    <a:pt x="7239" y="11593"/>
                  </a:lnTo>
                  <a:lnTo>
                    <a:pt x="7271" y="11531"/>
                  </a:lnTo>
                  <a:lnTo>
                    <a:pt x="7292" y="11451"/>
                  </a:lnTo>
                  <a:lnTo>
                    <a:pt x="7313" y="11372"/>
                  </a:lnTo>
                  <a:lnTo>
                    <a:pt x="7333" y="11293"/>
                  </a:lnTo>
                  <a:lnTo>
                    <a:pt x="7353" y="11215"/>
                  </a:lnTo>
                  <a:lnTo>
                    <a:pt x="7371" y="11137"/>
                  </a:lnTo>
                  <a:lnTo>
                    <a:pt x="7389" y="11059"/>
                  </a:lnTo>
                  <a:lnTo>
                    <a:pt x="7406" y="10982"/>
                  </a:lnTo>
                  <a:lnTo>
                    <a:pt x="7423" y="10905"/>
                  </a:lnTo>
                  <a:lnTo>
                    <a:pt x="7438" y="10829"/>
                  </a:lnTo>
                  <a:lnTo>
                    <a:pt x="7453" y="10753"/>
                  </a:lnTo>
                  <a:lnTo>
                    <a:pt x="7467" y="10677"/>
                  </a:lnTo>
                  <a:lnTo>
                    <a:pt x="7480" y="10602"/>
                  </a:lnTo>
                  <a:lnTo>
                    <a:pt x="7492" y="10528"/>
                  </a:lnTo>
                  <a:lnTo>
                    <a:pt x="7493" y="10436"/>
                  </a:lnTo>
                  <a:lnTo>
                    <a:pt x="7503" y="10363"/>
                  </a:lnTo>
                  <a:lnTo>
                    <a:pt x="7512" y="10290"/>
                  </a:lnTo>
                  <a:lnTo>
                    <a:pt x="7520" y="10218"/>
                  </a:lnTo>
                  <a:lnTo>
                    <a:pt x="7517" y="10129"/>
                  </a:lnTo>
                  <a:lnTo>
                    <a:pt x="7523" y="10058"/>
                  </a:lnTo>
                  <a:lnTo>
                    <a:pt x="7527" y="9987"/>
                  </a:lnTo>
                  <a:close/>
                  <a:moveTo>
                    <a:pt x="12583" y="4532"/>
                  </a:moveTo>
                  <a:lnTo>
                    <a:pt x="12580" y="4456"/>
                  </a:lnTo>
                  <a:lnTo>
                    <a:pt x="12576" y="4380"/>
                  </a:lnTo>
                  <a:lnTo>
                    <a:pt x="12571" y="4302"/>
                  </a:lnTo>
                  <a:lnTo>
                    <a:pt x="12560" y="4144"/>
                  </a:lnTo>
                  <a:lnTo>
                    <a:pt x="12547" y="3983"/>
                  </a:lnTo>
                  <a:lnTo>
                    <a:pt x="12523" y="3737"/>
                  </a:lnTo>
                  <a:lnTo>
                    <a:pt x="12498" y="3665"/>
                  </a:lnTo>
                  <a:lnTo>
                    <a:pt x="12470" y="3412"/>
                  </a:lnTo>
                  <a:lnTo>
                    <a:pt x="12444" y="3338"/>
                  </a:lnTo>
                  <a:lnTo>
                    <a:pt x="12423" y="3166"/>
                  </a:lnTo>
                  <a:lnTo>
                    <a:pt x="12396" y="3092"/>
                  </a:lnTo>
                  <a:lnTo>
                    <a:pt x="12385" y="3005"/>
                  </a:lnTo>
                  <a:lnTo>
                    <a:pt x="12358" y="2930"/>
                  </a:lnTo>
                  <a:lnTo>
                    <a:pt x="12347" y="2843"/>
                  </a:lnTo>
                  <a:lnTo>
                    <a:pt x="12319" y="2768"/>
                  </a:lnTo>
                  <a:lnTo>
                    <a:pt x="12308" y="2681"/>
                  </a:lnTo>
                  <a:lnTo>
                    <a:pt x="12253" y="2529"/>
                  </a:lnTo>
                  <a:lnTo>
                    <a:pt x="12242" y="2442"/>
                  </a:lnTo>
                  <a:lnTo>
                    <a:pt x="12105" y="2066"/>
                  </a:lnTo>
                  <a:lnTo>
                    <a:pt x="12095" y="1980"/>
                  </a:lnTo>
                  <a:lnTo>
                    <a:pt x="12068" y="1906"/>
                  </a:lnTo>
                  <a:lnTo>
                    <a:pt x="12025" y="1844"/>
                  </a:lnTo>
                  <a:lnTo>
                    <a:pt x="11899" y="1482"/>
                  </a:lnTo>
                  <a:lnTo>
                    <a:pt x="11858" y="1423"/>
                  </a:lnTo>
                  <a:lnTo>
                    <a:pt x="11834" y="1353"/>
                  </a:lnTo>
                  <a:lnTo>
                    <a:pt x="11794" y="1295"/>
                  </a:lnTo>
                  <a:lnTo>
                    <a:pt x="11772" y="1227"/>
                  </a:lnTo>
                  <a:lnTo>
                    <a:pt x="11733" y="1170"/>
                  </a:lnTo>
                  <a:lnTo>
                    <a:pt x="11711" y="1103"/>
                  </a:lnTo>
                  <a:lnTo>
                    <a:pt x="11596" y="936"/>
                  </a:lnTo>
                  <a:lnTo>
                    <a:pt x="11674" y="1049"/>
                  </a:lnTo>
                  <a:lnTo>
                    <a:pt x="11654" y="984"/>
                  </a:lnTo>
                  <a:lnTo>
                    <a:pt x="11316" y="491"/>
                  </a:lnTo>
                  <a:lnTo>
                    <a:pt x="11258" y="442"/>
                  </a:lnTo>
                  <a:lnTo>
                    <a:pt x="11219" y="385"/>
                  </a:lnTo>
                  <a:lnTo>
                    <a:pt x="11165" y="341"/>
                  </a:lnTo>
                  <a:lnTo>
                    <a:pt x="11112" y="299"/>
                  </a:lnTo>
                  <a:lnTo>
                    <a:pt x="11060" y="259"/>
                  </a:lnTo>
                  <a:lnTo>
                    <a:pt x="11010" y="222"/>
                  </a:lnTo>
                  <a:lnTo>
                    <a:pt x="10961" y="186"/>
                  </a:lnTo>
                  <a:lnTo>
                    <a:pt x="10913" y="152"/>
                  </a:lnTo>
                  <a:lnTo>
                    <a:pt x="10867" y="120"/>
                  </a:lnTo>
                  <a:lnTo>
                    <a:pt x="10806" y="101"/>
                  </a:lnTo>
                  <a:lnTo>
                    <a:pt x="10762" y="72"/>
                  </a:lnTo>
                  <a:lnTo>
                    <a:pt x="10703" y="57"/>
                  </a:lnTo>
                  <a:lnTo>
                    <a:pt x="10645" y="43"/>
                  </a:lnTo>
                  <a:lnTo>
                    <a:pt x="10588" y="32"/>
                  </a:lnTo>
                  <a:lnTo>
                    <a:pt x="10533" y="21"/>
                  </a:lnTo>
                  <a:lnTo>
                    <a:pt x="10478" y="13"/>
                  </a:lnTo>
                  <a:lnTo>
                    <a:pt x="10425" y="5"/>
                  </a:lnTo>
                  <a:lnTo>
                    <a:pt x="10373" y="0"/>
                  </a:lnTo>
                  <a:lnTo>
                    <a:pt x="10305" y="7"/>
                  </a:lnTo>
                  <a:lnTo>
                    <a:pt x="10255" y="4"/>
                  </a:lnTo>
                  <a:lnTo>
                    <a:pt x="10189" y="14"/>
                  </a:lnTo>
                  <a:lnTo>
                    <a:pt x="10140" y="14"/>
                  </a:lnTo>
                  <a:lnTo>
                    <a:pt x="10076" y="27"/>
                  </a:lnTo>
                  <a:lnTo>
                    <a:pt x="10013" y="41"/>
                  </a:lnTo>
                  <a:lnTo>
                    <a:pt x="9967" y="45"/>
                  </a:lnTo>
                  <a:lnTo>
                    <a:pt x="9906" y="62"/>
                  </a:lnTo>
                  <a:lnTo>
                    <a:pt x="9845" y="79"/>
                  </a:lnTo>
                  <a:lnTo>
                    <a:pt x="9785" y="98"/>
                  </a:lnTo>
                  <a:lnTo>
                    <a:pt x="9726" y="118"/>
                  </a:lnTo>
                  <a:lnTo>
                    <a:pt x="9651" y="150"/>
                  </a:lnTo>
                  <a:lnTo>
                    <a:pt x="9593" y="172"/>
                  </a:lnTo>
                  <a:lnTo>
                    <a:pt x="9536" y="194"/>
                  </a:lnTo>
                  <a:lnTo>
                    <a:pt x="9480" y="218"/>
                  </a:lnTo>
                  <a:lnTo>
                    <a:pt x="9407" y="254"/>
                  </a:lnTo>
                  <a:lnTo>
                    <a:pt x="9352" y="280"/>
                  </a:lnTo>
                  <a:lnTo>
                    <a:pt x="9281" y="317"/>
                  </a:lnTo>
                  <a:lnTo>
                    <a:pt x="9227" y="344"/>
                  </a:lnTo>
                  <a:lnTo>
                    <a:pt x="9156" y="383"/>
                  </a:lnTo>
                  <a:lnTo>
                    <a:pt x="9087" y="423"/>
                  </a:lnTo>
                  <a:lnTo>
                    <a:pt x="9034" y="452"/>
                  </a:lnTo>
                  <a:lnTo>
                    <a:pt x="8965" y="493"/>
                  </a:lnTo>
                  <a:lnTo>
                    <a:pt x="8896" y="535"/>
                  </a:lnTo>
                  <a:lnTo>
                    <a:pt x="8828" y="577"/>
                  </a:lnTo>
                  <a:lnTo>
                    <a:pt x="8777" y="608"/>
                  </a:lnTo>
                  <a:lnTo>
                    <a:pt x="8709" y="651"/>
                  </a:lnTo>
                  <a:lnTo>
                    <a:pt x="8642" y="694"/>
                  </a:lnTo>
                  <a:lnTo>
                    <a:pt x="8575" y="738"/>
                  </a:lnTo>
                  <a:lnTo>
                    <a:pt x="8509" y="782"/>
                  </a:lnTo>
                  <a:lnTo>
                    <a:pt x="8442" y="827"/>
                  </a:lnTo>
                  <a:lnTo>
                    <a:pt x="8376" y="871"/>
                  </a:lnTo>
                  <a:lnTo>
                    <a:pt x="8309" y="916"/>
                  </a:lnTo>
                  <a:lnTo>
                    <a:pt x="8227" y="972"/>
                  </a:lnTo>
                  <a:lnTo>
                    <a:pt x="7963" y="1154"/>
                  </a:lnTo>
                  <a:lnTo>
                    <a:pt x="7914" y="1188"/>
                  </a:lnTo>
                  <a:lnTo>
                    <a:pt x="7866" y="1224"/>
                  </a:lnTo>
                  <a:lnTo>
                    <a:pt x="7802" y="1273"/>
                  </a:lnTo>
                  <a:lnTo>
                    <a:pt x="7756" y="1312"/>
                  </a:lnTo>
                  <a:lnTo>
                    <a:pt x="7695" y="1364"/>
                  </a:lnTo>
                  <a:lnTo>
                    <a:pt x="7650" y="1405"/>
                  </a:lnTo>
                  <a:lnTo>
                    <a:pt x="7591" y="1460"/>
                  </a:lnTo>
                  <a:lnTo>
                    <a:pt x="7549" y="1504"/>
                  </a:lnTo>
                  <a:lnTo>
                    <a:pt x="7491" y="1561"/>
                  </a:lnTo>
                  <a:lnTo>
                    <a:pt x="7450" y="1608"/>
                  </a:lnTo>
                  <a:lnTo>
                    <a:pt x="7394" y="1668"/>
                  </a:lnTo>
                  <a:lnTo>
                    <a:pt x="7355" y="1718"/>
                  </a:lnTo>
                  <a:lnTo>
                    <a:pt x="7301" y="1780"/>
                  </a:lnTo>
                  <a:lnTo>
                    <a:pt x="7264" y="1832"/>
                  </a:lnTo>
                  <a:lnTo>
                    <a:pt x="7211" y="1897"/>
                  </a:lnTo>
                  <a:lnTo>
                    <a:pt x="7176" y="1951"/>
                  </a:lnTo>
                  <a:lnTo>
                    <a:pt x="7141" y="2007"/>
                  </a:lnTo>
                  <a:lnTo>
                    <a:pt x="7091" y="2075"/>
                  </a:lnTo>
                  <a:lnTo>
                    <a:pt x="7058" y="2133"/>
                  </a:lnTo>
                  <a:lnTo>
                    <a:pt x="7009" y="2203"/>
                  </a:lnTo>
                  <a:lnTo>
                    <a:pt x="6978" y="2263"/>
                  </a:lnTo>
                  <a:lnTo>
                    <a:pt x="6947" y="2324"/>
                  </a:lnTo>
                  <a:lnTo>
                    <a:pt x="6900" y="2398"/>
                  </a:lnTo>
                  <a:lnTo>
                    <a:pt x="6871" y="2461"/>
                  </a:lnTo>
                  <a:lnTo>
                    <a:pt x="6842" y="2525"/>
                  </a:lnTo>
                  <a:lnTo>
                    <a:pt x="6798" y="2602"/>
                  </a:lnTo>
                  <a:lnTo>
                    <a:pt x="6770" y="2668"/>
                  </a:lnTo>
                  <a:lnTo>
                    <a:pt x="6744" y="2735"/>
                  </a:lnTo>
                  <a:lnTo>
                    <a:pt x="6718" y="2803"/>
                  </a:lnTo>
                  <a:lnTo>
                    <a:pt x="6692" y="2872"/>
                  </a:lnTo>
                  <a:lnTo>
                    <a:pt x="6651" y="2954"/>
                  </a:lnTo>
                  <a:lnTo>
                    <a:pt x="6627" y="3024"/>
                  </a:lnTo>
                  <a:lnTo>
                    <a:pt x="6603" y="3096"/>
                  </a:lnTo>
                  <a:lnTo>
                    <a:pt x="6580" y="3169"/>
                  </a:lnTo>
                  <a:lnTo>
                    <a:pt x="6557" y="3242"/>
                  </a:lnTo>
                  <a:lnTo>
                    <a:pt x="6552" y="3305"/>
                  </a:lnTo>
                  <a:lnTo>
                    <a:pt x="6531" y="3380"/>
                  </a:lnTo>
                  <a:lnTo>
                    <a:pt x="6510" y="3455"/>
                  </a:lnTo>
                  <a:lnTo>
                    <a:pt x="6489" y="3532"/>
                  </a:lnTo>
                  <a:lnTo>
                    <a:pt x="6470" y="3609"/>
                  </a:lnTo>
                  <a:lnTo>
                    <a:pt x="6467" y="3675"/>
                  </a:lnTo>
                  <a:lnTo>
                    <a:pt x="6448" y="3754"/>
                  </a:lnTo>
                  <a:lnTo>
                    <a:pt x="6446" y="3822"/>
                  </a:lnTo>
                  <a:lnTo>
                    <a:pt x="6428" y="3901"/>
                  </a:lnTo>
                  <a:lnTo>
                    <a:pt x="6426" y="4040"/>
                  </a:lnTo>
                  <a:lnTo>
                    <a:pt x="6409" y="4122"/>
                  </a:lnTo>
                  <a:lnTo>
                    <a:pt x="6410" y="4264"/>
                  </a:lnTo>
                  <a:lnTo>
                    <a:pt x="6413" y="4481"/>
                  </a:lnTo>
                  <a:lnTo>
                    <a:pt x="6415" y="4555"/>
                  </a:lnTo>
                  <a:lnTo>
                    <a:pt x="6434" y="4617"/>
                  </a:lnTo>
                  <a:lnTo>
                    <a:pt x="6436" y="4692"/>
                  </a:lnTo>
                  <a:lnTo>
                    <a:pt x="6455" y="4755"/>
                  </a:lnTo>
                  <a:lnTo>
                    <a:pt x="6458" y="4830"/>
                  </a:lnTo>
                  <a:lnTo>
                    <a:pt x="6478" y="4894"/>
                  </a:lnTo>
                  <a:lnTo>
                    <a:pt x="6482" y="4970"/>
                  </a:lnTo>
                  <a:lnTo>
                    <a:pt x="6585" y="5298"/>
                  </a:lnTo>
                  <a:lnTo>
                    <a:pt x="6623" y="5352"/>
                  </a:lnTo>
                  <a:lnTo>
                    <a:pt x="6644" y="5419"/>
                  </a:lnTo>
                  <a:lnTo>
                    <a:pt x="6682" y="5474"/>
                  </a:lnTo>
                  <a:lnTo>
                    <a:pt x="6703" y="5541"/>
                  </a:lnTo>
                  <a:lnTo>
                    <a:pt x="6926" y="5866"/>
                  </a:lnTo>
                  <a:lnTo>
                    <a:pt x="6979" y="5908"/>
                  </a:lnTo>
                  <a:lnTo>
                    <a:pt x="7016" y="5961"/>
                  </a:lnTo>
                  <a:lnTo>
                    <a:pt x="7068" y="6003"/>
                  </a:lnTo>
                  <a:lnTo>
                    <a:pt x="7105" y="6056"/>
                  </a:lnTo>
                  <a:lnTo>
                    <a:pt x="7370" y="6265"/>
                  </a:lnTo>
                  <a:lnTo>
                    <a:pt x="7439" y="6295"/>
                  </a:lnTo>
                  <a:lnTo>
                    <a:pt x="7544" y="6379"/>
                  </a:lnTo>
                  <a:lnTo>
                    <a:pt x="7682" y="6438"/>
                  </a:lnTo>
                  <a:lnTo>
                    <a:pt x="7735" y="6479"/>
                  </a:lnTo>
                  <a:lnTo>
                    <a:pt x="7872" y="6538"/>
                  </a:lnTo>
                  <a:lnTo>
                    <a:pt x="8211" y="6679"/>
                  </a:lnTo>
                  <a:lnTo>
                    <a:pt x="8295" y="6695"/>
                  </a:lnTo>
                  <a:lnTo>
                    <a:pt x="8428" y="6748"/>
                  </a:lnTo>
                  <a:lnTo>
                    <a:pt x="8511" y="6763"/>
                  </a:lnTo>
                  <a:lnTo>
                    <a:pt x="8577" y="6788"/>
                  </a:lnTo>
                  <a:lnTo>
                    <a:pt x="8659" y="6802"/>
                  </a:lnTo>
                  <a:lnTo>
                    <a:pt x="8724" y="6826"/>
                  </a:lnTo>
                  <a:lnTo>
                    <a:pt x="8806" y="6839"/>
                  </a:lnTo>
                  <a:lnTo>
                    <a:pt x="8887" y="6851"/>
                  </a:lnTo>
                  <a:lnTo>
                    <a:pt x="8967" y="6862"/>
                  </a:lnTo>
                  <a:lnTo>
                    <a:pt x="9047" y="6873"/>
                  </a:lnTo>
                  <a:lnTo>
                    <a:pt x="9111" y="6894"/>
                  </a:lnTo>
                  <a:lnTo>
                    <a:pt x="9190" y="6904"/>
                  </a:lnTo>
                  <a:lnTo>
                    <a:pt x="9269" y="6913"/>
                  </a:lnTo>
                  <a:lnTo>
                    <a:pt x="9347" y="6921"/>
                  </a:lnTo>
                  <a:lnTo>
                    <a:pt x="9425" y="6928"/>
                  </a:lnTo>
                  <a:lnTo>
                    <a:pt x="9502" y="6935"/>
                  </a:lnTo>
                  <a:lnTo>
                    <a:pt x="9595" y="6929"/>
                  </a:lnTo>
                  <a:lnTo>
                    <a:pt x="9671" y="6934"/>
                  </a:lnTo>
                  <a:lnTo>
                    <a:pt x="9747" y="6938"/>
                  </a:lnTo>
                  <a:lnTo>
                    <a:pt x="9822" y="6942"/>
                  </a:lnTo>
                  <a:lnTo>
                    <a:pt x="9896" y="6944"/>
                  </a:lnTo>
                  <a:lnTo>
                    <a:pt x="9987" y="6934"/>
                  </a:lnTo>
                  <a:lnTo>
                    <a:pt x="10060" y="6935"/>
                  </a:lnTo>
                  <a:lnTo>
                    <a:pt x="10132" y="6934"/>
                  </a:lnTo>
                  <a:lnTo>
                    <a:pt x="10204" y="6933"/>
                  </a:lnTo>
                  <a:lnTo>
                    <a:pt x="10292" y="6919"/>
                  </a:lnTo>
                  <a:lnTo>
                    <a:pt x="10362" y="6916"/>
                  </a:lnTo>
                  <a:lnTo>
                    <a:pt x="10449" y="6900"/>
                  </a:lnTo>
                  <a:lnTo>
                    <a:pt x="10518" y="6895"/>
                  </a:lnTo>
                  <a:lnTo>
                    <a:pt x="10586" y="6889"/>
                  </a:lnTo>
                  <a:lnTo>
                    <a:pt x="10670" y="6870"/>
                  </a:lnTo>
                  <a:lnTo>
                    <a:pt x="10737" y="6861"/>
                  </a:lnTo>
                  <a:lnTo>
                    <a:pt x="10819" y="6840"/>
                  </a:lnTo>
                  <a:lnTo>
                    <a:pt x="10884" y="6828"/>
                  </a:lnTo>
                  <a:lnTo>
                    <a:pt x="10949" y="6816"/>
                  </a:lnTo>
                  <a:lnTo>
                    <a:pt x="11029" y="6791"/>
                  </a:lnTo>
                  <a:lnTo>
                    <a:pt x="11091" y="6777"/>
                  </a:lnTo>
                  <a:lnTo>
                    <a:pt x="11169" y="6749"/>
                  </a:lnTo>
                  <a:lnTo>
                    <a:pt x="11230" y="6732"/>
                  </a:lnTo>
                  <a:lnTo>
                    <a:pt x="11290" y="6713"/>
                  </a:lnTo>
                  <a:lnTo>
                    <a:pt x="11366" y="6682"/>
                  </a:lnTo>
                  <a:lnTo>
                    <a:pt x="11424" y="6661"/>
                  </a:lnTo>
                  <a:lnTo>
                    <a:pt x="11481" y="6638"/>
                  </a:lnTo>
                  <a:lnTo>
                    <a:pt x="11554" y="6602"/>
                  </a:lnTo>
                  <a:lnTo>
                    <a:pt x="11609" y="6577"/>
                  </a:lnTo>
                  <a:lnTo>
                    <a:pt x="11663" y="6550"/>
                  </a:lnTo>
                  <a:lnTo>
                    <a:pt x="11733" y="6510"/>
                  </a:lnTo>
                  <a:lnTo>
                    <a:pt x="11785" y="6480"/>
                  </a:lnTo>
                  <a:lnTo>
                    <a:pt x="11836" y="6448"/>
                  </a:lnTo>
                  <a:lnTo>
                    <a:pt x="11886" y="6415"/>
                  </a:lnTo>
                  <a:lnTo>
                    <a:pt x="11935" y="6380"/>
                  </a:lnTo>
                  <a:lnTo>
                    <a:pt x="11982" y="6343"/>
                  </a:lnTo>
                  <a:lnTo>
                    <a:pt x="12027" y="6303"/>
                  </a:lnTo>
                  <a:lnTo>
                    <a:pt x="12072" y="6261"/>
                  </a:lnTo>
                  <a:lnTo>
                    <a:pt x="12098" y="6229"/>
                  </a:lnTo>
                  <a:lnTo>
                    <a:pt x="12139" y="6183"/>
                  </a:lnTo>
                  <a:lnTo>
                    <a:pt x="12179" y="6135"/>
                  </a:lnTo>
                  <a:lnTo>
                    <a:pt x="12201" y="6096"/>
                  </a:lnTo>
                  <a:lnTo>
                    <a:pt x="12238" y="6044"/>
                  </a:lnTo>
                  <a:lnTo>
                    <a:pt x="12273" y="5990"/>
                  </a:lnTo>
                  <a:lnTo>
                    <a:pt x="12308" y="5934"/>
                  </a:lnTo>
                  <a:lnTo>
                    <a:pt x="12325" y="5887"/>
                  </a:lnTo>
                  <a:lnTo>
                    <a:pt x="12356" y="5828"/>
                  </a:lnTo>
                  <a:lnTo>
                    <a:pt x="12371" y="5778"/>
                  </a:lnTo>
                  <a:lnTo>
                    <a:pt x="12400" y="5715"/>
                  </a:lnTo>
                  <a:lnTo>
                    <a:pt x="12429" y="5650"/>
                  </a:lnTo>
                  <a:lnTo>
                    <a:pt x="12439" y="5595"/>
                  </a:lnTo>
                  <a:lnTo>
                    <a:pt x="12465" y="5527"/>
                  </a:lnTo>
                  <a:lnTo>
                    <a:pt x="12474" y="5469"/>
                  </a:lnTo>
                  <a:lnTo>
                    <a:pt x="12498" y="5398"/>
                  </a:lnTo>
                  <a:lnTo>
                    <a:pt x="12505" y="5337"/>
                  </a:lnTo>
                  <a:lnTo>
                    <a:pt x="12527" y="5263"/>
                  </a:lnTo>
                  <a:lnTo>
                    <a:pt x="12531" y="5199"/>
                  </a:lnTo>
                  <a:lnTo>
                    <a:pt x="12535" y="5133"/>
                  </a:lnTo>
                  <a:lnTo>
                    <a:pt x="12554" y="5055"/>
                  </a:lnTo>
                  <a:lnTo>
                    <a:pt x="12556" y="4987"/>
                  </a:lnTo>
                  <a:lnTo>
                    <a:pt x="12557" y="4918"/>
                  </a:lnTo>
                  <a:lnTo>
                    <a:pt x="12574" y="4836"/>
                  </a:lnTo>
                  <a:lnTo>
                    <a:pt x="12573" y="4765"/>
                  </a:lnTo>
                  <a:lnTo>
                    <a:pt x="12572" y="4692"/>
                  </a:lnTo>
                  <a:lnTo>
                    <a:pt x="12570" y="4618"/>
                  </a:lnTo>
                  <a:lnTo>
                    <a:pt x="12583" y="4532"/>
                  </a:lnTo>
                  <a:close/>
                  <a:moveTo>
                    <a:pt x="15332" y="10526"/>
                  </a:moveTo>
                  <a:lnTo>
                    <a:pt x="15320" y="10378"/>
                  </a:lnTo>
                  <a:lnTo>
                    <a:pt x="15288" y="10011"/>
                  </a:lnTo>
                  <a:lnTo>
                    <a:pt x="15264" y="9930"/>
                  </a:lnTo>
                  <a:lnTo>
                    <a:pt x="15249" y="9787"/>
                  </a:lnTo>
                  <a:lnTo>
                    <a:pt x="15224" y="9707"/>
                  </a:lnTo>
                  <a:lnTo>
                    <a:pt x="15216" y="9637"/>
                  </a:lnTo>
                  <a:lnTo>
                    <a:pt x="15190" y="9557"/>
                  </a:lnTo>
                  <a:lnTo>
                    <a:pt x="15181" y="9488"/>
                  </a:lnTo>
                  <a:lnTo>
                    <a:pt x="15154" y="9410"/>
                  </a:lnTo>
                  <a:lnTo>
                    <a:pt x="15127" y="9333"/>
                  </a:lnTo>
                  <a:lnTo>
                    <a:pt x="15100" y="9256"/>
                  </a:lnTo>
                  <a:lnTo>
                    <a:pt x="15073" y="9180"/>
                  </a:lnTo>
                  <a:lnTo>
                    <a:pt x="15062" y="9115"/>
                  </a:lnTo>
                  <a:lnTo>
                    <a:pt x="15034" y="9040"/>
                  </a:lnTo>
                  <a:lnTo>
                    <a:pt x="15005" y="8966"/>
                  </a:lnTo>
                  <a:lnTo>
                    <a:pt x="14976" y="8893"/>
                  </a:lnTo>
                  <a:lnTo>
                    <a:pt x="14947" y="8821"/>
                  </a:lnTo>
                  <a:lnTo>
                    <a:pt x="14917" y="8749"/>
                  </a:lnTo>
                  <a:lnTo>
                    <a:pt x="14869" y="8669"/>
                  </a:lnTo>
                  <a:lnTo>
                    <a:pt x="14838" y="8599"/>
                  </a:lnTo>
                  <a:lnTo>
                    <a:pt x="14806" y="8530"/>
                  </a:lnTo>
                  <a:lnTo>
                    <a:pt x="14775" y="8462"/>
                  </a:lnTo>
                  <a:lnTo>
                    <a:pt x="14742" y="8395"/>
                  </a:lnTo>
                  <a:lnTo>
                    <a:pt x="14692" y="8320"/>
                  </a:lnTo>
                  <a:lnTo>
                    <a:pt x="14658" y="8255"/>
                  </a:lnTo>
                  <a:lnTo>
                    <a:pt x="14624" y="8191"/>
                  </a:lnTo>
                  <a:lnTo>
                    <a:pt x="14590" y="8128"/>
                  </a:lnTo>
                  <a:lnTo>
                    <a:pt x="14537" y="8056"/>
                  </a:lnTo>
                  <a:lnTo>
                    <a:pt x="14502" y="7995"/>
                  </a:lnTo>
                  <a:lnTo>
                    <a:pt x="14448" y="7926"/>
                  </a:lnTo>
                  <a:lnTo>
                    <a:pt x="14411" y="7867"/>
                  </a:lnTo>
                  <a:lnTo>
                    <a:pt x="14374" y="7810"/>
                  </a:lnTo>
                  <a:lnTo>
                    <a:pt x="14318" y="7744"/>
                  </a:lnTo>
                  <a:lnTo>
                    <a:pt x="14279" y="7689"/>
                  </a:lnTo>
                  <a:lnTo>
                    <a:pt x="14222" y="7626"/>
                  </a:lnTo>
                  <a:lnTo>
                    <a:pt x="14182" y="7573"/>
                  </a:lnTo>
                  <a:lnTo>
                    <a:pt x="14142" y="7522"/>
                  </a:lnTo>
                  <a:lnTo>
                    <a:pt x="14082" y="7463"/>
                  </a:lnTo>
                  <a:lnTo>
                    <a:pt x="14040" y="7414"/>
                  </a:lnTo>
                  <a:lnTo>
                    <a:pt x="13980" y="7357"/>
                  </a:lnTo>
                  <a:lnTo>
                    <a:pt x="13936" y="7312"/>
                  </a:lnTo>
                  <a:lnTo>
                    <a:pt x="13892" y="7267"/>
                  </a:lnTo>
                  <a:lnTo>
                    <a:pt x="13829" y="7215"/>
                  </a:lnTo>
                  <a:lnTo>
                    <a:pt x="13783" y="7173"/>
                  </a:lnTo>
                  <a:lnTo>
                    <a:pt x="13737" y="7133"/>
                  </a:lnTo>
                  <a:lnTo>
                    <a:pt x="13672" y="7085"/>
                  </a:lnTo>
                  <a:lnTo>
                    <a:pt x="13623" y="7048"/>
                  </a:lnTo>
                  <a:lnTo>
                    <a:pt x="13574" y="7012"/>
                  </a:lnTo>
                  <a:lnTo>
                    <a:pt x="13507" y="6969"/>
                  </a:lnTo>
                  <a:lnTo>
                    <a:pt x="13456" y="6937"/>
                  </a:lnTo>
                  <a:lnTo>
                    <a:pt x="13404" y="6906"/>
                  </a:lnTo>
                  <a:lnTo>
                    <a:pt x="13352" y="6877"/>
                  </a:lnTo>
                  <a:lnTo>
                    <a:pt x="13298" y="6850"/>
                  </a:lnTo>
                  <a:lnTo>
                    <a:pt x="13243" y="6826"/>
                  </a:lnTo>
                  <a:lnTo>
                    <a:pt x="13187" y="6804"/>
                  </a:lnTo>
                  <a:lnTo>
                    <a:pt x="13129" y="6784"/>
                  </a:lnTo>
                  <a:lnTo>
                    <a:pt x="13088" y="6776"/>
                  </a:lnTo>
                  <a:lnTo>
                    <a:pt x="13029" y="6761"/>
                  </a:lnTo>
                  <a:lnTo>
                    <a:pt x="12968" y="6748"/>
                  </a:lnTo>
                  <a:lnTo>
                    <a:pt x="12923" y="6746"/>
                  </a:lnTo>
                  <a:lnTo>
                    <a:pt x="12860" y="6738"/>
                  </a:lnTo>
                  <a:lnTo>
                    <a:pt x="12795" y="6731"/>
                  </a:lnTo>
                  <a:lnTo>
                    <a:pt x="12730" y="6726"/>
                  </a:lnTo>
                  <a:lnTo>
                    <a:pt x="12681" y="6733"/>
                  </a:lnTo>
                  <a:lnTo>
                    <a:pt x="12613" y="6732"/>
                  </a:lnTo>
                  <a:lnTo>
                    <a:pt x="12563" y="6743"/>
                  </a:lnTo>
                  <a:lnTo>
                    <a:pt x="12493" y="6746"/>
                  </a:lnTo>
                  <a:lnTo>
                    <a:pt x="12423" y="6751"/>
                  </a:lnTo>
                  <a:lnTo>
                    <a:pt x="12369" y="6767"/>
                  </a:lnTo>
                  <a:lnTo>
                    <a:pt x="12296" y="6775"/>
                  </a:lnTo>
                  <a:lnTo>
                    <a:pt x="12241" y="6794"/>
                  </a:lnTo>
                  <a:lnTo>
                    <a:pt x="12167" y="6806"/>
                  </a:lnTo>
                  <a:lnTo>
                    <a:pt x="12109" y="6829"/>
                  </a:lnTo>
                  <a:lnTo>
                    <a:pt x="12034" y="6843"/>
                  </a:lnTo>
                  <a:lnTo>
                    <a:pt x="11975" y="6869"/>
                  </a:lnTo>
                  <a:lnTo>
                    <a:pt x="11915" y="6896"/>
                  </a:lnTo>
                  <a:lnTo>
                    <a:pt x="11837" y="6915"/>
                  </a:lnTo>
                  <a:lnTo>
                    <a:pt x="11776" y="6945"/>
                  </a:lnTo>
                  <a:lnTo>
                    <a:pt x="11714" y="6976"/>
                  </a:lnTo>
                  <a:lnTo>
                    <a:pt x="11634" y="6999"/>
                  </a:lnTo>
                  <a:lnTo>
                    <a:pt x="11571" y="7033"/>
                  </a:lnTo>
                  <a:lnTo>
                    <a:pt x="11507" y="7068"/>
                  </a:lnTo>
                  <a:lnTo>
                    <a:pt x="11443" y="7104"/>
                  </a:lnTo>
                  <a:lnTo>
                    <a:pt x="11360" y="7132"/>
                  </a:lnTo>
                  <a:lnTo>
                    <a:pt x="11294" y="7170"/>
                  </a:lnTo>
                  <a:lnTo>
                    <a:pt x="11228" y="7209"/>
                  </a:lnTo>
                  <a:lnTo>
                    <a:pt x="11162" y="7249"/>
                  </a:lnTo>
                  <a:lnTo>
                    <a:pt x="11027" y="7332"/>
                  </a:lnTo>
                  <a:lnTo>
                    <a:pt x="10891" y="7418"/>
                  </a:lnTo>
                  <a:lnTo>
                    <a:pt x="10683" y="7553"/>
                  </a:lnTo>
                  <a:lnTo>
                    <a:pt x="10631" y="7609"/>
                  </a:lnTo>
                  <a:lnTo>
                    <a:pt x="10420" y="7751"/>
                  </a:lnTo>
                  <a:lnTo>
                    <a:pt x="10366" y="7809"/>
                  </a:lnTo>
                  <a:lnTo>
                    <a:pt x="10224" y="7906"/>
                  </a:lnTo>
                  <a:lnTo>
                    <a:pt x="10170" y="7965"/>
                  </a:lnTo>
                  <a:lnTo>
                    <a:pt x="10099" y="8015"/>
                  </a:lnTo>
                  <a:lnTo>
                    <a:pt x="10045" y="8074"/>
                  </a:lnTo>
                  <a:lnTo>
                    <a:pt x="9973" y="8124"/>
                  </a:lnTo>
                  <a:lnTo>
                    <a:pt x="9919" y="8183"/>
                  </a:lnTo>
                  <a:lnTo>
                    <a:pt x="9847" y="8233"/>
                  </a:lnTo>
                  <a:lnTo>
                    <a:pt x="9738" y="8353"/>
                  </a:lnTo>
                  <a:lnTo>
                    <a:pt x="9666" y="8403"/>
                  </a:lnTo>
                  <a:lnTo>
                    <a:pt x="9396" y="8698"/>
                  </a:lnTo>
                  <a:lnTo>
                    <a:pt x="9325" y="8747"/>
                  </a:lnTo>
                  <a:lnTo>
                    <a:pt x="9272" y="8805"/>
                  </a:lnTo>
                  <a:lnTo>
                    <a:pt x="9236" y="8872"/>
                  </a:lnTo>
                  <a:lnTo>
                    <a:pt x="8974" y="9152"/>
                  </a:lnTo>
                  <a:lnTo>
                    <a:pt x="8941" y="9215"/>
                  </a:lnTo>
                  <a:lnTo>
                    <a:pt x="8890" y="9269"/>
                  </a:lnTo>
                  <a:lnTo>
                    <a:pt x="8857" y="9331"/>
                  </a:lnTo>
                  <a:lnTo>
                    <a:pt x="8807" y="9382"/>
                  </a:lnTo>
                  <a:lnTo>
                    <a:pt x="8775" y="9443"/>
                  </a:lnTo>
                  <a:lnTo>
                    <a:pt x="8725" y="9493"/>
                  </a:lnTo>
                  <a:lnTo>
                    <a:pt x="8694" y="9551"/>
                  </a:lnTo>
                  <a:lnTo>
                    <a:pt x="8646" y="9600"/>
                  </a:lnTo>
                  <a:lnTo>
                    <a:pt x="8366" y="10128"/>
                  </a:lnTo>
                  <a:lnTo>
                    <a:pt x="8350" y="10201"/>
                  </a:lnTo>
                  <a:lnTo>
                    <a:pt x="8317" y="10262"/>
                  </a:lnTo>
                  <a:lnTo>
                    <a:pt x="8303" y="10331"/>
                  </a:lnTo>
                  <a:lnTo>
                    <a:pt x="8291" y="10397"/>
                  </a:lnTo>
                  <a:lnTo>
                    <a:pt x="8279" y="10461"/>
                  </a:lnTo>
                  <a:lnTo>
                    <a:pt x="8269" y="10523"/>
                  </a:lnTo>
                  <a:lnTo>
                    <a:pt x="8260" y="10583"/>
                  </a:lnTo>
                  <a:lnTo>
                    <a:pt x="8252" y="10641"/>
                  </a:lnTo>
                  <a:lnTo>
                    <a:pt x="8245" y="10697"/>
                  </a:lnTo>
                  <a:lnTo>
                    <a:pt x="8257" y="10760"/>
                  </a:lnTo>
                  <a:lnTo>
                    <a:pt x="8252" y="10812"/>
                  </a:lnTo>
                  <a:lnTo>
                    <a:pt x="8265" y="10871"/>
                  </a:lnTo>
                  <a:lnTo>
                    <a:pt x="8280" y="10929"/>
                  </a:lnTo>
                  <a:lnTo>
                    <a:pt x="8296" y="10985"/>
                  </a:lnTo>
                  <a:lnTo>
                    <a:pt x="8312" y="11039"/>
                  </a:lnTo>
                  <a:lnTo>
                    <a:pt x="8330" y="11091"/>
                  </a:lnTo>
                  <a:lnTo>
                    <a:pt x="8348" y="11142"/>
                  </a:lnTo>
                  <a:lnTo>
                    <a:pt x="8368" y="11191"/>
                  </a:lnTo>
                  <a:lnTo>
                    <a:pt x="8405" y="11247"/>
                  </a:lnTo>
                  <a:lnTo>
                    <a:pt x="8426" y="11293"/>
                  </a:lnTo>
                  <a:lnTo>
                    <a:pt x="8466" y="11347"/>
                  </a:lnTo>
                  <a:lnTo>
                    <a:pt x="8488" y="11390"/>
                  </a:lnTo>
                  <a:lnTo>
                    <a:pt x="8529" y="11441"/>
                  </a:lnTo>
                  <a:lnTo>
                    <a:pt x="8571" y="11490"/>
                  </a:lnTo>
                  <a:lnTo>
                    <a:pt x="8596" y="11529"/>
                  </a:lnTo>
                  <a:lnTo>
                    <a:pt x="8639" y="11576"/>
                  </a:lnTo>
                  <a:lnTo>
                    <a:pt x="8682" y="11621"/>
                  </a:lnTo>
                  <a:lnTo>
                    <a:pt x="8727" y="11666"/>
                  </a:lnTo>
                  <a:lnTo>
                    <a:pt x="8772" y="11709"/>
                  </a:lnTo>
                  <a:lnTo>
                    <a:pt x="8835" y="11761"/>
                  </a:lnTo>
                  <a:lnTo>
                    <a:pt x="8881" y="11802"/>
                  </a:lnTo>
                  <a:lnTo>
                    <a:pt x="8928" y="11842"/>
                  </a:lnTo>
                  <a:lnTo>
                    <a:pt x="8975" y="11881"/>
                  </a:lnTo>
                  <a:lnTo>
                    <a:pt x="9040" y="11928"/>
                  </a:lnTo>
                  <a:lnTo>
                    <a:pt x="9089" y="11965"/>
                  </a:lnTo>
                  <a:lnTo>
                    <a:pt x="9155" y="12011"/>
                  </a:lnTo>
                  <a:lnTo>
                    <a:pt x="9204" y="12047"/>
                  </a:lnTo>
                  <a:lnTo>
                    <a:pt x="9271" y="12091"/>
                  </a:lnTo>
                  <a:lnTo>
                    <a:pt x="9339" y="12134"/>
                  </a:lnTo>
                  <a:lnTo>
                    <a:pt x="9389" y="12167"/>
                  </a:lnTo>
                  <a:lnTo>
                    <a:pt x="9457" y="12210"/>
                  </a:lnTo>
                  <a:lnTo>
                    <a:pt x="9526" y="12251"/>
                  </a:lnTo>
                  <a:lnTo>
                    <a:pt x="9595" y="12292"/>
                  </a:lnTo>
                  <a:lnTo>
                    <a:pt x="9646" y="12323"/>
                  </a:lnTo>
                  <a:lnTo>
                    <a:pt x="9715" y="12363"/>
                  </a:lnTo>
                  <a:lnTo>
                    <a:pt x="9785" y="12402"/>
                  </a:lnTo>
                  <a:lnTo>
                    <a:pt x="9855" y="12441"/>
                  </a:lnTo>
                  <a:lnTo>
                    <a:pt x="9925" y="12480"/>
                  </a:lnTo>
                  <a:lnTo>
                    <a:pt x="9995" y="12518"/>
                  </a:lnTo>
                  <a:lnTo>
                    <a:pt x="10065" y="12557"/>
                  </a:lnTo>
                  <a:lnTo>
                    <a:pt x="10136" y="12595"/>
                  </a:lnTo>
                  <a:lnTo>
                    <a:pt x="10224" y="12642"/>
                  </a:lnTo>
                  <a:lnTo>
                    <a:pt x="10507" y="12792"/>
                  </a:lnTo>
                  <a:lnTo>
                    <a:pt x="10560" y="12819"/>
                  </a:lnTo>
                  <a:lnTo>
                    <a:pt x="10614" y="12845"/>
                  </a:lnTo>
                  <a:lnTo>
                    <a:pt x="10687" y="12879"/>
                  </a:lnTo>
                  <a:lnTo>
                    <a:pt x="10743" y="12901"/>
                  </a:lnTo>
                  <a:lnTo>
                    <a:pt x="10817" y="12932"/>
                  </a:lnTo>
                  <a:lnTo>
                    <a:pt x="10875" y="12952"/>
                  </a:lnTo>
                  <a:lnTo>
                    <a:pt x="10950" y="12979"/>
                  </a:lnTo>
                  <a:lnTo>
                    <a:pt x="11009" y="12996"/>
                  </a:lnTo>
                  <a:lnTo>
                    <a:pt x="11087" y="13021"/>
                  </a:lnTo>
                  <a:lnTo>
                    <a:pt x="11147" y="13035"/>
                  </a:lnTo>
                  <a:lnTo>
                    <a:pt x="11226" y="13057"/>
                  </a:lnTo>
                  <a:lnTo>
                    <a:pt x="11288" y="13069"/>
                  </a:lnTo>
                  <a:lnTo>
                    <a:pt x="11368" y="13088"/>
                  </a:lnTo>
                  <a:lnTo>
                    <a:pt x="11432" y="13097"/>
                  </a:lnTo>
                  <a:lnTo>
                    <a:pt x="11513" y="13113"/>
                  </a:lnTo>
                  <a:lnTo>
                    <a:pt x="11578" y="13120"/>
                  </a:lnTo>
                  <a:lnTo>
                    <a:pt x="11643" y="13125"/>
                  </a:lnTo>
                  <a:lnTo>
                    <a:pt x="11727" y="13138"/>
                  </a:lnTo>
                  <a:lnTo>
                    <a:pt x="11794" y="13140"/>
                  </a:lnTo>
                  <a:lnTo>
                    <a:pt x="11878" y="13151"/>
                  </a:lnTo>
                  <a:lnTo>
                    <a:pt x="11946" y="13151"/>
                  </a:lnTo>
                  <a:lnTo>
                    <a:pt x="12015" y="13150"/>
                  </a:lnTo>
                  <a:lnTo>
                    <a:pt x="12102" y="13157"/>
                  </a:lnTo>
                  <a:lnTo>
                    <a:pt x="12171" y="13154"/>
                  </a:lnTo>
                  <a:lnTo>
                    <a:pt x="12241" y="13149"/>
                  </a:lnTo>
                  <a:lnTo>
                    <a:pt x="12330" y="13153"/>
                  </a:lnTo>
                  <a:lnTo>
                    <a:pt x="12401" y="13147"/>
                  </a:lnTo>
                  <a:lnTo>
                    <a:pt x="12473" y="13139"/>
                  </a:lnTo>
                  <a:lnTo>
                    <a:pt x="12546" y="13131"/>
                  </a:lnTo>
                  <a:lnTo>
                    <a:pt x="12619" y="13121"/>
                  </a:lnTo>
                  <a:lnTo>
                    <a:pt x="12710" y="13120"/>
                  </a:lnTo>
                  <a:lnTo>
                    <a:pt x="12784" y="13109"/>
                  </a:lnTo>
                  <a:lnTo>
                    <a:pt x="12858" y="13097"/>
                  </a:lnTo>
                  <a:lnTo>
                    <a:pt x="12933" y="13084"/>
                  </a:lnTo>
                  <a:lnTo>
                    <a:pt x="13008" y="13070"/>
                  </a:lnTo>
                  <a:lnTo>
                    <a:pt x="13067" y="13045"/>
                  </a:lnTo>
                  <a:lnTo>
                    <a:pt x="13143" y="13030"/>
                  </a:lnTo>
                  <a:lnTo>
                    <a:pt x="13220" y="13013"/>
                  </a:lnTo>
                  <a:lnTo>
                    <a:pt x="13297" y="12996"/>
                  </a:lnTo>
                  <a:lnTo>
                    <a:pt x="13374" y="12978"/>
                  </a:lnTo>
                  <a:lnTo>
                    <a:pt x="13434" y="12949"/>
                  </a:lnTo>
                  <a:lnTo>
                    <a:pt x="13513" y="12930"/>
                  </a:lnTo>
                  <a:lnTo>
                    <a:pt x="13574" y="12900"/>
                  </a:lnTo>
                  <a:lnTo>
                    <a:pt x="13653" y="12879"/>
                  </a:lnTo>
                  <a:lnTo>
                    <a:pt x="13777" y="12816"/>
                  </a:lnTo>
                  <a:lnTo>
                    <a:pt x="13857" y="12793"/>
                  </a:lnTo>
                  <a:lnTo>
                    <a:pt x="13983" y="12727"/>
                  </a:lnTo>
                  <a:lnTo>
                    <a:pt x="14174" y="12623"/>
                  </a:lnTo>
                  <a:lnTo>
                    <a:pt x="14238" y="12587"/>
                  </a:lnTo>
                  <a:lnTo>
                    <a:pt x="14285" y="12542"/>
                  </a:lnTo>
                  <a:lnTo>
                    <a:pt x="14349" y="12505"/>
                  </a:lnTo>
                  <a:lnTo>
                    <a:pt x="14397" y="12459"/>
                  </a:lnTo>
                  <a:lnTo>
                    <a:pt x="14462" y="12421"/>
                  </a:lnTo>
                  <a:lnTo>
                    <a:pt x="14510" y="12374"/>
                  </a:lnTo>
                  <a:lnTo>
                    <a:pt x="14575" y="12336"/>
                  </a:lnTo>
                  <a:lnTo>
                    <a:pt x="14817" y="12093"/>
                  </a:lnTo>
                  <a:lnTo>
                    <a:pt x="14849" y="12034"/>
                  </a:lnTo>
                  <a:lnTo>
                    <a:pt x="14898" y="11984"/>
                  </a:lnTo>
                  <a:lnTo>
                    <a:pt x="14929" y="11925"/>
                  </a:lnTo>
                  <a:lnTo>
                    <a:pt x="14978" y="11875"/>
                  </a:lnTo>
                  <a:lnTo>
                    <a:pt x="15163" y="11527"/>
                  </a:lnTo>
                  <a:lnTo>
                    <a:pt x="15176" y="11461"/>
                  </a:lnTo>
                  <a:lnTo>
                    <a:pt x="15206" y="11404"/>
                  </a:lnTo>
                  <a:lnTo>
                    <a:pt x="15218" y="11338"/>
                  </a:lnTo>
                  <a:lnTo>
                    <a:pt x="15249" y="11281"/>
                  </a:lnTo>
                  <a:lnTo>
                    <a:pt x="15311" y="10949"/>
                  </a:lnTo>
                  <a:lnTo>
                    <a:pt x="15306" y="10874"/>
                  </a:lnTo>
                  <a:lnTo>
                    <a:pt x="15331" y="10742"/>
                  </a:lnTo>
                  <a:lnTo>
                    <a:pt x="15320" y="10592"/>
                  </a:lnTo>
                  <a:lnTo>
                    <a:pt x="15332" y="105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dirty="0"/>
            </a:p>
          </p:txBody>
        </p:sp>
      </p:grpSp>
      <p:sp>
        <p:nvSpPr>
          <p:cNvPr id="10" name="مربع نص 9">
            <a:extLst>
              <a:ext uri="{FF2B5EF4-FFF2-40B4-BE49-F238E27FC236}">
                <a16:creationId xmlns:a16="http://schemas.microsoft.com/office/drawing/2014/main" id="{0E77F433-6E1F-064B-A091-0712452F078A}"/>
              </a:ext>
            </a:extLst>
          </p:cNvPr>
          <p:cNvSpPr txBox="1"/>
          <p:nvPr/>
        </p:nvSpPr>
        <p:spPr>
          <a:xfrm>
            <a:off x="379561" y="241300"/>
            <a:ext cx="3433313" cy="1754326"/>
          </a:xfrm>
          <a:prstGeom prst="rect">
            <a:avLst/>
          </a:prstGeom>
          <a:noFill/>
        </p:spPr>
        <p:txBody>
          <a:bodyPr wrap="square" rtlCol="1">
            <a:spAutoFit/>
          </a:bodyPr>
          <a:lstStyle/>
          <a:p>
            <a:pPr algn="l" rtl="0"/>
            <a:r>
              <a:rPr lang="en-US" sz="5400" b="1" dirty="0">
                <a:solidFill>
                  <a:schemeClr val="bg1"/>
                </a:solidFill>
              </a:rPr>
              <a:t>ML </a:t>
            </a:r>
          </a:p>
          <a:p>
            <a:pPr algn="l" rtl="0"/>
            <a:r>
              <a:rPr lang="en-US" sz="5400" b="1" dirty="0">
                <a:solidFill>
                  <a:schemeClr val="bg1"/>
                </a:solidFill>
              </a:rPr>
              <a:t>Models</a:t>
            </a:r>
            <a:endParaRPr lang="en-US" sz="3600" b="1" dirty="0">
              <a:solidFill>
                <a:schemeClr val="bg1"/>
              </a:solidFill>
            </a:endParaRPr>
          </a:p>
        </p:txBody>
      </p:sp>
      <p:sp>
        <p:nvSpPr>
          <p:cNvPr id="2" name="TextBox 1">
            <a:extLst>
              <a:ext uri="{FF2B5EF4-FFF2-40B4-BE49-F238E27FC236}">
                <a16:creationId xmlns:a16="http://schemas.microsoft.com/office/drawing/2014/main" id="{CF0C0831-5B69-487C-9C52-693D56DC467D}"/>
              </a:ext>
            </a:extLst>
          </p:cNvPr>
          <p:cNvSpPr txBox="1"/>
          <p:nvPr/>
        </p:nvSpPr>
        <p:spPr>
          <a:xfrm>
            <a:off x="5855854" y="1495178"/>
            <a:ext cx="1496291" cy="646331"/>
          </a:xfrm>
          <a:prstGeom prst="rect">
            <a:avLst/>
          </a:prstGeom>
          <a:noFill/>
        </p:spPr>
        <p:txBody>
          <a:bodyPr wrap="square" rtlCol="1">
            <a:spAutoFit/>
          </a:bodyPr>
          <a:lstStyle/>
          <a:p>
            <a:r>
              <a:rPr lang="en-US" dirty="0"/>
              <a:t>Linear Regression </a:t>
            </a:r>
            <a:endParaRPr lang="ar-SA" dirty="0"/>
          </a:p>
        </p:txBody>
      </p:sp>
      <p:sp>
        <p:nvSpPr>
          <p:cNvPr id="9" name="TextBox 8">
            <a:extLst>
              <a:ext uri="{FF2B5EF4-FFF2-40B4-BE49-F238E27FC236}">
                <a16:creationId xmlns:a16="http://schemas.microsoft.com/office/drawing/2014/main" id="{04CCA6FA-B58B-45C8-9175-F4BB5FD58623}"/>
              </a:ext>
            </a:extLst>
          </p:cNvPr>
          <p:cNvSpPr txBox="1"/>
          <p:nvPr/>
        </p:nvSpPr>
        <p:spPr>
          <a:xfrm>
            <a:off x="8781750" y="1758553"/>
            <a:ext cx="1542473" cy="369332"/>
          </a:xfrm>
          <a:prstGeom prst="rect">
            <a:avLst/>
          </a:prstGeom>
          <a:noFill/>
        </p:spPr>
        <p:txBody>
          <a:bodyPr wrap="square" rtlCol="1">
            <a:spAutoFit/>
          </a:bodyPr>
          <a:lstStyle/>
          <a:p>
            <a:r>
              <a:rPr lang="en-GB"/>
              <a:t>Decision Tree</a:t>
            </a:r>
            <a:endParaRPr lang="ar-SA" dirty="0"/>
          </a:p>
        </p:txBody>
      </p:sp>
      <p:sp>
        <p:nvSpPr>
          <p:cNvPr id="11" name="TextBox 10">
            <a:extLst>
              <a:ext uri="{FF2B5EF4-FFF2-40B4-BE49-F238E27FC236}">
                <a16:creationId xmlns:a16="http://schemas.microsoft.com/office/drawing/2014/main" id="{2941986C-DAE3-4D37-A10B-226BAE747060}"/>
              </a:ext>
            </a:extLst>
          </p:cNvPr>
          <p:cNvSpPr txBox="1"/>
          <p:nvPr/>
        </p:nvSpPr>
        <p:spPr>
          <a:xfrm>
            <a:off x="6534726" y="4177784"/>
            <a:ext cx="1634837" cy="369332"/>
          </a:xfrm>
          <a:prstGeom prst="rect">
            <a:avLst/>
          </a:prstGeom>
          <a:noFill/>
        </p:spPr>
        <p:txBody>
          <a:bodyPr wrap="square" rtlCol="1">
            <a:spAutoFit/>
          </a:bodyPr>
          <a:lstStyle/>
          <a:p>
            <a:r>
              <a:rPr lang="en-GB" dirty="0"/>
              <a:t>Random Forest</a:t>
            </a:r>
            <a:endParaRPr lang="ar-SA" dirty="0"/>
          </a:p>
        </p:txBody>
      </p:sp>
      <p:sp>
        <p:nvSpPr>
          <p:cNvPr id="12" name="TextBox 11">
            <a:extLst>
              <a:ext uri="{FF2B5EF4-FFF2-40B4-BE49-F238E27FC236}">
                <a16:creationId xmlns:a16="http://schemas.microsoft.com/office/drawing/2014/main" id="{8E59DD2D-216A-4215-BF4F-2D3C2D2DCD5E}"/>
              </a:ext>
            </a:extLst>
          </p:cNvPr>
          <p:cNvSpPr txBox="1"/>
          <p:nvPr/>
        </p:nvSpPr>
        <p:spPr>
          <a:xfrm>
            <a:off x="9744364" y="4064000"/>
            <a:ext cx="1634837" cy="369332"/>
          </a:xfrm>
          <a:prstGeom prst="rect">
            <a:avLst/>
          </a:prstGeom>
          <a:noFill/>
        </p:spPr>
        <p:txBody>
          <a:bodyPr wrap="square" rtlCol="1">
            <a:spAutoFit/>
          </a:bodyPr>
          <a:lstStyle/>
          <a:p>
            <a:r>
              <a:rPr lang="en-GB" dirty="0"/>
              <a:t>Support Vector</a:t>
            </a:r>
            <a:endParaRPr lang="ar-SA" dirty="0"/>
          </a:p>
        </p:txBody>
      </p:sp>
    </p:spTree>
    <p:extLst>
      <p:ext uri="{BB962C8B-B14F-4D97-AF65-F5344CB8AC3E}">
        <p14:creationId xmlns:p14="http://schemas.microsoft.com/office/powerpoint/2010/main" val="12965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41A274-3145-AB4D-9133-7031D4008711}"/>
              </a:ext>
            </a:extLst>
          </p:cNvPr>
          <p:cNvSpPr>
            <a:spLocks noGrp="1"/>
          </p:cNvSpPr>
          <p:nvPr>
            <p:ph type="title"/>
          </p:nvPr>
        </p:nvSpPr>
        <p:spPr>
          <a:xfrm>
            <a:off x="182592" y="158092"/>
            <a:ext cx="10515600" cy="1032354"/>
          </a:xfrm>
        </p:spPr>
        <p:txBody>
          <a:bodyPr>
            <a:normAutofit/>
          </a:bodyPr>
          <a:lstStyle/>
          <a:p>
            <a:pPr algn="l"/>
            <a:r>
              <a:rPr lang="en-US" b="1" dirty="0">
                <a:solidFill>
                  <a:schemeClr val="accent1"/>
                </a:solidFill>
              </a:rPr>
              <a:t>Building classification models </a:t>
            </a:r>
            <a:endParaRPr lang="ar-SA" b="1" dirty="0">
              <a:solidFill>
                <a:schemeClr val="accent1"/>
              </a:solidFill>
            </a:endParaRPr>
          </a:p>
        </p:txBody>
      </p:sp>
      <p:sp>
        <p:nvSpPr>
          <p:cNvPr id="3" name="مربع نص 2">
            <a:extLst>
              <a:ext uri="{FF2B5EF4-FFF2-40B4-BE49-F238E27FC236}">
                <a16:creationId xmlns:a16="http://schemas.microsoft.com/office/drawing/2014/main" id="{59D25DFC-920F-064C-8D8E-9D0166323AC9}"/>
              </a:ext>
            </a:extLst>
          </p:cNvPr>
          <p:cNvSpPr txBox="1"/>
          <p:nvPr/>
        </p:nvSpPr>
        <p:spPr>
          <a:xfrm>
            <a:off x="182592" y="1552755"/>
            <a:ext cx="8409317" cy="3385542"/>
          </a:xfrm>
          <a:prstGeom prst="rect">
            <a:avLst/>
          </a:prstGeom>
          <a:noFill/>
        </p:spPr>
        <p:txBody>
          <a:bodyPr wrap="square" rtlCol="1">
            <a:spAutoFit/>
          </a:bodyPr>
          <a:lstStyle/>
          <a:p>
            <a:pPr algn="l"/>
            <a:r>
              <a:rPr lang="en-US" sz="4000" dirty="0"/>
              <a:t>Out of the many regressors we have tried, two main regressor models are noted and compared and they are the </a:t>
            </a:r>
            <a:r>
              <a:rPr lang="en-US" sz="4000" dirty="0" err="1"/>
              <a:t>XGBoost</a:t>
            </a:r>
            <a:r>
              <a:rPr lang="en-US" sz="4000" dirty="0"/>
              <a:t> regressor and Random Forest Regressor.</a:t>
            </a:r>
            <a:r>
              <a:rPr lang="en-US" sz="5400" dirty="0"/>
              <a:t> </a:t>
            </a:r>
            <a:endParaRPr lang="ar-SA" sz="4000" dirty="0"/>
          </a:p>
        </p:txBody>
      </p:sp>
      <p:pic>
        <p:nvPicPr>
          <p:cNvPr id="7" name="image26.png">
            <a:extLst>
              <a:ext uri="{FF2B5EF4-FFF2-40B4-BE49-F238E27FC236}">
                <a16:creationId xmlns:a16="http://schemas.microsoft.com/office/drawing/2014/main" id="{F510D651-2D17-344B-A78A-F6BBB9BD527D}"/>
              </a:ext>
            </a:extLst>
          </p:cNvPr>
          <p:cNvPicPr>
            <a:picLocks noChangeAspect="1"/>
          </p:cNvPicPr>
          <p:nvPr/>
        </p:nvPicPr>
        <p:blipFill>
          <a:blip r:embed="rId2" cstate="print"/>
          <a:stretch>
            <a:fillRect/>
          </a:stretch>
        </p:blipFill>
        <p:spPr>
          <a:xfrm>
            <a:off x="8975725" y="158092"/>
            <a:ext cx="3216275" cy="6699908"/>
          </a:xfrm>
          <a:prstGeom prst="rect">
            <a:avLst/>
          </a:prstGeom>
        </p:spPr>
      </p:pic>
    </p:spTree>
    <p:extLst>
      <p:ext uri="{BB962C8B-B14F-4D97-AF65-F5344CB8AC3E}">
        <p14:creationId xmlns:p14="http://schemas.microsoft.com/office/powerpoint/2010/main" val="8864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عنوان 6">
            <a:extLst>
              <a:ext uri="{FF2B5EF4-FFF2-40B4-BE49-F238E27FC236}">
                <a16:creationId xmlns:a16="http://schemas.microsoft.com/office/drawing/2014/main" id="{326C4982-BFA7-0748-9441-016BD8ADBB55}"/>
              </a:ext>
            </a:extLst>
          </p:cNvPr>
          <p:cNvSpPr>
            <a:spLocks noGrp="1"/>
          </p:cNvSpPr>
          <p:nvPr>
            <p:ph type="title"/>
          </p:nvPr>
        </p:nvSpPr>
        <p:spPr>
          <a:xfrm>
            <a:off x="5262112" y="258793"/>
            <a:ext cx="6091687" cy="1431896"/>
          </a:xfrm>
        </p:spPr>
        <p:txBody>
          <a:bodyPr>
            <a:normAutofit/>
          </a:bodyPr>
          <a:lstStyle/>
          <a:p>
            <a:pPr algn="ctr" rtl="0"/>
            <a:r>
              <a:rPr lang="en-US" sz="4800" b="1" dirty="0">
                <a:solidFill>
                  <a:srgbClr val="0070C0"/>
                </a:solidFill>
              </a:rPr>
              <a:t>Model Testing </a:t>
            </a:r>
            <a:endParaRPr lang="ar-SA" sz="4800" b="1" dirty="0">
              <a:solidFill>
                <a:srgbClr val="0070C0"/>
              </a:solidFill>
            </a:endParaRPr>
          </a:p>
        </p:txBody>
      </p:sp>
      <p:pic>
        <p:nvPicPr>
          <p:cNvPr id="8" name="image36.png">
            <a:extLst>
              <a:ext uri="{FF2B5EF4-FFF2-40B4-BE49-F238E27FC236}">
                <a16:creationId xmlns:a16="http://schemas.microsoft.com/office/drawing/2014/main" id="{8398EE51-B5E6-B64F-AC69-A4327531F2FC}"/>
              </a:ext>
            </a:extLst>
          </p:cNvPr>
          <p:cNvPicPr>
            <a:picLocks noChangeAspect="1"/>
          </p:cNvPicPr>
          <p:nvPr/>
        </p:nvPicPr>
        <p:blipFill>
          <a:blip r:embed="rId2" cstate="print"/>
          <a:stretch>
            <a:fillRect/>
          </a:stretch>
        </p:blipFill>
        <p:spPr>
          <a:xfrm>
            <a:off x="9834112" y="1690689"/>
            <a:ext cx="2357887" cy="5167311"/>
          </a:xfrm>
          <a:prstGeom prst="rect">
            <a:avLst/>
          </a:prstGeom>
        </p:spPr>
      </p:pic>
      <p:pic>
        <p:nvPicPr>
          <p:cNvPr id="9" name="image37.png">
            <a:extLst>
              <a:ext uri="{FF2B5EF4-FFF2-40B4-BE49-F238E27FC236}">
                <a16:creationId xmlns:a16="http://schemas.microsoft.com/office/drawing/2014/main" id="{FD9E1A20-74BA-5744-92DD-7D43A8094D89}"/>
              </a:ext>
            </a:extLst>
          </p:cNvPr>
          <p:cNvPicPr>
            <a:picLocks noChangeAspect="1"/>
          </p:cNvPicPr>
          <p:nvPr/>
        </p:nvPicPr>
        <p:blipFill>
          <a:blip r:embed="rId3" cstate="print"/>
          <a:stretch>
            <a:fillRect/>
          </a:stretch>
        </p:blipFill>
        <p:spPr>
          <a:xfrm>
            <a:off x="5234940" y="2227422"/>
            <a:ext cx="1722120" cy="4093845"/>
          </a:xfrm>
          <a:prstGeom prst="rect">
            <a:avLst/>
          </a:prstGeom>
        </p:spPr>
      </p:pic>
      <p:sp>
        <p:nvSpPr>
          <p:cNvPr id="10" name="مربع نص 9">
            <a:extLst>
              <a:ext uri="{FF2B5EF4-FFF2-40B4-BE49-F238E27FC236}">
                <a16:creationId xmlns:a16="http://schemas.microsoft.com/office/drawing/2014/main" id="{75CA9E40-9B84-B74D-BF35-C42561CD676F}"/>
              </a:ext>
            </a:extLst>
          </p:cNvPr>
          <p:cNvSpPr txBox="1"/>
          <p:nvPr/>
        </p:nvSpPr>
        <p:spPr>
          <a:xfrm>
            <a:off x="293298" y="741872"/>
            <a:ext cx="5520906" cy="2677656"/>
          </a:xfrm>
          <a:prstGeom prst="rect">
            <a:avLst/>
          </a:prstGeom>
          <a:noFill/>
        </p:spPr>
        <p:txBody>
          <a:bodyPr wrap="square" rtlCol="1">
            <a:spAutoFit/>
          </a:bodyPr>
          <a:lstStyle/>
          <a:p>
            <a:pPr algn="l" rtl="0"/>
            <a:endParaRPr lang="en-US" sz="2400" b="1" dirty="0">
              <a:solidFill>
                <a:srgbClr val="0070C0"/>
              </a:solidFill>
            </a:endParaRPr>
          </a:p>
          <a:p>
            <a:pPr algn="l" rtl="0"/>
            <a:r>
              <a:rPr lang="en-US" sz="2400" b="1" dirty="0">
                <a:solidFill>
                  <a:srgbClr val="0070C0"/>
                </a:solidFill>
              </a:rPr>
              <a:t>Parameter Tuning:</a:t>
            </a:r>
          </a:p>
          <a:p>
            <a:pPr algn="l" rtl="0"/>
            <a:endParaRPr lang="en-US" sz="2400" dirty="0">
              <a:solidFill>
                <a:srgbClr val="0070C0"/>
              </a:solidFill>
            </a:endParaRPr>
          </a:p>
          <a:p>
            <a:pPr marL="342900" indent="-342900" algn="l" rtl="0">
              <a:buFont typeface="Arial" panose="020B0604020202020204" pitchFamily="34" charset="0"/>
              <a:buChar char="•"/>
            </a:pPr>
            <a:r>
              <a:rPr lang="en-US" sz="2400" dirty="0"/>
              <a:t>Train-Validate-Test (split) </a:t>
            </a:r>
          </a:p>
          <a:p>
            <a:pPr marL="342900" indent="-342900" algn="l" rtl="0">
              <a:buFont typeface="Arial" panose="020B0604020202020204" pitchFamily="34" charset="0"/>
              <a:buChar char="•"/>
            </a:pPr>
            <a:r>
              <a:rPr lang="en-US" sz="2400" dirty="0"/>
              <a:t>XGBoost Regressor</a:t>
            </a:r>
          </a:p>
          <a:p>
            <a:pPr marL="342900" indent="-342900" algn="l" rtl="0">
              <a:buFont typeface="Arial" panose="020B0604020202020204" pitchFamily="34" charset="0"/>
              <a:buChar char="•"/>
            </a:pPr>
            <a:r>
              <a:rPr lang="en-US" sz="2400" dirty="0"/>
              <a:t>Random Forest Regressor </a:t>
            </a:r>
          </a:p>
          <a:p>
            <a:pPr marL="342900" indent="-342900" algn="l" rtl="0">
              <a:buFont typeface="Arial" panose="020B0604020202020204" pitchFamily="34" charset="0"/>
              <a:buChar char="•"/>
            </a:pPr>
            <a:r>
              <a:rPr lang="en-US" sz="2400" dirty="0"/>
              <a:t>Grid Search for Hyper-Parameters </a:t>
            </a:r>
            <a:endParaRPr lang="ar-SA" sz="2400" dirty="0"/>
          </a:p>
        </p:txBody>
      </p:sp>
    </p:spTree>
    <p:extLst>
      <p:ext uri="{BB962C8B-B14F-4D97-AF65-F5344CB8AC3E}">
        <p14:creationId xmlns:p14="http://schemas.microsoft.com/office/powerpoint/2010/main" val="387969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46DD22-8F51-284C-8F07-E4AAC6E504DE}"/>
              </a:ext>
            </a:extLst>
          </p:cNvPr>
          <p:cNvSpPr>
            <a:spLocks noGrp="1"/>
          </p:cNvSpPr>
          <p:nvPr>
            <p:ph type="title"/>
          </p:nvPr>
        </p:nvSpPr>
        <p:spPr>
          <a:xfrm>
            <a:off x="838200" y="1464053"/>
            <a:ext cx="10515600" cy="1325563"/>
          </a:xfrm>
        </p:spPr>
        <p:txBody>
          <a:bodyPr>
            <a:normAutofit/>
          </a:bodyPr>
          <a:lstStyle/>
          <a:p>
            <a:pPr algn="ctr"/>
            <a:r>
              <a:rPr lang="en-US" sz="6000" b="1" dirty="0">
                <a:solidFill>
                  <a:schemeClr val="accent1"/>
                </a:solidFill>
              </a:rPr>
              <a:t>Best Model </a:t>
            </a:r>
            <a:endParaRPr lang="ar-SA" sz="6000" b="1" dirty="0">
              <a:solidFill>
                <a:schemeClr val="accent1"/>
              </a:solidFill>
            </a:endParaRPr>
          </a:p>
        </p:txBody>
      </p:sp>
      <p:sp>
        <p:nvSpPr>
          <p:cNvPr id="3" name="TextBox 2">
            <a:extLst>
              <a:ext uri="{FF2B5EF4-FFF2-40B4-BE49-F238E27FC236}">
                <a16:creationId xmlns:a16="http://schemas.microsoft.com/office/drawing/2014/main" id="{368A2282-3F54-468B-8F1B-B6AD8EA2C4DE}"/>
              </a:ext>
            </a:extLst>
          </p:cNvPr>
          <p:cNvSpPr txBox="1"/>
          <p:nvPr/>
        </p:nvSpPr>
        <p:spPr>
          <a:xfrm>
            <a:off x="2803236" y="2905780"/>
            <a:ext cx="6585528" cy="523220"/>
          </a:xfrm>
          <a:prstGeom prst="rect">
            <a:avLst/>
          </a:prstGeom>
          <a:noFill/>
        </p:spPr>
        <p:txBody>
          <a:bodyPr wrap="square" rtlCol="1">
            <a:spAutoFit/>
          </a:bodyPr>
          <a:lstStyle/>
          <a:p>
            <a:pPr algn="ctr"/>
            <a:r>
              <a:rPr lang="en-GB" sz="2800" dirty="0" err="1"/>
              <a:t>Xgboost</a:t>
            </a:r>
            <a:endParaRPr lang="ar-SA" sz="2800" dirty="0"/>
          </a:p>
        </p:txBody>
      </p:sp>
      <p:sp>
        <p:nvSpPr>
          <p:cNvPr id="4" name="Rectangle 1">
            <a:extLst>
              <a:ext uri="{FF2B5EF4-FFF2-40B4-BE49-F238E27FC236}">
                <a16:creationId xmlns:a16="http://schemas.microsoft.com/office/drawing/2014/main" id="{79C5709E-C1F8-434D-AADC-BCE81E62500A}"/>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800" b="0" i="0" u="none" strike="noStrike" cap="none" normalizeH="0" baseline="0" dirty="0">
                <a:ln>
                  <a:noFill/>
                </a:ln>
                <a:solidFill>
                  <a:schemeClr val="tx1"/>
                </a:solidFill>
                <a:effectLst/>
              </a:rPr>
              <a:t> </a:t>
            </a: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613BD54-CC13-4A7B-A292-91F4A78D199B}"/>
              </a:ext>
            </a:extLst>
          </p:cNvPr>
          <p:cNvSpPr>
            <a:spLocks noChangeArrowheads="1"/>
          </p:cNvSpPr>
          <p:nvPr/>
        </p:nvSpPr>
        <p:spPr bwMode="auto">
          <a:xfrm>
            <a:off x="5096941" y="3881847"/>
            <a:ext cx="199811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ar(--jp-code-font-family)"/>
              </a:rPr>
              <a:t>RMSE: 211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jp-code-font-family)"/>
              </a:rPr>
              <a:t>MAE: 100</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var(--jp-code-font-family)"/>
              </a:rPr>
              <a:t>R2 score is 74%</a:t>
            </a:r>
            <a:r>
              <a:rPr kumimoji="0" lang="en-US" altLang="en-US" sz="1800" b="0" i="0" u="none" strike="noStrike" cap="none" normalizeH="0" baseline="0" dirty="0">
                <a:ln>
                  <a:noFill/>
                </a:ln>
                <a:solidFill>
                  <a:schemeClr val="tx1"/>
                </a:solidFill>
                <a:effectLst/>
                <a:latin typeface="var(--jp-code-font-family)"/>
              </a:rPr>
              <a:t> </a:t>
            </a:r>
            <a:br>
              <a:rPr kumimoji="0" lang="en-US" altLang="en-US" sz="1200" b="0" i="0" u="none" strike="noStrike" cap="none" normalizeH="0" baseline="0" dirty="0">
                <a:ln>
                  <a:noFill/>
                </a:ln>
                <a:solidFill>
                  <a:srgbClr val="000000"/>
                </a:solidFill>
                <a:effectLst/>
                <a:latin typeface="-apple-system"/>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942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79E5D1C-3AFD-A247-BC56-500A13425A77}"/>
              </a:ext>
            </a:extLst>
          </p:cNvPr>
          <p:cNvSpPr>
            <a:spLocks noGrp="1"/>
          </p:cNvSpPr>
          <p:nvPr>
            <p:ph type="title"/>
          </p:nvPr>
        </p:nvSpPr>
        <p:spPr>
          <a:xfrm>
            <a:off x="0" y="0"/>
            <a:ext cx="4537494" cy="1325563"/>
          </a:xfrm>
        </p:spPr>
        <p:txBody>
          <a:bodyPr>
            <a:normAutofit fontScale="90000"/>
          </a:bodyPr>
          <a:lstStyle/>
          <a:p>
            <a:pPr algn="l" rtl="0"/>
            <a:r>
              <a:rPr lang="en-US" sz="3200" b="1" dirty="0">
                <a:solidFill>
                  <a:srgbClr val="0070C0"/>
                </a:solidFill>
              </a:rPr>
              <a:t>CERTIFICATE OF</a:t>
            </a:r>
            <a:br>
              <a:rPr lang="en-US" dirty="0"/>
            </a:br>
            <a:r>
              <a:rPr lang="en-US" b="1" dirty="0"/>
              <a:t>C O M P L E T I O N ?</a:t>
            </a:r>
            <a:r>
              <a:rPr lang="en-US" dirty="0"/>
              <a:t> </a:t>
            </a:r>
            <a:endParaRPr lang="ar-SA" dirty="0"/>
          </a:p>
        </p:txBody>
      </p:sp>
      <p:sp>
        <p:nvSpPr>
          <p:cNvPr id="3" name="مربع نص 2">
            <a:extLst>
              <a:ext uri="{FF2B5EF4-FFF2-40B4-BE49-F238E27FC236}">
                <a16:creationId xmlns:a16="http://schemas.microsoft.com/office/drawing/2014/main" id="{B4A00CE2-6CB9-9D47-9B5A-ED9F82B24978}"/>
              </a:ext>
            </a:extLst>
          </p:cNvPr>
          <p:cNvSpPr txBox="1"/>
          <p:nvPr/>
        </p:nvSpPr>
        <p:spPr>
          <a:xfrm>
            <a:off x="6096000" y="138023"/>
            <a:ext cx="5676181" cy="769441"/>
          </a:xfrm>
          <a:prstGeom prst="rect">
            <a:avLst/>
          </a:prstGeom>
          <a:noFill/>
        </p:spPr>
        <p:txBody>
          <a:bodyPr wrap="square" rtlCol="1">
            <a:spAutoFit/>
          </a:bodyPr>
          <a:lstStyle/>
          <a:p>
            <a:pPr algn="l" rtl="0"/>
            <a:r>
              <a:rPr lang="en-US" sz="4400" dirty="0">
                <a:solidFill>
                  <a:srgbClr val="0070C0"/>
                </a:solidFill>
              </a:rPr>
              <a:t>Results of Models </a:t>
            </a:r>
            <a:endParaRPr lang="ar-SA" sz="4400" dirty="0">
              <a:solidFill>
                <a:srgbClr val="0070C0"/>
              </a:solidFill>
            </a:endParaRPr>
          </a:p>
        </p:txBody>
      </p:sp>
      <p:pic>
        <p:nvPicPr>
          <p:cNvPr id="5" name="صورة 4" descr="صورة تحتوي على منضدة&#10;&#10;تم إنشاء الوصف تلقائياً">
            <a:extLst>
              <a:ext uri="{FF2B5EF4-FFF2-40B4-BE49-F238E27FC236}">
                <a16:creationId xmlns:a16="http://schemas.microsoft.com/office/drawing/2014/main" id="{717C6113-0521-D143-9A49-7BE91D6E0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834" y="1285321"/>
            <a:ext cx="10054565" cy="5562600"/>
          </a:xfrm>
          <a:prstGeom prst="rect">
            <a:avLst/>
          </a:prstGeom>
        </p:spPr>
      </p:pic>
      <p:pic>
        <p:nvPicPr>
          <p:cNvPr id="6" name="image34.png">
            <a:extLst>
              <a:ext uri="{FF2B5EF4-FFF2-40B4-BE49-F238E27FC236}">
                <a16:creationId xmlns:a16="http://schemas.microsoft.com/office/drawing/2014/main" id="{2FFB2D36-650D-6C49-A24E-2CA0D4A27F02}"/>
              </a:ext>
            </a:extLst>
          </p:cNvPr>
          <p:cNvPicPr>
            <a:picLocks noChangeAspect="1"/>
          </p:cNvPicPr>
          <p:nvPr/>
        </p:nvPicPr>
        <p:blipFill>
          <a:blip r:embed="rId3" cstate="print"/>
          <a:stretch>
            <a:fillRect/>
          </a:stretch>
        </p:blipFill>
        <p:spPr>
          <a:xfrm>
            <a:off x="0" y="1285320"/>
            <a:ext cx="2035834" cy="5572679"/>
          </a:xfrm>
          <a:prstGeom prst="rect">
            <a:avLst/>
          </a:prstGeom>
        </p:spPr>
      </p:pic>
    </p:spTree>
    <p:extLst>
      <p:ext uri="{BB962C8B-B14F-4D97-AF65-F5344CB8AC3E}">
        <p14:creationId xmlns:p14="http://schemas.microsoft.com/office/powerpoint/2010/main" val="357956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3" name="صورة 3" descr="صورة تحتوي على نص, كتاب, رسوم المتجهات&#10;&#10;تم إنشاء الوصف تلقائياً">
            <a:extLst>
              <a:ext uri="{FF2B5EF4-FFF2-40B4-BE49-F238E27FC236}">
                <a16:creationId xmlns:a16="http://schemas.microsoft.com/office/drawing/2014/main" id="{A5F73327-5615-455F-B86D-BE2B4F91A23F}"/>
              </a:ext>
            </a:extLst>
          </p:cNvPr>
          <p:cNvPicPr>
            <a:picLocks noChangeAspect="1"/>
          </p:cNvPicPr>
          <p:nvPr/>
        </p:nvPicPr>
        <p:blipFill>
          <a:blip r:embed="rId2"/>
          <a:stretch>
            <a:fillRect/>
          </a:stretch>
        </p:blipFill>
        <p:spPr>
          <a:xfrm>
            <a:off x="238664" y="109269"/>
            <a:ext cx="5863085" cy="6694058"/>
          </a:xfrm>
          <a:prstGeom prst="rect">
            <a:avLst/>
          </a:prstGeom>
        </p:spPr>
      </p:pic>
      <p:sp>
        <p:nvSpPr>
          <p:cNvPr id="6" name="مربع نص 5">
            <a:extLst>
              <a:ext uri="{FF2B5EF4-FFF2-40B4-BE49-F238E27FC236}">
                <a16:creationId xmlns:a16="http://schemas.microsoft.com/office/drawing/2014/main" id="{566ED8CC-EBAD-486A-8F96-FA1C3411D862}"/>
              </a:ext>
            </a:extLst>
          </p:cNvPr>
          <p:cNvSpPr txBox="1"/>
          <p:nvPr/>
        </p:nvSpPr>
        <p:spPr>
          <a:xfrm>
            <a:off x="6708476" y="109268"/>
            <a:ext cx="2743200" cy="1107996"/>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ar-SA" sz="6600" b="1" dirty="0" err="1">
                <a:solidFill>
                  <a:schemeClr val="bg1"/>
                </a:solidFill>
                <a:latin typeface="Trebuchet MS"/>
                <a:cs typeface="Calibri"/>
              </a:rPr>
              <a:t>Time</a:t>
            </a:r>
            <a:endParaRPr lang="ar-SA" sz="6000" b="1" err="1">
              <a:solidFill>
                <a:schemeClr val="bg1"/>
              </a:solidFill>
              <a:latin typeface="Trebuchet MS"/>
              <a:cs typeface="Calibri"/>
            </a:endParaRPr>
          </a:p>
        </p:txBody>
      </p:sp>
      <p:sp>
        <p:nvSpPr>
          <p:cNvPr id="2" name="مربع نص 1">
            <a:extLst>
              <a:ext uri="{FF2B5EF4-FFF2-40B4-BE49-F238E27FC236}">
                <a16:creationId xmlns:a16="http://schemas.microsoft.com/office/drawing/2014/main" id="{73D477D0-7EBA-F34B-8492-E1610E1FB247}"/>
              </a:ext>
            </a:extLst>
          </p:cNvPr>
          <p:cNvSpPr txBox="1"/>
          <p:nvPr/>
        </p:nvSpPr>
        <p:spPr>
          <a:xfrm>
            <a:off x="6311661" y="4153619"/>
            <a:ext cx="5641675" cy="2215991"/>
          </a:xfrm>
          <a:prstGeom prst="rect">
            <a:avLst/>
          </a:prstGeom>
          <a:noFill/>
        </p:spPr>
        <p:txBody>
          <a:bodyPr wrap="square" rtlCol="1">
            <a:spAutoFit/>
          </a:bodyPr>
          <a:lstStyle/>
          <a:p>
            <a:pPr algn="l" rtl="0"/>
            <a:r>
              <a:rPr lang="en-US" sz="2400" b="1" dirty="0"/>
              <a:t>OUR FIRST OBJECTIVE IS FOR OUR COUNTRY TO BE A PIONEERING AND SUCCESSFUL GLOBAL MODEL OF EXCELLENCE, ON ALL FRONTS, AND I WILL WORK WITH YOU TO ACHIEVE THAT. </a:t>
            </a:r>
            <a:endParaRPr lang="en-US" sz="2400" dirty="0"/>
          </a:p>
          <a:p>
            <a:pPr marL="0" algn="l" defTabSz="914400" rtl="0" eaLnBrk="1" latinLnBrk="0" hangingPunct="1"/>
            <a:endParaRPr lang="ar-SA" dirty="0"/>
          </a:p>
        </p:txBody>
      </p:sp>
      <p:pic>
        <p:nvPicPr>
          <p:cNvPr id="7" name="صورة 6" descr="صورة تحتوي على نص, علامة&#10;&#10;تم إنشاء الوصف تلقائياً">
            <a:extLst>
              <a:ext uri="{FF2B5EF4-FFF2-40B4-BE49-F238E27FC236}">
                <a16:creationId xmlns:a16="http://schemas.microsoft.com/office/drawing/2014/main" id="{D77B1355-405A-0B45-8D79-B3CF37DEF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4019015"/>
          </a:xfrm>
          <a:prstGeom prst="rect">
            <a:avLst/>
          </a:prstGeom>
        </p:spPr>
      </p:pic>
      <p:sp>
        <p:nvSpPr>
          <p:cNvPr id="8" name="مربع نص 7">
            <a:extLst>
              <a:ext uri="{FF2B5EF4-FFF2-40B4-BE49-F238E27FC236}">
                <a16:creationId xmlns:a16="http://schemas.microsoft.com/office/drawing/2014/main" id="{67C29855-44B2-DE48-85A8-EA1F9029B6AF}"/>
              </a:ext>
            </a:extLst>
          </p:cNvPr>
          <p:cNvSpPr txBox="1"/>
          <p:nvPr/>
        </p:nvSpPr>
        <p:spPr>
          <a:xfrm>
            <a:off x="3518142" y="993844"/>
            <a:ext cx="2524663" cy="1015663"/>
          </a:xfrm>
          <a:prstGeom prst="rect">
            <a:avLst/>
          </a:prstGeom>
          <a:noFill/>
        </p:spPr>
        <p:txBody>
          <a:bodyPr wrap="square" rtlCol="1">
            <a:spAutoFit/>
          </a:bodyPr>
          <a:lstStyle/>
          <a:p>
            <a:pPr algn="ctr"/>
            <a:r>
              <a:rPr lang="en-US" sz="6000" b="1" dirty="0">
                <a:solidFill>
                  <a:schemeClr val="bg1"/>
                </a:solidFill>
                <a:latin typeface="+mj-lt"/>
              </a:rPr>
              <a:t>Time</a:t>
            </a:r>
            <a:endParaRPr lang="ar-SA" sz="4800" b="1" dirty="0">
              <a:solidFill>
                <a:schemeClr val="bg1"/>
              </a:solidFill>
              <a:latin typeface="+mj-lt"/>
            </a:endParaRPr>
          </a:p>
        </p:txBody>
      </p:sp>
    </p:spTree>
    <p:extLst>
      <p:ext uri="{BB962C8B-B14F-4D97-AF65-F5344CB8AC3E}">
        <p14:creationId xmlns:p14="http://schemas.microsoft.com/office/powerpoint/2010/main" val="2167655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46DD22-8F51-284C-8F07-E4AAC6E504DE}"/>
              </a:ext>
            </a:extLst>
          </p:cNvPr>
          <p:cNvSpPr>
            <a:spLocks noGrp="1"/>
          </p:cNvSpPr>
          <p:nvPr>
            <p:ph type="title"/>
          </p:nvPr>
        </p:nvSpPr>
        <p:spPr>
          <a:xfrm>
            <a:off x="838200" y="365125"/>
            <a:ext cx="10515600" cy="932413"/>
          </a:xfrm>
        </p:spPr>
        <p:txBody>
          <a:bodyPr>
            <a:normAutofit fontScale="90000"/>
          </a:bodyPr>
          <a:lstStyle/>
          <a:p>
            <a:pPr algn="l" rtl="0"/>
            <a:r>
              <a:rPr lang="en-US" sz="5400" b="1" dirty="0">
                <a:solidFill>
                  <a:schemeClr val="accent1"/>
                </a:solidFill>
              </a:rPr>
              <a:t>Conclusion</a:t>
            </a:r>
            <a:r>
              <a:rPr lang="en-US" sz="7200" b="1" dirty="0">
                <a:solidFill>
                  <a:schemeClr val="accent1"/>
                </a:solidFill>
              </a:rPr>
              <a:t> </a:t>
            </a:r>
            <a:r>
              <a:rPr lang="en-US" sz="5400" b="1" dirty="0">
                <a:solidFill>
                  <a:schemeClr val="accent1"/>
                </a:solidFill>
              </a:rPr>
              <a:t>&amp; Recommendation</a:t>
            </a:r>
            <a:endParaRPr lang="ar-SA" sz="7200" b="1" dirty="0">
              <a:solidFill>
                <a:schemeClr val="accent1"/>
              </a:solidFill>
            </a:endParaRPr>
          </a:p>
        </p:txBody>
      </p:sp>
      <p:sp>
        <p:nvSpPr>
          <p:cNvPr id="21" name="Rectangle 25">
            <a:extLst>
              <a:ext uri="{FF2B5EF4-FFF2-40B4-BE49-F238E27FC236}">
                <a16:creationId xmlns:a16="http://schemas.microsoft.com/office/drawing/2014/main" id="{136B1511-B7C1-464C-8E96-CC35FE6BAC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pic>
        <p:nvPicPr>
          <p:cNvPr id="4120" name="image54.png">
            <a:extLst>
              <a:ext uri="{FF2B5EF4-FFF2-40B4-BE49-F238E27FC236}">
                <a16:creationId xmlns:a16="http://schemas.microsoft.com/office/drawing/2014/main" id="{59F879B3-2D87-7D4E-930B-D8C05FA3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25" y="915988"/>
            <a:ext cx="127000" cy="1270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6">
            <a:extLst>
              <a:ext uri="{FF2B5EF4-FFF2-40B4-BE49-F238E27FC236}">
                <a16:creationId xmlns:a16="http://schemas.microsoft.com/office/drawing/2014/main" id="{36C6C387-8635-3E4B-9DE7-05B9649F92EC}"/>
              </a:ext>
            </a:extLst>
          </p:cNvPr>
          <p:cNvSpPr>
            <a:spLocks noChangeArrowheads="1"/>
          </p:cNvSpPr>
          <p:nvPr/>
        </p:nvSpPr>
        <p:spPr bwMode="auto">
          <a:xfrm>
            <a:off x="4307458" y="2198004"/>
            <a:ext cx="7884542"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Model</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building</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is</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iterative</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over</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time</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to</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increase</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the</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accuracy</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it's</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a</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 </a:t>
            </a:r>
            <a:r>
              <a:rPr kumimoji="0" lang="ar-SA" altLang="ar-SA" sz="3200" i="0" u="none" strike="noStrike" cap="none" normalizeH="0" baseline="0" dirty="0" err="1">
                <a:ln>
                  <a:noFill/>
                </a:ln>
                <a:solidFill>
                  <a:schemeClr val="accent1"/>
                </a:solidFill>
                <a:effectLst/>
                <a:latin typeface="+mj-lt"/>
                <a:ea typeface="Trebuchet MS" panose="020B0703020202090204" pitchFamily="34" charset="0"/>
                <a:cs typeface="Trebuchet MS" panose="020B0703020202090204" pitchFamily="34" charset="0"/>
              </a:rPr>
              <a:t>must</a:t>
            </a:r>
            <a:r>
              <a:rPr kumimoji="0" lang="ar-SA"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rPr>
              <a:t>.</a:t>
            </a:r>
            <a:endParaRPr kumimoji="0" lang="en-US"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endParaRPr>
          </a:p>
          <a:p>
            <a:pPr marL="457200" indent="-457200" algn="l" rtl="0" eaLnBrk="0" fontAlgn="base" hangingPunct="0">
              <a:spcBef>
                <a:spcPct val="0"/>
              </a:spcBef>
              <a:spcAft>
                <a:spcPct val="0"/>
              </a:spcAft>
              <a:buFont typeface="Arial" panose="020B0604020202020204" pitchFamily="34" charset="0"/>
              <a:buChar char="•"/>
            </a:pPr>
            <a:endParaRPr lang="en-US" sz="3200" dirty="0">
              <a:solidFill>
                <a:schemeClr val="accent1"/>
              </a:solidFill>
              <a:latin typeface="+mj-lt"/>
            </a:endParaRPr>
          </a:p>
          <a:p>
            <a:pPr marL="457200" indent="-457200" algn="l" rtl="0" eaLnBrk="0" fontAlgn="base" hangingPunct="0">
              <a:spcBef>
                <a:spcPct val="0"/>
              </a:spcBef>
              <a:spcAft>
                <a:spcPct val="0"/>
              </a:spcAft>
              <a:buFont typeface="Arial" panose="020B0604020202020204" pitchFamily="34" charset="0"/>
              <a:buChar char="•"/>
            </a:pPr>
            <a:r>
              <a:rPr lang="en-US" sz="3200" dirty="0" err="1">
                <a:solidFill>
                  <a:schemeClr val="accent1"/>
                </a:solidFill>
                <a:latin typeface="+mj-lt"/>
              </a:rPr>
              <a:t>Booking.com</a:t>
            </a:r>
            <a:r>
              <a:rPr lang="en-US" sz="3200" dirty="0">
                <a:solidFill>
                  <a:schemeClr val="accent1"/>
                </a:solidFill>
                <a:latin typeface="+mj-lt"/>
              </a:rPr>
              <a:t> should handle false information and data entry about hotels in KSA.</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ar-SA" altLang="ar-SA"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grpSp>
        <p:nvGrpSpPr>
          <p:cNvPr id="30" name="Group 13">
            <a:extLst>
              <a:ext uri="{FF2B5EF4-FFF2-40B4-BE49-F238E27FC236}">
                <a16:creationId xmlns:a16="http://schemas.microsoft.com/office/drawing/2014/main" id="{B6BF654D-62CA-1941-817A-97671B2F083D}"/>
              </a:ext>
            </a:extLst>
          </p:cNvPr>
          <p:cNvGrpSpPr>
            <a:grpSpLocks noChangeAspect="1"/>
          </p:cNvGrpSpPr>
          <p:nvPr/>
        </p:nvGrpSpPr>
        <p:grpSpPr bwMode="auto">
          <a:xfrm>
            <a:off x="-258684" y="1662663"/>
            <a:ext cx="5230495" cy="5367768"/>
            <a:chOff x="2771" y="-707"/>
            <a:chExt cx="8237" cy="11671"/>
          </a:xfrm>
        </p:grpSpPr>
        <p:sp>
          <p:nvSpPr>
            <p:cNvPr id="31" name="Freeform 18">
              <a:extLst>
                <a:ext uri="{FF2B5EF4-FFF2-40B4-BE49-F238E27FC236}">
                  <a16:creationId xmlns:a16="http://schemas.microsoft.com/office/drawing/2014/main" id="{5D4B510B-2AE8-B740-99AC-C81A00439EF1}"/>
                </a:ext>
              </a:extLst>
            </p:cNvPr>
            <p:cNvSpPr>
              <a:spLocks noChangeAspect="1" noEditPoints="1" noChangeArrowheads="1" noChangeShapeType="1" noTextEdit="1"/>
            </p:cNvSpPr>
            <p:nvPr/>
          </p:nvSpPr>
          <p:spPr bwMode="auto">
            <a:xfrm>
              <a:off x="7367" y="826"/>
              <a:ext cx="1108" cy="2429"/>
            </a:xfrm>
            <a:custGeom>
              <a:avLst/>
              <a:gdLst>
                <a:gd name="T0" fmla="+- 0 7739 7367"/>
                <a:gd name="T1" fmla="*/ T0 w 1108"/>
                <a:gd name="T2" fmla="+- 0 3254 826"/>
                <a:gd name="T3" fmla="*/ 3254 h 2429"/>
                <a:gd name="T4" fmla="+- 0 7605 7367"/>
                <a:gd name="T5" fmla="*/ T4 w 1108"/>
                <a:gd name="T6" fmla="+- 0 2212 826"/>
                <a:gd name="T7" fmla="*/ 2212 h 2429"/>
                <a:gd name="T8" fmla="+- 0 7568 7367"/>
                <a:gd name="T9" fmla="*/ T8 w 1108"/>
                <a:gd name="T10" fmla="+- 0 1916 826"/>
                <a:gd name="T11" fmla="*/ 1916 h 2429"/>
                <a:gd name="T12" fmla="+- 0 7367 7367"/>
                <a:gd name="T13" fmla="*/ T12 w 1108"/>
                <a:gd name="T14" fmla="+- 0 1154 826"/>
                <a:gd name="T15" fmla="*/ 1154 h 2429"/>
                <a:gd name="T16" fmla="+- 0 7541 7367"/>
                <a:gd name="T17" fmla="*/ T16 w 1108"/>
                <a:gd name="T18" fmla="+- 0 908 826"/>
                <a:gd name="T19" fmla="*/ 908 h 2429"/>
                <a:gd name="T20" fmla="+- 0 8394 7367"/>
                <a:gd name="T21" fmla="*/ T20 w 1108"/>
                <a:gd name="T22" fmla="+- 0 826 826"/>
                <a:gd name="T23" fmla="*/ 826 h 2429"/>
                <a:gd name="T24" fmla="+- 0 8474 7367"/>
                <a:gd name="T25" fmla="*/ T24 w 1108"/>
                <a:gd name="T26" fmla="+- 0 1047 826"/>
                <a:gd name="T27" fmla="*/ 1047 h 2429"/>
                <a:gd name="T28" fmla="+- 0 8275 7367"/>
                <a:gd name="T29" fmla="*/ T28 w 1108"/>
                <a:gd name="T30" fmla="+- 0 1612 826"/>
                <a:gd name="T31" fmla="*/ 1612 h 2429"/>
                <a:gd name="T32" fmla="+- 0 8003 7367"/>
                <a:gd name="T33" fmla="*/ T32 w 1108"/>
                <a:gd name="T34" fmla="+- 0 2524 826"/>
                <a:gd name="T35" fmla="*/ 2524 h 2429"/>
                <a:gd name="T36" fmla="+- 0 7739 7367"/>
                <a:gd name="T37" fmla="*/ T36 w 1108"/>
                <a:gd name="T38" fmla="+- 0 3254 826"/>
                <a:gd name="T39" fmla="*/ 3254 h 24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108" h="2429">
                  <a:moveTo>
                    <a:pt x="372" y="2428"/>
                  </a:moveTo>
                  <a:lnTo>
                    <a:pt x="238" y="1386"/>
                  </a:lnTo>
                  <a:lnTo>
                    <a:pt x="201" y="1090"/>
                  </a:lnTo>
                  <a:lnTo>
                    <a:pt x="0" y="328"/>
                  </a:lnTo>
                  <a:lnTo>
                    <a:pt x="174" y="82"/>
                  </a:lnTo>
                  <a:lnTo>
                    <a:pt x="1027" y="0"/>
                  </a:lnTo>
                  <a:lnTo>
                    <a:pt x="1107" y="221"/>
                  </a:lnTo>
                  <a:lnTo>
                    <a:pt x="908" y="786"/>
                  </a:lnTo>
                  <a:lnTo>
                    <a:pt x="636" y="1698"/>
                  </a:lnTo>
                  <a:lnTo>
                    <a:pt x="372" y="2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32" name="AutoShape 17">
              <a:extLst>
                <a:ext uri="{FF2B5EF4-FFF2-40B4-BE49-F238E27FC236}">
                  <a16:creationId xmlns:a16="http://schemas.microsoft.com/office/drawing/2014/main" id="{1D0768A7-4C95-A640-9A07-40415D3DB3EE}"/>
                </a:ext>
              </a:extLst>
            </p:cNvPr>
            <p:cNvSpPr>
              <a:spLocks noChangeAspect="1" noEditPoints="1" noChangeArrowheads="1" noChangeShapeType="1" noTextEdit="1"/>
            </p:cNvSpPr>
            <p:nvPr/>
          </p:nvSpPr>
          <p:spPr bwMode="auto">
            <a:xfrm>
              <a:off x="3528" y="9627"/>
              <a:ext cx="835" cy="532"/>
            </a:xfrm>
            <a:custGeom>
              <a:avLst/>
              <a:gdLst>
                <a:gd name="T0" fmla="+- 0 4363 3528"/>
                <a:gd name="T1" fmla="*/ T0 w 835"/>
                <a:gd name="T2" fmla="+- 0 10160 9628"/>
                <a:gd name="T3" fmla="*/ 10160 h 532"/>
                <a:gd name="T4" fmla="+- 0 3528 3528"/>
                <a:gd name="T5" fmla="*/ T4 w 835"/>
                <a:gd name="T6" fmla="+- 0 9940 9628"/>
                <a:gd name="T7" fmla="*/ 9940 h 532"/>
                <a:gd name="T8" fmla="+- 0 3552 3528"/>
                <a:gd name="T9" fmla="*/ T8 w 835"/>
                <a:gd name="T10" fmla="+- 0 9711 9628"/>
                <a:gd name="T11" fmla="*/ 9711 h 532"/>
                <a:gd name="T12" fmla="+- 0 4333 3528"/>
                <a:gd name="T13" fmla="*/ T12 w 835"/>
                <a:gd name="T14" fmla="+- 0 9628 9628"/>
                <a:gd name="T15" fmla="*/ 9628 h 532"/>
                <a:gd name="T16" fmla="+- 0 4335 3528"/>
                <a:gd name="T17" fmla="*/ T16 w 835"/>
                <a:gd name="T18" fmla="+- 0 9655 9628"/>
                <a:gd name="T19" fmla="*/ 9655 h 532"/>
                <a:gd name="T20" fmla="+- 0 4311 3528"/>
                <a:gd name="T21" fmla="*/ T20 w 835"/>
                <a:gd name="T22" fmla="+- 0 9655 9628"/>
                <a:gd name="T23" fmla="*/ 9655 h 532"/>
                <a:gd name="T24" fmla="+- 0 3574 3528"/>
                <a:gd name="T25" fmla="*/ T24 w 835"/>
                <a:gd name="T26" fmla="+- 0 9733 9628"/>
                <a:gd name="T27" fmla="*/ 9733 h 532"/>
                <a:gd name="T28" fmla="+- 0 3554 3528"/>
                <a:gd name="T29" fmla="*/ T28 w 835"/>
                <a:gd name="T30" fmla="+- 0 9922 9628"/>
                <a:gd name="T31" fmla="*/ 9922 h 532"/>
                <a:gd name="T32" fmla="+- 0 4337 3528"/>
                <a:gd name="T33" fmla="*/ T32 w 835"/>
                <a:gd name="T34" fmla="+- 0 10128 9628"/>
                <a:gd name="T35" fmla="*/ 10128 h 532"/>
                <a:gd name="T36" fmla="+- 0 4361 3528"/>
                <a:gd name="T37" fmla="*/ T36 w 835"/>
                <a:gd name="T38" fmla="+- 0 10128 9628"/>
                <a:gd name="T39" fmla="*/ 10128 h 532"/>
                <a:gd name="T40" fmla="+- 0 4363 3528"/>
                <a:gd name="T41" fmla="*/ T40 w 835"/>
                <a:gd name="T42" fmla="+- 0 10160 9628"/>
                <a:gd name="T43" fmla="*/ 10160 h 532"/>
                <a:gd name="T44" fmla="+- 0 4361 3528"/>
                <a:gd name="T45" fmla="*/ T44 w 835"/>
                <a:gd name="T46" fmla="+- 0 10128 9628"/>
                <a:gd name="T47" fmla="*/ 10128 h 532"/>
                <a:gd name="T48" fmla="+- 0 4337 3528"/>
                <a:gd name="T49" fmla="*/ T48 w 835"/>
                <a:gd name="T50" fmla="+- 0 10128 9628"/>
                <a:gd name="T51" fmla="*/ 10128 h 532"/>
                <a:gd name="T52" fmla="+- 0 4311 3528"/>
                <a:gd name="T53" fmla="*/ T52 w 835"/>
                <a:gd name="T54" fmla="+- 0 9655 9628"/>
                <a:gd name="T55" fmla="*/ 9655 h 532"/>
                <a:gd name="T56" fmla="+- 0 4335 3528"/>
                <a:gd name="T57" fmla="*/ T56 w 835"/>
                <a:gd name="T58" fmla="+- 0 9655 9628"/>
                <a:gd name="T59" fmla="*/ 9655 h 532"/>
                <a:gd name="T60" fmla="+- 0 4361 3528"/>
                <a:gd name="T61" fmla="*/ T60 w 835"/>
                <a:gd name="T62" fmla="+- 0 10128 9628"/>
                <a:gd name="T63" fmla="*/ 10128 h 5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35" h="532">
                  <a:moveTo>
                    <a:pt x="835" y="532"/>
                  </a:moveTo>
                  <a:lnTo>
                    <a:pt x="0" y="312"/>
                  </a:lnTo>
                  <a:lnTo>
                    <a:pt x="24" y="83"/>
                  </a:lnTo>
                  <a:lnTo>
                    <a:pt x="805" y="0"/>
                  </a:lnTo>
                  <a:lnTo>
                    <a:pt x="807" y="27"/>
                  </a:lnTo>
                  <a:lnTo>
                    <a:pt x="783" y="27"/>
                  </a:lnTo>
                  <a:lnTo>
                    <a:pt x="46" y="105"/>
                  </a:lnTo>
                  <a:lnTo>
                    <a:pt x="26" y="294"/>
                  </a:lnTo>
                  <a:lnTo>
                    <a:pt x="809" y="500"/>
                  </a:lnTo>
                  <a:lnTo>
                    <a:pt x="833" y="500"/>
                  </a:lnTo>
                  <a:lnTo>
                    <a:pt x="835" y="532"/>
                  </a:lnTo>
                  <a:close/>
                  <a:moveTo>
                    <a:pt x="833" y="500"/>
                  </a:moveTo>
                  <a:lnTo>
                    <a:pt x="809" y="500"/>
                  </a:lnTo>
                  <a:lnTo>
                    <a:pt x="783" y="27"/>
                  </a:lnTo>
                  <a:lnTo>
                    <a:pt x="807" y="27"/>
                  </a:lnTo>
                  <a:lnTo>
                    <a:pt x="833" y="500"/>
                  </a:lnTo>
                  <a:close/>
                </a:path>
              </a:pathLst>
            </a:custGeom>
            <a:solidFill>
              <a:srgbClr val="0F0E0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33" name="Freeform 16">
              <a:extLst>
                <a:ext uri="{FF2B5EF4-FFF2-40B4-BE49-F238E27FC236}">
                  <a16:creationId xmlns:a16="http://schemas.microsoft.com/office/drawing/2014/main" id="{F67EFD28-D659-AD48-9708-33F3CB9B652F}"/>
                </a:ext>
              </a:extLst>
            </p:cNvPr>
            <p:cNvSpPr>
              <a:spLocks noChangeAspect="1" noEditPoints="1" noChangeArrowheads="1" noChangeShapeType="1" noTextEdit="1"/>
            </p:cNvSpPr>
            <p:nvPr/>
          </p:nvSpPr>
          <p:spPr bwMode="auto">
            <a:xfrm>
              <a:off x="3395" y="9845"/>
              <a:ext cx="2050" cy="738"/>
            </a:xfrm>
            <a:custGeom>
              <a:avLst/>
              <a:gdLst>
                <a:gd name="T0" fmla="+- 0 5437 3395"/>
                <a:gd name="T1" fmla="*/ T0 w 2050"/>
                <a:gd name="T2" fmla="+- 0 10583 9846"/>
                <a:gd name="T3" fmla="*/ 10583 h 738"/>
                <a:gd name="T4" fmla="+- 0 4416 3395"/>
                <a:gd name="T5" fmla="*/ T4 w 2050"/>
                <a:gd name="T6" fmla="+- 0 10569 9846"/>
                <a:gd name="T7" fmla="*/ 10569 h 738"/>
                <a:gd name="T8" fmla="+- 0 4356 3395"/>
                <a:gd name="T9" fmla="*/ T8 w 2050"/>
                <a:gd name="T10" fmla="+- 0 10533 9846"/>
                <a:gd name="T11" fmla="*/ 10533 h 738"/>
                <a:gd name="T12" fmla="+- 0 4295 3395"/>
                <a:gd name="T13" fmla="*/ T12 w 2050"/>
                <a:gd name="T14" fmla="+- 0 10500 9846"/>
                <a:gd name="T15" fmla="*/ 10500 h 738"/>
                <a:gd name="T16" fmla="+- 0 4228 3395"/>
                <a:gd name="T17" fmla="*/ T16 w 2050"/>
                <a:gd name="T18" fmla="+- 0 10476 9846"/>
                <a:gd name="T19" fmla="*/ 10476 h 738"/>
                <a:gd name="T20" fmla="+- 0 4154 3395"/>
                <a:gd name="T21" fmla="*/ T20 w 2050"/>
                <a:gd name="T22" fmla="+- 0 10464 9846"/>
                <a:gd name="T23" fmla="*/ 10464 h 738"/>
                <a:gd name="T24" fmla="+- 0 4067 3395"/>
                <a:gd name="T25" fmla="*/ T24 w 2050"/>
                <a:gd name="T26" fmla="+- 0 10467 9846"/>
                <a:gd name="T27" fmla="*/ 10467 h 738"/>
                <a:gd name="T28" fmla="+- 0 3979 3395"/>
                <a:gd name="T29" fmla="*/ T28 w 2050"/>
                <a:gd name="T30" fmla="+- 0 10484 9846"/>
                <a:gd name="T31" fmla="*/ 10484 h 738"/>
                <a:gd name="T32" fmla="+- 0 3920 3395"/>
                <a:gd name="T33" fmla="*/ T32 w 2050"/>
                <a:gd name="T34" fmla="+- 0 10508 9846"/>
                <a:gd name="T35" fmla="*/ 10508 h 738"/>
                <a:gd name="T36" fmla="+- 0 3886 3395"/>
                <a:gd name="T37" fmla="*/ T36 w 2050"/>
                <a:gd name="T38" fmla="+- 0 10537 9846"/>
                <a:gd name="T39" fmla="*/ 10537 h 738"/>
                <a:gd name="T40" fmla="+- 0 3872 3395"/>
                <a:gd name="T41" fmla="*/ T40 w 2050"/>
                <a:gd name="T42" fmla="+- 0 10572 9846"/>
                <a:gd name="T43" fmla="*/ 10572 h 738"/>
                <a:gd name="T44" fmla="+- 0 3401 3395"/>
                <a:gd name="T45" fmla="*/ T44 w 2050"/>
                <a:gd name="T46" fmla="+- 0 10569 9846"/>
                <a:gd name="T47" fmla="*/ 10569 h 738"/>
                <a:gd name="T48" fmla="+- 0 3395 3395"/>
                <a:gd name="T49" fmla="*/ T48 w 2050"/>
                <a:gd name="T50" fmla="+- 0 10315 9846"/>
                <a:gd name="T51" fmla="*/ 10315 h 738"/>
                <a:gd name="T52" fmla="+- 0 3398 3395"/>
                <a:gd name="T53" fmla="*/ T52 w 2050"/>
                <a:gd name="T54" fmla="+- 0 10221 9846"/>
                <a:gd name="T55" fmla="*/ 10221 h 738"/>
                <a:gd name="T56" fmla="+- 0 3408 3395"/>
                <a:gd name="T57" fmla="*/ T56 w 2050"/>
                <a:gd name="T58" fmla="+- 0 10136 9846"/>
                <a:gd name="T59" fmla="*/ 10136 h 738"/>
                <a:gd name="T60" fmla="+- 0 3423 3395"/>
                <a:gd name="T61" fmla="*/ T60 w 2050"/>
                <a:gd name="T62" fmla="+- 0 10060 9846"/>
                <a:gd name="T63" fmla="*/ 10060 h 738"/>
                <a:gd name="T64" fmla="+- 0 3444 3395"/>
                <a:gd name="T65" fmla="*/ T64 w 2050"/>
                <a:gd name="T66" fmla="+- 0 9988 9846"/>
                <a:gd name="T67" fmla="*/ 9988 h 738"/>
                <a:gd name="T68" fmla="+- 0 3475 3395"/>
                <a:gd name="T69" fmla="*/ T68 w 2050"/>
                <a:gd name="T70" fmla="+- 0 9906 9846"/>
                <a:gd name="T71" fmla="*/ 9906 h 738"/>
                <a:gd name="T72" fmla="+- 0 3488 3395"/>
                <a:gd name="T73" fmla="*/ T72 w 2050"/>
                <a:gd name="T74" fmla="+- 0 9878 9846"/>
                <a:gd name="T75" fmla="*/ 9878 h 738"/>
                <a:gd name="T76" fmla="+- 0 4212 3395"/>
                <a:gd name="T77" fmla="*/ T76 w 2050"/>
                <a:gd name="T78" fmla="+- 0 10000 9846"/>
                <a:gd name="T79" fmla="*/ 10000 h 738"/>
                <a:gd name="T80" fmla="+- 0 4206 3395"/>
                <a:gd name="T81" fmla="*/ T80 w 2050"/>
                <a:gd name="T82" fmla="+- 0 9943 9846"/>
                <a:gd name="T83" fmla="*/ 9943 h 738"/>
                <a:gd name="T84" fmla="+- 0 4242 3395"/>
                <a:gd name="T85" fmla="*/ T84 w 2050"/>
                <a:gd name="T86" fmla="+- 0 9874 9846"/>
                <a:gd name="T87" fmla="*/ 9874 h 738"/>
                <a:gd name="T88" fmla="+- 0 4309 3395"/>
                <a:gd name="T89" fmla="*/ T88 w 2050"/>
                <a:gd name="T90" fmla="+- 0 9847 9846"/>
                <a:gd name="T91" fmla="*/ 9847 h 738"/>
                <a:gd name="T92" fmla="+- 0 4325 3395"/>
                <a:gd name="T93" fmla="*/ T92 w 2050"/>
                <a:gd name="T94" fmla="+- 0 9846 9846"/>
                <a:gd name="T95" fmla="*/ 9846 h 738"/>
                <a:gd name="T96" fmla="+- 0 4377 3395"/>
                <a:gd name="T97" fmla="*/ T96 w 2050"/>
                <a:gd name="T98" fmla="+- 0 9883 9846"/>
                <a:gd name="T99" fmla="*/ 9883 h 738"/>
                <a:gd name="T100" fmla="+- 0 4432 3395"/>
                <a:gd name="T101" fmla="*/ T100 w 2050"/>
                <a:gd name="T102" fmla="+- 0 9917 9846"/>
                <a:gd name="T103" fmla="*/ 9917 h 738"/>
                <a:gd name="T104" fmla="+- 0 4490 3395"/>
                <a:gd name="T105" fmla="*/ T104 w 2050"/>
                <a:gd name="T106" fmla="+- 0 9948 9846"/>
                <a:gd name="T107" fmla="*/ 9948 h 738"/>
                <a:gd name="T108" fmla="+- 0 4549 3395"/>
                <a:gd name="T109" fmla="*/ T108 w 2050"/>
                <a:gd name="T110" fmla="+- 0 9977 9846"/>
                <a:gd name="T111" fmla="*/ 9977 h 738"/>
                <a:gd name="T112" fmla="+- 0 4615 3395"/>
                <a:gd name="T113" fmla="*/ T112 w 2050"/>
                <a:gd name="T114" fmla="+- 0 10005 9846"/>
                <a:gd name="T115" fmla="*/ 10005 h 738"/>
                <a:gd name="T116" fmla="+- 0 4682 3395"/>
                <a:gd name="T117" fmla="*/ T116 w 2050"/>
                <a:gd name="T118" fmla="+- 0 10031 9846"/>
                <a:gd name="T119" fmla="*/ 10031 h 738"/>
                <a:gd name="T120" fmla="+- 0 4750 3395"/>
                <a:gd name="T121" fmla="*/ T120 w 2050"/>
                <a:gd name="T122" fmla="+- 0 10054 9846"/>
                <a:gd name="T123" fmla="*/ 10054 h 738"/>
                <a:gd name="T124" fmla="+- 0 4817 3395"/>
                <a:gd name="T125" fmla="*/ T124 w 2050"/>
                <a:gd name="T126" fmla="+- 0 10074 9846"/>
                <a:gd name="T127" fmla="*/ 10074 h 738"/>
                <a:gd name="T128" fmla="+- 0 4909 3395"/>
                <a:gd name="T129" fmla="*/ T128 w 2050"/>
                <a:gd name="T130" fmla="+- 0 10100 9846"/>
                <a:gd name="T131" fmla="*/ 10100 h 738"/>
                <a:gd name="T132" fmla="+- 0 4998 3395"/>
                <a:gd name="T133" fmla="*/ T132 w 2050"/>
                <a:gd name="T134" fmla="+- 0 10122 9846"/>
                <a:gd name="T135" fmla="*/ 10122 h 738"/>
                <a:gd name="T136" fmla="+- 0 5082 3395"/>
                <a:gd name="T137" fmla="*/ T136 w 2050"/>
                <a:gd name="T138" fmla="+- 0 10141 9846"/>
                <a:gd name="T139" fmla="*/ 10141 h 738"/>
                <a:gd name="T140" fmla="+- 0 5228 3395"/>
                <a:gd name="T141" fmla="*/ T140 w 2050"/>
                <a:gd name="T142" fmla="+- 0 10173 9846"/>
                <a:gd name="T143" fmla="*/ 10173 h 738"/>
                <a:gd name="T144" fmla="+- 0 5288 3395"/>
                <a:gd name="T145" fmla="*/ T144 w 2050"/>
                <a:gd name="T146" fmla="+- 0 10187 9846"/>
                <a:gd name="T147" fmla="*/ 10187 h 738"/>
                <a:gd name="T148" fmla="+- 0 5362 3395"/>
                <a:gd name="T149" fmla="*/ T148 w 2050"/>
                <a:gd name="T150" fmla="+- 0 10218 9846"/>
                <a:gd name="T151" fmla="*/ 10218 h 738"/>
                <a:gd name="T152" fmla="+- 0 5429 3395"/>
                <a:gd name="T153" fmla="*/ T152 w 2050"/>
                <a:gd name="T154" fmla="+- 0 10302 9846"/>
                <a:gd name="T155" fmla="*/ 10302 h 738"/>
                <a:gd name="T156" fmla="+- 0 5445 3395"/>
                <a:gd name="T157" fmla="*/ T156 w 2050"/>
                <a:gd name="T158" fmla="+- 0 10380 9846"/>
                <a:gd name="T159" fmla="*/ 10380 h 738"/>
                <a:gd name="T160" fmla="+- 0 5442 3395"/>
                <a:gd name="T161" fmla="*/ T160 w 2050"/>
                <a:gd name="T162" fmla="+- 0 10442 9846"/>
                <a:gd name="T163" fmla="*/ 10442 h 738"/>
                <a:gd name="T164" fmla="+- 0 5437 3395"/>
                <a:gd name="T165" fmla="*/ T164 w 2050"/>
                <a:gd name="T166" fmla="+- 0 10467 9846"/>
                <a:gd name="T167" fmla="*/ 10467 h 738"/>
                <a:gd name="T168" fmla="+- 0 5437 3395"/>
                <a:gd name="T169" fmla="*/ T168 w 2050"/>
                <a:gd name="T170" fmla="+- 0 10583 9846"/>
                <a:gd name="T171" fmla="*/ 10583 h 7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2050" h="738">
                  <a:moveTo>
                    <a:pt x="2042" y="737"/>
                  </a:moveTo>
                  <a:lnTo>
                    <a:pt x="1021" y="723"/>
                  </a:lnTo>
                  <a:lnTo>
                    <a:pt x="961" y="687"/>
                  </a:lnTo>
                  <a:lnTo>
                    <a:pt x="900" y="654"/>
                  </a:lnTo>
                  <a:lnTo>
                    <a:pt x="833" y="630"/>
                  </a:lnTo>
                  <a:lnTo>
                    <a:pt x="759" y="618"/>
                  </a:lnTo>
                  <a:lnTo>
                    <a:pt x="672" y="621"/>
                  </a:lnTo>
                  <a:lnTo>
                    <a:pt x="584" y="638"/>
                  </a:lnTo>
                  <a:lnTo>
                    <a:pt x="525" y="662"/>
                  </a:lnTo>
                  <a:lnTo>
                    <a:pt x="491" y="691"/>
                  </a:lnTo>
                  <a:lnTo>
                    <a:pt x="477" y="726"/>
                  </a:lnTo>
                  <a:lnTo>
                    <a:pt x="6" y="723"/>
                  </a:lnTo>
                  <a:lnTo>
                    <a:pt x="0" y="469"/>
                  </a:lnTo>
                  <a:lnTo>
                    <a:pt x="3" y="375"/>
                  </a:lnTo>
                  <a:lnTo>
                    <a:pt x="13" y="290"/>
                  </a:lnTo>
                  <a:lnTo>
                    <a:pt x="28" y="214"/>
                  </a:lnTo>
                  <a:lnTo>
                    <a:pt x="49" y="142"/>
                  </a:lnTo>
                  <a:lnTo>
                    <a:pt x="80" y="60"/>
                  </a:lnTo>
                  <a:lnTo>
                    <a:pt x="93" y="32"/>
                  </a:lnTo>
                  <a:lnTo>
                    <a:pt x="817" y="154"/>
                  </a:lnTo>
                  <a:lnTo>
                    <a:pt x="811" y="97"/>
                  </a:lnTo>
                  <a:lnTo>
                    <a:pt x="847" y="28"/>
                  </a:lnTo>
                  <a:lnTo>
                    <a:pt x="914" y="1"/>
                  </a:lnTo>
                  <a:lnTo>
                    <a:pt x="930" y="0"/>
                  </a:lnTo>
                  <a:lnTo>
                    <a:pt x="982" y="37"/>
                  </a:lnTo>
                  <a:lnTo>
                    <a:pt x="1037" y="71"/>
                  </a:lnTo>
                  <a:lnTo>
                    <a:pt x="1095" y="102"/>
                  </a:lnTo>
                  <a:lnTo>
                    <a:pt x="1154" y="131"/>
                  </a:lnTo>
                  <a:lnTo>
                    <a:pt x="1220" y="159"/>
                  </a:lnTo>
                  <a:lnTo>
                    <a:pt x="1287" y="185"/>
                  </a:lnTo>
                  <a:lnTo>
                    <a:pt x="1355" y="208"/>
                  </a:lnTo>
                  <a:lnTo>
                    <a:pt x="1422" y="228"/>
                  </a:lnTo>
                  <a:lnTo>
                    <a:pt x="1514" y="254"/>
                  </a:lnTo>
                  <a:lnTo>
                    <a:pt x="1603" y="276"/>
                  </a:lnTo>
                  <a:lnTo>
                    <a:pt x="1687" y="295"/>
                  </a:lnTo>
                  <a:lnTo>
                    <a:pt x="1833" y="327"/>
                  </a:lnTo>
                  <a:lnTo>
                    <a:pt x="1893" y="341"/>
                  </a:lnTo>
                  <a:lnTo>
                    <a:pt x="1967" y="372"/>
                  </a:lnTo>
                  <a:lnTo>
                    <a:pt x="2034" y="456"/>
                  </a:lnTo>
                  <a:lnTo>
                    <a:pt x="2050" y="534"/>
                  </a:lnTo>
                  <a:lnTo>
                    <a:pt x="2047" y="596"/>
                  </a:lnTo>
                  <a:lnTo>
                    <a:pt x="2042" y="621"/>
                  </a:lnTo>
                  <a:lnTo>
                    <a:pt x="2042" y="737"/>
                  </a:lnTo>
                  <a:close/>
                </a:path>
              </a:pathLst>
            </a:custGeom>
            <a:solidFill>
              <a:srgbClr val="8E583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34" name="AutoShape 15">
              <a:extLst>
                <a:ext uri="{FF2B5EF4-FFF2-40B4-BE49-F238E27FC236}">
                  <a16:creationId xmlns:a16="http://schemas.microsoft.com/office/drawing/2014/main" id="{F182E080-15E9-2C46-BFB1-24BC03AB88F8}"/>
                </a:ext>
              </a:extLst>
            </p:cNvPr>
            <p:cNvSpPr>
              <a:spLocks noChangeAspect="1" noEditPoints="1" noChangeArrowheads="1" noChangeShapeType="1" noTextEdit="1"/>
            </p:cNvSpPr>
            <p:nvPr/>
          </p:nvSpPr>
          <p:spPr bwMode="auto">
            <a:xfrm>
              <a:off x="3350" y="4466"/>
              <a:ext cx="2090" cy="6038"/>
            </a:xfrm>
            <a:custGeom>
              <a:avLst/>
              <a:gdLst>
                <a:gd name="T0" fmla="+- 0 5362 3350"/>
                <a:gd name="T1" fmla="*/ T0 w 2090"/>
                <a:gd name="T2" fmla="+- 0 10218 4466"/>
                <a:gd name="T3" fmla="*/ 10218 h 6038"/>
                <a:gd name="T4" fmla="+- 0 5199 3350"/>
                <a:gd name="T5" fmla="*/ T4 w 2090"/>
                <a:gd name="T6" fmla="+- 0 10255 4466"/>
                <a:gd name="T7" fmla="*/ 10255 h 6038"/>
                <a:gd name="T8" fmla="+- 0 4962 3350"/>
                <a:gd name="T9" fmla="*/ T8 w 2090"/>
                <a:gd name="T10" fmla="+- 0 10260 4466"/>
                <a:gd name="T11" fmla="*/ 10260 h 6038"/>
                <a:gd name="T12" fmla="+- 0 4733 3350"/>
                <a:gd name="T13" fmla="*/ T12 w 2090"/>
                <a:gd name="T14" fmla="+- 0 10217 4466"/>
                <a:gd name="T15" fmla="*/ 10217 h 6038"/>
                <a:gd name="T16" fmla="+- 0 4788 3350"/>
                <a:gd name="T17" fmla="*/ T16 w 2090"/>
                <a:gd name="T18" fmla="+- 0 10051 4466"/>
                <a:gd name="T19" fmla="*/ 10051 h 6038"/>
                <a:gd name="T20" fmla="+- 0 4644 3350"/>
                <a:gd name="T21" fmla="*/ T20 w 2090"/>
                <a:gd name="T22" fmla="+- 0 10190 4466"/>
                <a:gd name="T23" fmla="*/ 10190 h 6038"/>
                <a:gd name="T24" fmla="+- 0 4470 3350"/>
                <a:gd name="T25" fmla="*/ T24 w 2090"/>
                <a:gd name="T26" fmla="+- 0 10123 4466"/>
                <a:gd name="T27" fmla="*/ 10123 h 6038"/>
                <a:gd name="T28" fmla="+- 0 4788 3350"/>
                <a:gd name="T29" fmla="*/ T28 w 2090"/>
                <a:gd name="T30" fmla="+- 0 10077 4466"/>
                <a:gd name="T31" fmla="*/ 10077 h 6038"/>
                <a:gd name="T32" fmla="+- 0 4556 3350"/>
                <a:gd name="T33" fmla="*/ T32 w 2090"/>
                <a:gd name="T34" fmla="+- 0 9967 4466"/>
                <a:gd name="T35" fmla="*/ 9967 h 6038"/>
                <a:gd name="T36" fmla="+- 0 4367 3350"/>
                <a:gd name="T37" fmla="*/ T36 w 2090"/>
                <a:gd name="T38" fmla="+- 0 10074 4466"/>
                <a:gd name="T39" fmla="*/ 10074 h 6038"/>
                <a:gd name="T40" fmla="+- 0 4238 3350"/>
                <a:gd name="T41" fmla="*/ T40 w 2090"/>
                <a:gd name="T42" fmla="+- 0 10002 4466"/>
                <a:gd name="T43" fmla="*/ 10002 h 6038"/>
                <a:gd name="T44" fmla="+- 0 4249 3350"/>
                <a:gd name="T45" fmla="*/ T44 w 2090"/>
                <a:gd name="T46" fmla="+- 0 9882 4466"/>
                <a:gd name="T47" fmla="*/ 9882 h 6038"/>
                <a:gd name="T48" fmla="+- 0 4657 3350"/>
                <a:gd name="T49" fmla="*/ T48 w 2090"/>
                <a:gd name="T50" fmla="+- 0 6600 4466"/>
                <a:gd name="T51" fmla="*/ 6600 h 6038"/>
                <a:gd name="T52" fmla="+- 0 4164 3350"/>
                <a:gd name="T53" fmla="*/ T52 w 2090"/>
                <a:gd name="T54" fmla="+- 0 4490 4466"/>
                <a:gd name="T55" fmla="*/ 4490 h 6038"/>
                <a:gd name="T56" fmla="+- 0 4108 3350"/>
                <a:gd name="T57" fmla="*/ T56 w 2090"/>
                <a:gd name="T58" fmla="+- 0 6597 4466"/>
                <a:gd name="T59" fmla="*/ 6597 h 6038"/>
                <a:gd name="T60" fmla="+- 0 4143 3350"/>
                <a:gd name="T61" fmla="*/ T60 w 2090"/>
                <a:gd name="T62" fmla="+- 0 4545 4466"/>
                <a:gd name="T63" fmla="*/ 4545 h 6038"/>
                <a:gd name="T64" fmla="+- 0 3432 3350"/>
                <a:gd name="T65" fmla="*/ T64 w 2090"/>
                <a:gd name="T66" fmla="+- 0 4466 4466"/>
                <a:gd name="T67" fmla="*/ 4466 h 6038"/>
                <a:gd name="T68" fmla="+- 0 3350 3350"/>
                <a:gd name="T69" fmla="*/ T68 w 2090"/>
                <a:gd name="T70" fmla="+- 0 5124 4466"/>
                <a:gd name="T71" fmla="*/ 5124 h 6038"/>
                <a:gd name="T72" fmla="+- 0 3503 3350"/>
                <a:gd name="T73" fmla="*/ T72 w 2090"/>
                <a:gd name="T74" fmla="+- 0 9802 4466"/>
                <a:gd name="T75" fmla="*/ 9802 h 6038"/>
                <a:gd name="T76" fmla="+- 0 4161 3350"/>
                <a:gd name="T77" fmla="*/ T76 w 2090"/>
                <a:gd name="T78" fmla="+- 0 9903 4466"/>
                <a:gd name="T79" fmla="*/ 9903 h 6038"/>
                <a:gd name="T80" fmla="+- 0 4197 3350"/>
                <a:gd name="T81" fmla="*/ T80 w 2090"/>
                <a:gd name="T82" fmla="+- 0 9952 4466"/>
                <a:gd name="T83" fmla="*/ 9952 h 6038"/>
                <a:gd name="T84" fmla="+- 0 4215 3350"/>
                <a:gd name="T85" fmla="*/ T84 w 2090"/>
                <a:gd name="T86" fmla="+- 0 10013 4466"/>
                <a:gd name="T87" fmla="*/ 10013 h 6038"/>
                <a:gd name="T88" fmla="+- 0 4235 3350"/>
                <a:gd name="T89" fmla="*/ T88 w 2090"/>
                <a:gd name="T90" fmla="+- 0 10028 4466"/>
                <a:gd name="T91" fmla="*/ 10028 h 6038"/>
                <a:gd name="T92" fmla="+- 0 4372 3350"/>
                <a:gd name="T93" fmla="*/ T92 w 2090"/>
                <a:gd name="T94" fmla="+- 0 10103 4466"/>
                <a:gd name="T95" fmla="*/ 10103 h 6038"/>
                <a:gd name="T96" fmla="+- 0 4627 3350"/>
                <a:gd name="T97" fmla="*/ T96 w 2090"/>
                <a:gd name="T98" fmla="+- 0 10209 4466"/>
                <a:gd name="T99" fmla="*/ 10209 h 6038"/>
                <a:gd name="T100" fmla="+- 0 4949 3350"/>
                <a:gd name="T101" fmla="*/ T100 w 2090"/>
                <a:gd name="T102" fmla="+- 0 10283 4466"/>
                <a:gd name="T103" fmla="*/ 10283 h 6038"/>
                <a:gd name="T104" fmla="+- 0 5222 3350"/>
                <a:gd name="T105" fmla="*/ T104 w 2090"/>
                <a:gd name="T106" fmla="+- 0 10275 4466"/>
                <a:gd name="T107" fmla="*/ 10275 h 6038"/>
                <a:gd name="T108" fmla="+- 0 5377 3350"/>
                <a:gd name="T109" fmla="*/ T108 w 2090"/>
                <a:gd name="T110" fmla="+- 0 10230 4466"/>
                <a:gd name="T111" fmla="*/ 10230 h 6038"/>
                <a:gd name="T112" fmla="+- 0 5434 3350"/>
                <a:gd name="T113" fmla="*/ T112 w 2090"/>
                <a:gd name="T114" fmla="+- 0 10468 4466"/>
                <a:gd name="T115" fmla="*/ 10468 h 6038"/>
                <a:gd name="T116" fmla="+- 0 5251 3350"/>
                <a:gd name="T117" fmla="*/ T116 w 2090"/>
                <a:gd name="T118" fmla="+- 0 10480 4466"/>
                <a:gd name="T119" fmla="*/ 10480 h 6038"/>
                <a:gd name="T120" fmla="+- 0 4839 3350"/>
                <a:gd name="T121" fmla="*/ T120 w 2090"/>
                <a:gd name="T122" fmla="+- 0 10471 4466"/>
                <a:gd name="T123" fmla="*/ 10471 h 6038"/>
                <a:gd name="T124" fmla="+- 0 4238 3350"/>
                <a:gd name="T125" fmla="*/ T124 w 2090"/>
                <a:gd name="T126" fmla="+- 0 10394 4466"/>
                <a:gd name="T127" fmla="*/ 10394 h 6038"/>
                <a:gd name="T128" fmla="+- 0 4121 3350"/>
                <a:gd name="T129" fmla="*/ T128 w 2090"/>
                <a:gd name="T130" fmla="+- 0 10374 4466"/>
                <a:gd name="T131" fmla="*/ 10374 h 6038"/>
                <a:gd name="T132" fmla="+- 0 3927 3350"/>
                <a:gd name="T133" fmla="*/ T132 w 2090"/>
                <a:gd name="T134" fmla="+- 0 10383 4466"/>
                <a:gd name="T135" fmla="*/ 10383 h 6038"/>
                <a:gd name="T136" fmla="+- 0 3873 3350"/>
                <a:gd name="T137" fmla="*/ T136 w 2090"/>
                <a:gd name="T138" fmla="+- 0 10267 4466"/>
                <a:gd name="T139" fmla="*/ 10267 h 6038"/>
                <a:gd name="T140" fmla="+- 0 3724 3350"/>
                <a:gd name="T141" fmla="*/ T140 w 2090"/>
                <a:gd name="T142" fmla="+- 0 10101 4466"/>
                <a:gd name="T143" fmla="*/ 10101 h 6038"/>
                <a:gd name="T144" fmla="+- 0 3443 3350"/>
                <a:gd name="T145" fmla="*/ T144 w 2090"/>
                <a:gd name="T146" fmla="+- 0 9984 4466"/>
                <a:gd name="T147" fmla="*/ 9984 h 6038"/>
                <a:gd name="T148" fmla="+- 0 3633 3350"/>
                <a:gd name="T149" fmla="*/ T148 w 2090"/>
                <a:gd name="T150" fmla="+- 0 10071 4466"/>
                <a:gd name="T151" fmla="*/ 10071 h 6038"/>
                <a:gd name="T152" fmla="+- 0 3814 3350"/>
                <a:gd name="T153" fmla="*/ T152 w 2090"/>
                <a:gd name="T154" fmla="+- 0 10223 4466"/>
                <a:gd name="T155" fmla="*/ 10223 h 6038"/>
                <a:gd name="T156" fmla="+- 0 3894 3350"/>
                <a:gd name="T157" fmla="*/ T156 w 2090"/>
                <a:gd name="T158" fmla="+- 0 10361 4466"/>
                <a:gd name="T159" fmla="*/ 10361 h 6038"/>
                <a:gd name="T160" fmla="+- 0 3847 3350"/>
                <a:gd name="T161" fmla="*/ T160 w 2090"/>
                <a:gd name="T162" fmla="+- 0 10398 4466"/>
                <a:gd name="T163" fmla="*/ 10398 h 6038"/>
                <a:gd name="T164" fmla="+- 0 3661 3350"/>
                <a:gd name="T165" fmla="*/ T164 w 2090"/>
                <a:gd name="T166" fmla="+- 0 10399 4466"/>
                <a:gd name="T167" fmla="*/ 10399 h 6038"/>
                <a:gd name="T168" fmla="+- 0 3421 3350"/>
                <a:gd name="T169" fmla="*/ T168 w 2090"/>
                <a:gd name="T170" fmla="+- 0 10365 4466"/>
                <a:gd name="T171" fmla="*/ 10365 h 6038"/>
                <a:gd name="T172" fmla="+- 0 3420 3350"/>
                <a:gd name="T173" fmla="*/ T172 w 2090"/>
                <a:gd name="T174" fmla="+- 0 10389 4466"/>
                <a:gd name="T175" fmla="*/ 10389 h 6038"/>
                <a:gd name="T176" fmla="+- 0 3662 3350"/>
                <a:gd name="T177" fmla="*/ T176 w 2090"/>
                <a:gd name="T178" fmla="+- 0 10424 4466"/>
                <a:gd name="T179" fmla="*/ 10424 h 6038"/>
                <a:gd name="T180" fmla="+- 0 3851 3350"/>
                <a:gd name="T181" fmla="*/ T180 w 2090"/>
                <a:gd name="T182" fmla="+- 0 10422 4466"/>
                <a:gd name="T183" fmla="*/ 10422 h 6038"/>
                <a:gd name="T184" fmla="+- 0 4002 3350"/>
                <a:gd name="T185" fmla="*/ T184 w 2090"/>
                <a:gd name="T186" fmla="+- 0 10397 4466"/>
                <a:gd name="T187" fmla="*/ 10397 h 6038"/>
                <a:gd name="T188" fmla="+- 0 4212 3350"/>
                <a:gd name="T189" fmla="*/ T188 w 2090"/>
                <a:gd name="T190" fmla="+- 0 10412 4466"/>
                <a:gd name="T191" fmla="*/ 10412 h 6038"/>
                <a:gd name="T192" fmla="+- 0 4419 3350"/>
                <a:gd name="T193" fmla="*/ T192 w 2090"/>
                <a:gd name="T194" fmla="+- 0 10476 4466"/>
                <a:gd name="T195" fmla="*/ 10476 h 6038"/>
                <a:gd name="T196" fmla="+- 0 5013 3350"/>
                <a:gd name="T197" fmla="*/ T196 w 2090"/>
                <a:gd name="T198" fmla="+- 0 10501 4466"/>
                <a:gd name="T199" fmla="*/ 10501 h 6038"/>
                <a:gd name="T200" fmla="+- 0 5283 3350"/>
                <a:gd name="T201" fmla="*/ T200 w 2090"/>
                <a:gd name="T202" fmla="+- 0 10503 4466"/>
                <a:gd name="T203" fmla="*/ 10503 h 6038"/>
                <a:gd name="T204" fmla="+- 0 5439 3350"/>
                <a:gd name="T205" fmla="*/ T204 w 2090"/>
                <a:gd name="T206" fmla="+- 0 10492 4466"/>
                <a:gd name="T207" fmla="*/ 10492 h 60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2090" h="6038">
                  <a:moveTo>
                    <a:pt x="2027" y="5764"/>
                  </a:moveTo>
                  <a:lnTo>
                    <a:pt x="2020" y="5758"/>
                  </a:lnTo>
                  <a:lnTo>
                    <a:pt x="2012" y="5752"/>
                  </a:lnTo>
                  <a:lnTo>
                    <a:pt x="2003" y="5747"/>
                  </a:lnTo>
                  <a:lnTo>
                    <a:pt x="1927" y="5772"/>
                  </a:lnTo>
                  <a:lnTo>
                    <a:pt x="1849" y="5789"/>
                  </a:lnTo>
                  <a:lnTo>
                    <a:pt x="1770" y="5797"/>
                  </a:lnTo>
                  <a:lnTo>
                    <a:pt x="1691" y="5799"/>
                  </a:lnTo>
                  <a:lnTo>
                    <a:pt x="1612" y="5794"/>
                  </a:lnTo>
                  <a:lnTo>
                    <a:pt x="1534" y="5784"/>
                  </a:lnTo>
                  <a:lnTo>
                    <a:pt x="1458" y="5769"/>
                  </a:lnTo>
                  <a:lnTo>
                    <a:pt x="1383" y="5751"/>
                  </a:lnTo>
                  <a:lnTo>
                    <a:pt x="1387" y="5744"/>
                  </a:lnTo>
                  <a:lnTo>
                    <a:pt x="1473" y="5598"/>
                  </a:lnTo>
                  <a:lnTo>
                    <a:pt x="1438" y="5585"/>
                  </a:lnTo>
                  <a:lnTo>
                    <a:pt x="1438" y="5611"/>
                  </a:lnTo>
                  <a:lnTo>
                    <a:pt x="1359" y="5744"/>
                  </a:lnTo>
                  <a:lnTo>
                    <a:pt x="1294" y="5724"/>
                  </a:lnTo>
                  <a:lnTo>
                    <a:pt x="1233" y="5702"/>
                  </a:lnTo>
                  <a:lnTo>
                    <a:pt x="1174" y="5680"/>
                  </a:lnTo>
                  <a:lnTo>
                    <a:pt x="1120" y="5657"/>
                  </a:lnTo>
                  <a:lnTo>
                    <a:pt x="1128" y="5646"/>
                  </a:lnTo>
                  <a:lnTo>
                    <a:pt x="1215" y="5530"/>
                  </a:lnTo>
                  <a:lnTo>
                    <a:pt x="1438" y="5611"/>
                  </a:lnTo>
                  <a:lnTo>
                    <a:pt x="1438" y="5585"/>
                  </a:lnTo>
                  <a:lnTo>
                    <a:pt x="1286" y="5530"/>
                  </a:lnTo>
                  <a:lnTo>
                    <a:pt x="1206" y="5501"/>
                  </a:lnTo>
                  <a:lnTo>
                    <a:pt x="1199" y="5511"/>
                  </a:lnTo>
                  <a:lnTo>
                    <a:pt x="1097" y="5646"/>
                  </a:lnTo>
                  <a:lnTo>
                    <a:pt x="1017" y="5608"/>
                  </a:lnTo>
                  <a:lnTo>
                    <a:pt x="953" y="5574"/>
                  </a:lnTo>
                  <a:lnTo>
                    <a:pt x="909" y="5549"/>
                  </a:lnTo>
                  <a:lnTo>
                    <a:pt x="888" y="5536"/>
                  </a:lnTo>
                  <a:lnTo>
                    <a:pt x="870" y="5489"/>
                  </a:lnTo>
                  <a:lnTo>
                    <a:pt x="881" y="5446"/>
                  </a:lnTo>
                  <a:lnTo>
                    <a:pt x="899" y="5416"/>
                  </a:lnTo>
                  <a:lnTo>
                    <a:pt x="1057" y="5379"/>
                  </a:lnTo>
                  <a:lnTo>
                    <a:pt x="1295" y="2843"/>
                  </a:lnTo>
                  <a:lnTo>
                    <a:pt x="1307" y="2134"/>
                  </a:lnTo>
                  <a:lnTo>
                    <a:pt x="1339" y="79"/>
                  </a:lnTo>
                  <a:lnTo>
                    <a:pt x="1340" y="40"/>
                  </a:lnTo>
                  <a:lnTo>
                    <a:pt x="814" y="24"/>
                  </a:lnTo>
                  <a:lnTo>
                    <a:pt x="814" y="91"/>
                  </a:lnTo>
                  <a:lnTo>
                    <a:pt x="543" y="556"/>
                  </a:lnTo>
                  <a:lnTo>
                    <a:pt x="758" y="2131"/>
                  </a:lnTo>
                  <a:lnTo>
                    <a:pt x="734" y="2134"/>
                  </a:lnTo>
                  <a:lnTo>
                    <a:pt x="518" y="551"/>
                  </a:lnTo>
                  <a:lnTo>
                    <a:pt x="793" y="79"/>
                  </a:lnTo>
                  <a:lnTo>
                    <a:pt x="814" y="91"/>
                  </a:lnTo>
                  <a:lnTo>
                    <a:pt x="814" y="24"/>
                  </a:lnTo>
                  <a:lnTo>
                    <a:pt x="82" y="0"/>
                  </a:lnTo>
                  <a:lnTo>
                    <a:pt x="55" y="85"/>
                  </a:lnTo>
                  <a:lnTo>
                    <a:pt x="10" y="316"/>
                  </a:lnTo>
                  <a:lnTo>
                    <a:pt x="0" y="658"/>
                  </a:lnTo>
                  <a:lnTo>
                    <a:pt x="78" y="1075"/>
                  </a:lnTo>
                  <a:lnTo>
                    <a:pt x="341" y="2851"/>
                  </a:lnTo>
                  <a:lnTo>
                    <a:pt x="153" y="5336"/>
                  </a:lnTo>
                  <a:lnTo>
                    <a:pt x="260" y="5364"/>
                  </a:lnTo>
                  <a:lnTo>
                    <a:pt x="512" y="5415"/>
                  </a:lnTo>
                  <a:lnTo>
                    <a:pt x="811" y="5437"/>
                  </a:lnTo>
                  <a:lnTo>
                    <a:pt x="866" y="5424"/>
                  </a:lnTo>
                  <a:lnTo>
                    <a:pt x="857" y="5440"/>
                  </a:lnTo>
                  <a:lnTo>
                    <a:pt x="847" y="5486"/>
                  </a:lnTo>
                  <a:lnTo>
                    <a:pt x="858" y="5534"/>
                  </a:lnTo>
                  <a:lnTo>
                    <a:pt x="861" y="5540"/>
                  </a:lnTo>
                  <a:lnTo>
                    <a:pt x="865" y="5547"/>
                  </a:lnTo>
                  <a:lnTo>
                    <a:pt x="871" y="5553"/>
                  </a:lnTo>
                  <a:lnTo>
                    <a:pt x="873" y="5555"/>
                  </a:lnTo>
                  <a:lnTo>
                    <a:pt x="885" y="5562"/>
                  </a:lnTo>
                  <a:lnTo>
                    <a:pt x="914" y="5580"/>
                  </a:lnTo>
                  <a:lnTo>
                    <a:pt x="961" y="5606"/>
                  </a:lnTo>
                  <a:lnTo>
                    <a:pt x="1022" y="5637"/>
                  </a:lnTo>
                  <a:lnTo>
                    <a:pt x="1096" y="5672"/>
                  </a:lnTo>
                  <a:lnTo>
                    <a:pt x="1182" y="5709"/>
                  </a:lnTo>
                  <a:lnTo>
                    <a:pt x="1277" y="5743"/>
                  </a:lnTo>
                  <a:lnTo>
                    <a:pt x="1379" y="5775"/>
                  </a:lnTo>
                  <a:lnTo>
                    <a:pt x="1487" y="5800"/>
                  </a:lnTo>
                  <a:lnTo>
                    <a:pt x="1599" y="5817"/>
                  </a:lnTo>
                  <a:lnTo>
                    <a:pt x="1713" y="5823"/>
                  </a:lnTo>
                  <a:lnTo>
                    <a:pt x="1793" y="5820"/>
                  </a:lnTo>
                  <a:lnTo>
                    <a:pt x="1872" y="5809"/>
                  </a:lnTo>
                  <a:lnTo>
                    <a:pt x="1917" y="5799"/>
                  </a:lnTo>
                  <a:lnTo>
                    <a:pt x="1950" y="5791"/>
                  </a:lnTo>
                  <a:lnTo>
                    <a:pt x="2027" y="5764"/>
                  </a:lnTo>
                  <a:close/>
                  <a:moveTo>
                    <a:pt x="2089" y="6026"/>
                  </a:moveTo>
                  <a:lnTo>
                    <a:pt x="2087" y="6014"/>
                  </a:lnTo>
                  <a:lnTo>
                    <a:pt x="2084" y="6002"/>
                  </a:lnTo>
                  <a:lnTo>
                    <a:pt x="2040" y="6008"/>
                  </a:lnTo>
                  <a:lnTo>
                    <a:pt x="1975" y="6012"/>
                  </a:lnTo>
                  <a:lnTo>
                    <a:pt x="1901" y="6014"/>
                  </a:lnTo>
                  <a:lnTo>
                    <a:pt x="1801" y="6013"/>
                  </a:lnTo>
                  <a:lnTo>
                    <a:pt x="1700" y="6012"/>
                  </a:lnTo>
                  <a:lnTo>
                    <a:pt x="1489" y="6005"/>
                  </a:lnTo>
                  <a:lnTo>
                    <a:pt x="1073" y="5986"/>
                  </a:lnTo>
                  <a:lnTo>
                    <a:pt x="956" y="5946"/>
                  </a:lnTo>
                  <a:lnTo>
                    <a:pt x="888" y="5928"/>
                  </a:lnTo>
                  <a:lnTo>
                    <a:pt x="856" y="5920"/>
                  </a:lnTo>
                  <a:lnTo>
                    <a:pt x="836" y="5917"/>
                  </a:lnTo>
                  <a:lnTo>
                    <a:pt x="771" y="5908"/>
                  </a:lnTo>
                  <a:lnTo>
                    <a:pt x="698" y="5905"/>
                  </a:lnTo>
                  <a:lnTo>
                    <a:pt x="634" y="5909"/>
                  </a:lnTo>
                  <a:lnTo>
                    <a:pt x="577" y="5917"/>
                  </a:lnTo>
                  <a:lnTo>
                    <a:pt x="568" y="5890"/>
                  </a:lnTo>
                  <a:lnTo>
                    <a:pt x="550" y="5850"/>
                  </a:lnTo>
                  <a:lnTo>
                    <a:pt x="523" y="5801"/>
                  </a:lnTo>
                  <a:lnTo>
                    <a:pt x="486" y="5746"/>
                  </a:lnTo>
                  <a:lnTo>
                    <a:pt x="437" y="5689"/>
                  </a:lnTo>
                  <a:lnTo>
                    <a:pt x="374" y="5635"/>
                  </a:lnTo>
                  <a:lnTo>
                    <a:pt x="297" y="5585"/>
                  </a:lnTo>
                  <a:lnTo>
                    <a:pt x="204" y="5545"/>
                  </a:lnTo>
                  <a:lnTo>
                    <a:pt x="93" y="5518"/>
                  </a:lnTo>
                  <a:lnTo>
                    <a:pt x="90" y="5542"/>
                  </a:lnTo>
                  <a:lnTo>
                    <a:pt x="195" y="5567"/>
                  </a:lnTo>
                  <a:lnTo>
                    <a:pt x="283" y="5605"/>
                  </a:lnTo>
                  <a:lnTo>
                    <a:pt x="357" y="5652"/>
                  </a:lnTo>
                  <a:lnTo>
                    <a:pt x="417" y="5704"/>
                  </a:lnTo>
                  <a:lnTo>
                    <a:pt x="464" y="5757"/>
                  </a:lnTo>
                  <a:lnTo>
                    <a:pt x="500" y="5809"/>
                  </a:lnTo>
                  <a:lnTo>
                    <a:pt x="526" y="5856"/>
                  </a:lnTo>
                  <a:lnTo>
                    <a:pt x="544" y="5895"/>
                  </a:lnTo>
                  <a:lnTo>
                    <a:pt x="553" y="5922"/>
                  </a:lnTo>
                  <a:lnTo>
                    <a:pt x="512" y="5929"/>
                  </a:lnTo>
                  <a:lnTo>
                    <a:pt x="497" y="5932"/>
                  </a:lnTo>
                  <a:lnTo>
                    <a:pt x="483" y="5934"/>
                  </a:lnTo>
                  <a:lnTo>
                    <a:pt x="404" y="5939"/>
                  </a:lnTo>
                  <a:lnTo>
                    <a:pt x="311" y="5933"/>
                  </a:lnTo>
                  <a:lnTo>
                    <a:pt x="216" y="5922"/>
                  </a:lnTo>
                  <a:lnTo>
                    <a:pt x="132" y="5910"/>
                  </a:lnTo>
                  <a:lnTo>
                    <a:pt x="71" y="5899"/>
                  </a:lnTo>
                  <a:lnTo>
                    <a:pt x="47" y="5894"/>
                  </a:lnTo>
                  <a:lnTo>
                    <a:pt x="43" y="5918"/>
                  </a:lnTo>
                  <a:lnTo>
                    <a:pt x="70" y="5923"/>
                  </a:lnTo>
                  <a:lnTo>
                    <a:pt x="132" y="5934"/>
                  </a:lnTo>
                  <a:lnTo>
                    <a:pt x="217" y="5947"/>
                  </a:lnTo>
                  <a:lnTo>
                    <a:pt x="312" y="5958"/>
                  </a:lnTo>
                  <a:lnTo>
                    <a:pt x="406" y="5963"/>
                  </a:lnTo>
                  <a:lnTo>
                    <a:pt x="487" y="5958"/>
                  </a:lnTo>
                  <a:lnTo>
                    <a:pt x="501" y="5956"/>
                  </a:lnTo>
                  <a:lnTo>
                    <a:pt x="595" y="5939"/>
                  </a:lnTo>
                  <a:lnTo>
                    <a:pt x="597" y="5938"/>
                  </a:lnTo>
                  <a:lnTo>
                    <a:pt x="652" y="5931"/>
                  </a:lnTo>
                  <a:lnTo>
                    <a:pt x="713" y="5928"/>
                  </a:lnTo>
                  <a:lnTo>
                    <a:pt x="782" y="5933"/>
                  </a:lnTo>
                  <a:lnTo>
                    <a:pt x="862" y="5946"/>
                  </a:lnTo>
                  <a:lnTo>
                    <a:pt x="956" y="5971"/>
                  </a:lnTo>
                  <a:lnTo>
                    <a:pt x="1066" y="6009"/>
                  </a:lnTo>
                  <a:lnTo>
                    <a:pt x="1069" y="6010"/>
                  </a:lnTo>
                  <a:lnTo>
                    <a:pt x="1133" y="6014"/>
                  </a:lnTo>
                  <a:lnTo>
                    <a:pt x="1458" y="6029"/>
                  </a:lnTo>
                  <a:lnTo>
                    <a:pt x="1663" y="6035"/>
                  </a:lnTo>
                  <a:lnTo>
                    <a:pt x="1763" y="6037"/>
                  </a:lnTo>
                  <a:lnTo>
                    <a:pt x="1858" y="6038"/>
                  </a:lnTo>
                  <a:lnTo>
                    <a:pt x="1933" y="6037"/>
                  </a:lnTo>
                  <a:lnTo>
                    <a:pt x="1999" y="6035"/>
                  </a:lnTo>
                  <a:lnTo>
                    <a:pt x="2052" y="6032"/>
                  </a:lnTo>
                  <a:lnTo>
                    <a:pt x="2089" y="6026"/>
                  </a:lnTo>
                  <a:close/>
                </a:path>
              </a:pathLst>
            </a:custGeom>
            <a:solidFill>
              <a:srgbClr val="0F0E0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35" name="Picture 14">
              <a:extLst>
                <a:ext uri="{FF2B5EF4-FFF2-40B4-BE49-F238E27FC236}">
                  <a16:creationId xmlns:a16="http://schemas.microsoft.com/office/drawing/2014/main" id="{4E446FE1-D55B-4340-A308-0D96BB5FB9C6}"/>
                </a:ext>
              </a:extLst>
            </p:cNvPr>
            <p:cNvPicPr>
              <a:picLocks noChangeAspect="1" noEditPoint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71" y="-707"/>
              <a:ext cx="8237" cy="1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59306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46DD22-8F51-284C-8F07-E4AAC6E504DE}"/>
              </a:ext>
            </a:extLst>
          </p:cNvPr>
          <p:cNvSpPr>
            <a:spLocks noGrp="1"/>
          </p:cNvSpPr>
          <p:nvPr>
            <p:ph type="title"/>
          </p:nvPr>
        </p:nvSpPr>
        <p:spPr>
          <a:xfrm>
            <a:off x="838200" y="365125"/>
            <a:ext cx="3733800" cy="932413"/>
          </a:xfrm>
        </p:spPr>
        <p:txBody>
          <a:bodyPr>
            <a:normAutofit/>
          </a:bodyPr>
          <a:lstStyle/>
          <a:p>
            <a:pPr algn="l"/>
            <a:r>
              <a:rPr lang="en-US" sz="4800" b="1" dirty="0">
                <a:solidFill>
                  <a:schemeClr val="accent1"/>
                </a:solidFill>
              </a:rPr>
              <a:t>Future Work</a:t>
            </a:r>
          </a:p>
        </p:txBody>
      </p:sp>
      <p:sp>
        <p:nvSpPr>
          <p:cNvPr id="21" name="Rectangle 25">
            <a:extLst>
              <a:ext uri="{FF2B5EF4-FFF2-40B4-BE49-F238E27FC236}">
                <a16:creationId xmlns:a16="http://schemas.microsoft.com/office/drawing/2014/main" id="{136B1511-B7C1-464C-8E96-CC35FE6BAC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22" name="Rectangle 26">
            <a:extLst>
              <a:ext uri="{FF2B5EF4-FFF2-40B4-BE49-F238E27FC236}">
                <a16:creationId xmlns:a16="http://schemas.microsoft.com/office/drawing/2014/main" id="{36C6C387-8635-3E4B-9DE7-05B9649F92EC}"/>
              </a:ext>
            </a:extLst>
          </p:cNvPr>
          <p:cNvSpPr>
            <a:spLocks noChangeArrowheads="1"/>
          </p:cNvSpPr>
          <p:nvPr/>
        </p:nvSpPr>
        <p:spPr bwMode="auto">
          <a:xfrm>
            <a:off x="4307458" y="1758034"/>
            <a:ext cx="7884542"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l" rtl="0" eaLnBrk="0" fontAlgn="base" hangingPunct="0">
              <a:spcBef>
                <a:spcPct val="0"/>
              </a:spcBef>
              <a:spcAft>
                <a:spcPct val="0"/>
              </a:spcAft>
              <a:buFont typeface="Arial" panose="020B0604020202020204" pitchFamily="34" charset="0"/>
              <a:buChar char="•"/>
            </a:pPr>
            <a:r>
              <a:rPr lang="en-US" altLang="ar-SA" sz="3200" dirty="0">
                <a:solidFill>
                  <a:schemeClr val="accent1"/>
                </a:solidFill>
                <a:latin typeface="+mj-lt"/>
                <a:ea typeface="Trebuchet MS" panose="020B0703020202090204" pitchFamily="34" charset="0"/>
                <a:cs typeface="Trebuchet MS" panose="020B0703020202090204" pitchFamily="34" charset="0"/>
              </a:rPr>
              <a:t>Increase the accuracy of the model by adding more relevant variables.</a:t>
            </a:r>
          </a:p>
          <a:p>
            <a:pPr lvl="0" algn="l" rtl="0" eaLnBrk="0" fontAlgn="base" hangingPunct="0">
              <a:spcBef>
                <a:spcPct val="0"/>
              </a:spcBef>
              <a:spcAft>
                <a:spcPct val="0"/>
              </a:spcAft>
            </a:pPr>
            <a:endParaRPr lang="en-US" sz="3200" dirty="0">
              <a:solidFill>
                <a:schemeClr val="accent1"/>
              </a:solidFill>
              <a:latin typeface="+mj-lt"/>
            </a:endParaRPr>
          </a:p>
          <a:p>
            <a:pPr marL="457200" indent="-457200" algn="l" rtl="0" eaLnBrk="0" fontAlgn="base" hangingPunct="0">
              <a:spcBef>
                <a:spcPct val="0"/>
              </a:spcBef>
              <a:spcAft>
                <a:spcPct val="0"/>
              </a:spcAft>
              <a:buFont typeface="Arial" panose="020B0604020202020204" pitchFamily="34" charset="0"/>
              <a:buChar char="•"/>
            </a:pPr>
            <a:r>
              <a:rPr lang="en-US" sz="3200" dirty="0">
                <a:solidFill>
                  <a:schemeClr val="accent1"/>
                </a:solidFill>
                <a:latin typeface="+mj-lt"/>
              </a:rPr>
              <a:t>Adding more data from other online travel agencies platforms </a:t>
            </a:r>
            <a:endParaRPr kumimoji="0" lang="en-US" altLang="ar-SA" sz="3200" i="0" u="none" strike="noStrike" cap="none" normalizeH="0" baseline="0" dirty="0">
              <a:ln>
                <a:noFill/>
              </a:ln>
              <a:solidFill>
                <a:schemeClr val="accent1"/>
              </a:solidFill>
              <a:effectLst/>
              <a:latin typeface="+mj-lt"/>
              <a:ea typeface="Trebuchet MS" panose="020B0703020202090204" pitchFamily="34" charset="0"/>
              <a:cs typeface="Trebuchet MS" panose="020B070302020209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ar-SA" altLang="ar-SA"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grpSp>
        <p:nvGrpSpPr>
          <p:cNvPr id="16" name="Group 3">
            <a:extLst>
              <a:ext uri="{FF2B5EF4-FFF2-40B4-BE49-F238E27FC236}">
                <a16:creationId xmlns:a16="http://schemas.microsoft.com/office/drawing/2014/main" id="{6D5AC62E-36FC-0849-A893-4A38AD58C9CD}"/>
              </a:ext>
            </a:extLst>
          </p:cNvPr>
          <p:cNvGrpSpPr>
            <a:grpSpLocks noChangeAspect="1"/>
          </p:cNvGrpSpPr>
          <p:nvPr/>
        </p:nvGrpSpPr>
        <p:grpSpPr bwMode="auto">
          <a:xfrm>
            <a:off x="78993" y="2346384"/>
            <a:ext cx="4228465" cy="4511615"/>
            <a:chOff x="1880" y="887"/>
            <a:chExt cx="6659" cy="9104"/>
          </a:xfrm>
        </p:grpSpPr>
        <p:sp>
          <p:nvSpPr>
            <p:cNvPr id="17" name="AutoShape 10">
              <a:extLst>
                <a:ext uri="{FF2B5EF4-FFF2-40B4-BE49-F238E27FC236}">
                  <a16:creationId xmlns:a16="http://schemas.microsoft.com/office/drawing/2014/main" id="{178EB8C7-AB69-A74F-83F6-2B0300863E3A}"/>
                </a:ext>
              </a:extLst>
            </p:cNvPr>
            <p:cNvSpPr>
              <a:spLocks noChangeAspect="1" noEditPoints="1" noChangeArrowheads="1" noChangeShapeType="1" noTextEdit="1"/>
            </p:cNvSpPr>
            <p:nvPr/>
          </p:nvSpPr>
          <p:spPr bwMode="auto">
            <a:xfrm>
              <a:off x="6652" y="1110"/>
              <a:ext cx="1525" cy="1670"/>
            </a:xfrm>
            <a:custGeom>
              <a:avLst/>
              <a:gdLst>
                <a:gd name="T0" fmla="+- 0 7517 6652"/>
                <a:gd name="T1" fmla="*/ T0 w 1525"/>
                <a:gd name="T2" fmla="+- 0 1304 1110"/>
                <a:gd name="T3" fmla="*/ 1304 h 1670"/>
                <a:gd name="T4" fmla="+- 0 7197 6652"/>
                <a:gd name="T5" fmla="*/ T4 w 1525"/>
                <a:gd name="T6" fmla="+- 0 1334 1110"/>
                <a:gd name="T7" fmla="*/ 1334 h 1670"/>
                <a:gd name="T8" fmla="+- 0 7019 6652"/>
                <a:gd name="T9" fmla="*/ T8 w 1525"/>
                <a:gd name="T10" fmla="+- 0 1446 1110"/>
                <a:gd name="T11" fmla="*/ 1446 h 1670"/>
                <a:gd name="T12" fmla="+- 0 7948 6652"/>
                <a:gd name="T13" fmla="*/ T12 w 1525"/>
                <a:gd name="T14" fmla="+- 0 1322 1110"/>
                <a:gd name="T15" fmla="*/ 1322 h 1670"/>
                <a:gd name="T16" fmla="+- 0 7127 6652"/>
                <a:gd name="T17" fmla="*/ T16 w 1525"/>
                <a:gd name="T18" fmla="+- 0 2398 1110"/>
                <a:gd name="T19" fmla="*/ 2398 h 1670"/>
                <a:gd name="T20" fmla="+- 0 6982 6652"/>
                <a:gd name="T21" fmla="*/ T20 w 1525"/>
                <a:gd name="T22" fmla="+- 0 2006 1110"/>
                <a:gd name="T23" fmla="*/ 2006 h 1670"/>
                <a:gd name="T24" fmla="+- 0 7106 6652"/>
                <a:gd name="T25" fmla="*/ T24 w 1525"/>
                <a:gd name="T26" fmla="+- 0 1528 1110"/>
                <a:gd name="T27" fmla="*/ 1528 h 1670"/>
                <a:gd name="T28" fmla="+- 0 7545 6652"/>
                <a:gd name="T29" fmla="*/ T28 w 1525"/>
                <a:gd name="T30" fmla="+- 0 1422 1110"/>
                <a:gd name="T31" fmla="*/ 1422 h 1670"/>
                <a:gd name="T32" fmla="+- 0 7012 6652"/>
                <a:gd name="T33" fmla="*/ T32 w 1525"/>
                <a:gd name="T34" fmla="+- 0 1696 1110"/>
                <a:gd name="T35" fmla="*/ 1696 h 1670"/>
                <a:gd name="T36" fmla="+- 0 7070 6652"/>
                <a:gd name="T37" fmla="*/ T36 w 1525"/>
                <a:gd name="T38" fmla="+- 0 2136 1110"/>
                <a:gd name="T39" fmla="*/ 2136 h 1670"/>
                <a:gd name="T40" fmla="+- 0 7148 6652"/>
                <a:gd name="T41" fmla="*/ T40 w 1525"/>
                <a:gd name="T42" fmla="+- 0 2400 1110"/>
                <a:gd name="T43" fmla="*/ 2400 h 1670"/>
                <a:gd name="T44" fmla="+- 0 7464 6652"/>
                <a:gd name="T45" fmla="*/ T44 w 1525"/>
                <a:gd name="T46" fmla="+- 0 2464 1110"/>
                <a:gd name="T47" fmla="*/ 2464 h 1670"/>
                <a:gd name="T48" fmla="+- 0 7636 6652"/>
                <a:gd name="T49" fmla="*/ T48 w 1525"/>
                <a:gd name="T50" fmla="+- 0 2246 1110"/>
                <a:gd name="T51" fmla="*/ 2246 h 1670"/>
                <a:gd name="T52" fmla="+- 0 7856 6652"/>
                <a:gd name="T53" fmla="*/ T52 w 1525"/>
                <a:gd name="T54" fmla="+- 0 1862 1110"/>
                <a:gd name="T55" fmla="*/ 1862 h 1670"/>
                <a:gd name="T56" fmla="+- 0 7502 6652"/>
                <a:gd name="T57" fmla="*/ T56 w 1525"/>
                <a:gd name="T58" fmla="+- 0 1430 1110"/>
                <a:gd name="T59" fmla="*/ 1430 h 1670"/>
                <a:gd name="T60" fmla="+- 0 7797 6652"/>
                <a:gd name="T61" fmla="*/ T60 w 1525"/>
                <a:gd name="T62" fmla="+- 0 1606 1110"/>
                <a:gd name="T63" fmla="*/ 1606 h 1670"/>
                <a:gd name="T64" fmla="+- 0 7811 6652"/>
                <a:gd name="T65" fmla="*/ T64 w 1525"/>
                <a:gd name="T66" fmla="+- 0 2098 1110"/>
                <a:gd name="T67" fmla="*/ 2098 h 1670"/>
                <a:gd name="T68" fmla="+- 0 7497 6652"/>
                <a:gd name="T69" fmla="*/ T68 w 1525"/>
                <a:gd name="T70" fmla="+- 0 2448 1110"/>
                <a:gd name="T71" fmla="*/ 2448 h 1670"/>
                <a:gd name="T72" fmla="+- 0 6916 6652"/>
                <a:gd name="T73" fmla="*/ T72 w 1525"/>
                <a:gd name="T74" fmla="+- 0 1560 1110"/>
                <a:gd name="T75" fmla="*/ 1560 h 1670"/>
                <a:gd name="T76" fmla="+- 0 6844 6652"/>
                <a:gd name="T77" fmla="*/ T76 w 1525"/>
                <a:gd name="T78" fmla="+- 0 1754 1110"/>
                <a:gd name="T79" fmla="*/ 1754 h 1670"/>
                <a:gd name="T80" fmla="+- 0 8174 6652"/>
                <a:gd name="T81" fmla="*/ T80 w 1525"/>
                <a:gd name="T82" fmla="+- 0 1754 1110"/>
                <a:gd name="T83" fmla="*/ 1754 h 1670"/>
                <a:gd name="T84" fmla="+- 0 6654 6652"/>
                <a:gd name="T85" fmla="*/ T84 w 1525"/>
                <a:gd name="T86" fmla="+- 0 1954 1110"/>
                <a:gd name="T87" fmla="*/ 1954 h 1670"/>
                <a:gd name="T88" fmla="+- 0 7411 6652"/>
                <a:gd name="T89" fmla="*/ T88 w 1525"/>
                <a:gd name="T90" fmla="+- 0 2172 1110"/>
                <a:gd name="T91" fmla="*/ 2172 h 1670"/>
                <a:gd name="T92" fmla="+- 0 7323 6652"/>
                <a:gd name="T93" fmla="*/ T92 w 1525"/>
                <a:gd name="T94" fmla="+- 0 2130 1110"/>
                <a:gd name="T95" fmla="*/ 2130 h 1670"/>
                <a:gd name="T96" fmla="+- 0 7369 6652"/>
                <a:gd name="T97" fmla="*/ T96 w 1525"/>
                <a:gd name="T98" fmla="+- 0 1988 1110"/>
                <a:gd name="T99" fmla="*/ 1988 h 1670"/>
                <a:gd name="T100" fmla="+- 0 7430 6652"/>
                <a:gd name="T101" fmla="*/ T100 w 1525"/>
                <a:gd name="T102" fmla="+- 0 1954 1110"/>
                <a:gd name="T103" fmla="*/ 1954 h 1670"/>
                <a:gd name="T104" fmla="+- 0 7366 6652"/>
                <a:gd name="T105" fmla="*/ T104 w 1525"/>
                <a:gd name="T106" fmla="+- 0 2082 1110"/>
                <a:gd name="T107" fmla="*/ 2082 h 1670"/>
                <a:gd name="T108" fmla="+- 0 7419 6652"/>
                <a:gd name="T109" fmla="*/ T108 w 1525"/>
                <a:gd name="T110" fmla="+- 0 2154 1110"/>
                <a:gd name="T111" fmla="*/ 2154 h 1670"/>
                <a:gd name="T112" fmla="+- 0 7443 6652"/>
                <a:gd name="T113" fmla="*/ T112 w 1525"/>
                <a:gd name="T114" fmla="+- 0 2176 1110"/>
                <a:gd name="T115" fmla="*/ 2176 h 1670"/>
                <a:gd name="T116" fmla="+- 0 7246 6652"/>
                <a:gd name="T117" fmla="*/ T116 w 1525"/>
                <a:gd name="T118" fmla="+- 0 2398 1110"/>
                <a:gd name="T119" fmla="*/ 2398 h 1670"/>
                <a:gd name="T120" fmla="+- 0 7212 6652"/>
                <a:gd name="T121" fmla="*/ T120 w 1525"/>
                <a:gd name="T122" fmla="+- 0 2120 1110"/>
                <a:gd name="T123" fmla="*/ 2120 h 1670"/>
                <a:gd name="T124" fmla="+- 0 7247 6652"/>
                <a:gd name="T125" fmla="*/ T124 w 1525"/>
                <a:gd name="T126" fmla="+- 0 1954 1110"/>
                <a:gd name="T127" fmla="*/ 1954 h 1670"/>
                <a:gd name="T128" fmla="+- 0 7209 6652"/>
                <a:gd name="T129" fmla="*/ T128 w 1525"/>
                <a:gd name="T130" fmla="+- 0 2036 1110"/>
                <a:gd name="T131" fmla="*/ 2036 h 1670"/>
                <a:gd name="T132" fmla="+- 0 7350 6652"/>
                <a:gd name="T133" fmla="*/ T132 w 1525"/>
                <a:gd name="T134" fmla="+- 0 2140 1110"/>
                <a:gd name="T135" fmla="*/ 2140 h 1670"/>
                <a:gd name="T136" fmla="+- 0 7277 6652"/>
                <a:gd name="T137" fmla="*/ T136 w 1525"/>
                <a:gd name="T138" fmla="+- 0 2346 1110"/>
                <a:gd name="T139" fmla="*/ 2346 h 1670"/>
                <a:gd name="T140" fmla="+- 0 7453 6652"/>
                <a:gd name="T141" fmla="*/ T140 w 1525"/>
                <a:gd name="T142" fmla="+- 0 2022 1110"/>
                <a:gd name="T143" fmla="*/ 2022 h 1670"/>
                <a:gd name="T144" fmla="+- 0 7471 6652"/>
                <a:gd name="T145" fmla="*/ T144 w 1525"/>
                <a:gd name="T146" fmla="+- 0 1960 1110"/>
                <a:gd name="T147" fmla="*/ 1960 h 1670"/>
                <a:gd name="T148" fmla="+- 0 8173 6652"/>
                <a:gd name="T149" fmla="*/ T148 w 1525"/>
                <a:gd name="T150" fmla="+- 0 2014 1110"/>
                <a:gd name="T151" fmla="*/ 2014 h 1670"/>
                <a:gd name="T152" fmla="+- 0 7287 6652"/>
                <a:gd name="T153" fmla="*/ T152 w 1525"/>
                <a:gd name="T154" fmla="+- 0 2092 1110"/>
                <a:gd name="T155" fmla="*/ 2092 h 1670"/>
                <a:gd name="T156" fmla="+- 0 7277 6652"/>
                <a:gd name="T157" fmla="*/ T156 w 1525"/>
                <a:gd name="T158" fmla="+- 0 1972 1110"/>
                <a:gd name="T159" fmla="*/ 1972 h 1670"/>
                <a:gd name="T160" fmla="+- 0 7452 6652"/>
                <a:gd name="T161" fmla="*/ T160 w 1525"/>
                <a:gd name="T162" fmla="+- 0 2156 1110"/>
                <a:gd name="T163" fmla="*/ 2156 h 1670"/>
                <a:gd name="T164" fmla="+- 0 7558 6652"/>
                <a:gd name="T165" fmla="*/ T164 w 1525"/>
                <a:gd name="T166" fmla="+- 0 2036 1110"/>
                <a:gd name="T167" fmla="*/ 2036 h 1670"/>
                <a:gd name="T168" fmla="+- 0 7452 6652"/>
                <a:gd name="T169" fmla="*/ T168 w 1525"/>
                <a:gd name="T170" fmla="+- 0 2156 1110"/>
                <a:gd name="T171" fmla="*/ 2156 h 1670"/>
                <a:gd name="T172" fmla="+- 0 7569 6652"/>
                <a:gd name="T173" fmla="*/ T172 w 1525"/>
                <a:gd name="T174" fmla="+- 0 2102 1110"/>
                <a:gd name="T175" fmla="*/ 2102 h 1670"/>
                <a:gd name="T176" fmla="+- 0 7581 6652"/>
                <a:gd name="T177" fmla="*/ T176 w 1525"/>
                <a:gd name="T178" fmla="+- 0 2056 1110"/>
                <a:gd name="T179" fmla="*/ 2056 h 1670"/>
                <a:gd name="T180" fmla="+- 0 6746 6652"/>
                <a:gd name="T181" fmla="*/ T180 w 1525"/>
                <a:gd name="T182" fmla="+- 0 2202 1110"/>
                <a:gd name="T183" fmla="*/ 2202 h 1670"/>
                <a:gd name="T184" fmla="+- 0 7921 6652"/>
                <a:gd name="T185" fmla="*/ T184 w 1525"/>
                <a:gd name="T186" fmla="+- 0 2136 1110"/>
                <a:gd name="T187" fmla="*/ 2136 h 1670"/>
                <a:gd name="T188" fmla="+- 0 6888 6652"/>
                <a:gd name="T189" fmla="*/ T188 w 1525"/>
                <a:gd name="T190" fmla="+- 0 2392 1110"/>
                <a:gd name="T191" fmla="*/ 2392 h 1670"/>
                <a:gd name="T192" fmla="+- 0 7640 6652"/>
                <a:gd name="T193" fmla="*/ T192 w 1525"/>
                <a:gd name="T194" fmla="+- 0 2376 1110"/>
                <a:gd name="T195" fmla="*/ 2376 h 1670"/>
                <a:gd name="T196" fmla="+- 0 7120 6652"/>
                <a:gd name="T197" fmla="*/ T196 w 1525"/>
                <a:gd name="T198" fmla="+- 0 2482 1110"/>
                <a:gd name="T199" fmla="*/ 2482 h 1670"/>
                <a:gd name="T200" fmla="+- 0 7210 6652"/>
                <a:gd name="T201" fmla="*/ T200 w 1525"/>
                <a:gd name="T202" fmla="+- 0 2454 1110"/>
                <a:gd name="T203" fmla="*/ 2454 h 1670"/>
                <a:gd name="T204" fmla="+- 0 7387 6652"/>
                <a:gd name="T205" fmla="*/ T204 w 1525"/>
                <a:gd name="T206" fmla="+- 0 2488 1110"/>
                <a:gd name="T207" fmla="*/ 2488 h 1670"/>
                <a:gd name="T208" fmla="+- 0 7461 6652"/>
                <a:gd name="T209" fmla="*/ T208 w 1525"/>
                <a:gd name="T210" fmla="+- 0 2530 1110"/>
                <a:gd name="T211" fmla="*/ 2530 h 1670"/>
                <a:gd name="T212" fmla="+- 0 7110 6652"/>
                <a:gd name="T213" fmla="*/ T212 w 1525"/>
                <a:gd name="T214" fmla="+- 0 2548 1110"/>
                <a:gd name="T215" fmla="*/ 2548 h 1670"/>
                <a:gd name="T216" fmla="+- 0 7451 6652"/>
                <a:gd name="T217" fmla="*/ T216 w 1525"/>
                <a:gd name="T218" fmla="+- 0 2590 1110"/>
                <a:gd name="T219" fmla="*/ 2590 h 1670"/>
                <a:gd name="T220" fmla="+- 0 7099 6652"/>
                <a:gd name="T221" fmla="*/ T220 w 1525"/>
                <a:gd name="T222" fmla="+- 0 2604 1110"/>
                <a:gd name="T223" fmla="*/ 2604 h 1670"/>
                <a:gd name="T224" fmla="+- 0 7438 6652"/>
                <a:gd name="T225" fmla="*/ T224 w 1525"/>
                <a:gd name="T226" fmla="+- 0 2642 1110"/>
                <a:gd name="T227" fmla="*/ 2642 h 1670"/>
                <a:gd name="T228" fmla="+- 0 7238 6652"/>
                <a:gd name="T229" fmla="*/ T228 w 1525"/>
                <a:gd name="T230" fmla="+- 0 2778 1110"/>
                <a:gd name="T231" fmla="*/ 2778 h 1670"/>
                <a:gd name="T232" fmla="+- 0 7390 6652"/>
                <a:gd name="T233" fmla="*/ T232 w 1525"/>
                <a:gd name="T234" fmla="+- 0 2694 1110"/>
                <a:gd name="T235" fmla="*/ 2694 h 16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1525" h="1670">
                  <a:moveTo>
                    <a:pt x="713" y="186"/>
                  </a:moveTo>
                  <a:lnTo>
                    <a:pt x="694" y="186"/>
                  </a:lnTo>
                  <a:lnTo>
                    <a:pt x="680" y="0"/>
                  </a:lnTo>
                  <a:lnTo>
                    <a:pt x="699" y="0"/>
                  </a:lnTo>
                  <a:lnTo>
                    <a:pt x="713" y="186"/>
                  </a:lnTo>
                  <a:close/>
                  <a:moveTo>
                    <a:pt x="884" y="198"/>
                  </a:moveTo>
                  <a:lnTo>
                    <a:pt x="865" y="194"/>
                  </a:lnTo>
                  <a:lnTo>
                    <a:pt x="902" y="10"/>
                  </a:lnTo>
                  <a:lnTo>
                    <a:pt x="921" y="14"/>
                  </a:lnTo>
                  <a:lnTo>
                    <a:pt x="884" y="198"/>
                  </a:lnTo>
                  <a:close/>
                  <a:moveTo>
                    <a:pt x="527" y="232"/>
                  </a:moveTo>
                  <a:lnTo>
                    <a:pt x="463" y="56"/>
                  </a:lnTo>
                  <a:lnTo>
                    <a:pt x="481" y="50"/>
                  </a:lnTo>
                  <a:lnTo>
                    <a:pt x="545" y="224"/>
                  </a:lnTo>
                  <a:lnTo>
                    <a:pt x="527" y="232"/>
                  </a:lnTo>
                  <a:close/>
                  <a:moveTo>
                    <a:pt x="1047" y="258"/>
                  </a:moveTo>
                  <a:lnTo>
                    <a:pt x="1030" y="250"/>
                  </a:lnTo>
                  <a:lnTo>
                    <a:pt x="1113" y="82"/>
                  </a:lnTo>
                  <a:lnTo>
                    <a:pt x="1130" y="92"/>
                  </a:lnTo>
                  <a:lnTo>
                    <a:pt x="1047" y="258"/>
                  </a:lnTo>
                  <a:close/>
                  <a:moveTo>
                    <a:pt x="367" y="336"/>
                  </a:moveTo>
                  <a:lnTo>
                    <a:pt x="261" y="182"/>
                  </a:lnTo>
                  <a:lnTo>
                    <a:pt x="277" y="172"/>
                  </a:lnTo>
                  <a:lnTo>
                    <a:pt x="382" y="326"/>
                  </a:lnTo>
                  <a:lnTo>
                    <a:pt x="367" y="336"/>
                  </a:lnTo>
                  <a:close/>
                  <a:moveTo>
                    <a:pt x="1184" y="364"/>
                  </a:moveTo>
                  <a:lnTo>
                    <a:pt x="1170" y="350"/>
                  </a:lnTo>
                  <a:lnTo>
                    <a:pt x="1296" y="212"/>
                  </a:lnTo>
                  <a:lnTo>
                    <a:pt x="1310" y="226"/>
                  </a:lnTo>
                  <a:lnTo>
                    <a:pt x="1184" y="364"/>
                  </a:lnTo>
                  <a:close/>
                  <a:moveTo>
                    <a:pt x="558" y="1344"/>
                  </a:moveTo>
                  <a:lnTo>
                    <a:pt x="515" y="1344"/>
                  </a:lnTo>
                  <a:lnTo>
                    <a:pt x="497" y="1328"/>
                  </a:lnTo>
                  <a:lnTo>
                    <a:pt x="484" y="1310"/>
                  </a:lnTo>
                  <a:lnTo>
                    <a:pt x="475" y="1288"/>
                  </a:lnTo>
                  <a:lnTo>
                    <a:pt x="471" y="1266"/>
                  </a:lnTo>
                  <a:lnTo>
                    <a:pt x="464" y="1236"/>
                  </a:lnTo>
                  <a:lnTo>
                    <a:pt x="447" y="1174"/>
                  </a:lnTo>
                  <a:lnTo>
                    <a:pt x="425" y="1100"/>
                  </a:lnTo>
                  <a:lnTo>
                    <a:pt x="401" y="1034"/>
                  </a:lnTo>
                  <a:lnTo>
                    <a:pt x="360" y="968"/>
                  </a:lnTo>
                  <a:lnTo>
                    <a:pt x="330" y="896"/>
                  </a:lnTo>
                  <a:lnTo>
                    <a:pt x="313" y="822"/>
                  </a:lnTo>
                  <a:lnTo>
                    <a:pt x="308" y="744"/>
                  </a:lnTo>
                  <a:lnTo>
                    <a:pt x="317" y="666"/>
                  </a:lnTo>
                  <a:lnTo>
                    <a:pt x="336" y="596"/>
                  </a:lnTo>
                  <a:lnTo>
                    <a:pt x="366" y="530"/>
                  </a:lnTo>
                  <a:lnTo>
                    <a:pt x="405" y="470"/>
                  </a:lnTo>
                  <a:lnTo>
                    <a:pt x="454" y="418"/>
                  </a:lnTo>
                  <a:lnTo>
                    <a:pt x="511" y="372"/>
                  </a:lnTo>
                  <a:lnTo>
                    <a:pt x="574" y="336"/>
                  </a:lnTo>
                  <a:lnTo>
                    <a:pt x="641" y="310"/>
                  </a:lnTo>
                  <a:lnTo>
                    <a:pt x="711" y="296"/>
                  </a:lnTo>
                  <a:lnTo>
                    <a:pt x="782" y="292"/>
                  </a:lnTo>
                  <a:lnTo>
                    <a:pt x="854" y="302"/>
                  </a:lnTo>
                  <a:lnTo>
                    <a:pt x="893" y="312"/>
                  </a:lnTo>
                  <a:lnTo>
                    <a:pt x="764" y="312"/>
                  </a:lnTo>
                  <a:lnTo>
                    <a:pt x="679" y="320"/>
                  </a:lnTo>
                  <a:lnTo>
                    <a:pt x="598" y="346"/>
                  </a:lnTo>
                  <a:lnTo>
                    <a:pt x="522" y="388"/>
                  </a:lnTo>
                  <a:lnTo>
                    <a:pt x="455" y="444"/>
                  </a:lnTo>
                  <a:lnTo>
                    <a:pt x="401" y="510"/>
                  </a:lnTo>
                  <a:lnTo>
                    <a:pt x="360" y="586"/>
                  </a:lnTo>
                  <a:lnTo>
                    <a:pt x="335" y="670"/>
                  </a:lnTo>
                  <a:lnTo>
                    <a:pt x="327" y="744"/>
                  </a:lnTo>
                  <a:lnTo>
                    <a:pt x="332" y="820"/>
                  </a:lnTo>
                  <a:lnTo>
                    <a:pt x="348" y="892"/>
                  </a:lnTo>
                  <a:lnTo>
                    <a:pt x="377" y="960"/>
                  </a:lnTo>
                  <a:lnTo>
                    <a:pt x="417" y="1024"/>
                  </a:lnTo>
                  <a:lnTo>
                    <a:pt x="418" y="1026"/>
                  </a:lnTo>
                  <a:lnTo>
                    <a:pt x="441" y="1088"/>
                  </a:lnTo>
                  <a:lnTo>
                    <a:pt x="462" y="1156"/>
                  </a:lnTo>
                  <a:lnTo>
                    <a:pt x="478" y="1216"/>
                  </a:lnTo>
                  <a:lnTo>
                    <a:pt x="488" y="1256"/>
                  </a:lnTo>
                  <a:lnTo>
                    <a:pt x="490" y="1256"/>
                  </a:lnTo>
                  <a:lnTo>
                    <a:pt x="490" y="1262"/>
                  </a:lnTo>
                  <a:lnTo>
                    <a:pt x="496" y="1290"/>
                  </a:lnTo>
                  <a:lnTo>
                    <a:pt x="510" y="1314"/>
                  </a:lnTo>
                  <a:lnTo>
                    <a:pt x="531" y="1332"/>
                  </a:lnTo>
                  <a:lnTo>
                    <a:pt x="558" y="1344"/>
                  </a:lnTo>
                  <a:close/>
                  <a:moveTo>
                    <a:pt x="813" y="1378"/>
                  </a:moveTo>
                  <a:lnTo>
                    <a:pt x="764" y="1378"/>
                  </a:lnTo>
                  <a:lnTo>
                    <a:pt x="790" y="1370"/>
                  </a:lnTo>
                  <a:lnTo>
                    <a:pt x="812" y="1354"/>
                  </a:lnTo>
                  <a:lnTo>
                    <a:pt x="828" y="1330"/>
                  </a:lnTo>
                  <a:lnTo>
                    <a:pt x="831" y="1322"/>
                  </a:lnTo>
                  <a:lnTo>
                    <a:pt x="833" y="1322"/>
                  </a:lnTo>
                  <a:lnTo>
                    <a:pt x="856" y="1292"/>
                  </a:lnTo>
                  <a:lnTo>
                    <a:pt x="895" y="1240"/>
                  </a:lnTo>
                  <a:lnTo>
                    <a:pt x="940" y="1186"/>
                  </a:lnTo>
                  <a:lnTo>
                    <a:pt x="984" y="1136"/>
                  </a:lnTo>
                  <a:lnTo>
                    <a:pt x="986" y="1136"/>
                  </a:lnTo>
                  <a:lnTo>
                    <a:pt x="1047" y="1092"/>
                  </a:lnTo>
                  <a:lnTo>
                    <a:pt x="1100" y="1040"/>
                  </a:lnTo>
                  <a:lnTo>
                    <a:pt x="1142" y="978"/>
                  </a:lnTo>
                  <a:lnTo>
                    <a:pt x="1175" y="912"/>
                  </a:lnTo>
                  <a:lnTo>
                    <a:pt x="1195" y="838"/>
                  </a:lnTo>
                  <a:lnTo>
                    <a:pt x="1204" y="752"/>
                  </a:lnTo>
                  <a:lnTo>
                    <a:pt x="1195" y="666"/>
                  </a:lnTo>
                  <a:lnTo>
                    <a:pt x="1171" y="584"/>
                  </a:lnTo>
                  <a:lnTo>
                    <a:pt x="1130" y="506"/>
                  </a:lnTo>
                  <a:lnTo>
                    <a:pt x="1075" y="440"/>
                  </a:lnTo>
                  <a:lnTo>
                    <a:pt x="1009" y="386"/>
                  </a:lnTo>
                  <a:lnTo>
                    <a:pt x="933" y="344"/>
                  </a:lnTo>
                  <a:lnTo>
                    <a:pt x="850" y="320"/>
                  </a:lnTo>
                  <a:lnTo>
                    <a:pt x="764" y="312"/>
                  </a:lnTo>
                  <a:lnTo>
                    <a:pt x="893" y="312"/>
                  </a:lnTo>
                  <a:lnTo>
                    <a:pt x="924" y="320"/>
                  </a:lnTo>
                  <a:lnTo>
                    <a:pt x="989" y="350"/>
                  </a:lnTo>
                  <a:lnTo>
                    <a:pt x="1048" y="390"/>
                  </a:lnTo>
                  <a:lnTo>
                    <a:pt x="1101" y="438"/>
                  </a:lnTo>
                  <a:lnTo>
                    <a:pt x="1145" y="496"/>
                  </a:lnTo>
                  <a:lnTo>
                    <a:pt x="1181" y="560"/>
                  </a:lnTo>
                  <a:lnTo>
                    <a:pt x="1206" y="628"/>
                  </a:lnTo>
                  <a:lnTo>
                    <a:pt x="1220" y="698"/>
                  </a:lnTo>
                  <a:lnTo>
                    <a:pt x="1223" y="770"/>
                  </a:lnTo>
                  <a:lnTo>
                    <a:pt x="1214" y="842"/>
                  </a:lnTo>
                  <a:lnTo>
                    <a:pt x="1193" y="918"/>
                  </a:lnTo>
                  <a:lnTo>
                    <a:pt x="1159" y="988"/>
                  </a:lnTo>
                  <a:lnTo>
                    <a:pt x="1115" y="1050"/>
                  </a:lnTo>
                  <a:lnTo>
                    <a:pt x="1060" y="1106"/>
                  </a:lnTo>
                  <a:lnTo>
                    <a:pt x="997" y="1152"/>
                  </a:lnTo>
                  <a:lnTo>
                    <a:pt x="950" y="1204"/>
                  </a:lnTo>
                  <a:lnTo>
                    <a:pt x="901" y="1264"/>
                  </a:lnTo>
                  <a:lnTo>
                    <a:pt x="863" y="1314"/>
                  </a:lnTo>
                  <a:lnTo>
                    <a:pt x="845" y="1338"/>
                  </a:lnTo>
                  <a:lnTo>
                    <a:pt x="833" y="1358"/>
                  </a:lnTo>
                  <a:lnTo>
                    <a:pt x="816" y="1376"/>
                  </a:lnTo>
                  <a:lnTo>
                    <a:pt x="813" y="1378"/>
                  </a:lnTo>
                  <a:close/>
                  <a:moveTo>
                    <a:pt x="255" y="468"/>
                  </a:moveTo>
                  <a:lnTo>
                    <a:pt x="89" y="382"/>
                  </a:lnTo>
                  <a:lnTo>
                    <a:pt x="98" y="364"/>
                  </a:lnTo>
                  <a:lnTo>
                    <a:pt x="264" y="450"/>
                  </a:lnTo>
                  <a:lnTo>
                    <a:pt x="255" y="468"/>
                  </a:lnTo>
                  <a:close/>
                  <a:moveTo>
                    <a:pt x="1293" y="522"/>
                  </a:moveTo>
                  <a:lnTo>
                    <a:pt x="1282" y="506"/>
                  </a:lnTo>
                  <a:lnTo>
                    <a:pt x="1438" y="402"/>
                  </a:lnTo>
                  <a:lnTo>
                    <a:pt x="1449" y="418"/>
                  </a:lnTo>
                  <a:lnTo>
                    <a:pt x="1293" y="522"/>
                  </a:lnTo>
                  <a:close/>
                  <a:moveTo>
                    <a:pt x="192" y="644"/>
                  </a:moveTo>
                  <a:lnTo>
                    <a:pt x="10" y="602"/>
                  </a:lnTo>
                  <a:lnTo>
                    <a:pt x="14" y="584"/>
                  </a:lnTo>
                  <a:lnTo>
                    <a:pt x="196" y="624"/>
                  </a:lnTo>
                  <a:lnTo>
                    <a:pt x="192" y="644"/>
                  </a:lnTo>
                  <a:close/>
                  <a:moveTo>
                    <a:pt x="1338" y="680"/>
                  </a:moveTo>
                  <a:lnTo>
                    <a:pt x="1336" y="660"/>
                  </a:lnTo>
                  <a:lnTo>
                    <a:pt x="1522" y="644"/>
                  </a:lnTo>
                  <a:lnTo>
                    <a:pt x="1524" y="664"/>
                  </a:lnTo>
                  <a:lnTo>
                    <a:pt x="1338" y="680"/>
                  </a:lnTo>
                  <a:close/>
                  <a:moveTo>
                    <a:pt x="2" y="844"/>
                  </a:moveTo>
                  <a:lnTo>
                    <a:pt x="0" y="826"/>
                  </a:lnTo>
                  <a:lnTo>
                    <a:pt x="186" y="808"/>
                  </a:lnTo>
                  <a:lnTo>
                    <a:pt x="188" y="828"/>
                  </a:lnTo>
                  <a:lnTo>
                    <a:pt x="2" y="844"/>
                  </a:lnTo>
                  <a:close/>
                  <a:moveTo>
                    <a:pt x="718" y="1370"/>
                  </a:moveTo>
                  <a:lnTo>
                    <a:pt x="699" y="1370"/>
                  </a:lnTo>
                  <a:lnTo>
                    <a:pt x="714" y="1276"/>
                  </a:lnTo>
                  <a:lnTo>
                    <a:pt x="732" y="1194"/>
                  </a:lnTo>
                  <a:lnTo>
                    <a:pt x="751" y="1122"/>
                  </a:lnTo>
                  <a:lnTo>
                    <a:pt x="771" y="1064"/>
                  </a:lnTo>
                  <a:lnTo>
                    <a:pt x="759" y="1062"/>
                  </a:lnTo>
                  <a:lnTo>
                    <a:pt x="747" y="1058"/>
                  </a:lnTo>
                  <a:lnTo>
                    <a:pt x="723" y="1046"/>
                  </a:lnTo>
                  <a:lnTo>
                    <a:pt x="714" y="1036"/>
                  </a:lnTo>
                  <a:lnTo>
                    <a:pt x="708" y="1026"/>
                  </a:lnTo>
                  <a:lnTo>
                    <a:pt x="658" y="1026"/>
                  </a:lnTo>
                  <a:lnTo>
                    <a:pt x="661" y="1024"/>
                  </a:lnTo>
                  <a:lnTo>
                    <a:pt x="671" y="1020"/>
                  </a:lnTo>
                  <a:lnTo>
                    <a:pt x="681" y="1016"/>
                  </a:lnTo>
                  <a:lnTo>
                    <a:pt x="691" y="1012"/>
                  </a:lnTo>
                  <a:lnTo>
                    <a:pt x="700" y="1008"/>
                  </a:lnTo>
                  <a:lnTo>
                    <a:pt x="695" y="976"/>
                  </a:lnTo>
                  <a:lnTo>
                    <a:pt x="697" y="942"/>
                  </a:lnTo>
                  <a:lnTo>
                    <a:pt x="705" y="908"/>
                  </a:lnTo>
                  <a:lnTo>
                    <a:pt x="717" y="878"/>
                  </a:lnTo>
                  <a:lnTo>
                    <a:pt x="734" y="850"/>
                  </a:lnTo>
                  <a:lnTo>
                    <a:pt x="754" y="832"/>
                  </a:lnTo>
                  <a:lnTo>
                    <a:pt x="774" y="824"/>
                  </a:lnTo>
                  <a:lnTo>
                    <a:pt x="794" y="828"/>
                  </a:lnTo>
                  <a:lnTo>
                    <a:pt x="809" y="838"/>
                  </a:lnTo>
                  <a:lnTo>
                    <a:pt x="814" y="844"/>
                  </a:lnTo>
                  <a:lnTo>
                    <a:pt x="778" y="844"/>
                  </a:lnTo>
                  <a:lnTo>
                    <a:pt x="765" y="846"/>
                  </a:lnTo>
                  <a:lnTo>
                    <a:pt x="754" y="856"/>
                  </a:lnTo>
                  <a:lnTo>
                    <a:pt x="743" y="870"/>
                  </a:lnTo>
                  <a:lnTo>
                    <a:pt x="734" y="886"/>
                  </a:lnTo>
                  <a:lnTo>
                    <a:pt x="723" y="912"/>
                  </a:lnTo>
                  <a:lnTo>
                    <a:pt x="716" y="942"/>
                  </a:lnTo>
                  <a:lnTo>
                    <a:pt x="714" y="972"/>
                  </a:lnTo>
                  <a:lnTo>
                    <a:pt x="717" y="998"/>
                  </a:lnTo>
                  <a:lnTo>
                    <a:pt x="751" y="998"/>
                  </a:lnTo>
                  <a:lnTo>
                    <a:pt x="725" y="1016"/>
                  </a:lnTo>
                  <a:lnTo>
                    <a:pt x="729" y="1024"/>
                  </a:lnTo>
                  <a:lnTo>
                    <a:pt x="736" y="1030"/>
                  </a:lnTo>
                  <a:lnTo>
                    <a:pt x="755" y="1040"/>
                  </a:lnTo>
                  <a:lnTo>
                    <a:pt x="767" y="1044"/>
                  </a:lnTo>
                  <a:lnTo>
                    <a:pt x="779" y="1046"/>
                  </a:lnTo>
                  <a:lnTo>
                    <a:pt x="800" y="1046"/>
                  </a:lnTo>
                  <a:lnTo>
                    <a:pt x="799" y="1048"/>
                  </a:lnTo>
                  <a:lnTo>
                    <a:pt x="879" y="1048"/>
                  </a:lnTo>
                  <a:lnTo>
                    <a:pt x="866" y="1054"/>
                  </a:lnTo>
                  <a:lnTo>
                    <a:pt x="830" y="1064"/>
                  </a:lnTo>
                  <a:lnTo>
                    <a:pt x="791" y="1066"/>
                  </a:lnTo>
                  <a:lnTo>
                    <a:pt x="770" y="1126"/>
                  </a:lnTo>
                  <a:lnTo>
                    <a:pt x="751" y="1196"/>
                  </a:lnTo>
                  <a:lnTo>
                    <a:pt x="733" y="1280"/>
                  </a:lnTo>
                  <a:lnTo>
                    <a:pt x="718" y="1370"/>
                  </a:lnTo>
                  <a:close/>
                  <a:moveTo>
                    <a:pt x="600" y="1348"/>
                  </a:moveTo>
                  <a:lnTo>
                    <a:pt x="580" y="1348"/>
                  </a:lnTo>
                  <a:lnTo>
                    <a:pt x="594" y="1288"/>
                  </a:lnTo>
                  <a:lnTo>
                    <a:pt x="609" y="1214"/>
                  </a:lnTo>
                  <a:lnTo>
                    <a:pt x="623" y="1132"/>
                  </a:lnTo>
                  <a:lnTo>
                    <a:pt x="632" y="1050"/>
                  </a:lnTo>
                  <a:lnTo>
                    <a:pt x="610" y="1048"/>
                  </a:lnTo>
                  <a:lnTo>
                    <a:pt x="591" y="1040"/>
                  </a:lnTo>
                  <a:lnTo>
                    <a:pt x="574" y="1028"/>
                  </a:lnTo>
                  <a:lnTo>
                    <a:pt x="560" y="1010"/>
                  </a:lnTo>
                  <a:lnTo>
                    <a:pt x="543" y="970"/>
                  </a:lnTo>
                  <a:lnTo>
                    <a:pt x="538" y="926"/>
                  </a:lnTo>
                  <a:lnTo>
                    <a:pt x="543" y="886"/>
                  </a:lnTo>
                  <a:lnTo>
                    <a:pt x="559" y="856"/>
                  </a:lnTo>
                  <a:lnTo>
                    <a:pt x="567" y="848"/>
                  </a:lnTo>
                  <a:lnTo>
                    <a:pt x="579" y="844"/>
                  </a:lnTo>
                  <a:lnTo>
                    <a:pt x="595" y="844"/>
                  </a:lnTo>
                  <a:lnTo>
                    <a:pt x="614" y="850"/>
                  </a:lnTo>
                  <a:lnTo>
                    <a:pt x="625" y="862"/>
                  </a:lnTo>
                  <a:lnTo>
                    <a:pt x="583" y="862"/>
                  </a:lnTo>
                  <a:lnTo>
                    <a:pt x="578" y="864"/>
                  </a:lnTo>
                  <a:lnTo>
                    <a:pt x="573" y="868"/>
                  </a:lnTo>
                  <a:lnTo>
                    <a:pt x="561" y="892"/>
                  </a:lnTo>
                  <a:lnTo>
                    <a:pt x="557" y="926"/>
                  </a:lnTo>
                  <a:lnTo>
                    <a:pt x="561" y="964"/>
                  </a:lnTo>
                  <a:lnTo>
                    <a:pt x="576" y="1000"/>
                  </a:lnTo>
                  <a:lnTo>
                    <a:pt x="585" y="1010"/>
                  </a:lnTo>
                  <a:lnTo>
                    <a:pt x="598" y="1022"/>
                  </a:lnTo>
                  <a:lnTo>
                    <a:pt x="614" y="1028"/>
                  </a:lnTo>
                  <a:lnTo>
                    <a:pt x="634" y="1030"/>
                  </a:lnTo>
                  <a:lnTo>
                    <a:pt x="698" y="1030"/>
                  </a:lnTo>
                  <a:lnTo>
                    <a:pt x="688" y="1034"/>
                  </a:lnTo>
                  <a:lnTo>
                    <a:pt x="678" y="1038"/>
                  </a:lnTo>
                  <a:lnTo>
                    <a:pt x="667" y="1042"/>
                  </a:lnTo>
                  <a:lnTo>
                    <a:pt x="657" y="1046"/>
                  </a:lnTo>
                  <a:lnTo>
                    <a:pt x="652" y="1046"/>
                  </a:lnTo>
                  <a:lnTo>
                    <a:pt x="640" y="1144"/>
                  </a:lnTo>
                  <a:lnTo>
                    <a:pt x="625" y="1236"/>
                  </a:lnTo>
                  <a:lnTo>
                    <a:pt x="609" y="1310"/>
                  </a:lnTo>
                  <a:lnTo>
                    <a:pt x="600" y="1348"/>
                  </a:lnTo>
                  <a:close/>
                  <a:moveTo>
                    <a:pt x="751" y="998"/>
                  </a:moveTo>
                  <a:lnTo>
                    <a:pt x="717" y="998"/>
                  </a:lnTo>
                  <a:lnTo>
                    <a:pt x="756" y="972"/>
                  </a:lnTo>
                  <a:lnTo>
                    <a:pt x="784" y="942"/>
                  </a:lnTo>
                  <a:lnTo>
                    <a:pt x="801" y="912"/>
                  </a:lnTo>
                  <a:lnTo>
                    <a:pt x="807" y="884"/>
                  </a:lnTo>
                  <a:lnTo>
                    <a:pt x="807" y="874"/>
                  </a:lnTo>
                  <a:lnTo>
                    <a:pt x="804" y="864"/>
                  </a:lnTo>
                  <a:lnTo>
                    <a:pt x="797" y="854"/>
                  </a:lnTo>
                  <a:lnTo>
                    <a:pt x="786" y="844"/>
                  </a:lnTo>
                  <a:lnTo>
                    <a:pt x="814" y="844"/>
                  </a:lnTo>
                  <a:lnTo>
                    <a:pt x="819" y="850"/>
                  </a:lnTo>
                  <a:lnTo>
                    <a:pt x="825" y="868"/>
                  </a:lnTo>
                  <a:lnTo>
                    <a:pt x="826" y="886"/>
                  </a:lnTo>
                  <a:lnTo>
                    <a:pt x="819" y="918"/>
                  </a:lnTo>
                  <a:lnTo>
                    <a:pt x="800" y="952"/>
                  </a:lnTo>
                  <a:lnTo>
                    <a:pt x="768" y="986"/>
                  </a:lnTo>
                  <a:lnTo>
                    <a:pt x="751" y="998"/>
                  </a:lnTo>
                  <a:close/>
                  <a:moveTo>
                    <a:pt x="1521" y="904"/>
                  </a:moveTo>
                  <a:lnTo>
                    <a:pt x="1337" y="872"/>
                  </a:lnTo>
                  <a:lnTo>
                    <a:pt x="1341" y="852"/>
                  </a:lnTo>
                  <a:lnTo>
                    <a:pt x="1525" y="884"/>
                  </a:lnTo>
                  <a:lnTo>
                    <a:pt x="1521" y="904"/>
                  </a:lnTo>
                  <a:close/>
                  <a:moveTo>
                    <a:pt x="698" y="1030"/>
                  </a:moveTo>
                  <a:lnTo>
                    <a:pt x="634" y="1030"/>
                  </a:lnTo>
                  <a:lnTo>
                    <a:pt x="635" y="982"/>
                  </a:lnTo>
                  <a:lnTo>
                    <a:pt x="636" y="972"/>
                  </a:lnTo>
                  <a:lnTo>
                    <a:pt x="632" y="924"/>
                  </a:lnTo>
                  <a:lnTo>
                    <a:pt x="622" y="888"/>
                  </a:lnTo>
                  <a:lnTo>
                    <a:pt x="605" y="868"/>
                  </a:lnTo>
                  <a:lnTo>
                    <a:pt x="599" y="864"/>
                  </a:lnTo>
                  <a:lnTo>
                    <a:pt x="593" y="862"/>
                  </a:lnTo>
                  <a:lnTo>
                    <a:pt x="625" y="862"/>
                  </a:lnTo>
                  <a:lnTo>
                    <a:pt x="636" y="876"/>
                  </a:lnTo>
                  <a:lnTo>
                    <a:pt x="649" y="916"/>
                  </a:lnTo>
                  <a:lnTo>
                    <a:pt x="654" y="968"/>
                  </a:lnTo>
                  <a:lnTo>
                    <a:pt x="653" y="1026"/>
                  </a:lnTo>
                  <a:lnTo>
                    <a:pt x="708" y="1026"/>
                  </a:lnTo>
                  <a:lnTo>
                    <a:pt x="698" y="1030"/>
                  </a:lnTo>
                  <a:close/>
                  <a:moveTo>
                    <a:pt x="800" y="1046"/>
                  </a:moveTo>
                  <a:lnTo>
                    <a:pt x="779" y="1046"/>
                  </a:lnTo>
                  <a:lnTo>
                    <a:pt x="804" y="994"/>
                  </a:lnTo>
                  <a:lnTo>
                    <a:pt x="830" y="958"/>
                  </a:lnTo>
                  <a:lnTo>
                    <a:pt x="855" y="934"/>
                  </a:lnTo>
                  <a:lnTo>
                    <a:pt x="878" y="924"/>
                  </a:lnTo>
                  <a:lnTo>
                    <a:pt x="892" y="922"/>
                  </a:lnTo>
                  <a:lnTo>
                    <a:pt x="906" y="926"/>
                  </a:lnTo>
                  <a:lnTo>
                    <a:pt x="918" y="934"/>
                  </a:lnTo>
                  <a:lnTo>
                    <a:pt x="925" y="942"/>
                  </a:lnTo>
                  <a:lnTo>
                    <a:pt x="882" y="942"/>
                  </a:lnTo>
                  <a:lnTo>
                    <a:pt x="863" y="952"/>
                  </a:lnTo>
                  <a:lnTo>
                    <a:pt x="842" y="972"/>
                  </a:lnTo>
                  <a:lnTo>
                    <a:pt x="821" y="1004"/>
                  </a:lnTo>
                  <a:lnTo>
                    <a:pt x="800" y="1046"/>
                  </a:lnTo>
                  <a:close/>
                  <a:moveTo>
                    <a:pt x="879" y="1048"/>
                  </a:moveTo>
                  <a:lnTo>
                    <a:pt x="799" y="1048"/>
                  </a:lnTo>
                  <a:lnTo>
                    <a:pt x="831" y="1044"/>
                  </a:lnTo>
                  <a:lnTo>
                    <a:pt x="862" y="1036"/>
                  </a:lnTo>
                  <a:lnTo>
                    <a:pt x="889" y="1022"/>
                  </a:lnTo>
                  <a:lnTo>
                    <a:pt x="909" y="1006"/>
                  </a:lnTo>
                  <a:lnTo>
                    <a:pt x="917" y="992"/>
                  </a:lnTo>
                  <a:lnTo>
                    <a:pt x="920" y="980"/>
                  </a:lnTo>
                  <a:lnTo>
                    <a:pt x="919" y="968"/>
                  </a:lnTo>
                  <a:lnTo>
                    <a:pt x="913" y="956"/>
                  </a:lnTo>
                  <a:lnTo>
                    <a:pt x="906" y="946"/>
                  </a:lnTo>
                  <a:lnTo>
                    <a:pt x="898" y="942"/>
                  </a:lnTo>
                  <a:lnTo>
                    <a:pt x="925" y="942"/>
                  </a:lnTo>
                  <a:lnTo>
                    <a:pt x="929" y="946"/>
                  </a:lnTo>
                  <a:lnTo>
                    <a:pt x="937" y="964"/>
                  </a:lnTo>
                  <a:lnTo>
                    <a:pt x="939" y="982"/>
                  </a:lnTo>
                  <a:lnTo>
                    <a:pt x="934" y="1000"/>
                  </a:lnTo>
                  <a:lnTo>
                    <a:pt x="923" y="1018"/>
                  </a:lnTo>
                  <a:lnTo>
                    <a:pt x="899" y="1038"/>
                  </a:lnTo>
                  <a:lnTo>
                    <a:pt x="879" y="1048"/>
                  </a:lnTo>
                  <a:close/>
                  <a:moveTo>
                    <a:pt x="94" y="1092"/>
                  </a:moveTo>
                  <a:lnTo>
                    <a:pt x="83" y="1076"/>
                  </a:lnTo>
                  <a:lnTo>
                    <a:pt x="240" y="974"/>
                  </a:lnTo>
                  <a:lnTo>
                    <a:pt x="250" y="990"/>
                  </a:lnTo>
                  <a:lnTo>
                    <a:pt x="94" y="1092"/>
                  </a:lnTo>
                  <a:close/>
                  <a:moveTo>
                    <a:pt x="1426" y="1128"/>
                  </a:moveTo>
                  <a:lnTo>
                    <a:pt x="1260" y="1042"/>
                  </a:lnTo>
                  <a:lnTo>
                    <a:pt x="1269" y="1026"/>
                  </a:lnTo>
                  <a:lnTo>
                    <a:pt x="1434" y="1112"/>
                  </a:lnTo>
                  <a:lnTo>
                    <a:pt x="1426" y="1128"/>
                  </a:lnTo>
                  <a:close/>
                  <a:moveTo>
                    <a:pt x="236" y="1282"/>
                  </a:moveTo>
                  <a:lnTo>
                    <a:pt x="222" y="1268"/>
                  </a:lnTo>
                  <a:lnTo>
                    <a:pt x="348" y="1132"/>
                  </a:lnTo>
                  <a:lnTo>
                    <a:pt x="362" y="1144"/>
                  </a:lnTo>
                  <a:lnTo>
                    <a:pt x="236" y="1282"/>
                  </a:lnTo>
                  <a:close/>
                  <a:moveTo>
                    <a:pt x="1256" y="1320"/>
                  </a:moveTo>
                  <a:lnTo>
                    <a:pt x="1150" y="1166"/>
                  </a:lnTo>
                  <a:lnTo>
                    <a:pt x="1166" y="1156"/>
                  </a:lnTo>
                  <a:lnTo>
                    <a:pt x="1272" y="1310"/>
                  </a:lnTo>
                  <a:lnTo>
                    <a:pt x="1256" y="1320"/>
                  </a:lnTo>
                  <a:close/>
                  <a:moveTo>
                    <a:pt x="1052" y="1442"/>
                  </a:moveTo>
                  <a:lnTo>
                    <a:pt x="988" y="1266"/>
                  </a:lnTo>
                  <a:lnTo>
                    <a:pt x="1006" y="1260"/>
                  </a:lnTo>
                  <a:lnTo>
                    <a:pt x="1070" y="1436"/>
                  </a:lnTo>
                  <a:lnTo>
                    <a:pt x="1052" y="1442"/>
                  </a:lnTo>
                  <a:close/>
                  <a:moveTo>
                    <a:pt x="798" y="1450"/>
                  </a:moveTo>
                  <a:lnTo>
                    <a:pt x="472" y="1384"/>
                  </a:lnTo>
                  <a:lnTo>
                    <a:pt x="469" y="1378"/>
                  </a:lnTo>
                  <a:lnTo>
                    <a:pt x="468" y="1372"/>
                  </a:lnTo>
                  <a:lnTo>
                    <a:pt x="469" y="1366"/>
                  </a:lnTo>
                  <a:lnTo>
                    <a:pt x="474" y="1354"/>
                  </a:lnTo>
                  <a:lnTo>
                    <a:pt x="481" y="1346"/>
                  </a:lnTo>
                  <a:lnTo>
                    <a:pt x="492" y="1342"/>
                  </a:lnTo>
                  <a:lnTo>
                    <a:pt x="503" y="1342"/>
                  </a:lnTo>
                  <a:lnTo>
                    <a:pt x="515" y="1344"/>
                  </a:lnTo>
                  <a:lnTo>
                    <a:pt x="558" y="1344"/>
                  </a:lnTo>
                  <a:lnTo>
                    <a:pt x="580" y="1348"/>
                  </a:lnTo>
                  <a:lnTo>
                    <a:pt x="600" y="1348"/>
                  </a:lnTo>
                  <a:lnTo>
                    <a:pt x="599" y="1352"/>
                  </a:lnTo>
                  <a:lnTo>
                    <a:pt x="699" y="1370"/>
                  </a:lnTo>
                  <a:lnTo>
                    <a:pt x="718" y="1370"/>
                  </a:lnTo>
                  <a:lnTo>
                    <a:pt x="718" y="1374"/>
                  </a:lnTo>
                  <a:lnTo>
                    <a:pt x="735" y="1378"/>
                  </a:lnTo>
                  <a:lnTo>
                    <a:pt x="813" y="1378"/>
                  </a:lnTo>
                  <a:lnTo>
                    <a:pt x="797" y="1388"/>
                  </a:lnTo>
                  <a:lnTo>
                    <a:pt x="775" y="1396"/>
                  </a:lnTo>
                  <a:lnTo>
                    <a:pt x="786" y="1398"/>
                  </a:lnTo>
                  <a:lnTo>
                    <a:pt x="797" y="1402"/>
                  </a:lnTo>
                  <a:lnTo>
                    <a:pt x="805" y="1410"/>
                  </a:lnTo>
                  <a:lnTo>
                    <a:pt x="809" y="1420"/>
                  </a:lnTo>
                  <a:lnTo>
                    <a:pt x="809" y="1432"/>
                  </a:lnTo>
                  <a:lnTo>
                    <a:pt x="808" y="1440"/>
                  </a:lnTo>
                  <a:lnTo>
                    <a:pt x="804" y="1446"/>
                  </a:lnTo>
                  <a:lnTo>
                    <a:pt x="798" y="1450"/>
                  </a:lnTo>
                  <a:close/>
                  <a:moveTo>
                    <a:pt x="786" y="1508"/>
                  </a:moveTo>
                  <a:lnTo>
                    <a:pt x="462" y="1444"/>
                  </a:lnTo>
                  <a:lnTo>
                    <a:pt x="458" y="1438"/>
                  </a:lnTo>
                  <a:lnTo>
                    <a:pt x="456" y="1430"/>
                  </a:lnTo>
                  <a:lnTo>
                    <a:pt x="460" y="1414"/>
                  </a:lnTo>
                  <a:lnTo>
                    <a:pt x="465" y="1408"/>
                  </a:lnTo>
                  <a:lnTo>
                    <a:pt x="472" y="1404"/>
                  </a:lnTo>
                  <a:lnTo>
                    <a:pt x="793" y="1466"/>
                  </a:lnTo>
                  <a:lnTo>
                    <a:pt x="797" y="1472"/>
                  </a:lnTo>
                  <a:lnTo>
                    <a:pt x="799" y="1480"/>
                  </a:lnTo>
                  <a:lnTo>
                    <a:pt x="798" y="1490"/>
                  </a:lnTo>
                  <a:lnTo>
                    <a:pt x="796" y="1496"/>
                  </a:lnTo>
                  <a:lnTo>
                    <a:pt x="792" y="1504"/>
                  </a:lnTo>
                  <a:lnTo>
                    <a:pt x="786" y="1508"/>
                  </a:lnTo>
                  <a:close/>
                  <a:moveTo>
                    <a:pt x="775" y="1564"/>
                  </a:moveTo>
                  <a:lnTo>
                    <a:pt x="451" y="1500"/>
                  </a:lnTo>
                  <a:lnTo>
                    <a:pt x="447" y="1494"/>
                  </a:lnTo>
                  <a:lnTo>
                    <a:pt x="445" y="1488"/>
                  </a:lnTo>
                  <a:lnTo>
                    <a:pt x="447" y="1480"/>
                  </a:lnTo>
                  <a:lnTo>
                    <a:pt x="448" y="1472"/>
                  </a:lnTo>
                  <a:lnTo>
                    <a:pt x="453" y="1466"/>
                  </a:lnTo>
                  <a:lnTo>
                    <a:pt x="459" y="1462"/>
                  </a:lnTo>
                  <a:lnTo>
                    <a:pt x="783" y="1526"/>
                  </a:lnTo>
                  <a:lnTo>
                    <a:pt x="786" y="1532"/>
                  </a:lnTo>
                  <a:lnTo>
                    <a:pt x="788" y="1538"/>
                  </a:lnTo>
                  <a:lnTo>
                    <a:pt x="787" y="1546"/>
                  </a:lnTo>
                  <a:lnTo>
                    <a:pt x="785" y="1554"/>
                  </a:lnTo>
                  <a:lnTo>
                    <a:pt x="781" y="1560"/>
                  </a:lnTo>
                  <a:lnTo>
                    <a:pt x="775" y="1564"/>
                  </a:lnTo>
                  <a:close/>
                  <a:moveTo>
                    <a:pt x="638" y="1670"/>
                  </a:moveTo>
                  <a:lnTo>
                    <a:pt x="586" y="1668"/>
                  </a:lnTo>
                  <a:lnTo>
                    <a:pt x="537" y="1650"/>
                  </a:lnTo>
                  <a:lnTo>
                    <a:pt x="500" y="1618"/>
                  </a:lnTo>
                  <a:lnTo>
                    <a:pt x="479" y="1578"/>
                  </a:lnTo>
                  <a:lnTo>
                    <a:pt x="477" y="1534"/>
                  </a:lnTo>
                  <a:lnTo>
                    <a:pt x="479" y="1524"/>
                  </a:lnTo>
                  <a:lnTo>
                    <a:pt x="740" y="1576"/>
                  </a:lnTo>
                  <a:lnTo>
                    <a:pt x="738" y="1584"/>
                  </a:lnTo>
                  <a:lnTo>
                    <a:pt x="719" y="1626"/>
                  </a:lnTo>
                  <a:lnTo>
                    <a:pt x="684" y="1654"/>
                  </a:lnTo>
                  <a:lnTo>
                    <a:pt x="638" y="1670"/>
                  </a:lnTo>
                  <a:close/>
                </a:path>
              </a:pathLst>
            </a:custGeom>
            <a:solidFill>
              <a:srgbClr val="0F0E0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18" name="Picture 9">
              <a:extLst>
                <a:ext uri="{FF2B5EF4-FFF2-40B4-BE49-F238E27FC236}">
                  <a16:creationId xmlns:a16="http://schemas.microsoft.com/office/drawing/2014/main" id="{06E35653-C428-9540-B661-8DB3D4FEC586}"/>
                </a:ext>
              </a:extLst>
            </p:cNvPr>
            <p:cNvPicPr>
              <a:picLocks noChangeAspect="1" noEditPoint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 y="4189"/>
              <a:ext cx="6659" cy="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8">
              <a:extLst>
                <a:ext uri="{FF2B5EF4-FFF2-40B4-BE49-F238E27FC236}">
                  <a16:creationId xmlns:a16="http://schemas.microsoft.com/office/drawing/2014/main" id="{CA2B2F25-07D9-294B-9863-7001251CA1F6}"/>
                </a:ext>
              </a:extLst>
            </p:cNvPr>
            <p:cNvSpPr>
              <a:spLocks noChangeAspect="1" noEditPoints="1" noChangeArrowheads="1" noChangeShapeType="1" noTextEdit="1"/>
            </p:cNvSpPr>
            <p:nvPr/>
          </p:nvSpPr>
          <p:spPr bwMode="auto">
            <a:xfrm>
              <a:off x="5752" y="5755"/>
              <a:ext cx="2696" cy="3661"/>
            </a:xfrm>
            <a:custGeom>
              <a:avLst/>
              <a:gdLst>
                <a:gd name="T0" fmla="+- 0 5910 5753"/>
                <a:gd name="T1" fmla="*/ T0 w 2696"/>
                <a:gd name="T2" fmla="+- 0 9405 5755"/>
                <a:gd name="T3" fmla="*/ 9405 h 3661"/>
                <a:gd name="T4" fmla="+- 0 5840 5753"/>
                <a:gd name="T5" fmla="*/ T4 w 2696"/>
                <a:gd name="T6" fmla="+- 0 9335 5755"/>
                <a:gd name="T7" fmla="*/ 9335 h 3661"/>
                <a:gd name="T8" fmla="+- 0 5840 5753"/>
                <a:gd name="T9" fmla="*/ T8 w 2696"/>
                <a:gd name="T10" fmla="+- 0 9233 5755"/>
                <a:gd name="T11" fmla="*/ 9233 h 3661"/>
                <a:gd name="T12" fmla="+- 0 5910 5753"/>
                <a:gd name="T13" fmla="*/ T12 w 2696"/>
                <a:gd name="T14" fmla="+- 0 9164 5755"/>
                <a:gd name="T15" fmla="*/ 9164 h 3661"/>
                <a:gd name="T16" fmla="+- 0 6012 5753"/>
                <a:gd name="T17" fmla="*/ T16 w 2696"/>
                <a:gd name="T18" fmla="+- 0 9164 5755"/>
                <a:gd name="T19" fmla="*/ 9164 h 3661"/>
                <a:gd name="T20" fmla="+- 0 6081 5753"/>
                <a:gd name="T21" fmla="*/ T20 w 2696"/>
                <a:gd name="T22" fmla="+- 0 9233 5755"/>
                <a:gd name="T23" fmla="*/ 9233 h 3661"/>
                <a:gd name="T24" fmla="+- 0 6081 5753"/>
                <a:gd name="T25" fmla="*/ T24 w 2696"/>
                <a:gd name="T26" fmla="+- 0 9335 5755"/>
                <a:gd name="T27" fmla="*/ 9335 h 3661"/>
                <a:gd name="T28" fmla="+- 0 6012 5753"/>
                <a:gd name="T29" fmla="*/ T28 w 2696"/>
                <a:gd name="T30" fmla="+- 0 9405 5755"/>
                <a:gd name="T31" fmla="*/ 9405 h 3661"/>
                <a:gd name="T32" fmla="+- 0 8216 5753"/>
                <a:gd name="T33" fmla="*/ T32 w 2696"/>
                <a:gd name="T34" fmla="+- 0 6451 5755"/>
                <a:gd name="T35" fmla="*/ 6451 h 3661"/>
                <a:gd name="T36" fmla="+- 0 8156 5753"/>
                <a:gd name="T37" fmla="*/ T36 w 2696"/>
                <a:gd name="T38" fmla="+- 0 6400 5755"/>
                <a:gd name="T39" fmla="*/ 6400 h 3661"/>
                <a:gd name="T40" fmla="+- 0 8164 5753"/>
                <a:gd name="T41" fmla="*/ T40 w 2696"/>
                <a:gd name="T42" fmla="+- 0 6288 5755"/>
                <a:gd name="T43" fmla="*/ 6288 h 3661"/>
                <a:gd name="T44" fmla="+- 0 8234 5753"/>
                <a:gd name="T45" fmla="*/ T44 w 2696"/>
                <a:gd name="T46" fmla="+- 0 6186 5755"/>
                <a:gd name="T47" fmla="*/ 6186 h 3661"/>
                <a:gd name="T48" fmla="+- 0 8329 5753"/>
                <a:gd name="T49" fmla="*/ T48 w 2696"/>
                <a:gd name="T50" fmla="+- 0 6149 5755"/>
                <a:gd name="T51" fmla="*/ 6149 h 3661"/>
                <a:gd name="T52" fmla="+- 0 8389 5753"/>
                <a:gd name="T53" fmla="*/ T52 w 2696"/>
                <a:gd name="T54" fmla="+- 0 6200 5755"/>
                <a:gd name="T55" fmla="*/ 6200 h 3661"/>
                <a:gd name="T56" fmla="+- 0 8381 5753"/>
                <a:gd name="T57" fmla="*/ T56 w 2696"/>
                <a:gd name="T58" fmla="+- 0 6313 5755"/>
                <a:gd name="T59" fmla="*/ 6313 h 3661"/>
                <a:gd name="T60" fmla="+- 0 8311 5753"/>
                <a:gd name="T61" fmla="*/ T60 w 2696"/>
                <a:gd name="T62" fmla="+- 0 6415 5755"/>
                <a:gd name="T63" fmla="*/ 6415 h 3661"/>
                <a:gd name="T64" fmla="+- 0 8216 5753"/>
                <a:gd name="T65" fmla="*/ T64 w 2696"/>
                <a:gd name="T66" fmla="+- 0 6451 5755"/>
                <a:gd name="T67" fmla="*/ 6451 h 3661"/>
                <a:gd name="T68" fmla="+- 0 8233 5753"/>
                <a:gd name="T69" fmla="*/ T68 w 2696"/>
                <a:gd name="T70" fmla="+- 0 6042 5755"/>
                <a:gd name="T71" fmla="*/ 6042 h 3661"/>
                <a:gd name="T72" fmla="+- 0 8204 5753"/>
                <a:gd name="T73" fmla="*/ T72 w 2696"/>
                <a:gd name="T74" fmla="+- 0 5954 5755"/>
                <a:gd name="T75" fmla="*/ 5954 h 3661"/>
                <a:gd name="T76" fmla="+- 0 8246 5753"/>
                <a:gd name="T77" fmla="*/ T76 w 2696"/>
                <a:gd name="T78" fmla="+- 0 5838 5755"/>
                <a:gd name="T79" fmla="*/ 5838 h 3661"/>
                <a:gd name="T80" fmla="+- 0 8336 5753"/>
                <a:gd name="T81" fmla="*/ T80 w 2696"/>
                <a:gd name="T82" fmla="+- 0 5762 5755"/>
                <a:gd name="T83" fmla="*/ 5762 h 3661"/>
                <a:gd name="T84" fmla="+- 0 8419 5753"/>
                <a:gd name="T85" fmla="*/ T84 w 2696"/>
                <a:gd name="T86" fmla="+- 0 5771 5755"/>
                <a:gd name="T87" fmla="*/ 5771 h 3661"/>
                <a:gd name="T88" fmla="+- 0 8448 5753"/>
                <a:gd name="T89" fmla="*/ T88 w 2696"/>
                <a:gd name="T90" fmla="+- 0 5859 5755"/>
                <a:gd name="T91" fmla="*/ 5859 h 3661"/>
                <a:gd name="T92" fmla="+- 0 8405 5753"/>
                <a:gd name="T93" fmla="*/ T92 w 2696"/>
                <a:gd name="T94" fmla="+- 0 5975 5755"/>
                <a:gd name="T95" fmla="*/ 5975 h 3661"/>
                <a:gd name="T96" fmla="+- 0 8316 5753"/>
                <a:gd name="T97" fmla="*/ T96 w 2696"/>
                <a:gd name="T98" fmla="+- 0 6051 5755"/>
                <a:gd name="T99" fmla="*/ 6051 h 3661"/>
                <a:gd name="T100" fmla="+- 0 5884 5753"/>
                <a:gd name="T101" fmla="*/ T100 w 2696"/>
                <a:gd name="T102" fmla="+- 0 8576 5755"/>
                <a:gd name="T103" fmla="*/ 8576 h 3661"/>
                <a:gd name="T104" fmla="+- 0 5791 5753"/>
                <a:gd name="T105" fmla="*/ T104 w 2696"/>
                <a:gd name="T106" fmla="+- 0 8538 5755"/>
                <a:gd name="T107" fmla="*/ 8538 h 3661"/>
                <a:gd name="T108" fmla="+- 0 5753 5753"/>
                <a:gd name="T109" fmla="*/ T108 w 2696"/>
                <a:gd name="T110" fmla="+- 0 8445 5755"/>
                <a:gd name="T111" fmla="*/ 8445 h 3661"/>
                <a:gd name="T112" fmla="+- 0 5791 5753"/>
                <a:gd name="T113" fmla="*/ T112 w 2696"/>
                <a:gd name="T114" fmla="+- 0 8352 5755"/>
                <a:gd name="T115" fmla="*/ 8352 h 3661"/>
                <a:gd name="T116" fmla="+- 0 5884 5753"/>
                <a:gd name="T117" fmla="*/ T116 w 2696"/>
                <a:gd name="T118" fmla="+- 0 8314 5755"/>
                <a:gd name="T119" fmla="*/ 8314 h 3661"/>
                <a:gd name="T120" fmla="+- 0 5977 5753"/>
                <a:gd name="T121" fmla="*/ T120 w 2696"/>
                <a:gd name="T122" fmla="+- 0 8352 5755"/>
                <a:gd name="T123" fmla="*/ 8352 h 3661"/>
                <a:gd name="T124" fmla="+- 0 6015 5753"/>
                <a:gd name="T125" fmla="*/ T124 w 2696"/>
                <a:gd name="T126" fmla="+- 0 8445 5755"/>
                <a:gd name="T127" fmla="*/ 8445 h 3661"/>
                <a:gd name="T128" fmla="+- 0 5977 5753"/>
                <a:gd name="T129" fmla="*/ T128 w 2696"/>
                <a:gd name="T130" fmla="+- 0 8538 5755"/>
                <a:gd name="T131" fmla="*/ 8538 h 3661"/>
                <a:gd name="T132" fmla="+- 0 5884 5753"/>
                <a:gd name="T133" fmla="*/ T132 w 2696"/>
                <a:gd name="T134" fmla="+- 0 8576 5755"/>
                <a:gd name="T135" fmla="*/ 8576 h 36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2696" h="3661">
                  <a:moveTo>
                    <a:pt x="208" y="3661"/>
                  </a:moveTo>
                  <a:lnTo>
                    <a:pt x="157" y="3650"/>
                  </a:lnTo>
                  <a:lnTo>
                    <a:pt x="115" y="3622"/>
                  </a:lnTo>
                  <a:lnTo>
                    <a:pt x="87" y="3580"/>
                  </a:lnTo>
                  <a:lnTo>
                    <a:pt x="77" y="3529"/>
                  </a:lnTo>
                  <a:lnTo>
                    <a:pt x="87" y="3478"/>
                  </a:lnTo>
                  <a:lnTo>
                    <a:pt x="115" y="3437"/>
                  </a:lnTo>
                  <a:lnTo>
                    <a:pt x="157" y="3409"/>
                  </a:lnTo>
                  <a:lnTo>
                    <a:pt x="208" y="3398"/>
                  </a:lnTo>
                  <a:lnTo>
                    <a:pt x="259" y="3409"/>
                  </a:lnTo>
                  <a:lnTo>
                    <a:pt x="300" y="3437"/>
                  </a:lnTo>
                  <a:lnTo>
                    <a:pt x="328" y="3478"/>
                  </a:lnTo>
                  <a:lnTo>
                    <a:pt x="339" y="3529"/>
                  </a:lnTo>
                  <a:lnTo>
                    <a:pt x="328" y="3580"/>
                  </a:lnTo>
                  <a:lnTo>
                    <a:pt x="300" y="3622"/>
                  </a:lnTo>
                  <a:lnTo>
                    <a:pt x="259" y="3650"/>
                  </a:lnTo>
                  <a:lnTo>
                    <a:pt x="208" y="3661"/>
                  </a:lnTo>
                  <a:close/>
                  <a:moveTo>
                    <a:pt x="2463" y="696"/>
                  </a:moveTo>
                  <a:lnTo>
                    <a:pt x="2426" y="681"/>
                  </a:lnTo>
                  <a:lnTo>
                    <a:pt x="2403" y="645"/>
                  </a:lnTo>
                  <a:lnTo>
                    <a:pt x="2397" y="592"/>
                  </a:lnTo>
                  <a:lnTo>
                    <a:pt x="2411" y="533"/>
                  </a:lnTo>
                  <a:lnTo>
                    <a:pt x="2440" y="477"/>
                  </a:lnTo>
                  <a:lnTo>
                    <a:pt x="2481" y="431"/>
                  </a:lnTo>
                  <a:lnTo>
                    <a:pt x="2529" y="401"/>
                  </a:lnTo>
                  <a:lnTo>
                    <a:pt x="2576" y="394"/>
                  </a:lnTo>
                  <a:lnTo>
                    <a:pt x="2613" y="410"/>
                  </a:lnTo>
                  <a:lnTo>
                    <a:pt x="2636" y="445"/>
                  </a:lnTo>
                  <a:lnTo>
                    <a:pt x="2642" y="498"/>
                  </a:lnTo>
                  <a:lnTo>
                    <a:pt x="2628" y="558"/>
                  </a:lnTo>
                  <a:lnTo>
                    <a:pt x="2599" y="614"/>
                  </a:lnTo>
                  <a:lnTo>
                    <a:pt x="2558" y="660"/>
                  </a:lnTo>
                  <a:lnTo>
                    <a:pt x="2510" y="689"/>
                  </a:lnTo>
                  <a:lnTo>
                    <a:pt x="2463" y="696"/>
                  </a:lnTo>
                  <a:close/>
                  <a:moveTo>
                    <a:pt x="2516" y="303"/>
                  </a:moveTo>
                  <a:lnTo>
                    <a:pt x="2480" y="287"/>
                  </a:lnTo>
                  <a:lnTo>
                    <a:pt x="2457" y="251"/>
                  </a:lnTo>
                  <a:lnTo>
                    <a:pt x="2451" y="199"/>
                  </a:lnTo>
                  <a:lnTo>
                    <a:pt x="2464" y="139"/>
                  </a:lnTo>
                  <a:lnTo>
                    <a:pt x="2493" y="83"/>
                  </a:lnTo>
                  <a:lnTo>
                    <a:pt x="2534" y="37"/>
                  </a:lnTo>
                  <a:lnTo>
                    <a:pt x="2583" y="7"/>
                  </a:lnTo>
                  <a:lnTo>
                    <a:pt x="2630" y="0"/>
                  </a:lnTo>
                  <a:lnTo>
                    <a:pt x="2666" y="16"/>
                  </a:lnTo>
                  <a:lnTo>
                    <a:pt x="2689" y="52"/>
                  </a:lnTo>
                  <a:lnTo>
                    <a:pt x="2695" y="104"/>
                  </a:lnTo>
                  <a:lnTo>
                    <a:pt x="2682" y="164"/>
                  </a:lnTo>
                  <a:lnTo>
                    <a:pt x="2652" y="220"/>
                  </a:lnTo>
                  <a:lnTo>
                    <a:pt x="2612" y="266"/>
                  </a:lnTo>
                  <a:lnTo>
                    <a:pt x="2563" y="296"/>
                  </a:lnTo>
                  <a:lnTo>
                    <a:pt x="2516" y="303"/>
                  </a:lnTo>
                  <a:close/>
                  <a:moveTo>
                    <a:pt x="131" y="2821"/>
                  </a:moveTo>
                  <a:lnTo>
                    <a:pt x="80" y="2811"/>
                  </a:lnTo>
                  <a:lnTo>
                    <a:pt x="38" y="2783"/>
                  </a:lnTo>
                  <a:lnTo>
                    <a:pt x="10" y="2741"/>
                  </a:lnTo>
                  <a:lnTo>
                    <a:pt x="0" y="2690"/>
                  </a:lnTo>
                  <a:lnTo>
                    <a:pt x="10" y="2639"/>
                  </a:lnTo>
                  <a:lnTo>
                    <a:pt x="38" y="2597"/>
                  </a:lnTo>
                  <a:lnTo>
                    <a:pt x="80" y="2569"/>
                  </a:lnTo>
                  <a:lnTo>
                    <a:pt x="131" y="2559"/>
                  </a:lnTo>
                  <a:lnTo>
                    <a:pt x="182" y="2569"/>
                  </a:lnTo>
                  <a:lnTo>
                    <a:pt x="224" y="2597"/>
                  </a:lnTo>
                  <a:lnTo>
                    <a:pt x="252" y="2639"/>
                  </a:lnTo>
                  <a:lnTo>
                    <a:pt x="262" y="2690"/>
                  </a:lnTo>
                  <a:lnTo>
                    <a:pt x="252" y="2741"/>
                  </a:lnTo>
                  <a:lnTo>
                    <a:pt x="224" y="2783"/>
                  </a:lnTo>
                  <a:lnTo>
                    <a:pt x="182" y="2811"/>
                  </a:lnTo>
                  <a:lnTo>
                    <a:pt x="131" y="28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20" name="Picture 7">
              <a:extLst>
                <a:ext uri="{FF2B5EF4-FFF2-40B4-BE49-F238E27FC236}">
                  <a16:creationId xmlns:a16="http://schemas.microsoft.com/office/drawing/2014/main" id="{F07BE191-F785-324D-BB83-9959A2836DC3}"/>
                </a:ext>
              </a:extLst>
            </p:cNvPr>
            <p:cNvPicPr>
              <a:picLocks noChangeAspect="1" noEditPoint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16" y="887"/>
              <a:ext cx="2958" cy="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6">
              <a:extLst>
                <a:ext uri="{FF2B5EF4-FFF2-40B4-BE49-F238E27FC236}">
                  <a16:creationId xmlns:a16="http://schemas.microsoft.com/office/drawing/2014/main" id="{61F5A4A9-CE81-DC48-8851-2588B3E7D076}"/>
                </a:ext>
              </a:extLst>
            </p:cNvPr>
            <p:cNvSpPr>
              <a:spLocks noChangeAspect="1" noEditPoints="1" noChangeArrowheads="1" noChangeShapeType="1" noTextEdit="1"/>
            </p:cNvSpPr>
            <p:nvPr/>
          </p:nvSpPr>
          <p:spPr bwMode="auto">
            <a:xfrm>
              <a:off x="7096" y="2661"/>
              <a:ext cx="1327" cy="2838"/>
            </a:xfrm>
            <a:custGeom>
              <a:avLst/>
              <a:gdLst>
                <a:gd name="T0" fmla="+- 0 7866 7096"/>
                <a:gd name="T1" fmla="*/ T0 w 1327"/>
                <a:gd name="T2" fmla="+- 0 5499 2662"/>
                <a:gd name="T3" fmla="*/ 5499 h 2838"/>
                <a:gd name="T4" fmla="+- 0 7672 7096"/>
                <a:gd name="T5" fmla="*/ T4 w 1327"/>
                <a:gd name="T6" fmla="+- 0 5448 2662"/>
                <a:gd name="T7" fmla="*/ 5448 h 2838"/>
                <a:gd name="T8" fmla="+- 0 7549 7096"/>
                <a:gd name="T9" fmla="*/ T8 w 1327"/>
                <a:gd name="T10" fmla="+- 0 5366 2662"/>
                <a:gd name="T11" fmla="*/ 5366 h 2838"/>
                <a:gd name="T12" fmla="+- 0 7506 7096"/>
                <a:gd name="T13" fmla="*/ T12 w 1327"/>
                <a:gd name="T14" fmla="+- 0 5324 2662"/>
                <a:gd name="T15" fmla="*/ 5324 h 2838"/>
                <a:gd name="T16" fmla="+- 0 7470 7096"/>
                <a:gd name="T17" fmla="*/ T16 w 1327"/>
                <a:gd name="T18" fmla="+- 0 5165 2662"/>
                <a:gd name="T19" fmla="*/ 5165 h 2838"/>
                <a:gd name="T20" fmla="+- 0 7429 7096"/>
                <a:gd name="T21" fmla="*/ T20 w 1327"/>
                <a:gd name="T22" fmla="+- 0 5117 2662"/>
                <a:gd name="T23" fmla="*/ 5117 h 2838"/>
                <a:gd name="T24" fmla="+- 0 7337 7096"/>
                <a:gd name="T25" fmla="*/ T24 w 1327"/>
                <a:gd name="T26" fmla="+- 0 5006 2662"/>
                <a:gd name="T27" fmla="*/ 5006 h 2838"/>
                <a:gd name="T28" fmla="+- 0 7240 7096"/>
                <a:gd name="T29" fmla="*/ T28 w 1327"/>
                <a:gd name="T30" fmla="+- 0 4885 2662"/>
                <a:gd name="T31" fmla="*/ 4885 h 2838"/>
                <a:gd name="T32" fmla="+- 0 7183 7096"/>
                <a:gd name="T33" fmla="*/ T32 w 1327"/>
                <a:gd name="T34" fmla="+- 0 4806 2662"/>
                <a:gd name="T35" fmla="*/ 4806 h 2838"/>
                <a:gd name="T36" fmla="+- 0 7161 7096"/>
                <a:gd name="T37" fmla="*/ T36 w 1327"/>
                <a:gd name="T38" fmla="+- 0 4732 2662"/>
                <a:gd name="T39" fmla="*/ 4732 h 2838"/>
                <a:gd name="T40" fmla="+- 0 7146 7096"/>
                <a:gd name="T41" fmla="*/ T40 w 1327"/>
                <a:gd name="T42" fmla="+- 0 4666 2662"/>
                <a:gd name="T43" fmla="*/ 4666 h 2838"/>
                <a:gd name="T44" fmla="+- 0 7131 7096"/>
                <a:gd name="T45" fmla="*/ T44 w 1327"/>
                <a:gd name="T46" fmla="+- 0 4588 2662"/>
                <a:gd name="T47" fmla="*/ 4588 h 2838"/>
                <a:gd name="T48" fmla="+- 0 7116 7096"/>
                <a:gd name="T49" fmla="*/ T48 w 1327"/>
                <a:gd name="T50" fmla="+- 0 4500 2662"/>
                <a:gd name="T51" fmla="*/ 4500 h 2838"/>
                <a:gd name="T52" fmla="+- 0 7105 7096"/>
                <a:gd name="T53" fmla="*/ T52 w 1327"/>
                <a:gd name="T54" fmla="+- 0 4409 2662"/>
                <a:gd name="T55" fmla="*/ 4409 h 2838"/>
                <a:gd name="T56" fmla="+- 0 7098 7096"/>
                <a:gd name="T57" fmla="*/ T56 w 1327"/>
                <a:gd name="T58" fmla="+- 0 4318 2662"/>
                <a:gd name="T59" fmla="*/ 4318 h 2838"/>
                <a:gd name="T60" fmla="+- 0 7096 7096"/>
                <a:gd name="T61" fmla="*/ T60 w 1327"/>
                <a:gd name="T62" fmla="+- 0 4233 2662"/>
                <a:gd name="T63" fmla="*/ 4233 h 2838"/>
                <a:gd name="T64" fmla="+- 0 7103 7096"/>
                <a:gd name="T65" fmla="*/ T64 w 1327"/>
                <a:gd name="T66" fmla="+- 0 4157 2662"/>
                <a:gd name="T67" fmla="*/ 4157 h 2838"/>
                <a:gd name="T68" fmla="+- 0 7118 7096"/>
                <a:gd name="T69" fmla="*/ T68 w 1327"/>
                <a:gd name="T70" fmla="+- 0 4095 2662"/>
                <a:gd name="T71" fmla="*/ 4095 h 2838"/>
                <a:gd name="T72" fmla="+- 0 7145 7096"/>
                <a:gd name="T73" fmla="*/ T72 w 1327"/>
                <a:gd name="T74" fmla="+- 0 4052 2662"/>
                <a:gd name="T75" fmla="*/ 4052 h 2838"/>
                <a:gd name="T76" fmla="+- 0 7183 7096"/>
                <a:gd name="T77" fmla="*/ T76 w 1327"/>
                <a:gd name="T78" fmla="+- 0 4033 2662"/>
                <a:gd name="T79" fmla="*/ 4033 h 2838"/>
                <a:gd name="T80" fmla="+- 0 7335 7096"/>
                <a:gd name="T81" fmla="*/ T80 w 1327"/>
                <a:gd name="T82" fmla="+- 0 3979 2662"/>
                <a:gd name="T83" fmla="*/ 3979 h 2838"/>
                <a:gd name="T84" fmla="+- 0 7491 7096"/>
                <a:gd name="T85" fmla="*/ T84 w 1327"/>
                <a:gd name="T86" fmla="+- 0 3885 2662"/>
                <a:gd name="T87" fmla="*/ 3885 h 2838"/>
                <a:gd name="T88" fmla="+- 0 7613 7096"/>
                <a:gd name="T89" fmla="*/ T88 w 1327"/>
                <a:gd name="T90" fmla="+- 0 3795 2662"/>
                <a:gd name="T91" fmla="*/ 3795 h 2838"/>
                <a:gd name="T92" fmla="+- 0 7662 7096"/>
                <a:gd name="T93" fmla="*/ T92 w 1327"/>
                <a:gd name="T94" fmla="+- 0 3756 2662"/>
                <a:gd name="T95" fmla="*/ 3756 h 2838"/>
                <a:gd name="T96" fmla="+- 0 7754 7096"/>
                <a:gd name="T97" fmla="*/ T96 w 1327"/>
                <a:gd name="T98" fmla="+- 0 3439 2662"/>
                <a:gd name="T99" fmla="*/ 3439 h 2838"/>
                <a:gd name="T100" fmla="+- 0 7824 7096"/>
                <a:gd name="T101" fmla="*/ T100 w 1327"/>
                <a:gd name="T102" fmla="+- 0 3198 2662"/>
                <a:gd name="T103" fmla="*/ 3198 h 2838"/>
                <a:gd name="T104" fmla="+- 0 7872 7096"/>
                <a:gd name="T105" fmla="*/ T104 w 1327"/>
                <a:gd name="T106" fmla="+- 0 3041 2662"/>
                <a:gd name="T107" fmla="*/ 3041 h 2838"/>
                <a:gd name="T108" fmla="+- 0 7896 7096"/>
                <a:gd name="T109" fmla="*/ T108 w 1327"/>
                <a:gd name="T110" fmla="+- 0 2970 2662"/>
                <a:gd name="T111" fmla="*/ 2970 h 2838"/>
                <a:gd name="T112" fmla="+- 0 7925 7096"/>
                <a:gd name="T113" fmla="*/ T112 w 1327"/>
                <a:gd name="T114" fmla="+- 0 2892 2662"/>
                <a:gd name="T115" fmla="*/ 2892 h 2838"/>
                <a:gd name="T116" fmla="+- 0 7964 7096"/>
                <a:gd name="T117" fmla="*/ T116 w 1327"/>
                <a:gd name="T118" fmla="+- 0 2814 2662"/>
                <a:gd name="T119" fmla="*/ 2814 h 2838"/>
                <a:gd name="T120" fmla="+- 0 8016 7096"/>
                <a:gd name="T121" fmla="*/ T120 w 1327"/>
                <a:gd name="T122" fmla="+- 0 2745 2662"/>
                <a:gd name="T123" fmla="*/ 2745 h 2838"/>
                <a:gd name="T124" fmla="+- 0 8085 7096"/>
                <a:gd name="T125" fmla="*/ T124 w 1327"/>
                <a:gd name="T126" fmla="+- 0 2692 2662"/>
                <a:gd name="T127" fmla="*/ 2692 h 2838"/>
                <a:gd name="T128" fmla="+- 0 8174 7096"/>
                <a:gd name="T129" fmla="*/ T128 w 1327"/>
                <a:gd name="T130" fmla="+- 0 2662 2662"/>
                <a:gd name="T131" fmla="*/ 2662 h 2838"/>
                <a:gd name="T132" fmla="+- 0 8239 7096"/>
                <a:gd name="T133" fmla="*/ T132 w 1327"/>
                <a:gd name="T134" fmla="+- 0 2668 2662"/>
                <a:gd name="T135" fmla="*/ 2668 h 2838"/>
                <a:gd name="T136" fmla="+- 0 8272 7096"/>
                <a:gd name="T137" fmla="*/ T136 w 1327"/>
                <a:gd name="T138" fmla="+- 0 2702 2662"/>
                <a:gd name="T139" fmla="*/ 2702 h 2838"/>
                <a:gd name="T140" fmla="+- 0 8264 7096"/>
                <a:gd name="T141" fmla="*/ T140 w 1327"/>
                <a:gd name="T142" fmla="+- 0 2756 2662"/>
                <a:gd name="T143" fmla="*/ 2756 h 2838"/>
                <a:gd name="T144" fmla="+- 0 8198 7096"/>
                <a:gd name="T145" fmla="*/ T144 w 1327"/>
                <a:gd name="T146" fmla="+- 0 2947 2662"/>
                <a:gd name="T147" fmla="*/ 2947 h 2838"/>
                <a:gd name="T148" fmla="+- 0 8091 7096"/>
                <a:gd name="T149" fmla="*/ T148 w 1327"/>
                <a:gd name="T150" fmla="+- 0 3287 2662"/>
                <a:gd name="T151" fmla="*/ 3287 h 2838"/>
                <a:gd name="T152" fmla="+- 0 7993 7096"/>
                <a:gd name="T153" fmla="*/ T152 w 1327"/>
                <a:gd name="T154" fmla="+- 0 3611 2662"/>
                <a:gd name="T155" fmla="*/ 3611 h 2838"/>
                <a:gd name="T156" fmla="+- 0 7949 7096"/>
                <a:gd name="T157" fmla="*/ T156 w 1327"/>
                <a:gd name="T158" fmla="+- 0 3756 2662"/>
                <a:gd name="T159" fmla="*/ 3756 h 2838"/>
                <a:gd name="T160" fmla="+- 0 8038 7096"/>
                <a:gd name="T161" fmla="*/ T160 w 1327"/>
                <a:gd name="T162" fmla="+- 0 3743 2662"/>
                <a:gd name="T163" fmla="*/ 3743 h 2838"/>
                <a:gd name="T164" fmla="+- 0 8091 7096"/>
                <a:gd name="T165" fmla="*/ T164 w 1327"/>
                <a:gd name="T166" fmla="+- 0 3766 2662"/>
                <a:gd name="T167" fmla="*/ 3766 h 2838"/>
                <a:gd name="T168" fmla="+- 0 8118 7096"/>
                <a:gd name="T169" fmla="*/ T168 w 1327"/>
                <a:gd name="T170" fmla="+- 0 3811 2662"/>
                <a:gd name="T171" fmla="*/ 3811 h 2838"/>
                <a:gd name="T172" fmla="+- 0 8128 7096"/>
                <a:gd name="T173" fmla="*/ T172 w 1327"/>
                <a:gd name="T174" fmla="+- 0 3861 2662"/>
                <a:gd name="T175" fmla="*/ 3861 h 2838"/>
                <a:gd name="T176" fmla="+- 0 8142 7096"/>
                <a:gd name="T177" fmla="*/ T176 w 1327"/>
                <a:gd name="T178" fmla="+- 0 3904 2662"/>
                <a:gd name="T179" fmla="*/ 3904 h 2838"/>
                <a:gd name="T180" fmla="+- 0 8172 7096"/>
                <a:gd name="T181" fmla="*/ T180 w 1327"/>
                <a:gd name="T182" fmla="+- 0 3971 2662"/>
                <a:gd name="T183" fmla="*/ 3971 h 2838"/>
                <a:gd name="T184" fmla="+- 0 8213 7096"/>
                <a:gd name="T185" fmla="*/ T184 w 1327"/>
                <a:gd name="T186" fmla="+- 0 4052 2662"/>
                <a:gd name="T187" fmla="*/ 4052 h 2838"/>
                <a:gd name="T188" fmla="+- 0 8259 7096"/>
                <a:gd name="T189" fmla="*/ T188 w 1327"/>
                <a:gd name="T190" fmla="+- 0 4138 2662"/>
                <a:gd name="T191" fmla="*/ 4138 h 2838"/>
                <a:gd name="T192" fmla="+- 0 8305 7096"/>
                <a:gd name="T193" fmla="*/ T192 w 1327"/>
                <a:gd name="T194" fmla="+- 0 4218 2662"/>
                <a:gd name="T195" fmla="*/ 4218 h 2838"/>
                <a:gd name="T196" fmla="+- 0 8344 7096"/>
                <a:gd name="T197" fmla="*/ T196 w 1327"/>
                <a:gd name="T198" fmla="+- 0 4284 2662"/>
                <a:gd name="T199" fmla="*/ 4284 h 2838"/>
                <a:gd name="T200" fmla="+- 0 8372 7096"/>
                <a:gd name="T201" fmla="*/ T200 w 1327"/>
                <a:gd name="T202" fmla="+- 0 4325 2662"/>
                <a:gd name="T203" fmla="*/ 4325 h 2838"/>
                <a:gd name="T204" fmla="+- 0 8394 7096"/>
                <a:gd name="T205" fmla="*/ T204 w 1327"/>
                <a:gd name="T206" fmla="+- 0 4362 2662"/>
                <a:gd name="T207" fmla="*/ 4362 h 2838"/>
                <a:gd name="T208" fmla="+- 0 8413 7096"/>
                <a:gd name="T209" fmla="*/ T208 w 1327"/>
                <a:gd name="T210" fmla="+- 0 4414 2662"/>
                <a:gd name="T211" fmla="*/ 4414 h 2838"/>
                <a:gd name="T212" fmla="+- 0 8423 7096"/>
                <a:gd name="T213" fmla="*/ T212 w 1327"/>
                <a:gd name="T214" fmla="+- 0 4479 2662"/>
                <a:gd name="T215" fmla="*/ 4479 h 2838"/>
                <a:gd name="T216" fmla="+- 0 8420 7096"/>
                <a:gd name="T217" fmla="*/ T216 w 1327"/>
                <a:gd name="T218" fmla="+- 0 4555 2662"/>
                <a:gd name="T219" fmla="*/ 4555 h 2838"/>
                <a:gd name="T220" fmla="+- 0 8398 7096"/>
                <a:gd name="T221" fmla="*/ T220 w 1327"/>
                <a:gd name="T222" fmla="+- 0 4640 2662"/>
                <a:gd name="T223" fmla="*/ 4640 h 2838"/>
                <a:gd name="T224" fmla="+- 0 8354 7096"/>
                <a:gd name="T225" fmla="*/ T224 w 1327"/>
                <a:gd name="T226" fmla="+- 0 4732 2662"/>
                <a:gd name="T227" fmla="*/ 4732 h 2838"/>
                <a:gd name="T228" fmla="+- 0 8269 7096"/>
                <a:gd name="T229" fmla="*/ T228 w 1327"/>
                <a:gd name="T230" fmla="+- 0 4925 2662"/>
                <a:gd name="T231" fmla="*/ 4925 h 2838"/>
                <a:gd name="T232" fmla="+- 0 8194 7096"/>
                <a:gd name="T233" fmla="*/ T232 w 1327"/>
                <a:gd name="T234" fmla="+- 0 5163 2662"/>
                <a:gd name="T235" fmla="*/ 5163 h 2838"/>
                <a:gd name="T236" fmla="+- 0 8141 7096"/>
                <a:gd name="T237" fmla="*/ T236 w 1327"/>
                <a:gd name="T238" fmla="+- 0 5366 2662"/>
                <a:gd name="T239" fmla="*/ 5366 h 2838"/>
                <a:gd name="T240" fmla="+- 0 8121 7096"/>
                <a:gd name="T241" fmla="*/ T240 w 1327"/>
                <a:gd name="T242" fmla="+- 0 5452 2662"/>
                <a:gd name="T243" fmla="*/ 5452 h 2838"/>
                <a:gd name="T244" fmla="+- 0 7866 7096"/>
                <a:gd name="T245" fmla="*/ T244 w 1327"/>
                <a:gd name="T246" fmla="+- 0 5499 2662"/>
                <a:gd name="T247" fmla="*/ 5499 h 2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Lst>
              <a:rect l="0" t="0" r="r" b="b"/>
              <a:pathLst>
                <a:path w="1327" h="2838">
                  <a:moveTo>
                    <a:pt x="770" y="2837"/>
                  </a:moveTo>
                  <a:lnTo>
                    <a:pt x="576" y="2786"/>
                  </a:lnTo>
                  <a:lnTo>
                    <a:pt x="453" y="2704"/>
                  </a:lnTo>
                  <a:lnTo>
                    <a:pt x="410" y="2662"/>
                  </a:lnTo>
                  <a:lnTo>
                    <a:pt x="374" y="2503"/>
                  </a:lnTo>
                  <a:lnTo>
                    <a:pt x="333" y="2455"/>
                  </a:lnTo>
                  <a:lnTo>
                    <a:pt x="241" y="2344"/>
                  </a:lnTo>
                  <a:lnTo>
                    <a:pt x="144" y="2223"/>
                  </a:lnTo>
                  <a:lnTo>
                    <a:pt x="87" y="2144"/>
                  </a:lnTo>
                  <a:lnTo>
                    <a:pt x="65" y="2070"/>
                  </a:lnTo>
                  <a:lnTo>
                    <a:pt x="50" y="2004"/>
                  </a:lnTo>
                  <a:lnTo>
                    <a:pt x="35" y="1926"/>
                  </a:lnTo>
                  <a:lnTo>
                    <a:pt x="20" y="1838"/>
                  </a:lnTo>
                  <a:lnTo>
                    <a:pt x="9" y="1747"/>
                  </a:lnTo>
                  <a:lnTo>
                    <a:pt x="2" y="1656"/>
                  </a:lnTo>
                  <a:lnTo>
                    <a:pt x="0" y="1571"/>
                  </a:lnTo>
                  <a:lnTo>
                    <a:pt x="7" y="1495"/>
                  </a:lnTo>
                  <a:lnTo>
                    <a:pt x="22" y="1433"/>
                  </a:lnTo>
                  <a:lnTo>
                    <a:pt x="49" y="1390"/>
                  </a:lnTo>
                  <a:lnTo>
                    <a:pt x="87" y="1371"/>
                  </a:lnTo>
                  <a:lnTo>
                    <a:pt x="239" y="1317"/>
                  </a:lnTo>
                  <a:lnTo>
                    <a:pt x="395" y="1223"/>
                  </a:lnTo>
                  <a:lnTo>
                    <a:pt x="517" y="1133"/>
                  </a:lnTo>
                  <a:lnTo>
                    <a:pt x="566" y="1094"/>
                  </a:lnTo>
                  <a:lnTo>
                    <a:pt x="658" y="777"/>
                  </a:lnTo>
                  <a:lnTo>
                    <a:pt x="728" y="536"/>
                  </a:lnTo>
                  <a:lnTo>
                    <a:pt x="776" y="379"/>
                  </a:lnTo>
                  <a:lnTo>
                    <a:pt x="800" y="308"/>
                  </a:lnTo>
                  <a:lnTo>
                    <a:pt x="829" y="230"/>
                  </a:lnTo>
                  <a:lnTo>
                    <a:pt x="868" y="152"/>
                  </a:lnTo>
                  <a:lnTo>
                    <a:pt x="920" y="83"/>
                  </a:lnTo>
                  <a:lnTo>
                    <a:pt x="989" y="30"/>
                  </a:lnTo>
                  <a:lnTo>
                    <a:pt x="1078" y="0"/>
                  </a:lnTo>
                  <a:lnTo>
                    <a:pt x="1143" y="6"/>
                  </a:lnTo>
                  <a:lnTo>
                    <a:pt x="1176" y="40"/>
                  </a:lnTo>
                  <a:lnTo>
                    <a:pt x="1168" y="94"/>
                  </a:lnTo>
                  <a:lnTo>
                    <a:pt x="1102" y="285"/>
                  </a:lnTo>
                  <a:lnTo>
                    <a:pt x="995" y="625"/>
                  </a:lnTo>
                  <a:lnTo>
                    <a:pt x="897" y="949"/>
                  </a:lnTo>
                  <a:lnTo>
                    <a:pt x="853" y="1094"/>
                  </a:lnTo>
                  <a:lnTo>
                    <a:pt x="942" y="1081"/>
                  </a:lnTo>
                  <a:lnTo>
                    <a:pt x="995" y="1104"/>
                  </a:lnTo>
                  <a:lnTo>
                    <a:pt x="1022" y="1149"/>
                  </a:lnTo>
                  <a:lnTo>
                    <a:pt x="1032" y="1199"/>
                  </a:lnTo>
                  <a:lnTo>
                    <a:pt x="1046" y="1242"/>
                  </a:lnTo>
                  <a:lnTo>
                    <a:pt x="1076" y="1309"/>
                  </a:lnTo>
                  <a:lnTo>
                    <a:pt x="1117" y="1390"/>
                  </a:lnTo>
                  <a:lnTo>
                    <a:pt x="1163" y="1476"/>
                  </a:lnTo>
                  <a:lnTo>
                    <a:pt x="1209" y="1556"/>
                  </a:lnTo>
                  <a:lnTo>
                    <a:pt x="1248" y="1622"/>
                  </a:lnTo>
                  <a:lnTo>
                    <a:pt x="1276" y="1663"/>
                  </a:lnTo>
                  <a:lnTo>
                    <a:pt x="1298" y="1700"/>
                  </a:lnTo>
                  <a:lnTo>
                    <a:pt x="1317" y="1752"/>
                  </a:lnTo>
                  <a:lnTo>
                    <a:pt x="1327" y="1817"/>
                  </a:lnTo>
                  <a:lnTo>
                    <a:pt x="1324" y="1893"/>
                  </a:lnTo>
                  <a:lnTo>
                    <a:pt x="1302" y="1978"/>
                  </a:lnTo>
                  <a:lnTo>
                    <a:pt x="1258" y="2070"/>
                  </a:lnTo>
                  <a:lnTo>
                    <a:pt x="1173" y="2263"/>
                  </a:lnTo>
                  <a:lnTo>
                    <a:pt x="1098" y="2501"/>
                  </a:lnTo>
                  <a:lnTo>
                    <a:pt x="1045" y="2704"/>
                  </a:lnTo>
                  <a:lnTo>
                    <a:pt x="1025" y="2790"/>
                  </a:lnTo>
                  <a:lnTo>
                    <a:pt x="770" y="2837"/>
                  </a:lnTo>
                  <a:close/>
                </a:path>
              </a:pathLst>
            </a:custGeom>
            <a:solidFill>
              <a:srgbClr val="E9C39E"/>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24" name="AutoShape 5">
              <a:extLst>
                <a:ext uri="{FF2B5EF4-FFF2-40B4-BE49-F238E27FC236}">
                  <a16:creationId xmlns:a16="http://schemas.microsoft.com/office/drawing/2014/main" id="{357639D6-2E78-0C4D-BA9B-3024CD8C9891}"/>
                </a:ext>
              </a:extLst>
            </p:cNvPr>
            <p:cNvSpPr>
              <a:spLocks noChangeAspect="1" noEditPoints="1" noChangeArrowheads="1" noChangeShapeType="1" noTextEdit="1"/>
            </p:cNvSpPr>
            <p:nvPr/>
          </p:nvSpPr>
          <p:spPr bwMode="auto">
            <a:xfrm>
              <a:off x="7341" y="3747"/>
              <a:ext cx="969" cy="1645"/>
            </a:xfrm>
            <a:custGeom>
              <a:avLst/>
              <a:gdLst>
                <a:gd name="T0" fmla="+- 0 7636 7342"/>
                <a:gd name="T1" fmla="*/ T0 w 969"/>
                <a:gd name="T2" fmla="+- 0 4019 3748"/>
                <a:gd name="T3" fmla="*/ 4019 h 1645"/>
                <a:gd name="T4" fmla="+- 0 7670 7342"/>
                <a:gd name="T5" fmla="*/ T4 w 969"/>
                <a:gd name="T6" fmla="+- 0 3995 3748"/>
                <a:gd name="T7" fmla="*/ 3995 h 1645"/>
                <a:gd name="T8" fmla="+- 0 7731 7342"/>
                <a:gd name="T9" fmla="*/ T8 w 969"/>
                <a:gd name="T10" fmla="+- 0 3896 3748"/>
                <a:gd name="T11" fmla="*/ 3896 h 1645"/>
                <a:gd name="T12" fmla="+- 0 7668 7342"/>
                <a:gd name="T13" fmla="*/ T12 w 969"/>
                <a:gd name="T14" fmla="+- 0 3771 3748"/>
                <a:gd name="T15" fmla="*/ 3771 h 1645"/>
                <a:gd name="T16" fmla="+- 0 7706 7342"/>
                <a:gd name="T17" fmla="*/ T16 w 969"/>
                <a:gd name="T18" fmla="+- 0 3779 3748"/>
                <a:gd name="T19" fmla="*/ 3779 h 1645"/>
                <a:gd name="T20" fmla="+- 0 7749 7342"/>
                <a:gd name="T21" fmla="*/ T20 w 969"/>
                <a:gd name="T22" fmla="+- 0 3905 3748"/>
                <a:gd name="T23" fmla="*/ 3905 h 1645"/>
                <a:gd name="T24" fmla="+- 0 7722 7342"/>
                <a:gd name="T25" fmla="*/ T24 w 969"/>
                <a:gd name="T26" fmla="+- 0 3981 3748"/>
                <a:gd name="T27" fmla="*/ 3981 h 1645"/>
                <a:gd name="T28" fmla="+- 0 7733 7342"/>
                <a:gd name="T29" fmla="*/ T28 w 969"/>
                <a:gd name="T30" fmla="+- 0 3947 3748"/>
                <a:gd name="T31" fmla="*/ 3947 h 1645"/>
                <a:gd name="T32" fmla="+- 0 7942 7342"/>
                <a:gd name="T33" fmla="*/ T32 w 969"/>
                <a:gd name="T34" fmla="+- 0 3749 3748"/>
                <a:gd name="T35" fmla="*/ 3749 h 1645"/>
                <a:gd name="T36" fmla="+- 0 7797 7342"/>
                <a:gd name="T37" fmla="*/ T36 w 969"/>
                <a:gd name="T38" fmla="+- 0 3917 3748"/>
                <a:gd name="T39" fmla="*/ 3917 h 1645"/>
                <a:gd name="T40" fmla="+- 0 7707 7342"/>
                <a:gd name="T41" fmla="*/ T40 w 969"/>
                <a:gd name="T42" fmla="+- 0 4341 3748"/>
                <a:gd name="T43" fmla="*/ 4341 h 1645"/>
                <a:gd name="T44" fmla="+- 0 7828 7342"/>
                <a:gd name="T45" fmla="*/ T44 w 969"/>
                <a:gd name="T46" fmla="+- 0 4126 3748"/>
                <a:gd name="T47" fmla="*/ 4126 h 1645"/>
                <a:gd name="T48" fmla="+- 0 8114 7342"/>
                <a:gd name="T49" fmla="*/ T48 w 969"/>
                <a:gd name="T50" fmla="+- 0 3964 3748"/>
                <a:gd name="T51" fmla="*/ 3964 h 1645"/>
                <a:gd name="T52" fmla="+- 0 7882 7342"/>
                <a:gd name="T53" fmla="*/ T52 w 969"/>
                <a:gd name="T54" fmla="+- 0 4115 3748"/>
                <a:gd name="T55" fmla="*/ 4115 h 1645"/>
                <a:gd name="T56" fmla="+- 0 7759 7342"/>
                <a:gd name="T57" fmla="*/ T56 w 969"/>
                <a:gd name="T58" fmla="+- 0 4256 3748"/>
                <a:gd name="T59" fmla="*/ 4256 h 1645"/>
                <a:gd name="T60" fmla="+- 0 7342 7342"/>
                <a:gd name="T61" fmla="*/ T60 w 969"/>
                <a:gd name="T62" fmla="+- 0 4205 3748"/>
                <a:gd name="T63" fmla="*/ 4205 h 1645"/>
                <a:gd name="T64" fmla="+- 0 7620 7342"/>
                <a:gd name="T65" fmla="*/ T64 w 969"/>
                <a:gd name="T66" fmla="+- 0 4045 3748"/>
                <a:gd name="T67" fmla="*/ 4045 h 1645"/>
                <a:gd name="T68" fmla="+- 0 7624 7342"/>
                <a:gd name="T69" fmla="*/ T68 w 969"/>
                <a:gd name="T70" fmla="+- 0 4097 3748"/>
                <a:gd name="T71" fmla="*/ 4097 h 1645"/>
                <a:gd name="T72" fmla="+- 0 7517 7342"/>
                <a:gd name="T73" fmla="*/ T72 w 969"/>
                <a:gd name="T74" fmla="+- 0 4168 3748"/>
                <a:gd name="T75" fmla="*/ 4168 h 1645"/>
                <a:gd name="T76" fmla="+- 0 7433 7342"/>
                <a:gd name="T77" fmla="*/ T76 w 969"/>
                <a:gd name="T78" fmla="+- 0 4208 3748"/>
                <a:gd name="T79" fmla="*/ 4208 h 1645"/>
                <a:gd name="T80" fmla="+- 0 7855 7342"/>
                <a:gd name="T81" fmla="*/ T80 w 969"/>
                <a:gd name="T82" fmla="+- 0 4684 3748"/>
                <a:gd name="T83" fmla="*/ 4684 h 1645"/>
                <a:gd name="T84" fmla="+- 0 7691 7342"/>
                <a:gd name="T85" fmla="*/ T84 w 969"/>
                <a:gd name="T86" fmla="+- 0 4529 3748"/>
                <a:gd name="T87" fmla="*/ 4529 h 1645"/>
                <a:gd name="T88" fmla="+- 0 7620 7342"/>
                <a:gd name="T89" fmla="*/ T88 w 969"/>
                <a:gd name="T90" fmla="+- 0 4441 3748"/>
                <a:gd name="T91" fmla="*/ 4441 h 1645"/>
                <a:gd name="T92" fmla="+- 0 7587 7342"/>
                <a:gd name="T93" fmla="*/ T92 w 969"/>
                <a:gd name="T94" fmla="+- 0 4184 3748"/>
                <a:gd name="T95" fmla="*/ 4184 h 1645"/>
                <a:gd name="T96" fmla="+- 0 7603 7342"/>
                <a:gd name="T97" fmla="*/ T96 w 969"/>
                <a:gd name="T98" fmla="+- 0 4247 3748"/>
                <a:gd name="T99" fmla="*/ 4247 h 1645"/>
                <a:gd name="T100" fmla="+- 0 7649 7342"/>
                <a:gd name="T101" fmla="*/ T100 w 969"/>
                <a:gd name="T102" fmla="+- 0 4445 3748"/>
                <a:gd name="T103" fmla="*/ 4445 h 1645"/>
                <a:gd name="T104" fmla="+- 0 7695 7342"/>
                <a:gd name="T105" fmla="*/ T104 w 969"/>
                <a:gd name="T106" fmla="+- 0 4481 3748"/>
                <a:gd name="T107" fmla="*/ 4481 h 1645"/>
                <a:gd name="T108" fmla="+- 0 7839 7342"/>
                <a:gd name="T109" fmla="*/ T108 w 969"/>
                <a:gd name="T110" fmla="+- 0 4662 3748"/>
                <a:gd name="T111" fmla="*/ 4662 h 1645"/>
                <a:gd name="T112" fmla="+- 0 7858 7342"/>
                <a:gd name="T113" fmla="*/ T112 w 969"/>
                <a:gd name="T114" fmla="+- 0 4662 3748"/>
                <a:gd name="T115" fmla="*/ 4662 h 1645"/>
                <a:gd name="T116" fmla="+- 0 7882 7342"/>
                <a:gd name="T117" fmla="*/ T116 w 969"/>
                <a:gd name="T118" fmla="+- 0 4446 3748"/>
                <a:gd name="T119" fmla="*/ 4446 h 1645"/>
                <a:gd name="T120" fmla="+- 0 7991 7342"/>
                <a:gd name="T121" fmla="*/ T120 w 969"/>
                <a:gd name="T122" fmla="+- 0 4311 3748"/>
                <a:gd name="T123" fmla="*/ 4311 h 1645"/>
                <a:gd name="T124" fmla="+- 0 8231 7342"/>
                <a:gd name="T125" fmla="*/ T124 w 969"/>
                <a:gd name="T126" fmla="+- 0 4214 3748"/>
                <a:gd name="T127" fmla="*/ 4214 h 1645"/>
                <a:gd name="T128" fmla="+- 0 8181 7342"/>
                <a:gd name="T129" fmla="*/ T128 w 969"/>
                <a:gd name="T130" fmla="+- 0 4259 3748"/>
                <a:gd name="T131" fmla="*/ 4259 h 1645"/>
                <a:gd name="T132" fmla="+- 0 7974 7342"/>
                <a:gd name="T133" fmla="*/ T132 w 969"/>
                <a:gd name="T134" fmla="+- 0 4339 3748"/>
                <a:gd name="T135" fmla="*/ 4339 h 1645"/>
                <a:gd name="T136" fmla="+- 0 7880 7342"/>
                <a:gd name="T137" fmla="*/ T136 w 969"/>
                <a:gd name="T138" fmla="+- 0 4532 3748"/>
                <a:gd name="T139" fmla="*/ 4532 h 1645"/>
                <a:gd name="T140" fmla="+- 0 7627 7342"/>
                <a:gd name="T141" fmla="*/ T140 w 969"/>
                <a:gd name="T142" fmla="+- 0 4695 3748"/>
                <a:gd name="T143" fmla="*/ 4695 h 1645"/>
                <a:gd name="T144" fmla="+- 0 7460 7342"/>
                <a:gd name="T145" fmla="*/ T144 w 969"/>
                <a:gd name="T146" fmla="+- 0 4430 3748"/>
                <a:gd name="T147" fmla="*/ 4430 h 1645"/>
                <a:gd name="T148" fmla="+- 0 7457 7342"/>
                <a:gd name="T149" fmla="*/ T148 w 969"/>
                <a:gd name="T150" fmla="+- 0 4348 3748"/>
                <a:gd name="T151" fmla="*/ 4348 h 1645"/>
                <a:gd name="T152" fmla="+- 0 7459 7342"/>
                <a:gd name="T153" fmla="*/ T152 w 969"/>
                <a:gd name="T154" fmla="+- 0 4198 3748"/>
                <a:gd name="T155" fmla="*/ 4198 h 1645"/>
                <a:gd name="T156" fmla="+- 0 7478 7342"/>
                <a:gd name="T157" fmla="*/ T156 w 969"/>
                <a:gd name="T158" fmla="+- 0 4342 3748"/>
                <a:gd name="T159" fmla="*/ 4342 h 1645"/>
                <a:gd name="T160" fmla="+- 0 7568 7342"/>
                <a:gd name="T161" fmla="*/ T160 w 969"/>
                <a:gd name="T162" fmla="+- 0 4534 3748"/>
                <a:gd name="T163" fmla="*/ 4534 h 1645"/>
                <a:gd name="T164" fmla="+- 0 7653 7342"/>
                <a:gd name="T165" fmla="*/ T164 w 969"/>
                <a:gd name="T166" fmla="+- 0 4803 3748"/>
                <a:gd name="T167" fmla="*/ 4803 h 1645"/>
                <a:gd name="T168" fmla="+- 0 7753 7342"/>
                <a:gd name="T169" fmla="*/ T168 w 969"/>
                <a:gd name="T170" fmla="+- 0 5266 3748"/>
                <a:gd name="T171" fmla="*/ 5266 h 1645"/>
                <a:gd name="T172" fmla="+- 0 7753 7342"/>
                <a:gd name="T173" fmla="*/ T172 w 969"/>
                <a:gd name="T174" fmla="+- 0 4886 3748"/>
                <a:gd name="T175" fmla="*/ 4886 h 1645"/>
                <a:gd name="T176" fmla="+- 0 7943 7342"/>
                <a:gd name="T177" fmla="*/ T176 w 969"/>
                <a:gd name="T178" fmla="+- 0 4666 3748"/>
                <a:gd name="T179" fmla="*/ 4666 h 1645"/>
                <a:gd name="T180" fmla="+- 0 8050 7342"/>
                <a:gd name="T181" fmla="*/ T180 w 969"/>
                <a:gd name="T182" fmla="+- 0 4579 3748"/>
                <a:gd name="T183" fmla="*/ 4579 h 1645"/>
                <a:gd name="T184" fmla="+- 0 8310 7342"/>
                <a:gd name="T185" fmla="*/ T184 w 969"/>
                <a:gd name="T186" fmla="+- 0 4505 3748"/>
                <a:gd name="T187" fmla="*/ 4505 h 1645"/>
                <a:gd name="T188" fmla="+- 0 8131 7342"/>
                <a:gd name="T189" fmla="*/ T188 w 969"/>
                <a:gd name="T190" fmla="+- 0 4553 3748"/>
                <a:gd name="T191" fmla="*/ 4553 h 1645"/>
                <a:gd name="T192" fmla="+- 0 8020 7342"/>
                <a:gd name="T193" fmla="*/ T192 w 969"/>
                <a:gd name="T194" fmla="+- 0 4629 3748"/>
                <a:gd name="T195" fmla="*/ 4629 h 1645"/>
                <a:gd name="T196" fmla="+- 0 7856 7342"/>
                <a:gd name="T197" fmla="*/ T196 w 969"/>
                <a:gd name="T198" fmla="+- 0 4773 3748"/>
                <a:gd name="T199" fmla="*/ 4773 h 1645"/>
                <a:gd name="T200" fmla="+- 0 7736 7342"/>
                <a:gd name="T201" fmla="*/ T200 w 969"/>
                <a:gd name="T202" fmla="+- 0 5040 3748"/>
                <a:gd name="T203" fmla="*/ 5040 h 1645"/>
                <a:gd name="T204" fmla="+- 0 7827 7342"/>
                <a:gd name="T205" fmla="*/ T204 w 969"/>
                <a:gd name="T206" fmla="+- 0 5365 3748"/>
                <a:gd name="T207" fmla="*/ 5365 h 16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969" h="1645">
                  <a:moveTo>
                    <a:pt x="305" y="297"/>
                  </a:moveTo>
                  <a:lnTo>
                    <a:pt x="278" y="297"/>
                  </a:lnTo>
                  <a:lnTo>
                    <a:pt x="286" y="283"/>
                  </a:lnTo>
                  <a:lnTo>
                    <a:pt x="294" y="271"/>
                  </a:lnTo>
                  <a:lnTo>
                    <a:pt x="303" y="262"/>
                  </a:lnTo>
                  <a:lnTo>
                    <a:pt x="314" y="255"/>
                  </a:lnTo>
                  <a:lnTo>
                    <a:pt x="320" y="252"/>
                  </a:lnTo>
                  <a:lnTo>
                    <a:pt x="328" y="247"/>
                  </a:lnTo>
                  <a:lnTo>
                    <a:pt x="337" y="241"/>
                  </a:lnTo>
                  <a:lnTo>
                    <a:pt x="363" y="210"/>
                  </a:lnTo>
                  <a:lnTo>
                    <a:pt x="380" y="178"/>
                  </a:lnTo>
                  <a:lnTo>
                    <a:pt x="389" y="148"/>
                  </a:lnTo>
                  <a:lnTo>
                    <a:pt x="389" y="117"/>
                  </a:lnTo>
                  <a:lnTo>
                    <a:pt x="374" y="75"/>
                  </a:lnTo>
                  <a:lnTo>
                    <a:pt x="349" y="43"/>
                  </a:lnTo>
                  <a:lnTo>
                    <a:pt x="326" y="23"/>
                  </a:lnTo>
                  <a:lnTo>
                    <a:pt x="316" y="16"/>
                  </a:lnTo>
                  <a:lnTo>
                    <a:pt x="325" y="0"/>
                  </a:lnTo>
                  <a:lnTo>
                    <a:pt x="338" y="8"/>
                  </a:lnTo>
                  <a:lnTo>
                    <a:pt x="364" y="31"/>
                  </a:lnTo>
                  <a:lnTo>
                    <a:pt x="391" y="67"/>
                  </a:lnTo>
                  <a:lnTo>
                    <a:pt x="408" y="115"/>
                  </a:lnTo>
                  <a:lnTo>
                    <a:pt x="409" y="135"/>
                  </a:lnTo>
                  <a:lnTo>
                    <a:pt x="407" y="157"/>
                  </a:lnTo>
                  <a:lnTo>
                    <a:pt x="401" y="178"/>
                  </a:lnTo>
                  <a:lnTo>
                    <a:pt x="391" y="199"/>
                  </a:lnTo>
                  <a:lnTo>
                    <a:pt x="420" y="199"/>
                  </a:lnTo>
                  <a:lnTo>
                    <a:pt x="380" y="233"/>
                  </a:lnTo>
                  <a:lnTo>
                    <a:pt x="322" y="273"/>
                  </a:lnTo>
                  <a:lnTo>
                    <a:pt x="305" y="297"/>
                  </a:lnTo>
                  <a:close/>
                  <a:moveTo>
                    <a:pt x="420" y="199"/>
                  </a:moveTo>
                  <a:lnTo>
                    <a:pt x="391" y="199"/>
                  </a:lnTo>
                  <a:lnTo>
                    <a:pt x="462" y="136"/>
                  </a:lnTo>
                  <a:lnTo>
                    <a:pt x="529" y="72"/>
                  </a:lnTo>
                  <a:lnTo>
                    <a:pt x="580" y="22"/>
                  </a:lnTo>
                  <a:lnTo>
                    <a:pt x="600" y="1"/>
                  </a:lnTo>
                  <a:lnTo>
                    <a:pt x="614" y="14"/>
                  </a:lnTo>
                  <a:lnTo>
                    <a:pt x="587" y="41"/>
                  </a:lnTo>
                  <a:lnTo>
                    <a:pt x="529" y="99"/>
                  </a:lnTo>
                  <a:lnTo>
                    <a:pt x="455" y="169"/>
                  </a:lnTo>
                  <a:lnTo>
                    <a:pt x="420" y="199"/>
                  </a:lnTo>
                  <a:close/>
                  <a:moveTo>
                    <a:pt x="356" y="719"/>
                  </a:moveTo>
                  <a:lnTo>
                    <a:pt x="336" y="719"/>
                  </a:lnTo>
                  <a:lnTo>
                    <a:pt x="365" y="593"/>
                  </a:lnTo>
                  <a:lnTo>
                    <a:pt x="401" y="496"/>
                  </a:lnTo>
                  <a:lnTo>
                    <a:pt x="433" y="433"/>
                  </a:lnTo>
                  <a:lnTo>
                    <a:pt x="451" y="405"/>
                  </a:lnTo>
                  <a:lnTo>
                    <a:pt x="486" y="378"/>
                  </a:lnTo>
                  <a:lnTo>
                    <a:pt x="557" y="335"/>
                  </a:lnTo>
                  <a:lnTo>
                    <a:pt x="642" y="287"/>
                  </a:lnTo>
                  <a:lnTo>
                    <a:pt x="721" y="244"/>
                  </a:lnTo>
                  <a:lnTo>
                    <a:pt x="772" y="216"/>
                  </a:lnTo>
                  <a:lnTo>
                    <a:pt x="781" y="233"/>
                  </a:lnTo>
                  <a:lnTo>
                    <a:pt x="694" y="280"/>
                  </a:lnTo>
                  <a:lnTo>
                    <a:pt x="611" y="326"/>
                  </a:lnTo>
                  <a:lnTo>
                    <a:pt x="540" y="367"/>
                  </a:lnTo>
                  <a:lnTo>
                    <a:pt x="489" y="398"/>
                  </a:lnTo>
                  <a:lnTo>
                    <a:pt x="466" y="416"/>
                  </a:lnTo>
                  <a:lnTo>
                    <a:pt x="449" y="444"/>
                  </a:lnTo>
                  <a:lnTo>
                    <a:pt x="417" y="508"/>
                  </a:lnTo>
                  <a:lnTo>
                    <a:pt x="381" y="605"/>
                  </a:lnTo>
                  <a:lnTo>
                    <a:pt x="356" y="719"/>
                  </a:lnTo>
                  <a:close/>
                  <a:moveTo>
                    <a:pt x="1" y="476"/>
                  </a:moveTo>
                  <a:lnTo>
                    <a:pt x="0" y="457"/>
                  </a:lnTo>
                  <a:lnTo>
                    <a:pt x="117" y="429"/>
                  </a:lnTo>
                  <a:lnTo>
                    <a:pt x="204" y="375"/>
                  </a:lnTo>
                  <a:lnTo>
                    <a:pt x="259" y="321"/>
                  </a:lnTo>
                  <a:lnTo>
                    <a:pt x="278" y="297"/>
                  </a:lnTo>
                  <a:lnTo>
                    <a:pt x="305" y="297"/>
                  </a:lnTo>
                  <a:lnTo>
                    <a:pt x="289" y="318"/>
                  </a:lnTo>
                  <a:lnTo>
                    <a:pt x="282" y="349"/>
                  </a:lnTo>
                  <a:lnTo>
                    <a:pt x="260" y="349"/>
                  </a:lnTo>
                  <a:lnTo>
                    <a:pt x="237" y="372"/>
                  </a:lnTo>
                  <a:lnTo>
                    <a:pt x="209" y="396"/>
                  </a:lnTo>
                  <a:lnTo>
                    <a:pt x="175" y="420"/>
                  </a:lnTo>
                  <a:lnTo>
                    <a:pt x="136" y="441"/>
                  </a:lnTo>
                  <a:lnTo>
                    <a:pt x="137" y="450"/>
                  </a:lnTo>
                  <a:lnTo>
                    <a:pt x="117" y="450"/>
                  </a:lnTo>
                  <a:lnTo>
                    <a:pt x="91" y="460"/>
                  </a:lnTo>
                  <a:lnTo>
                    <a:pt x="63" y="468"/>
                  </a:lnTo>
                  <a:lnTo>
                    <a:pt x="32" y="473"/>
                  </a:lnTo>
                  <a:lnTo>
                    <a:pt x="1" y="476"/>
                  </a:lnTo>
                  <a:close/>
                  <a:moveTo>
                    <a:pt x="513" y="936"/>
                  </a:moveTo>
                  <a:lnTo>
                    <a:pt x="503" y="935"/>
                  </a:lnTo>
                  <a:lnTo>
                    <a:pt x="430" y="901"/>
                  </a:lnTo>
                  <a:lnTo>
                    <a:pt x="379" y="842"/>
                  </a:lnTo>
                  <a:lnTo>
                    <a:pt x="349" y="781"/>
                  </a:lnTo>
                  <a:lnTo>
                    <a:pt x="335" y="740"/>
                  </a:lnTo>
                  <a:lnTo>
                    <a:pt x="321" y="732"/>
                  </a:lnTo>
                  <a:lnTo>
                    <a:pt x="301" y="717"/>
                  </a:lnTo>
                  <a:lnTo>
                    <a:pt x="278" y="693"/>
                  </a:lnTo>
                  <a:lnTo>
                    <a:pt x="258" y="657"/>
                  </a:lnTo>
                  <a:lnTo>
                    <a:pt x="246" y="605"/>
                  </a:lnTo>
                  <a:lnTo>
                    <a:pt x="241" y="526"/>
                  </a:lnTo>
                  <a:lnTo>
                    <a:pt x="245" y="436"/>
                  </a:lnTo>
                  <a:lnTo>
                    <a:pt x="260" y="349"/>
                  </a:lnTo>
                  <a:lnTo>
                    <a:pt x="282" y="349"/>
                  </a:lnTo>
                  <a:lnTo>
                    <a:pt x="269" y="401"/>
                  </a:lnTo>
                  <a:lnTo>
                    <a:pt x="261" y="499"/>
                  </a:lnTo>
                  <a:lnTo>
                    <a:pt x="263" y="590"/>
                  </a:lnTo>
                  <a:lnTo>
                    <a:pt x="275" y="650"/>
                  </a:lnTo>
                  <a:lnTo>
                    <a:pt x="291" y="677"/>
                  </a:lnTo>
                  <a:lnTo>
                    <a:pt x="307" y="697"/>
                  </a:lnTo>
                  <a:lnTo>
                    <a:pt x="323" y="711"/>
                  </a:lnTo>
                  <a:lnTo>
                    <a:pt x="336" y="719"/>
                  </a:lnTo>
                  <a:lnTo>
                    <a:pt x="356" y="719"/>
                  </a:lnTo>
                  <a:lnTo>
                    <a:pt x="353" y="733"/>
                  </a:lnTo>
                  <a:lnTo>
                    <a:pt x="363" y="765"/>
                  </a:lnTo>
                  <a:lnTo>
                    <a:pt x="389" y="821"/>
                  </a:lnTo>
                  <a:lnTo>
                    <a:pt x="433" y="878"/>
                  </a:lnTo>
                  <a:lnTo>
                    <a:pt x="497" y="914"/>
                  </a:lnTo>
                  <a:lnTo>
                    <a:pt x="516" y="914"/>
                  </a:lnTo>
                  <a:lnTo>
                    <a:pt x="514" y="926"/>
                  </a:lnTo>
                  <a:lnTo>
                    <a:pt x="513" y="936"/>
                  </a:lnTo>
                  <a:close/>
                  <a:moveTo>
                    <a:pt x="516" y="914"/>
                  </a:moveTo>
                  <a:lnTo>
                    <a:pt x="497" y="914"/>
                  </a:lnTo>
                  <a:lnTo>
                    <a:pt x="504" y="860"/>
                  </a:lnTo>
                  <a:lnTo>
                    <a:pt x="519" y="782"/>
                  </a:lnTo>
                  <a:lnTo>
                    <a:pt x="540" y="698"/>
                  </a:lnTo>
                  <a:lnTo>
                    <a:pt x="568" y="626"/>
                  </a:lnTo>
                  <a:lnTo>
                    <a:pt x="603" y="584"/>
                  </a:lnTo>
                  <a:lnTo>
                    <a:pt x="624" y="574"/>
                  </a:lnTo>
                  <a:lnTo>
                    <a:pt x="649" y="563"/>
                  </a:lnTo>
                  <a:lnTo>
                    <a:pt x="678" y="552"/>
                  </a:lnTo>
                  <a:lnTo>
                    <a:pt x="769" y="519"/>
                  </a:lnTo>
                  <a:lnTo>
                    <a:pt x="830" y="494"/>
                  </a:lnTo>
                  <a:lnTo>
                    <a:pt x="889" y="466"/>
                  </a:lnTo>
                  <a:lnTo>
                    <a:pt x="941" y="434"/>
                  </a:lnTo>
                  <a:lnTo>
                    <a:pt x="952" y="449"/>
                  </a:lnTo>
                  <a:lnTo>
                    <a:pt x="899" y="482"/>
                  </a:lnTo>
                  <a:lnTo>
                    <a:pt x="839" y="511"/>
                  </a:lnTo>
                  <a:lnTo>
                    <a:pt x="776" y="536"/>
                  </a:lnTo>
                  <a:lnTo>
                    <a:pt x="685" y="570"/>
                  </a:lnTo>
                  <a:lnTo>
                    <a:pt x="656" y="581"/>
                  </a:lnTo>
                  <a:lnTo>
                    <a:pt x="632" y="591"/>
                  </a:lnTo>
                  <a:lnTo>
                    <a:pt x="612" y="601"/>
                  </a:lnTo>
                  <a:lnTo>
                    <a:pt x="583" y="637"/>
                  </a:lnTo>
                  <a:lnTo>
                    <a:pt x="558" y="704"/>
                  </a:lnTo>
                  <a:lnTo>
                    <a:pt x="538" y="784"/>
                  </a:lnTo>
                  <a:lnTo>
                    <a:pt x="523" y="864"/>
                  </a:lnTo>
                  <a:lnTo>
                    <a:pt x="516" y="914"/>
                  </a:lnTo>
                  <a:close/>
                  <a:moveTo>
                    <a:pt x="311" y="1055"/>
                  </a:moveTo>
                  <a:lnTo>
                    <a:pt x="285" y="947"/>
                  </a:lnTo>
                  <a:lnTo>
                    <a:pt x="244" y="854"/>
                  </a:lnTo>
                  <a:lnTo>
                    <a:pt x="197" y="777"/>
                  </a:lnTo>
                  <a:lnTo>
                    <a:pt x="152" y="719"/>
                  </a:lnTo>
                  <a:lnTo>
                    <a:pt x="118" y="682"/>
                  </a:lnTo>
                  <a:lnTo>
                    <a:pt x="104" y="668"/>
                  </a:lnTo>
                  <a:lnTo>
                    <a:pt x="99" y="664"/>
                  </a:lnTo>
                  <a:lnTo>
                    <a:pt x="101" y="658"/>
                  </a:lnTo>
                  <a:lnTo>
                    <a:pt x="115" y="600"/>
                  </a:lnTo>
                  <a:lnTo>
                    <a:pt x="120" y="541"/>
                  </a:lnTo>
                  <a:lnTo>
                    <a:pt x="120" y="530"/>
                  </a:lnTo>
                  <a:lnTo>
                    <a:pt x="120" y="487"/>
                  </a:lnTo>
                  <a:lnTo>
                    <a:pt x="117" y="450"/>
                  </a:lnTo>
                  <a:lnTo>
                    <a:pt x="137" y="450"/>
                  </a:lnTo>
                  <a:lnTo>
                    <a:pt x="139" y="476"/>
                  </a:lnTo>
                  <a:lnTo>
                    <a:pt x="140" y="530"/>
                  </a:lnTo>
                  <a:lnTo>
                    <a:pt x="136" y="594"/>
                  </a:lnTo>
                  <a:lnTo>
                    <a:pt x="121" y="659"/>
                  </a:lnTo>
                  <a:lnTo>
                    <a:pt x="145" y="682"/>
                  </a:lnTo>
                  <a:lnTo>
                    <a:pt x="182" y="726"/>
                  </a:lnTo>
                  <a:lnTo>
                    <a:pt x="226" y="786"/>
                  </a:lnTo>
                  <a:lnTo>
                    <a:pt x="270" y="862"/>
                  </a:lnTo>
                  <a:lnTo>
                    <a:pt x="307" y="951"/>
                  </a:lnTo>
                  <a:lnTo>
                    <a:pt x="330" y="1052"/>
                  </a:lnTo>
                  <a:lnTo>
                    <a:pt x="311" y="1055"/>
                  </a:lnTo>
                  <a:close/>
                  <a:moveTo>
                    <a:pt x="483" y="1644"/>
                  </a:moveTo>
                  <a:lnTo>
                    <a:pt x="470" y="1629"/>
                  </a:lnTo>
                  <a:lnTo>
                    <a:pt x="443" y="1587"/>
                  </a:lnTo>
                  <a:lnTo>
                    <a:pt x="411" y="1518"/>
                  </a:lnTo>
                  <a:lnTo>
                    <a:pt x="386" y="1420"/>
                  </a:lnTo>
                  <a:lnTo>
                    <a:pt x="375" y="1292"/>
                  </a:lnTo>
                  <a:lnTo>
                    <a:pt x="385" y="1211"/>
                  </a:lnTo>
                  <a:lnTo>
                    <a:pt x="411" y="1138"/>
                  </a:lnTo>
                  <a:lnTo>
                    <a:pt x="450" y="1072"/>
                  </a:lnTo>
                  <a:lnTo>
                    <a:pt x="498" y="1014"/>
                  </a:lnTo>
                  <a:lnTo>
                    <a:pt x="550" y="962"/>
                  </a:lnTo>
                  <a:lnTo>
                    <a:pt x="601" y="918"/>
                  </a:lnTo>
                  <a:lnTo>
                    <a:pt x="666" y="866"/>
                  </a:lnTo>
                  <a:lnTo>
                    <a:pt x="682" y="854"/>
                  </a:lnTo>
                  <a:lnTo>
                    <a:pt x="696" y="842"/>
                  </a:lnTo>
                  <a:lnTo>
                    <a:pt x="708" y="831"/>
                  </a:lnTo>
                  <a:lnTo>
                    <a:pt x="780" y="789"/>
                  </a:lnTo>
                  <a:lnTo>
                    <a:pt x="864" y="766"/>
                  </a:lnTo>
                  <a:lnTo>
                    <a:pt x="935" y="758"/>
                  </a:lnTo>
                  <a:lnTo>
                    <a:pt x="968" y="757"/>
                  </a:lnTo>
                  <a:lnTo>
                    <a:pt x="968" y="776"/>
                  </a:lnTo>
                  <a:lnTo>
                    <a:pt x="939" y="777"/>
                  </a:lnTo>
                  <a:lnTo>
                    <a:pt x="871" y="785"/>
                  </a:lnTo>
                  <a:lnTo>
                    <a:pt x="789" y="805"/>
                  </a:lnTo>
                  <a:lnTo>
                    <a:pt x="721" y="845"/>
                  </a:lnTo>
                  <a:lnTo>
                    <a:pt x="709" y="856"/>
                  </a:lnTo>
                  <a:lnTo>
                    <a:pt x="695" y="868"/>
                  </a:lnTo>
                  <a:lnTo>
                    <a:pt x="678" y="881"/>
                  </a:lnTo>
                  <a:lnTo>
                    <a:pt x="660" y="895"/>
                  </a:lnTo>
                  <a:lnTo>
                    <a:pt x="614" y="932"/>
                  </a:lnTo>
                  <a:lnTo>
                    <a:pt x="564" y="975"/>
                  </a:lnTo>
                  <a:lnTo>
                    <a:pt x="514" y="1025"/>
                  </a:lnTo>
                  <a:lnTo>
                    <a:pt x="467" y="1081"/>
                  </a:lnTo>
                  <a:lnTo>
                    <a:pt x="429" y="1145"/>
                  </a:lnTo>
                  <a:lnTo>
                    <a:pt x="403" y="1215"/>
                  </a:lnTo>
                  <a:lnTo>
                    <a:pt x="394" y="1292"/>
                  </a:lnTo>
                  <a:lnTo>
                    <a:pt x="404" y="1416"/>
                  </a:lnTo>
                  <a:lnTo>
                    <a:pt x="430" y="1511"/>
                  </a:lnTo>
                  <a:lnTo>
                    <a:pt x="460" y="1578"/>
                  </a:lnTo>
                  <a:lnTo>
                    <a:pt x="485" y="1617"/>
                  </a:lnTo>
                  <a:lnTo>
                    <a:pt x="496" y="1631"/>
                  </a:lnTo>
                  <a:lnTo>
                    <a:pt x="483" y="1644"/>
                  </a:lnTo>
                  <a:close/>
                </a:path>
              </a:pathLst>
            </a:custGeom>
            <a:solidFill>
              <a:srgbClr val="0F0E0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25" name="Picture 4">
              <a:extLst>
                <a:ext uri="{FF2B5EF4-FFF2-40B4-BE49-F238E27FC236}">
                  <a16:creationId xmlns:a16="http://schemas.microsoft.com/office/drawing/2014/main" id="{D6A72BDF-806B-0244-8803-BB5EAA642502}"/>
                </a:ext>
              </a:extLst>
            </p:cNvPr>
            <p:cNvPicPr>
              <a:picLocks noChangeAspect="1" noEditPoint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 y="1260"/>
              <a:ext cx="1575"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81008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46DD22-8F51-284C-8F07-E4AAC6E504DE}"/>
              </a:ext>
            </a:extLst>
          </p:cNvPr>
          <p:cNvSpPr>
            <a:spLocks noGrp="1"/>
          </p:cNvSpPr>
          <p:nvPr>
            <p:ph type="title"/>
          </p:nvPr>
        </p:nvSpPr>
        <p:spPr>
          <a:xfrm>
            <a:off x="712915" y="-38100"/>
            <a:ext cx="10515600" cy="1325563"/>
          </a:xfrm>
        </p:spPr>
        <p:txBody>
          <a:bodyPr>
            <a:normAutofit/>
          </a:bodyPr>
          <a:lstStyle/>
          <a:p>
            <a:pPr algn="ctr"/>
            <a:r>
              <a:rPr lang="en-US" sz="6000" b="1" dirty="0">
                <a:solidFill>
                  <a:schemeClr val="accent1"/>
                </a:solidFill>
              </a:rPr>
              <a:t>Dashboard</a:t>
            </a:r>
            <a:endParaRPr lang="ar-SA" sz="6000" b="1" dirty="0">
              <a:solidFill>
                <a:schemeClr val="accent1"/>
              </a:solidFill>
            </a:endParaRPr>
          </a:p>
        </p:txBody>
      </p:sp>
      <p:sp>
        <p:nvSpPr>
          <p:cNvPr id="4" name="Rectangle 1">
            <a:extLst>
              <a:ext uri="{FF2B5EF4-FFF2-40B4-BE49-F238E27FC236}">
                <a16:creationId xmlns:a16="http://schemas.microsoft.com/office/drawing/2014/main" id="{79C5709E-C1F8-434D-AADC-BCE81E62500A}"/>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800" b="0" i="0" u="none" strike="noStrike" cap="none" normalizeH="0" baseline="0" dirty="0">
                <a:ln>
                  <a:noFill/>
                </a:ln>
                <a:solidFill>
                  <a:schemeClr val="tx1"/>
                </a:solidFill>
                <a:effectLst/>
              </a:rPr>
              <a:t> </a:t>
            </a: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Map&#10;&#10;Description automatically generated">
            <a:extLst>
              <a:ext uri="{FF2B5EF4-FFF2-40B4-BE49-F238E27FC236}">
                <a16:creationId xmlns:a16="http://schemas.microsoft.com/office/drawing/2014/main" id="{D72B2CA7-FE6D-41DE-BDB6-F99D116B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0" y="1043436"/>
            <a:ext cx="10265030" cy="5814564"/>
          </a:xfrm>
          <a:prstGeom prst="rect">
            <a:avLst/>
          </a:prstGeom>
        </p:spPr>
      </p:pic>
    </p:spTree>
    <p:extLst>
      <p:ext uri="{BB962C8B-B14F-4D97-AF65-F5344CB8AC3E}">
        <p14:creationId xmlns:p14="http://schemas.microsoft.com/office/powerpoint/2010/main" val="414731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E46DD22-8F51-284C-8F07-E4AAC6E504DE}"/>
              </a:ext>
            </a:extLst>
          </p:cNvPr>
          <p:cNvSpPr>
            <a:spLocks noGrp="1"/>
          </p:cNvSpPr>
          <p:nvPr>
            <p:ph type="title"/>
          </p:nvPr>
        </p:nvSpPr>
        <p:spPr>
          <a:xfrm>
            <a:off x="838199" y="365125"/>
            <a:ext cx="4872487" cy="1618950"/>
          </a:xfrm>
        </p:spPr>
        <p:txBody>
          <a:bodyPr>
            <a:noAutofit/>
          </a:bodyPr>
          <a:lstStyle/>
          <a:p>
            <a:pPr algn="l"/>
            <a:r>
              <a:rPr lang="en-US" sz="5400" b="1" dirty="0">
                <a:solidFill>
                  <a:schemeClr val="accent1"/>
                </a:solidFill>
              </a:rPr>
              <a:t>Thank You For Listening. </a:t>
            </a:r>
          </a:p>
        </p:txBody>
      </p:sp>
      <p:sp>
        <p:nvSpPr>
          <p:cNvPr id="21" name="Rectangle 25">
            <a:extLst>
              <a:ext uri="{FF2B5EF4-FFF2-40B4-BE49-F238E27FC236}">
                <a16:creationId xmlns:a16="http://schemas.microsoft.com/office/drawing/2014/main" id="{136B1511-B7C1-464C-8E96-CC35FE6BAC8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pic>
        <p:nvPicPr>
          <p:cNvPr id="13" name="image67.png">
            <a:extLst>
              <a:ext uri="{FF2B5EF4-FFF2-40B4-BE49-F238E27FC236}">
                <a16:creationId xmlns:a16="http://schemas.microsoft.com/office/drawing/2014/main" id="{2CF6871A-BC4E-B245-A65C-117C9A64E69C}"/>
              </a:ext>
            </a:extLst>
          </p:cNvPr>
          <p:cNvPicPr>
            <a:picLocks noChangeAspect="1"/>
          </p:cNvPicPr>
          <p:nvPr/>
        </p:nvPicPr>
        <p:blipFill>
          <a:blip r:embed="rId2" cstate="print"/>
          <a:stretch>
            <a:fillRect/>
          </a:stretch>
        </p:blipFill>
        <p:spPr>
          <a:xfrm>
            <a:off x="7652487" y="-82533"/>
            <a:ext cx="4133215" cy="4133215"/>
          </a:xfrm>
          <a:prstGeom prst="rect">
            <a:avLst/>
          </a:prstGeom>
        </p:spPr>
      </p:pic>
      <p:sp>
        <p:nvSpPr>
          <p:cNvPr id="3" name="مستطيل 2">
            <a:extLst>
              <a:ext uri="{FF2B5EF4-FFF2-40B4-BE49-F238E27FC236}">
                <a16:creationId xmlns:a16="http://schemas.microsoft.com/office/drawing/2014/main" id="{4584895B-9372-4C45-9B56-09D982D4DB6B}"/>
              </a:ext>
            </a:extLst>
          </p:cNvPr>
          <p:cNvSpPr/>
          <p:nvPr/>
        </p:nvSpPr>
        <p:spPr>
          <a:xfrm>
            <a:off x="7366958" y="4799689"/>
            <a:ext cx="4623759" cy="1446550"/>
          </a:xfrm>
          <a:prstGeom prst="rect">
            <a:avLst/>
          </a:prstGeom>
        </p:spPr>
        <p:txBody>
          <a:bodyPr wrap="square">
            <a:spAutoFit/>
          </a:bodyPr>
          <a:lstStyle/>
          <a:p>
            <a:pPr algn="l" rtl="0"/>
            <a:r>
              <a:rPr lang="en-US" sz="4400" b="1" dirty="0">
                <a:solidFill>
                  <a:schemeClr val="accent1"/>
                </a:solidFill>
                <a:latin typeface="Lucida Sans Unicode" panose="020B0602030504020204" pitchFamily="34" charset="0"/>
                <a:ea typeface="Trebuchet MS" panose="020B0703020202090204" pitchFamily="34" charset="0"/>
                <a:cs typeface="Trebuchet MS" panose="020B0703020202090204" pitchFamily="34" charset="0"/>
              </a:rPr>
              <a:t>Do you have</a:t>
            </a:r>
          </a:p>
          <a:p>
            <a:pPr algn="l" rtl="0"/>
            <a:r>
              <a:rPr lang="en-US" sz="4400" b="1" spc="5" dirty="0">
                <a:solidFill>
                  <a:schemeClr val="accent1"/>
                </a:solidFill>
                <a:latin typeface="Lucida Sans Unicode" panose="020B0602030504020204" pitchFamily="34" charset="0"/>
                <a:ea typeface="Trebuchet MS" panose="020B0703020202090204" pitchFamily="34" charset="0"/>
                <a:cs typeface="Trebuchet MS" panose="020B0703020202090204" pitchFamily="34" charset="0"/>
              </a:rPr>
              <a:t> </a:t>
            </a:r>
            <a:r>
              <a:rPr lang="en-US" sz="4400" b="1" dirty="0">
                <a:solidFill>
                  <a:schemeClr val="accent1"/>
                </a:solidFill>
                <a:latin typeface="Lucida Sans Unicode" panose="020B0602030504020204" pitchFamily="34" charset="0"/>
                <a:ea typeface="Trebuchet MS" panose="020B0703020202090204" pitchFamily="34" charset="0"/>
                <a:cs typeface="Trebuchet MS" panose="020B0703020202090204" pitchFamily="34" charset="0"/>
              </a:rPr>
              <a:t>any</a:t>
            </a:r>
            <a:r>
              <a:rPr lang="en-US" sz="4400" b="1" spc="-690" dirty="0">
                <a:solidFill>
                  <a:schemeClr val="accent1"/>
                </a:solidFill>
                <a:latin typeface="Lucida Sans Unicode" panose="020B0602030504020204" pitchFamily="34" charset="0"/>
                <a:ea typeface="Trebuchet MS" panose="020B0703020202090204" pitchFamily="34" charset="0"/>
                <a:cs typeface="Trebuchet MS" panose="020B0703020202090204" pitchFamily="34" charset="0"/>
              </a:rPr>
              <a:t>  </a:t>
            </a:r>
            <a:r>
              <a:rPr lang="en-US" sz="4400" b="1" dirty="0">
                <a:solidFill>
                  <a:schemeClr val="accent1"/>
                </a:solidFill>
                <a:latin typeface="Lucida Sans Unicode" panose="020B0602030504020204" pitchFamily="34" charset="0"/>
                <a:ea typeface="Trebuchet MS" panose="020B0703020202090204" pitchFamily="34" charset="0"/>
                <a:cs typeface="Trebuchet MS" panose="020B0703020202090204" pitchFamily="34" charset="0"/>
              </a:rPr>
              <a:t>questions ?</a:t>
            </a:r>
            <a:r>
              <a:rPr lang="en-US" sz="4400" b="1" dirty="0">
                <a:solidFill>
                  <a:schemeClr val="accent1"/>
                </a:solidFill>
              </a:rPr>
              <a:t> </a:t>
            </a:r>
            <a:endParaRPr lang="ar-SA" sz="2800" b="1" dirty="0">
              <a:solidFill>
                <a:schemeClr val="accent1"/>
              </a:solidFill>
            </a:endParaRPr>
          </a:p>
        </p:txBody>
      </p:sp>
      <p:pic>
        <p:nvPicPr>
          <p:cNvPr id="15" name="image66.png">
            <a:extLst>
              <a:ext uri="{FF2B5EF4-FFF2-40B4-BE49-F238E27FC236}">
                <a16:creationId xmlns:a16="http://schemas.microsoft.com/office/drawing/2014/main" id="{25E8503C-12EC-7540-BF12-98993BF98EE1}"/>
              </a:ext>
            </a:extLst>
          </p:cNvPr>
          <p:cNvPicPr>
            <a:picLocks noChangeAspect="1"/>
          </p:cNvPicPr>
          <p:nvPr/>
        </p:nvPicPr>
        <p:blipFill>
          <a:blip r:embed="rId3" cstate="print"/>
          <a:stretch>
            <a:fillRect/>
          </a:stretch>
        </p:blipFill>
        <p:spPr>
          <a:xfrm>
            <a:off x="406298" y="2349200"/>
            <a:ext cx="2887424" cy="4508800"/>
          </a:xfrm>
          <a:prstGeom prst="rect">
            <a:avLst/>
          </a:prstGeom>
        </p:spPr>
      </p:pic>
    </p:spTree>
    <p:extLst>
      <p:ext uri="{BB962C8B-B14F-4D97-AF65-F5344CB8AC3E}">
        <p14:creationId xmlns:p14="http://schemas.microsoft.com/office/powerpoint/2010/main" val="385564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7AF7EA-3B92-4E85-BCA9-A0DDFADB7981}"/>
              </a:ext>
            </a:extLst>
          </p:cNvPr>
          <p:cNvSpPr>
            <a:spLocks noGrp="1"/>
          </p:cNvSpPr>
          <p:nvPr>
            <p:ph type="title"/>
          </p:nvPr>
        </p:nvSpPr>
        <p:spPr>
          <a:xfrm>
            <a:off x="119333" y="365125"/>
            <a:ext cx="11234467" cy="4330430"/>
          </a:xfrm>
        </p:spPr>
        <p:txBody>
          <a:bodyPr>
            <a:normAutofit/>
          </a:bodyPr>
          <a:lstStyle/>
          <a:p>
            <a:pPr algn="l"/>
            <a:r>
              <a:rPr lang="ar-SA" sz="5400" b="1" dirty="0">
                <a:solidFill>
                  <a:schemeClr val="accent1"/>
                </a:solidFill>
                <a:latin typeface="Trebuchet MS"/>
                <a:cs typeface="Times New Roman"/>
              </a:rPr>
              <a:t>?</a:t>
            </a:r>
            <a:r>
              <a:rPr lang="ar-SA" sz="5400" b="1" dirty="0" err="1">
                <a:solidFill>
                  <a:schemeClr val="accent1"/>
                </a:solidFill>
                <a:latin typeface="Trebuchet MS"/>
                <a:cs typeface="Times New Roman"/>
              </a:rPr>
              <a:t>Why</a:t>
            </a:r>
            <a:br>
              <a:rPr lang="ar-SA" sz="5400" b="1" dirty="0">
                <a:solidFill>
                  <a:schemeClr val="accent1"/>
                </a:solidFill>
                <a:latin typeface="Trebuchet MS"/>
                <a:cs typeface="Times New Roman"/>
              </a:rPr>
            </a:br>
            <a:br>
              <a:rPr lang="ar-SA" sz="5400" b="1" dirty="0">
                <a:latin typeface="Trebuchet MS"/>
                <a:cs typeface="Times New Roman"/>
              </a:rPr>
            </a:br>
            <a:r>
              <a:rPr lang="ar-SA" dirty="0" err="1">
                <a:latin typeface="Trebuchet MS"/>
                <a:ea typeface="+mj-lt"/>
                <a:cs typeface="+mj-lt"/>
              </a:rPr>
              <a:t>To</a:t>
            </a:r>
            <a:r>
              <a:rPr lang="ar-SA" dirty="0">
                <a:latin typeface="Trebuchet MS"/>
                <a:ea typeface="+mj-lt"/>
                <a:cs typeface="+mj-lt"/>
              </a:rPr>
              <a:t> </a:t>
            </a:r>
            <a:r>
              <a:rPr lang="ar-SA" dirty="0" err="1">
                <a:latin typeface="Trebuchet MS"/>
                <a:ea typeface="+mj-lt"/>
                <a:cs typeface="+mj-lt"/>
              </a:rPr>
              <a:t>apply</a:t>
            </a:r>
            <a:r>
              <a:rPr lang="ar-SA" dirty="0">
                <a:latin typeface="Trebuchet MS"/>
                <a:ea typeface="+mj-lt"/>
                <a:cs typeface="+mj-lt"/>
              </a:rPr>
              <a:t> </a:t>
            </a:r>
            <a:r>
              <a:rPr lang="ar-SA" b="1" dirty="0" err="1">
                <a:latin typeface="Trebuchet MS"/>
                <a:ea typeface="+mj-lt"/>
                <a:cs typeface="+mj-lt"/>
              </a:rPr>
              <a:t>price</a:t>
            </a:r>
            <a:r>
              <a:rPr lang="ar-SA" b="1" dirty="0">
                <a:latin typeface="Trebuchet MS"/>
                <a:ea typeface="+mj-lt"/>
                <a:cs typeface="+mj-lt"/>
              </a:rPr>
              <a:t> </a:t>
            </a:r>
            <a:r>
              <a:rPr lang="ar-SA" b="1" dirty="0" err="1">
                <a:latin typeface="Trebuchet MS"/>
                <a:ea typeface="+mj-lt"/>
                <a:cs typeface="+mj-lt"/>
              </a:rPr>
              <a:t>control</a:t>
            </a:r>
            <a:r>
              <a:rPr lang="ar-SA" b="1" dirty="0">
                <a:latin typeface="Trebuchet MS"/>
                <a:ea typeface="+mj-lt"/>
                <a:cs typeface="+mj-lt"/>
              </a:rPr>
              <a:t> </a:t>
            </a:r>
            <a:r>
              <a:rPr lang="ar-SA" dirty="0" err="1">
                <a:latin typeface="Trebuchet MS"/>
                <a:ea typeface="+mj-lt"/>
                <a:cs typeface="+mj-lt"/>
              </a:rPr>
              <a:t>and</a:t>
            </a:r>
            <a:r>
              <a:rPr lang="ar-SA" dirty="0">
                <a:latin typeface="Trebuchet MS"/>
                <a:ea typeface="+mj-lt"/>
                <a:cs typeface="+mj-lt"/>
              </a:rPr>
              <a:t> </a:t>
            </a:r>
            <a:r>
              <a:rPr lang="ar-SA" dirty="0" err="1">
                <a:latin typeface="Trebuchet MS"/>
                <a:ea typeface="+mj-lt"/>
                <a:cs typeface="+mj-lt"/>
              </a:rPr>
              <a:t>make</a:t>
            </a:r>
            <a:r>
              <a:rPr lang="ar-SA" dirty="0">
                <a:latin typeface="Trebuchet MS"/>
                <a:ea typeface="+mj-lt"/>
                <a:cs typeface="+mj-lt"/>
              </a:rPr>
              <a:t> </a:t>
            </a:r>
            <a:r>
              <a:rPr lang="ar-SA" dirty="0" err="1">
                <a:latin typeface="Trebuchet MS"/>
                <a:ea typeface="+mj-lt"/>
                <a:cs typeface="+mj-lt"/>
              </a:rPr>
              <a:t>them</a:t>
            </a:r>
            <a:r>
              <a:rPr lang="ar-SA" dirty="0">
                <a:latin typeface="Trebuchet MS"/>
                <a:ea typeface="+mj-lt"/>
                <a:cs typeface="+mj-lt"/>
              </a:rPr>
              <a:t> </a:t>
            </a:r>
            <a:r>
              <a:rPr lang="ar-SA" dirty="0" err="1">
                <a:latin typeface="Trebuchet MS"/>
                <a:ea typeface="+mj-lt"/>
                <a:cs typeface="+mj-lt"/>
              </a:rPr>
              <a:t>competitive</a:t>
            </a:r>
            <a:r>
              <a:rPr lang="ar-SA" dirty="0">
                <a:latin typeface="Trebuchet MS"/>
                <a:ea typeface="+mj-lt"/>
                <a:cs typeface="+mj-lt"/>
              </a:rPr>
              <a:t> </a:t>
            </a:r>
            <a:r>
              <a:rPr lang="ar-SA" dirty="0" err="1">
                <a:latin typeface="Trebuchet MS"/>
                <a:ea typeface="+mj-lt"/>
                <a:cs typeface="+mj-lt"/>
              </a:rPr>
              <a:t>with</a:t>
            </a:r>
            <a:r>
              <a:rPr lang="ar-SA" dirty="0">
                <a:latin typeface="Trebuchet MS"/>
                <a:ea typeface="+mj-lt"/>
                <a:cs typeface="+mj-lt"/>
              </a:rPr>
              <a:t> </a:t>
            </a:r>
            <a:r>
              <a:rPr lang="ar-SA" dirty="0" err="1">
                <a:latin typeface="Trebuchet MS"/>
                <a:ea typeface="+mj-lt"/>
                <a:cs typeface="+mj-lt"/>
              </a:rPr>
              <a:t>the</a:t>
            </a:r>
            <a:r>
              <a:rPr lang="ar-SA" dirty="0">
                <a:latin typeface="Trebuchet MS"/>
                <a:ea typeface="+mj-lt"/>
                <a:cs typeface="+mj-lt"/>
              </a:rPr>
              <a:t> </a:t>
            </a:r>
            <a:r>
              <a:rPr lang="ar-SA" dirty="0" err="1">
                <a:latin typeface="Trebuchet MS"/>
                <a:ea typeface="+mj-lt"/>
                <a:cs typeface="+mj-lt"/>
              </a:rPr>
              <a:t>top</a:t>
            </a:r>
            <a:r>
              <a:rPr lang="ar-SA" dirty="0">
                <a:latin typeface="Trebuchet MS"/>
                <a:ea typeface="+mj-lt"/>
                <a:cs typeface="+mj-lt"/>
              </a:rPr>
              <a:t> </a:t>
            </a:r>
            <a:r>
              <a:rPr lang="ar-SA" dirty="0" err="1">
                <a:latin typeface="Trebuchet MS"/>
                <a:ea typeface="+mj-lt"/>
                <a:cs typeface="+mj-lt"/>
              </a:rPr>
              <a:t>countries</a:t>
            </a:r>
            <a:r>
              <a:rPr lang="ar-SA" dirty="0">
                <a:latin typeface="Trebuchet MS"/>
                <a:ea typeface="+mj-lt"/>
                <a:cs typeface="+mj-lt"/>
              </a:rPr>
              <a:t> </a:t>
            </a:r>
            <a:r>
              <a:rPr lang="ar-SA" dirty="0" err="1">
                <a:latin typeface="Trebuchet MS"/>
                <a:ea typeface="+mj-lt"/>
                <a:cs typeface="+mj-lt"/>
              </a:rPr>
              <a:t>attracting</a:t>
            </a:r>
            <a:r>
              <a:rPr lang="ar-SA" dirty="0">
                <a:latin typeface="Trebuchet MS"/>
                <a:ea typeface="+mj-lt"/>
                <a:cs typeface="+mj-lt"/>
              </a:rPr>
              <a:t> </a:t>
            </a:r>
            <a:r>
              <a:rPr lang="ar-SA" dirty="0" err="1">
                <a:latin typeface="Trebuchet MS"/>
                <a:ea typeface="+mj-lt"/>
                <a:cs typeface="+mj-lt"/>
              </a:rPr>
              <a:t>tourists</a:t>
            </a:r>
            <a:r>
              <a:rPr lang="ar-SA" dirty="0">
                <a:latin typeface="Trebuchet MS"/>
                <a:ea typeface="+mj-lt"/>
                <a:cs typeface="+mj-lt"/>
              </a:rPr>
              <a:t> </a:t>
            </a:r>
            <a:r>
              <a:rPr lang="ar-SA" dirty="0" err="1">
                <a:latin typeface="Trebuchet MS"/>
                <a:ea typeface="+mj-lt"/>
                <a:cs typeface="+mj-lt"/>
              </a:rPr>
              <a:t>around</a:t>
            </a:r>
            <a:r>
              <a:rPr lang="ar-SA" dirty="0">
                <a:latin typeface="Trebuchet MS"/>
                <a:ea typeface="+mj-lt"/>
                <a:cs typeface="+mj-lt"/>
              </a:rPr>
              <a:t> </a:t>
            </a:r>
            <a:r>
              <a:rPr lang="ar-SA" dirty="0" err="1">
                <a:latin typeface="Trebuchet MS"/>
                <a:ea typeface="+mj-lt"/>
                <a:cs typeface="+mj-lt"/>
              </a:rPr>
              <a:t>the</a:t>
            </a:r>
            <a:r>
              <a:rPr lang="ar-SA" dirty="0">
                <a:latin typeface="Trebuchet MS"/>
                <a:ea typeface="+mj-lt"/>
                <a:cs typeface="+mj-lt"/>
              </a:rPr>
              <a:t> </a:t>
            </a:r>
            <a:r>
              <a:rPr lang="ar-SA" dirty="0" err="1">
                <a:latin typeface="Trebuchet MS"/>
                <a:ea typeface="+mj-lt"/>
                <a:cs typeface="+mj-lt"/>
              </a:rPr>
              <a:t>world</a:t>
            </a:r>
            <a:endParaRPr lang="ar-SA" sz="5400" dirty="0" err="1">
              <a:latin typeface="Calibri Light"/>
              <a:cs typeface="Calibri Light"/>
            </a:endParaRPr>
          </a:p>
        </p:txBody>
      </p:sp>
      <p:pic>
        <p:nvPicPr>
          <p:cNvPr id="3" name="صورة 3">
            <a:extLst>
              <a:ext uri="{FF2B5EF4-FFF2-40B4-BE49-F238E27FC236}">
                <a16:creationId xmlns:a16="http://schemas.microsoft.com/office/drawing/2014/main" id="{092A2F0C-D931-47EB-A11B-5A2100CBAC80}"/>
              </a:ext>
            </a:extLst>
          </p:cNvPr>
          <p:cNvPicPr>
            <a:picLocks noChangeAspect="1"/>
          </p:cNvPicPr>
          <p:nvPr/>
        </p:nvPicPr>
        <p:blipFill>
          <a:blip r:embed="rId2"/>
          <a:stretch>
            <a:fillRect/>
          </a:stretch>
        </p:blipFill>
        <p:spPr>
          <a:xfrm>
            <a:off x="9687734" y="3595598"/>
            <a:ext cx="2219325" cy="2686050"/>
          </a:xfrm>
          <a:prstGeom prst="rect">
            <a:avLst/>
          </a:prstGeom>
        </p:spPr>
      </p:pic>
    </p:spTree>
    <p:extLst>
      <p:ext uri="{BB962C8B-B14F-4D97-AF65-F5344CB8AC3E}">
        <p14:creationId xmlns:p14="http://schemas.microsoft.com/office/powerpoint/2010/main" val="329476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E80EAF5-3384-41D4-BCFB-FFF4713B3C01}"/>
              </a:ext>
            </a:extLst>
          </p:cNvPr>
          <p:cNvSpPr>
            <a:spLocks noGrp="1"/>
          </p:cNvSpPr>
          <p:nvPr>
            <p:ph type="ctrTitle"/>
          </p:nvPr>
        </p:nvSpPr>
        <p:spPr>
          <a:xfrm>
            <a:off x="158151" y="72816"/>
            <a:ext cx="9144000" cy="3652808"/>
          </a:xfrm>
        </p:spPr>
        <p:txBody>
          <a:bodyPr vert="horz" lIns="91440" tIns="45720" rIns="91440" bIns="45720" rtlCol="1" anchor="t">
            <a:normAutofit fontScale="90000"/>
          </a:bodyPr>
          <a:lstStyle/>
          <a:p>
            <a:pPr algn="l" rtl="0">
              <a:lnSpc>
                <a:spcPct val="100000"/>
              </a:lnSpc>
            </a:pPr>
            <a:r>
              <a:rPr lang="en-US" dirty="0"/>
              <a:t>        </a:t>
            </a:r>
            <a:r>
              <a:rPr lang="en-US" b="1" dirty="0">
                <a:solidFill>
                  <a:srgbClr val="0070C0"/>
                </a:solidFill>
              </a:rPr>
              <a:t>Problem Understanding!</a:t>
            </a:r>
            <a:r>
              <a:rPr lang="en-US" sz="5400" b="1" dirty="0">
                <a:solidFill>
                  <a:srgbClr val="0070C0"/>
                </a:solidFill>
              </a:rPr>
              <a:t> </a:t>
            </a:r>
            <a:br>
              <a:rPr lang="en-US" sz="5400" b="1" dirty="0"/>
            </a:br>
            <a:r>
              <a:rPr lang="en-US" sz="3000" b="1" dirty="0">
                <a:solidFill>
                  <a:srgbClr val="00B0F0"/>
                </a:solidFill>
                <a:ea typeface="+mn-ea"/>
                <a:cs typeface="+mn-cs"/>
              </a:rPr>
              <a:t>OUR OBJECTIVE</a:t>
            </a:r>
            <a:r>
              <a:rPr lang="en-US" sz="3200" b="1" dirty="0">
                <a:solidFill>
                  <a:srgbClr val="00B0F0"/>
                </a:solidFill>
              </a:rPr>
              <a:t>?</a:t>
            </a:r>
            <a:br>
              <a:rPr lang="en-US" dirty="0"/>
            </a:br>
            <a:r>
              <a:rPr lang="en-US" sz="3600" dirty="0"/>
              <a:t>       - Help tourists and gov to know hotel prices in KSA. </a:t>
            </a:r>
            <a:br>
              <a:rPr lang="en-US" sz="3600" dirty="0"/>
            </a:br>
            <a:r>
              <a:rPr lang="en-US" sz="3600" dirty="0"/>
              <a:t>       - Regulate prices and make them competitive. </a:t>
            </a:r>
            <a:br>
              <a:rPr lang="en-US" sz="3600" dirty="0"/>
            </a:br>
            <a:r>
              <a:rPr lang="en-US" sz="3600" dirty="0"/>
              <a:t>       - Provide price predictions for hotels in most cities. </a:t>
            </a:r>
            <a:br>
              <a:rPr lang="en-US" sz="3600" dirty="0"/>
            </a:br>
            <a:r>
              <a:rPr lang="en-US" sz="3600" dirty="0"/>
              <a:t>       -Help the hotels to improve their services </a:t>
            </a:r>
            <a:br>
              <a:rPr lang="en-US" sz="3600" dirty="0"/>
            </a:br>
            <a:r>
              <a:rPr lang="en-US" sz="3600" dirty="0"/>
              <a:t>       - Unstable search results in some cities.</a:t>
            </a:r>
            <a:br>
              <a:rPr lang="en-US" sz="3600" dirty="0"/>
            </a:br>
            <a:r>
              <a:rPr lang="en-US" sz="3600" dirty="0"/>
              <a:t> </a:t>
            </a:r>
            <a:br>
              <a:rPr lang="en-US" sz="3200" dirty="0"/>
            </a:br>
            <a:endParaRPr lang="ar-SA" b="1" dirty="0">
              <a:solidFill>
                <a:srgbClr val="00B0F0"/>
              </a:solidFill>
              <a:cs typeface="Calibri Light"/>
            </a:endParaRPr>
          </a:p>
        </p:txBody>
      </p:sp>
      <p:sp>
        <p:nvSpPr>
          <p:cNvPr id="3" name="عنوان فرعي 2">
            <a:extLst>
              <a:ext uri="{FF2B5EF4-FFF2-40B4-BE49-F238E27FC236}">
                <a16:creationId xmlns:a16="http://schemas.microsoft.com/office/drawing/2014/main" id="{97C45721-4FC0-416C-B689-21BACF19B7D4}"/>
              </a:ext>
            </a:extLst>
          </p:cNvPr>
          <p:cNvSpPr>
            <a:spLocks noGrp="1"/>
          </p:cNvSpPr>
          <p:nvPr>
            <p:ph type="subTitle" idx="1"/>
          </p:nvPr>
        </p:nvSpPr>
        <p:spPr>
          <a:xfrm>
            <a:off x="158151" y="3882552"/>
            <a:ext cx="9144000" cy="2755474"/>
          </a:xfrm>
        </p:spPr>
        <p:txBody>
          <a:bodyPr>
            <a:normAutofit fontScale="92500" lnSpcReduction="10000"/>
          </a:bodyPr>
          <a:lstStyle/>
          <a:p>
            <a:pPr algn="l" rtl="0"/>
            <a:r>
              <a:rPr lang="en-US" sz="2900" b="1" dirty="0">
                <a:solidFill>
                  <a:srgbClr val="00B0F0"/>
                </a:solidFill>
                <a:latin typeface="+mj-lt"/>
              </a:rPr>
              <a:t>Who will benefit from Hotel Booking IN KSA analysis?</a:t>
            </a:r>
            <a:r>
              <a:rPr lang="en-US" sz="2900" dirty="0">
                <a:solidFill>
                  <a:srgbClr val="00B0F0"/>
                </a:solidFill>
                <a:latin typeface="+mj-lt"/>
              </a:rPr>
              <a:t> </a:t>
            </a:r>
          </a:p>
          <a:p>
            <a:pPr algn="l" rtl="0"/>
            <a:r>
              <a:rPr lang="en-US" sz="2900" dirty="0">
                <a:latin typeface="+mj-lt"/>
              </a:rPr>
              <a:t>        - Ministry of Tourism in Saudi Arabia </a:t>
            </a:r>
          </a:p>
          <a:p>
            <a:pPr algn="l" rtl="0"/>
            <a:r>
              <a:rPr lang="en-US" sz="2900" dirty="0">
                <a:latin typeface="+mj-lt"/>
              </a:rPr>
              <a:t>        - </a:t>
            </a:r>
            <a:r>
              <a:rPr lang="en-US" sz="2900" dirty="0" err="1">
                <a:latin typeface="+mj-lt"/>
              </a:rPr>
              <a:t>Booking.com</a:t>
            </a:r>
            <a:r>
              <a:rPr lang="en-US" sz="2900" dirty="0">
                <a:latin typeface="+mj-lt"/>
              </a:rPr>
              <a:t>//</a:t>
            </a:r>
            <a:r>
              <a:rPr lang="en-US" sz="2900" dirty="0" err="1">
                <a:latin typeface="+mj-lt"/>
              </a:rPr>
              <a:t>sa</a:t>
            </a:r>
            <a:endParaRPr lang="en-US" sz="2900" dirty="0">
              <a:latin typeface="+mj-lt"/>
            </a:endParaRPr>
          </a:p>
          <a:p>
            <a:pPr algn="l" rtl="0"/>
            <a:r>
              <a:rPr lang="en-US" sz="2900" dirty="0">
                <a:latin typeface="+mj-lt"/>
              </a:rPr>
              <a:t>        - Hotels Agencies </a:t>
            </a:r>
          </a:p>
          <a:p>
            <a:pPr algn="l" rtl="0"/>
            <a:r>
              <a:rPr lang="en-US" sz="2900" dirty="0">
                <a:latin typeface="+mj-lt"/>
              </a:rPr>
              <a:t>        - Travel Agencies </a:t>
            </a:r>
          </a:p>
          <a:p>
            <a:pPr algn="l" rtl="0"/>
            <a:r>
              <a:rPr lang="en-US" sz="2900" dirty="0">
                <a:latin typeface="+mj-lt"/>
              </a:rPr>
              <a:t>        - Customers</a:t>
            </a:r>
          </a:p>
          <a:p>
            <a:pPr algn="l" rtl="0"/>
            <a:endParaRPr lang="ar-SA" sz="2900" dirty="0">
              <a:solidFill>
                <a:srgbClr val="00B0F0"/>
              </a:solidFill>
              <a:latin typeface="+mj-lt"/>
            </a:endParaRPr>
          </a:p>
        </p:txBody>
      </p:sp>
      <p:pic>
        <p:nvPicPr>
          <p:cNvPr id="4" name="صورة 4">
            <a:extLst>
              <a:ext uri="{FF2B5EF4-FFF2-40B4-BE49-F238E27FC236}">
                <a16:creationId xmlns:a16="http://schemas.microsoft.com/office/drawing/2014/main" id="{DAC4CBDB-4508-4A8B-9A63-6495B933E44B}"/>
              </a:ext>
            </a:extLst>
          </p:cNvPr>
          <p:cNvPicPr>
            <a:picLocks noChangeAspect="1"/>
          </p:cNvPicPr>
          <p:nvPr/>
        </p:nvPicPr>
        <p:blipFill>
          <a:blip r:embed="rId2"/>
          <a:stretch>
            <a:fillRect/>
          </a:stretch>
        </p:blipFill>
        <p:spPr>
          <a:xfrm>
            <a:off x="8232476" y="3956264"/>
            <a:ext cx="3807124" cy="2755474"/>
          </a:xfrm>
          <a:prstGeom prst="rect">
            <a:avLst/>
          </a:prstGeom>
        </p:spPr>
      </p:pic>
      <p:pic>
        <p:nvPicPr>
          <p:cNvPr id="5" name="image15.png">
            <a:extLst>
              <a:ext uri="{FF2B5EF4-FFF2-40B4-BE49-F238E27FC236}">
                <a16:creationId xmlns:a16="http://schemas.microsoft.com/office/drawing/2014/main" id="{75830DED-6D29-E747-95D4-D7CCF8FD4D0D}"/>
              </a:ext>
            </a:extLst>
          </p:cNvPr>
          <p:cNvPicPr>
            <a:picLocks noChangeAspect="1"/>
          </p:cNvPicPr>
          <p:nvPr/>
        </p:nvPicPr>
        <p:blipFill>
          <a:blip r:embed="rId3" cstate="print"/>
          <a:stretch>
            <a:fillRect/>
          </a:stretch>
        </p:blipFill>
        <p:spPr>
          <a:xfrm>
            <a:off x="8028575" y="3882552"/>
            <a:ext cx="723265" cy="522605"/>
          </a:xfrm>
          <a:prstGeom prst="rect">
            <a:avLst/>
          </a:prstGeom>
        </p:spPr>
      </p:pic>
    </p:spTree>
    <p:extLst>
      <p:ext uri="{BB962C8B-B14F-4D97-AF65-F5344CB8AC3E}">
        <p14:creationId xmlns:p14="http://schemas.microsoft.com/office/powerpoint/2010/main" val="368224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4E5F1FF6-D4E4-C44F-9365-177039F2A207}"/>
              </a:ext>
            </a:extLst>
          </p:cNvPr>
          <p:cNvSpPr>
            <a:spLocks noGrp="1"/>
          </p:cNvSpPr>
          <p:nvPr>
            <p:ph type="subTitle" idx="1"/>
          </p:nvPr>
        </p:nvSpPr>
        <p:spPr>
          <a:xfrm>
            <a:off x="0" y="2158669"/>
            <a:ext cx="12137650" cy="1646849"/>
          </a:xfrm>
        </p:spPr>
        <p:txBody>
          <a:bodyPr/>
          <a:lstStyle/>
          <a:p>
            <a:pPr marL="0" indent="0" algn="ctr" defTabSz="914400" rtl="0" eaLnBrk="1" latinLnBrk="0" hangingPunct="1">
              <a:lnSpc>
                <a:spcPct val="90000"/>
              </a:lnSpc>
              <a:spcBef>
                <a:spcPts val="1000"/>
              </a:spcBef>
              <a:buFont typeface="Arial" panose="020B0604020202020204" pitchFamily="34" charset="0"/>
              <a:buNone/>
            </a:pPr>
            <a:endParaRPr lang="ar-SA" dirty="0"/>
          </a:p>
        </p:txBody>
      </p:sp>
      <p:sp>
        <p:nvSpPr>
          <p:cNvPr id="7" name="Rectangle 5">
            <a:extLst>
              <a:ext uri="{FF2B5EF4-FFF2-40B4-BE49-F238E27FC236}">
                <a16:creationId xmlns:a16="http://schemas.microsoft.com/office/drawing/2014/main" id="{1A73478F-D5CF-CC4F-8742-AF05A86182B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28433" tIns="120612" rIns="1810767" bIns="0" numCol="1" anchor="ctr" anchorCtr="0" compatLnSpc="1">
            <a:prstTxWarp prst="textNoShape">
              <a:avLst/>
            </a:prstTxWarp>
            <a:spAutoFit/>
          </a:bodyPr>
          <a:lstStyle/>
          <a:p>
            <a:endParaRPr lang="ar-SA"/>
          </a:p>
        </p:txBody>
      </p:sp>
      <p:pic>
        <p:nvPicPr>
          <p:cNvPr id="2052" name="image17.png">
            <a:extLst>
              <a:ext uri="{FF2B5EF4-FFF2-40B4-BE49-F238E27FC236}">
                <a16:creationId xmlns:a16="http://schemas.microsoft.com/office/drawing/2014/main" id="{BF797FFE-AFEB-1B4B-81CB-91F26A3AA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07075" cy="1838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C9032C34-C9CC-9540-B02E-661089581A10}"/>
              </a:ext>
            </a:extLst>
          </p:cNvPr>
          <p:cNvSpPr>
            <a:spLocks noChangeArrowheads="1"/>
          </p:cNvSpPr>
          <p:nvPr/>
        </p:nvSpPr>
        <p:spPr bwMode="auto">
          <a:xfrm>
            <a:off x="3859306" y="404343"/>
            <a:ext cx="11734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9000" b="0" i="0" u="none" strike="noStrike" cap="none" normalizeH="0" baseline="0" dirty="0" err="1">
                <a:ln>
                  <a:noFill/>
                </a:ln>
                <a:solidFill>
                  <a:srgbClr val="37B5FF"/>
                </a:solidFill>
                <a:effectLst/>
                <a:latin typeface="Trebuchet MS" panose="020B0703020202090204" pitchFamily="34" charset="0"/>
                <a:ea typeface="Lucida Sans Unicode" panose="020B0602030504020204" pitchFamily="34" charset="0"/>
              </a:rPr>
              <a:t>Plan</a:t>
            </a:r>
            <a:r>
              <a:rPr kumimoji="0" lang="ar-SA" altLang="ar-SA" sz="9000" b="0" i="0" u="none" strike="noStrike" cap="none" normalizeH="0" baseline="0" dirty="0">
                <a:ln>
                  <a:noFill/>
                </a:ln>
                <a:solidFill>
                  <a:srgbClr val="37B5FF"/>
                </a:solidFill>
                <a:effectLst/>
                <a:latin typeface="Trebuchet MS" panose="020B0703020202090204" pitchFamily="34" charset="0"/>
                <a:ea typeface="Lucida Sans Unicode" panose="020B0602030504020204" pitchFamily="34" charset="0"/>
              </a:rPr>
              <a:t> </a:t>
            </a:r>
            <a:r>
              <a:rPr lang="en-US" altLang="ar-SA" sz="9000" dirty="0">
                <a:solidFill>
                  <a:srgbClr val="37B5FF"/>
                </a:solidFill>
                <a:latin typeface="Trebuchet MS" panose="020B0703020202090204" pitchFamily="34" charset="0"/>
                <a:ea typeface="Lucida Sans Unicode" panose="020B0602030504020204" pitchFamily="34" charset="0"/>
              </a:rPr>
              <a:t>o</a:t>
            </a:r>
            <a:r>
              <a:rPr kumimoji="0" lang="ar-SA" altLang="ar-SA" sz="9000" b="0" i="0" u="none" strike="noStrike" cap="none" normalizeH="0" baseline="0" dirty="0" err="1">
                <a:ln>
                  <a:noFill/>
                </a:ln>
                <a:solidFill>
                  <a:srgbClr val="37B5FF"/>
                </a:solidFill>
                <a:effectLst/>
                <a:latin typeface="Trebuchet MS" panose="020B0703020202090204" pitchFamily="34" charset="0"/>
                <a:ea typeface="Lucida Sans Unicode" panose="020B0602030504020204" pitchFamily="34" charset="0"/>
              </a:rPr>
              <a:t>f</a:t>
            </a:r>
            <a:r>
              <a:rPr kumimoji="0" lang="ar-SA" altLang="ar-SA" sz="9000" b="0" i="0" u="none" strike="noStrike" cap="none" normalizeH="0" baseline="0" dirty="0">
                <a:ln>
                  <a:noFill/>
                </a:ln>
                <a:solidFill>
                  <a:srgbClr val="37B5FF"/>
                </a:solidFill>
                <a:effectLst/>
                <a:latin typeface="Trebuchet MS" panose="020B0703020202090204" pitchFamily="34" charset="0"/>
                <a:ea typeface="Lucida Sans Unicode" panose="020B0602030504020204" pitchFamily="34" charset="0"/>
              </a:rPr>
              <a:t> </a:t>
            </a:r>
            <a:r>
              <a:rPr kumimoji="0" lang="ar-SA" altLang="ar-SA" sz="9000" b="0" i="0" u="none" strike="noStrike" cap="none" normalizeH="0" baseline="0" dirty="0" err="1">
                <a:ln>
                  <a:noFill/>
                </a:ln>
                <a:solidFill>
                  <a:srgbClr val="37B5FF"/>
                </a:solidFill>
                <a:effectLst/>
                <a:latin typeface="Trebuchet MS" panose="020B0703020202090204" pitchFamily="34" charset="0"/>
                <a:ea typeface="Lucida Sans Unicode" panose="020B0602030504020204" pitchFamily="34" charset="0"/>
              </a:rPr>
              <a:t>attack</a:t>
            </a:r>
            <a:endParaRPr kumimoji="0" lang="ar-SA" altLang="ar-SA" sz="9000" b="0" i="0" u="none" strike="noStrike" cap="none" normalizeH="0" baseline="0" dirty="0">
              <a:ln>
                <a:noFill/>
              </a:ln>
              <a:solidFill>
                <a:schemeClr val="tx1"/>
              </a:solidFill>
              <a:effectLst/>
              <a:ea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grpSp>
        <p:nvGrpSpPr>
          <p:cNvPr id="40" name="Group 105">
            <a:extLst>
              <a:ext uri="{FF2B5EF4-FFF2-40B4-BE49-F238E27FC236}">
                <a16:creationId xmlns:a16="http://schemas.microsoft.com/office/drawing/2014/main" id="{ADF24E53-7EA6-B044-9882-36C948AA44AF}"/>
              </a:ext>
            </a:extLst>
          </p:cNvPr>
          <p:cNvGrpSpPr>
            <a:grpSpLocks noChangeAspect="1"/>
          </p:cNvGrpSpPr>
          <p:nvPr/>
        </p:nvGrpSpPr>
        <p:grpSpPr bwMode="auto">
          <a:xfrm>
            <a:off x="70674" y="2490540"/>
            <a:ext cx="1085850" cy="1095375"/>
            <a:chOff x="766" y="420"/>
            <a:chExt cx="1710" cy="1725"/>
          </a:xfrm>
        </p:grpSpPr>
        <p:sp>
          <p:nvSpPr>
            <p:cNvPr id="41" name="Freeform 107">
              <a:extLst>
                <a:ext uri="{FF2B5EF4-FFF2-40B4-BE49-F238E27FC236}">
                  <a16:creationId xmlns:a16="http://schemas.microsoft.com/office/drawing/2014/main" id="{5B010635-7C0E-7D46-A8FE-369F7917D514}"/>
                </a:ext>
              </a:extLst>
            </p:cNvPr>
            <p:cNvSpPr>
              <a:spLocks noChangeAspect="1" noEditPoints="1" noChangeArrowheads="1" noChangeShapeType="1" noTextEdit="1"/>
            </p:cNvSpPr>
            <p:nvPr/>
          </p:nvSpPr>
          <p:spPr bwMode="auto">
            <a:xfrm>
              <a:off x="766" y="420"/>
              <a:ext cx="1710" cy="1725"/>
            </a:xfrm>
            <a:custGeom>
              <a:avLst/>
              <a:gdLst>
                <a:gd name="T0" fmla="+- 0 1548 766"/>
                <a:gd name="T1" fmla="*/ T0 w 1710"/>
                <a:gd name="T2" fmla="+- 0 2142 421"/>
                <a:gd name="T3" fmla="*/ 2142 h 1725"/>
                <a:gd name="T4" fmla="+- 0 1406 766"/>
                <a:gd name="T5" fmla="*/ T4 w 1710"/>
                <a:gd name="T6" fmla="+- 0 2118 421"/>
                <a:gd name="T7" fmla="*/ 2118 h 1725"/>
                <a:gd name="T8" fmla="+- 0 1272 766"/>
                <a:gd name="T9" fmla="*/ T8 w 1710"/>
                <a:gd name="T10" fmla="+- 0 2071 421"/>
                <a:gd name="T11" fmla="*/ 2071 h 1725"/>
                <a:gd name="T12" fmla="+- 0 1151 766"/>
                <a:gd name="T13" fmla="*/ T12 w 1710"/>
                <a:gd name="T14" fmla="+- 0 2003 421"/>
                <a:gd name="T15" fmla="*/ 2003 h 1725"/>
                <a:gd name="T16" fmla="+- 0 1042 766"/>
                <a:gd name="T17" fmla="*/ T16 w 1710"/>
                <a:gd name="T18" fmla="+- 0 1917 421"/>
                <a:gd name="T19" fmla="*/ 1917 h 1725"/>
                <a:gd name="T20" fmla="+- 0 948 766"/>
                <a:gd name="T21" fmla="*/ T20 w 1710"/>
                <a:gd name="T22" fmla="+- 0 1815 421"/>
                <a:gd name="T23" fmla="*/ 1815 h 1725"/>
                <a:gd name="T24" fmla="+- 0 872 766"/>
                <a:gd name="T25" fmla="*/ T24 w 1710"/>
                <a:gd name="T26" fmla="+- 0 1698 421"/>
                <a:gd name="T27" fmla="*/ 1698 h 1725"/>
                <a:gd name="T28" fmla="+- 0 815 766"/>
                <a:gd name="T29" fmla="*/ T28 w 1710"/>
                <a:gd name="T30" fmla="+- 0 1569 421"/>
                <a:gd name="T31" fmla="*/ 1569 h 1725"/>
                <a:gd name="T32" fmla="+- 0 779 766"/>
                <a:gd name="T33" fmla="*/ T32 w 1710"/>
                <a:gd name="T34" fmla="+- 0 1430 421"/>
                <a:gd name="T35" fmla="*/ 1430 h 1725"/>
                <a:gd name="T36" fmla="+- 0 766 766"/>
                <a:gd name="T37" fmla="*/ T36 w 1710"/>
                <a:gd name="T38" fmla="+- 0 1283 421"/>
                <a:gd name="T39" fmla="*/ 1283 h 1725"/>
                <a:gd name="T40" fmla="+- 0 779 766"/>
                <a:gd name="T41" fmla="*/ T40 w 1710"/>
                <a:gd name="T42" fmla="+- 0 1136 421"/>
                <a:gd name="T43" fmla="*/ 1136 h 1725"/>
                <a:gd name="T44" fmla="+- 0 815 766"/>
                <a:gd name="T45" fmla="*/ T44 w 1710"/>
                <a:gd name="T46" fmla="+- 0 997 421"/>
                <a:gd name="T47" fmla="*/ 997 h 1725"/>
                <a:gd name="T48" fmla="+- 0 872 766"/>
                <a:gd name="T49" fmla="*/ T48 w 1710"/>
                <a:gd name="T50" fmla="+- 0 868 421"/>
                <a:gd name="T51" fmla="*/ 868 h 1725"/>
                <a:gd name="T52" fmla="+- 0 948 766"/>
                <a:gd name="T53" fmla="*/ T52 w 1710"/>
                <a:gd name="T54" fmla="+- 0 751 421"/>
                <a:gd name="T55" fmla="*/ 751 h 1725"/>
                <a:gd name="T56" fmla="+- 0 1042 766"/>
                <a:gd name="T57" fmla="*/ T56 w 1710"/>
                <a:gd name="T58" fmla="+- 0 649 421"/>
                <a:gd name="T59" fmla="*/ 649 h 1725"/>
                <a:gd name="T60" fmla="+- 0 1151 766"/>
                <a:gd name="T61" fmla="*/ T60 w 1710"/>
                <a:gd name="T62" fmla="+- 0 563 421"/>
                <a:gd name="T63" fmla="*/ 563 h 1725"/>
                <a:gd name="T64" fmla="+- 0 1272 766"/>
                <a:gd name="T65" fmla="*/ T64 w 1710"/>
                <a:gd name="T66" fmla="+- 0 495 421"/>
                <a:gd name="T67" fmla="*/ 495 h 1725"/>
                <a:gd name="T68" fmla="+- 0 1406 766"/>
                <a:gd name="T69" fmla="*/ T68 w 1710"/>
                <a:gd name="T70" fmla="+- 0 448 421"/>
                <a:gd name="T71" fmla="*/ 448 h 1725"/>
                <a:gd name="T72" fmla="+- 0 1548 766"/>
                <a:gd name="T73" fmla="*/ T72 w 1710"/>
                <a:gd name="T74" fmla="+- 0 424 421"/>
                <a:gd name="T75" fmla="*/ 424 h 1725"/>
                <a:gd name="T76" fmla="+- 0 1695 766"/>
                <a:gd name="T77" fmla="*/ T76 w 1710"/>
                <a:gd name="T78" fmla="+- 0 424 421"/>
                <a:gd name="T79" fmla="*/ 424 h 1725"/>
                <a:gd name="T80" fmla="+- 0 1837 766"/>
                <a:gd name="T81" fmla="*/ T80 w 1710"/>
                <a:gd name="T82" fmla="+- 0 448 421"/>
                <a:gd name="T83" fmla="*/ 448 h 1725"/>
                <a:gd name="T84" fmla="+- 0 1970 766"/>
                <a:gd name="T85" fmla="*/ T84 w 1710"/>
                <a:gd name="T86" fmla="+- 0 495 421"/>
                <a:gd name="T87" fmla="*/ 495 h 1725"/>
                <a:gd name="T88" fmla="+- 0 2092 766"/>
                <a:gd name="T89" fmla="*/ T88 w 1710"/>
                <a:gd name="T90" fmla="+- 0 563 421"/>
                <a:gd name="T91" fmla="*/ 563 h 1725"/>
                <a:gd name="T92" fmla="+- 0 2201 766"/>
                <a:gd name="T93" fmla="*/ T92 w 1710"/>
                <a:gd name="T94" fmla="+- 0 649 421"/>
                <a:gd name="T95" fmla="*/ 649 h 1725"/>
                <a:gd name="T96" fmla="+- 0 2295 766"/>
                <a:gd name="T97" fmla="*/ T96 w 1710"/>
                <a:gd name="T98" fmla="+- 0 751 421"/>
                <a:gd name="T99" fmla="*/ 751 h 1725"/>
                <a:gd name="T100" fmla="+- 0 2371 766"/>
                <a:gd name="T101" fmla="*/ T100 w 1710"/>
                <a:gd name="T102" fmla="+- 0 868 421"/>
                <a:gd name="T103" fmla="*/ 868 h 1725"/>
                <a:gd name="T104" fmla="+- 0 2428 766"/>
                <a:gd name="T105" fmla="*/ T104 w 1710"/>
                <a:gd name="T106" fmla="+- 0 997 421"/>
                <a:gd name="T107" fmla="*/ 997 h 1725"/>
                <a:gd name="T108" fmla="+- 0 2464 766"/>
                <a:gd name="T109" fmla="*/ T108 w 1710"/>
                <a:gd name="T110" fmla="+- 0 1136 421"/>
                <a:gd name="T111" fmla="*/ 1136 h 1725"/>
                <a:gd name="T112" fmla="+- 0 2476 766"/>
                <a:gd name="T113" fmla="*/ T112 w 1710"/>
                <a:gd name="T114" fmla="+- 0 1283 421"/>
                <a:gd name="T115" fmla="*/ 1283 h 1725"/>
                <a:gd name="T116" fmla="+- 0 2464 766"/>
                <a:gd name="T117" fmla="*/ T116 w 1710"/>
                <a:gd name="T118" fmla="+- 0 1430 421"/>
                <a:gd name="T119" fmla="*/ 1430 h 1725"/>
                <a:gd name="T120" fmla="+- 0 2428 766"/>
                <a:gd name="T121" fmla="*/ T120 w 1710"/>
                <a:gd name="T122" fmla="+- 0 1569 421"/>
                <a:gd name="T123" fmla="*/ 1569 h 1725"/>
                <a:gd name="T124" fmla="+- 0 2371 766"/>
                <a:gd name="T125" fmla="*/ T124 w 1710"/>
                <a:gd name="T126" fmla="+- 0 1698 421"/>
                <a:gd name="T127" fmla="*/ 1698 h 1725"/>
                <a:gd name="T128" fmla="+- 0 2295 766"/>
                <a:gd name="T129" fmla="*/ T128 w 1710"/>
                <a:gd name="T130" fmla="+- 0 1815 421"/>
                <a:gd name="T131" fmla="*/ 1815 h 1725"/>
                <a:gd name="T132" fmla="+- 0 2201 766"/>
                <a:gd name="T133" fmla="*/ T132 w 1710"/>
                <a:gd name="T134" fmla="+- 0 1917 421"/>
                <a:gd name="T135" fmla="*/ 1917 h 1725"/>
                <a:gd name="T136" fmla="+- 0 2092 766"/>
                <a:gd name="T137" fmla="*/ T136 w 1710"/>
                <a:gd name="T138" fmla="+- 0 2003 421"/>
                <a:gd name="T139" fmla="*/ 2003 h 1725"/>
                <a:gd name="T140" fmla="+- 0 1970 766"/>
                <a:gd name="T141" fmla="*/ T140 w 1710"/>
                <a:gd name="T142" fmla="+- 0 2071 421"/>
                <a:gd name="T143" fmla="*/ 2071 h 1725"/>
                <a:gd name="T144" fmla="+- 0 1837 766"/>
                <a:gd name="T145" fmla="*/ T144 w 1710"/>
                <a:gd name="T146" fmla="+- 0 2118 421"/>
                <a:gd name="T147" fmla="*/ 2118 h 1725"/>
                <a:gd name="T148" fmla="+- 0 1695 766"/>
                <a:gd name="T149" fmla="*/ T148 w 1710"/>
                <a:gd name="T150" fmla="+- 0 2142 421"/>
                <a:gd name="T151" fmla="*/ 2142 h 17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710" h="1725">
                  <a:moveTo>
                    <a:pt x="855" y="1725"/>
                  </a:moveTo>
                  <a:lnTo>
                    <a:pt x="782" y="1721"/>
                  </a:lnTo>
                  <a:lnTo>
                    <a:pt x="710" y="1712"/>
                  </a:lnTo>
                  <a:lnTo>
                    <a:pt x="640" y="1697"/>
                  </a:lnTo>
                  <a:lnTo>
                    <a:pt x="572" y="1676"/>
                  </a:lnTo>
                  <a:lnTo>
                    <a:pt x="506" y="1650"/>
                  </a:lnTo>
                  <a:lnTo>
                    <a:pt x="444" y="1618"/>
                  </a:lnTo>
                  <a:lnTo>
                    <a:pt x="385" y="1582"/>
                  </a:lnTo>
                  <a:lnTo>
                    <a:pt x="328" y="1541"/>
                  </a:lnTo>
                  <a:lnTo>
                    <a:pt x="276" y="1496"/>
                  </a:lnTo>
                  <a:lnTo>
                    <a:pt x="227" y="1447"/>
                  </a:lnTo>
                  <a:lnTo>
                    <a:pt x="182" y="1394"/>
                  </a:lnTo>
                  <a:lnTo>
                    <a:pt x="142" y="1337"/>
                  </a:lnTo>
                  <a:lnTo>
                    <a:pt x="106" y="1277"/>
                  </a:lnTo>
                  <a:lnTo>
                    <a:pt x="75" y="1214"/>
                  </a:lnTo>
                  <a:lnTo>
                    <a:pt x="49" y="1148"/>
                  </a:lnTo>
                  <a:lnTo>
                    <a:pt x="28" y="1080"/>
                  </a:lnTo>
                  <a:lnTo>
                    <a:pt x="13" y="1009"/>
                  </a:lnTo>
                  <a:lnTo>
                    <a:pt x="3" y="937"/>
                  </a:lnTo>
                  <a:lnTo>
                    <a:pt x="0" y="862"/>
                  </a:lnTo>
                  <a:lnTo>
                    <a:pt x="3" y="788"/>
                  </a:lnTo>
                  <a:lnTo>
                    <a:pt x="13" y="715"/>
                  </a:lnTo>
                  <a:lnTo>
                    <a:pt x="28" y="644"/>
                  </a:lnTo>
                  <a:lnTo>
                    <a:pt x="49" y="576"/>
                  </a:lnTo>
                  <a:lnTo>
                    <a:pt x="75" y="510"/>
                  </a:lnTo>
                  <a:lnTo>
                    <a:pt x="106" y="447"/>
                  </a:lnTo>
                  <a:lnTo>
                    <a:pt x="142" y="387"/>
                  </a:lnTo>
                  <a:lnTo>
                    <a:pt x="182" y="330"/>
                  </a:lnTo>
                  <a:lnTo>
                    <a:pt x="227" y="277"/>
                  </a:lnTo>
                  <a:lnTo>
                    <a:pt x="276" y="228"/>
                  </a:lnTo>
                  <a:lnTo>
                    <a:pt x="328" y="183"/>
                  </a:lnTo>
                  <a:lnTo>
                    <a:pt x="385" y="142"/>
                  </a:lnTo>
                  <a:lnTo>
                    <a:pt x="444" y="106"/>
                  </a:lnTo>
                  <a:lnTo>
                    <a:pt x="506" y="74"/>
                  </a:lnTo>
                  <a:lnTo>
                    <a:pt x="572" y="48"/>
                  </a:lnTo>
                  <a:lnTo>
                    <a:pt x="640" y="27"/>
                  </a:lnTo>
                  <a:lnTo>
                    <a:pt x="710" y="12"/>
                  </a:lnTo>
                  <a:lnTo>
                    <a:pt x="782" y="3"/>
                  </a:lnTo>
                  <a:lnTo>
                    <a:pt x="855" y="0"/>
                  </a:lnTo>
                  <a:lnTo>
                    <a:pt x="929" y="3"/>
                  </a:lnTo>
                  <a:lnTo>
                    <a:pt x="1001" y="12"/>
                  </a:lnTo>
                  <a:lnTo>
                    <a:pt x="1071" y="27"/>
                  </a:lnTo>
                  <a:lnTo>
                    <a:pt x="1139" y="48"/>
                  </a:lnTo>
                  <a:lnTo>
                    <a:pt x="1204" y="74"/>
                  </a:lnTo>
                  <a:lnTo>
                    <a:pt x="1267" y="106"/>
                  </a:lnTo>
                  <a:lnTo>
                    <a:pt x="1326" y="142"/>
                  </a:lnTo>
                  <a:lnTo>
                    <a:pt x="1382" y="183"/>
                  </a:lnTo>
                  <a:lnTo>
                    <a:pt x="1435" y="228"/>
                  </a:lnTo>
                  <a:lnTo>
                    <a:pt x="1484" y="277"/>
                  </a:lnTo>
                  <a:lnTo>
                    <a:pt x="1529" y="330"/>
                  </a:lnTo>
                  <a:lnTo>
                    <a:pt x="1569" y="387"/>
                  </a:lnTo>
                  <a:lnTo>
                    <a:pt x="1605" y="447"/>
                  </a:lnTo>
                  <a:lnTo>
                    <a:pt x="1636" y="510"/>
                  </a:lnTo>
                  <a:lnTo>
                    <a:pt x="1662" y="576"/>
                  </a:lnTo>
                  <a:lnTo>
                    <a:pt x="1683" y="644"/>
                  </a:lnTo>
                  <a:lnTo>
                    <a:pt x="1698" y="715"/>
                  </a:lnTo>
                  <a:lnTo>
                    <a:pt x="1707" y="788"/>
                  </a:lnTo>
                  <a:lnTo>
                    <a:pt x="1710" y="862"/>
                  </a:lnTo>
                  <a:lnTo>
                    <a:pt x="1707" y="937"/>
                  </a:lnTo>
                  <a:lnTo>
                    <a:pt x="1698" y="1009"/>
                  </a:lnTo>
                  <a:lnTo>
                    <a:pt x="1683" y="1080"/>
                  </a:lnTo>
                  <a:lnTo>
                    <a:pt x="1662" y="1148"/>
                  </a:lnTo>
                  <a:lnTo>
                    <a:pt x="1636" y="1214"/>
                  </a:lnTo>
                  <a:lnTo>
                    <a:pt x="1605" y="1277"/>
                  </a:lnTo>
                  <a:lnTo>
                    <a:pt x="1569" y="1337"/>
                  </a:lnTo>
                  <a:lnTo>
                    <a:pt x="1529" y="1394"/>
                  </a:lnTo>
                  <a:lnTo>
                    <a:pt x="1484" y="1447"/>
                  </a:lnTo>
                  <a:lnTo>
                    <a:pt x="1435" y="1496"/>
                  </a:lnTo>
                  <a:lnTo>
                    <a:pt x="1382" y="1541"/>
                  </a:lnTo>
                  <a:lnTo>
                    <a:pt x="1326" y="1582"/>
                  </a:lnTo>
                  <a:lnTo>
                    <a:pt x="1267" y="1618"/>
                  </a:lnTo>
                  <a:lnTo>
                    <a:pt x="1204" y="1650"/>
                  </a:lnTo>
                  <a:lnTo>
                    <a:pt x="1139" y="1676"/>
                  </a:lnTo>
                  <a:lnTo>
                    <a:pt x="1071" y="1697"/>
                  </a:lnTo>
                  <a:lnTo>
                    <a:pt x="1001" y="1712"/>
                  </a:lnTo>
                  <a:lnTo>
                    <a:pt x="929" y="1721"/>
                  </a:lnTo>
                  <a:lnTo>
                    <a:pt x="855" y="1725"/>
                  </a:lnTo>
                  <a:close/>
                </a:path>
              </a:pathLst>
            </a:custGeom>
            <a:solidFill>
              <a:srgbClr val="37B5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42" name="Text Box 106">
              <a:extLst>
                <a:ext uri="{FF2B5EF4-FFF2-40B4-BE49-F238E27FC236}">
                  <a16:creationId xmlns:a16="http://schemas.microsoft.com/office/drawing/2014/main" id="{49417762-B660-3146-A0B1-46E771F4E799}"/>
                </a:ext>
              </a:extLst>
            </p:cNvPr>
            <p:cNvSpPr txBox="1">
              <a:spLocks noChangeAspect="1" noEditPoints="1" noChangeArrowheads="1" noChangeShapeType="1" noTextEdit="1"/>
            </p:cNvSpPr>
            <p:nvPr/>
          </p:nvSpPr>
          <p:spPr bwMode="auto">
            <a:xfrm>
              <a:off x="766" y="769"/>
              <a:ext cx="171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Bef>
                  <a:spcPts val="1645"/>
                </a:spcBef>
              </a:pPr>
              <a:r>
                <a:rPr lang="en-US" sz="4500" dirty="0">
                  <a:effectLst/>
                  <a:latin typeface="Trebuchet MS" panose="020B0703020202090204" pitchFamily="34" charset="0"/>
                  <a:ea typeface="Trebuchet MS" panose="020B0703020202090204" pitchFamily="34" charset="0"/>
                  <a:cs typeface="Trebuchet MS" panose="020B0703020202090204" pitchFamily="34" charset="0"/>
                </a:rPr>
                <a:t>1</a:t>
              </a:r>
              <a:endParaRPr lang="en-US" sz="1100" dirty="0">
                <a:effectLst/>
                <a:latin typeface="Trebuchet MS" panose="020B0703020202090204" pitchFamily="34" charset="0"/>
                <a:ea typeface="Trebuchet MS" panose="020B0703020202090204" pitchFamily="34" charset="0"/>
                <a:cs typeface="Trebuchet MS" panose="020B0703020202090204" pitchFamily="34" charset="0"/>
              </a:endParaRPr>
            </a:p>
          </p:txBody>
        </p:sp>
      </p:grpSp>
      <p:grpSp>
        <p:nvGrpSpPr>
          <p:cNvPr id="43" name="Group 101">
            <a:extLst>
              <a:ext uri="{FF2B5EF4-FFF2-40B4-BE49-F238E27FC236}">
                <a16:creationId xmlns:a16="http://schemas.microsoft.com/office/drawing/2014/main" id="{E3DF5568-473C-D44D-A7F6-8F4EE9599C5E}"/>
              </a:ext>
            </a:extLst>
          </p:cNvPr>
          <p:cNvGrpSpPr>
            <a:grpSpLocks noChangeAspect="1"/>
          </p:cNvGrpSpPr>
          <p:nvPr/>
        </p:nvGrpSpPr>
        <p:grpSpPr bwMode="auto">
          <a:xfrm>
            <a:off x="1399339" y="2976447"/>
            <a:ext cx="1066800" cy="232903"/>
            <a:chOff x="2873" y="1161"/>
            <a:chExt cx="1680" cy="225"/>
          </a:xfrm>
        </p:grpSpPr>
        <p:cxnSp>
          <p:nvCxnSpPr>
            <p:cNvPr id="44" name="Line 104">
              <a:extLst>
                <a:ext uri="{FF2B5EF4-FFF2-40B4-BE49-F238E27FC236}">
                  <a16:creationId xmlns:a16="http://schemas.microsoft.com/office/drawing/2014/main" id="{F46BFB71-4D7D-8341-B77E-8A9A3A46BC65}"/>
                </a:ext>
              </a:extLst>
            </p:cNvPr>
            <p:cNvCxnSpPr>
              <a:cxnSpLocks noChangeAspect="1" noEditPoints="1" noChangeArrowheads="1" noChangeShapeType="1"/>
            </p:cNvCxnSpPr>
            <p:nvPr/>
          </p:nvCxnSpPr>
          <p:spPr bwMode="auto">
            <a:xfrm>
              <a:off x="2892" y="1274"/>
              <a:ext cx="1642" cy="0"/>
            </a:xfrm>
            <a:prstGeom prst="line">
              <a:avLst/>
            </a:prstGeom>
            <a:noFill/>
            <a:ln w="47625">
              <a:solidFill>
                <a:srgbClr val="000000"/>
              </a:solidFill>
              <a:prstDash val="solid"/>
              <a:round/>
              <a:headEnd/>
              <a:tailEnd/>
            </a:ln>
            <a:extLst>
              <a:ext uri="{909E8E84-426E-40DD-AFC4-6F175D3DCCD1}">
                <a14:hiddenFill xmlns:a14="http://schemas.microsoft.com/office/drawing/2010/main">
                  <a:noFill/>
                </a14:hiddenFill>
              </a:ext>
            </a:extLst>
          </p:spPr>
        </p:cxnSp>
        <p:sp>
          <p:nvSpPr>
            <p:cNvPr id="45" name="Freeform 103">
              <a:extLst>
                <a:ext uri="{FF2B5EF4-FFF2-40B4-BE49-F238E27FC236}">
                  <a16:creationId xmlns:a16="http://schemas.microsoft.com/office/drawing/2014/main" id="{9849E185-8F47-E14F-A55D-3828B9C30328}"/>
                </a:ext>
              </a:extLst>
            </p:cNvPr>
            <p:cNvSpPr>
              <a:spLocks noChangeAspect="1" noEditPoints="1" noChangeArrowheads="1" noChangeShapeType="1" noTextEdit="1"/>
            </p:cNvSpPr>
            <p:nvPr/>
          </p:nvSpPr>
          <p:spPr bwMode="auto">
            <a:xfrm>
              <a:off x="2873" y="1161"/>
              <a:ext cx="151" cy="225"/>
            </a:xfrm>
            <a:custGeom>
              <a:avLst/>
              <a:gdLst>
                <a:gd name="T0" fmla="+- 0 3024 2873"/>
                <a:gd name="T1" fmla="*/ T0 w 151"/>
                <a:gd name="T2" fmla="+- 0 1162 1162"/>
                <a:gd name="T3" fmla="*/ 1162 h 225"/>
                <a:gd name="T4" fmla="+- 0 2873 2873"/>
                <a:gd name="T5" fmla="*/ T4 w 151"/>
                <a:gd name="T6" fmla="+- 0 1274 1162"/>
                <a:gd name="T7" fmla="*/ 1274 h 225"/>
                <a:gd name="T8" fmla="+- 0 3024 2873"/>
                <a:gd name="T9" fmla="*/ T8 w 151"/>
                <a:gd name="T10" fmla="+- 0 1387 1162"/>
                <a:gd name="T11" fmla="*/ 1387 h 225"/>
              </a:gdLst>
              <a:ahLst/>
              <a:cxnLst>
                <a:cxn ang="0">
                  <a:pos x="T1" y="T3"/>
                </a:cxn>
                <a:cxn ang="0">
                  <a:pos x="T5" y="T7"/>
                </a:cxn>
                <a:cxn ang="0">
                  <a:pos x="T9" y="T11"/>
                </a:cxn>
              </a:cxnLst>
              <a:rect l="0" t="0" r="r" b="b"/>
              <a:pathLst>
                <a:path w="151" h="225">
                  <a:moveTo>
                    <a:pt x="151" y="0"/>
                  </a:moveTo>
                  <a:lnTo>
                    <a:pt x="0" y="112"/>
                  </a:lnTo>
                  <a:lnTo>
                    <a:pt x="151"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sp>
          <p:nvSpPr>
            <p:cNvPr id="46" name="Freeform 102">
              <a:extLst>
                <a:ext uri="{FF2B5EF4-FFF2-40B4-BE49-F238E27FC236}">
                  <a16:creationId xmlns:a16="http://schemas.microsoft.com/office/drawing/2014/main" id="{CEA32D16-D59E-DE46-AC1F-2DCCD299A63B}"/>
                </a:ext>
              </a:extLst>
            </p:cNvPr>
            <p:cNvSpPr>
              <a:spLocks noChangeAspect="1" noEditPoints="1" noChangeArrowheads="1" noChangeShapeType="1" noTextEdit="1"/>
            </p:cNvSpPr>
            <p:nvPr/>
          </p:nvSpPr>
          <p:spPr bwMode="auto">
            <a:xfrm>
              <a:off x="4402" y="1161"/>
              <a:ext cx="151" cy="225"/>
            </a:xfrm>
            <a:custGeom>
              <a:avLst/>
              <a:gdLst>
                <a:gd name="T0" fmla="+- 0 4402 4402"/>
                <a:gd name="T1" fmla="*/ T0 w 151"/>
                <a:gd name="T2" fmla="+- 0 1162 1162"/>
                <a:gd name="T3" fmla="*/ 1162 h 225"/>
                <a:gd name="T4" fmla="+- 0 4553 4402"/>
                <a:gd name="T5" fmla="*/ T4 w 151"/>
                <a:gd name="T6" fmla="+- 0 1274 1162"/>
                <a:gd name="T7" fmla="*/ 1274 h 225"/>
                <a:gd name="T8" fmla="+- 0 4402 4402"/>
                <a:gd name="T9" fmla="*/ T8 w 151"/>
                <a:gd name="T10" fmla="+- 0 1387 1162"/>
                <a:gd name="T11" fmla="*/ 1387 h 225"/>
              </a:gdLst>
              <a:ahLst/>
              <a:cxnLst>
                <a:cxn ang="0">
                  <a:pos x="T1" y="T3"/>
                </a:cxn>
                <a:cxn ang="0">
                  <a:pos x="T5" y="T7"/>
                </a:cxn>
                <a:cxn ang="0">
                  <a:pos x="T9" y="T11"/>
                </a:cxn>
              </a:cxnLst>
              <a:rect l="0" t="0" r="r" b="b"/>
              <a:pathLst>
                <a:path w="151" h="225">
                  <a:moveTo>
                    <a:pt x="0" y="0"/>
                  </a:moveTo>
                  <a:lnTo>
                    <a:pt x="151" y="112"/>
                  </a:lnTo>
                  <a:lnTo>
                    <a:pt x="0"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grpSp>
      <p:grpSp>
        <p:nvGrpSpPr>
          <p:cNvPr id="47" name="Group 98">
            <a:extLst>
              <a:ext uri="{FF2B5EF4-FFF2-40B4-BE49-F238E27FC236}">
                <a16:creationId xmlns:a16="http://schemas.microsoft.com/office/drawing/2014/main" id="{8B9EC375-D6E3-E140-AB2E-7A5D69C7B2E6}"/>
              </a:ext>
            </a:extLst>
          </p:cNvPr>
          <p:cNvGrpSpPr>
            <a:grpSpLocks noChangeAspect="1"/>
          </p:cNvGrpSpPr>
          <p:nvPr/>
        </p:nvGrpSpPr>
        <p:grpSpPr bwMode="auto">
          <a:xfrm>
            <a:off x="2859669" y="2490540"/>
            <a:ext cx="1085850" cy="1095375"/>
            <a:chOff x="5127" y="458"/>
            <a:chExt cx="1710" cy="1725"/>
          </a:xfrm>
        </p:grpSpPr>
        <p:sp>
          <p:nvSpPr>
            <p:cNvPr id="48" name="Freeform 100">
              <a:extLst>
                <a:ext uri="{FF2B5EF4-FFF2-40B4-BE49-F238E27FC236}">
                  <a16:creationId xmlns:a16="http://schemas.microsoft.com/office/drawing/2014/main" id="{5BC24339-2D51-C14E-B747-DCDEF5E4333E}"/>
                </a:ext>
              </a:extLst>
            </p:cNvPr>
            <p:cNvSpPr>
              <a:spLocks noChangeAspect="1" noEditPoints="1" noChangeArrowheads="1" noChangeShapeType="1" noTextEdit="1"/>
            </p:cNvSpPr>
            <p:nvPr/>
          </p:nvSpPr>
          <p:spPr bwMode="auto">
            <a:xfrm>
              <a:off x="5127" y="458"/>
              <a:ext cx="1710" cy="1725"/>
            </a:xfrm>
            <a:custGeom>
              <a:avLst/>
              <a:gdLst>
                <a:gd name="T0" fmla="+- 0 5909 5128"/>
                <a:gd name="T1" fmla="*/ T0 w 1710"/>
                <a:gd name="T2" fmla="+- 0 2180 458"/>
                <a:gd name="T3" fmla="*/ 2180 h 1725"/>
                <a:gd name="T4" fmla="+- 0 5767 5128"/>
                <a:gd name="T5" fmla="*/ T4 w 1710"/>
                <a:gd name="T6" fmla="+- 0 2155 458"/>
                <a:gd name="T7" fmla="*/ 2155 h 1725"/>
                <a:gd name="T8" fmla="+- 0 5634 5128"/>
                <a:gd name="T9" fmla="*/ T8 w 1710"/>
                <a:gd name="T10" fmla="+- 0 2108 458"/>
                <a:gd name="T11" fmla="*/ 2108 h 1725"/>
                <a:gd name="T12" fmla="+- 0 5512 5128"/>
                <a:gd name="T13" fmla="*/ T12 w 1710"/>
                <a:gd name="T14" fmla="+- 0 2041 458"/>
                <a:gd name="T15" fmla="*/ 2041 h 1725"/>
                <a:gd name="T16" fmla="+- 0 5403 5128"/>
                <a:gd name="T17" fmla="*/ T16 w 1710"/>
                <a:gd name="T18" fmla="+- 0 1955 458"/>
                <a:gd name="T19" fmla="*/ 1955 h 1725"/>
                <a:gd name="T20" fmla="+- 0 5309 5128"/>
                <a:gd name="T21" fmla="*/ T20 w 1710"/>
                <a:gd name="T22" fmla="+- 0 1852 458"/>
                <a:gd name="T23" fmla="*/ 1852 h 1725"/>
                <a:gd name="T24" fmla="+- 0 5233 5128"/>
                <a:gd name="T25" fmla="*/ T24 w 1710"/>
                <a:gd name="T26" fmla="+- 0 1736 458"/>
                <a:gd name="T27" fmla="*/ 1736 h 1725"/>
                <a:gd name="T28" fmla="+- 0 5176 5128"/>
                <a:gd name="T29" fmla="*/ T28 w 1710"/>
                <a:gd name="T30" fmla="+- 0 1607 458"/>
                <a:gd name="T31" fmla="*/ 1607 h 1725"/>
                <a:gd name="T32" fmla="+- 0 5140 5128"/>
                <a:gd name="T33" fmla="*/ T32 w 1710"/>
                <a:gd name="T34" fmla="+- 0 1468 458"/>
                <a:gd name="T35" fmla="*/ 1468 h 1725"/>
                <a:gd name="T36" fmla="+- 0 5128 5128"/>
                <a:gd name="T37" fmla="*/ T36 w 1710"/>
                <a:gd name="T38" fmla="+- 0 1321 458"/>
                <a:gd name="T39" fmla="*/ 1321 h 1725"/>
                <a:gd name="T40" fmla="+- 0 5140 5128"/>
                <a:gd name="T41" fmla="*/ T40 w 1710"/>
                <a:gd name="T42" fmla="+- 0 1174 458"/>
                <a:gd name="T43" fmla="*/ 1174 h 1725"/>
                <a:gd name="T44" fmla="+- 0 5176 5128"/>
                <a:gd name="T45" fmla="*/ T44 w 1710"/>
                <a:gd name="T46" fmla="+- 0 1034 458"/>
                <a:gd name="T47" fmla="*/ 1034 h 1725"/>
                <a:gd name="T48" fmla="+- 0 5233 5128"/>
                <a:gd name="T49" fmla="*/ T48 w 1710"/>
                <a:gd name="T50" fmla="+- 0 906 458"/>
                <a:gd name="T51" fmla="*/ 906 h 1725"/>
                <a:gd name="T52" fmla="+- 0 5309 5128"/>
                <a:gd name="T53" fmla="*/ T52 w 1710"/>
                <a:gd name="T54" fmla="+- 0 789 458"/>
                <a:gd name="T55" fmla="*/ 789 h 1725"/>
                <a:gd name="T56" fmla="+- 0 5403 5128"/>
                <a:gd name="T57" fmla="*/ T56 w 1710"/>
                <a:gd name="T58" fmla="+- 0 687 458"/>
                <a:gd name="T59" fmla="*/ 687 h 1725"/>
                <a:gd name="T60" fmla="+- 0 5512 5128"/>
                <a:gd name="T61" fmla="*/ T60 w 1710"/>
                <a:gd name="T62" fmla="+- 0 601 458"/>
                <a:gd name="T63" fmla="*/ 601 h 1725"/>
                <a:gd name="T64" fmla="+- 0 5634 5128"/>
                <a:gd name="T65" fmla="*/ T64 w 1710"/>
                <a:gd name="T66" fmla="+- 0 533 458"/>
                <a:gd name="T67" fmla="*/ 533 h 1725"/>
                <a:gd name="T68" fmla="+- 0 5767 5128"/>
                <a:gd name="T69" fmla="*/ T68 w 1710"/>
                <a:gd name="T70" fmla="+- 0 486 458"/>
                <a:gd name="T71" fmla="*/ 486 h 1725"/>
                <a:gd name="T72" fmla="+- 0 5909 5128"/>
                <a:gd name="T73" fmla="*/ T72 w 1710"/>
                <a:gd name="T74" fmla="+- 0 461 458"/>
                <a:gd name="T75" fmla="*/ 461 h 1725"/>
                <a:gd name="T76" fmla="+- 0 6057 5128"/>
                <a:gd name="T77" fmla="*/ T76 w 1710"/>
                <a:gd name="T78" fmla="+- 0 461 458"/>
                <a:gd name="T79" fmla="*/ 461 h 1725"/>
                <a:gd name="T80" fmla="+- 0 6199 5128"/>
                <a:gd name="T81" fmla="*/ T80 w 1710"/>
                <a:gd name="T82" fmla="+- 0 486 458"/>
                <a:gd name="T83" fmla="*/ 486 h 1725"/>
                <a:gd name="T84" fmla="+- 0 6332 5128"/>
                <a:gd name="T85" fmla="*/ T84 w 1710"/>
                <a:gd name="T86" fmla="+- 0 533 458"/>
                <a:gd name="T87" fmla="*/ 533 h 1725"/>
                <a:gd name="T88" fmla="+- 0 6454 5128"/>
                <a:gd name="T89" fmla="*/ T88 w 1710"/>
                <a:gd name="T90" fmla="+- 0 601 458"/>
                <a:gd name="T91" fmla="*/ 601 h 1725"/>
                <a:gd name="T92" fmla="+- 0 6562 5128"/>
                <a:gd name="T93" fmla="*/ T92 w 1710"/>
                <a:gd name="T94" fmla="+- 0 687 458"/>
                <a:gd name="T95" fmla="*/ 687 h 1725"/>
                <a:gd name="T96" fmla="+- 0 6656 5128"/>
                <a:gd name="T97" fmla="*/ T96 w 1710"/>
                <a:gd name="T98" fmla="+- 0 789 458"/>
                <a:gd name="T99" fmla="*/ 789 h 1725"/>
                <a:gd name="T100" fmla="+- 0 6733 5128"/>
                <a:gd name="T101" fmla="*/ T100 w 1710"/>
                <a:gd name="T102" fmla="+- 0 906 458"/>
                <a:gd name="T103" fmla="*/ 906 h 1725"/>
                <a:gd name="T104" fmla="+- 0 6790 5128"/>
                <a:gd name="T105" fmla="*/ T104 w 1710"/>
                <a:gd name="T106" fmla="+- 0 1034 458"/>
                <a:gd name="T107" fmla="*/ 1034 h 1725"/>
                <a:gd name="T108" fmla="+- 0 6825 5128"/>
                <a:gd name="T109" fmla="*/ T108 w 1710"/>
                <a:gd name="T110" fmla="+- 0 1174 458"/>
                <a:gd name="T111" fmla="*/ 1174 h 1725"/>
                <a:gd name="T112" fmla="+- 0 6838 5128"/>
                <a:gd name="T113" fmla="*/ T112 w 1710"/>
                <a:gd name="T114" fmla="+- 0 1321 458"/>
                <a:gd name="T115" fmla="*/ 1321 h 1725"/>
                <a:gd name="T116" fmla="+- 0 6825 5128"/>
                <a:gd name="T117" fmla="*/ T116 w 1710"/>
                <a:gd name="T118" fmla="+- 0 1468 458"/>
                <a:gd name="T119" fmla="*/ 1468 h 1725"/>
                <a:gd name="T120" fmla="+- 0 6790 5128"/>
                <a:gd name="T121" fmla="*/ T120 w 1710"/>
                <a:gd name="T122" fmla="+- 0 1607 458"/>
                <a:gd name="T123" fmla="*/ 1607 h 1725"/>
                <a:gd name="T124" fmla="+- 0 6733 5128"/>
                <a:gd name="T125" fmla="*/ T124 w 1710"/>
                <a:gd name="T126" fmla="+- 0 1736 458"/>
                <a:gd name="T127" fmla="*/ 1736 h 1725"/>
                <a:gd name="T128" fmla="+- 0 6656 5128"/>
                <a:gd name="T129" fmla="*/ T128 w 1710"/>
                <a:gd name="T130" fmla="+- 0 1852 458"/>
                <a:gd name="T131" fmla="*/ 1852 h 1725"/>
                <a:gd name="T132" fmla="+- 0 6562 5128"/>
                <a:gd name="T133" fmla="*/ T132 w 1710"/>
                <a:gd name="T134" fmla="+- 0 1955 458"/>
                <a:gd name="T135" fmla="*/ 1955 h 1725"/>
                <a:gd name="T136" fmla="+- 0 6454 5128"/>
                <a:gd name="T137" fmla="*/ T136 w 1710"/>
                <a:gd name="T138" fmla="+- 0 2041 458"/>
                <a:gd name="T139" fmla="*/ 2041 h 1725"/>
                <a:gd name="T140" fmla="+- 0 6332 5128"/>
                <a:gd name="T141" fmla="*/ T140 w 1710"/>
                <a:gd name="T142" fmla="+- 0 2108 458"/>
                <a:gd name="T143" fmla="*/ 2108 h 1725"/>
                <a:gd name="T144" fmla="+- 0 6199 5128"/>
                <a:gd name="T145" fmla="*/ T144 w 1710"/>
                <a:gd name="T146" fmla="+- 0 2155 458"/>
                <a:gd name="T147" fmla="*/ 2155 h 1725"/>
                <a:gd name="T148" fmla="+- 0 6057 5128"/>
                <a:gd name="T149" fmla="*/ T148 w 1710"/>
                <a:gd name="T150" fmla="+- 0 2180 458"/>
                <a:gd name="T151" fmla="*/ 2180 h 17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710" h="1725">
                  <a:moveTo>
                    <a:pt x="855" y="1725"/>
                  </a:moveTo>
                  <a:lnTo>
                    <a:pt x="781" y="1722"/>
                  </a:lnTo>
                  <a:lnTo>
                    <a:pt x="709" y="1713"/>
                  </a:lnTo>
                  <a:lnTo>
                    <a:pt x="639" y="1697"/>
                  </a:lnTo>
                  <a:lnTo>
                    <a:pt x="571" y="1677"/>
                  </a:lnTo>
                  <a:lnTo>
                    <a:pt x="506" y="1650"/>
                  </a:lnTo>
                  <a:lnTo>
                    <a:pt x="443" y="1619"/>
                  </a:lnTo>
                  <a:lnTo>
                    <a:pt x="384" y="1583"/>
                  </a:lnTo>
                  <a:lnTo>
                    <a:pt x="328" y="1542"/>
                  </a:lnTo>
                  <a:lnTo>
                    <a:pt x="275" y="1497"/>
                  </a:lnTo>
                  <a:lnTo>
                    <a:pt x="226" y="1447"/>
                  </a:lnTo>
                  <a:lnTo>
                    <a:pt x="181" y="1394"/>
                  </a:lnTo>
                  <a:lnTo>
                    <a:pt x="141" y="1338"/>
                  </a:lnTo>
                  <a:lnTo>
                    <a:pt x="105" y="1278"/>
                  </a:lnTo>
                  <a:lnTo>
                    <a:pt x="74" y="1215"/>
                  </a:lnTo>
                  <a:lnTo>
                    <a:pt x="48" y="1149"/>
                  </a:lnTo>
                  <a:lnTo>
                    <a:pt x="27" y="1080"/>
                  </a:lnTo>
                  <a:lnTo>
                    <a:pt x="12" y="1010"/>
                  </a:lnTo>
                  <a:lnTo>
                    <a:pt x="3" y="937"/>
                  </a:lnTo>
                  <a:lnTo>
                    <a:pt x="0" y="863"/>
                  </a:lnTo>
                  <a:lnTo>
                    <a:pt x="3" y="788"/>
                  </a:lnTo>
                  <a:lnTo>
                    <a:pt x="12" y="716"/>
                  </a:lnTo>
                  <a:lnTo>
                    <a:pt x="27" y="645"/>
                  </a:lnTo>
                  <a:lnTo>
                    <a:pt x="48" y="576"/>
                  </a:lnTo>
                  <a:lnTo>
                    <a:pt x="74" y="511"/>
                  </a:lnTo>
                  <a:lnTo>
                    <a:pt x="105" y="448"/>
                  </a:lnTo>
                  <a:lnTo>
                    <a:pt x="141" y="388"/>
                  </a:lnTo>
                  <a:lnTo>
                    <a:pt x="181" y="331"/>
                  </a:lnTo>
                  <a:lnTo>
                    <a:pt x="226" y="278"/>
                  </a:lnTo>
                  <a:lnTo>
                    <a:pt x="275" y="229"/>
                  </a:lnTo>
                  <a:lnTo>
                    <a:pt x="328" y="183"/>
                  </a:lnTo>
                  <a:lnTo>
                    <a:pt x="384" y="143"/>
                  </a:lnTo>
                  <a:lnTo>
                    <a:pt x="443" y="106"/>
                  </a:lnTo>
                  <a:lnTo>
                    <a:pt x="506" y="75"/>
                  </a:lnTo>
                  <a:lnTo>
                    <a:pt x="571" y="49"/>
                  </a:lnTo>
                  <a:lnTo>
                    <a:pt x="639" y="28"/>
                  </a:lnTo>
                  <a:lnTo>
                    <a:pt x="709" y="13"/>
                  </a:lnTo>
                  <a:lnTo>
                    <a:pt x="781" y="3"/>
                  </a:lnTo>
                  <a:lnTo>
                    <a:pt x="855" y="0"/>
                  </a:lnTo>
                  <a:lnTo>
                    <a:pt x="929" y="3"/>
                  </a:lnTo>
                  <a:lnTo>
                    <a:pt x="1001" y="13"/>
                  </a:lnTo>
                  <a:lnTo>
                    <a:pt x="1071" y="28"/>
                  </a:lnTo>
                  <a:lnTo>
                    <a:pt x="1138" y="49"/>
                  </a:lnTo>
                  <a:lnTo>
                    <a:pt x="1204" y="75"/>
                  </a:lnTo>
                  <a:lnTo>
                    <a:pt x="1266" y="106"/>
                  </a:lnTo>
                  <a:lnTo>
                    <a:pt x="1326" y="143"/>
                  </a:lnTo>
                  <a:lnTo>
                    <a:pt x="1382" y="183"/>
                  </a:lnTo>
                  <a:lnTo>
                    <a:pt x="1434" y="229"/>
                  </a:lnTo>
                  <a:lnTo>
                    <a:pt x="1483" y="278"/>
                  </a:lnTo>
                  <a:lnTo>
                    <a:pt x="1528" y="331"/>
                  </a:lnTo>
                  <a:lnTo>
                    <a:pt x="1569" y="388"/>
                  </a:lnTo>
                  <a:lnTo>
                    <a:pt x="1605" y="448"/>
                  </a:lnTo>
                  <a:lnTo>
                    <a:pt x="1636" y="511"/>
                  </a:lnTo>
                  <a:lnTo>
                    <a:pt x="1662" y="576"/>
                  </a:lnTo>
                  <a:lnTo>
                    <a:pt x="1682" y="645"/>
                  </a:lnTo>
                  <a:lnTo>
                    <a:pt x="1697" y="716"/>
                  </a:lnTo>
                  <a:lnTo>
                    <a:pt x="1707" y="788"/>
                  </a:lnTo>
                  <a:lnTo>
                    <a:pt x="1710" y="863"/>
                  </a:lnTo>
                  <a:lnTo>
                    <a:pt x="1707" y="937"/>
                  </a:lnTo>
                  <a:lnTo>
                    <a:pt x="1697" y="1010"/>
                  </a:lnTo>
                  <a:lnTo>
                    <a:pt x="1682" y="1080"/>
                  </a:lnTo>
                  <a:lnTo>
                    <a:pt x="1662" y="1149"/>
                  </a:lnTo>
                  <a:lnTo>
                    <a:pt x="1636" y="1215"/>
                  </a:lnTo>
                  <a:lnTo>
                    <a:pt x="1605" y="1278"/>
                  </a:lnTo>
                  <a:lnTo>
                    <a:pt x="1569" y="1338"/>
                  </a:lnTo>
                  <a:lnTo>
                    <a:pt x="1528" y="1394"/>
                  </a:lnTo>
                  <a:lnTo>
                    <a:pt x="1483" y="1447"/>
                  </a:lnTo>
                  <a:lnTo>
                    <a:pt x="1434" y="1497"/>
                  </a:lnTo>
                  <a:lnTo>
                    <a:pt x="1382" y="1542"/>
                  </a:lnTo>
                  <a:lnTo>
                    <a:pt x="1326" y="1583"/>
                  </a:lnTo>
                  <a:lnTo>
                    <a:pt x="1266" y="1619"/>
                  </a:lnTo>
                  <a:lnTo>
                    <a:pt x="1204" y="1650"/>
                  </a:lnTo>
                  <a:lnTo>
                    <a:pt x="1138" y="1677"/>
                  </a:lnTo>
                  <a:lnTo>
                    <a:pt x="1071" y="1697"/>
                  </a:lnTo>
                  <a:lnTo>
                    <a:pt x="1001" y="1713"/>
                  </a:lnTo>
                  <a:lnTo>
                    <a:pt x="929" y="1722"/>
                  </a:lnTo>
                  <a:lnTo>
                    <a:pt x="855" y="1725"/>
                  </a:lnTo>
                  <a:close/>
                </a:path>
              </a:pathLst>
            </a:custGeom>
            <a:solidFill>
              <a:srgbClr val="37B5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49" name="Text Box 99">
              <a:extLst>
                <a:ext uri="{FF2B5EF4-FFF2-40B4-BE49-F238E27FC236}">
                  <a16:creationId xmlns:a16="http://schemas.microsoft.com/office/drawing/2014/main" id="{A7ABC31C-D7EE-6F46-8BC5-6578D6C71043}"/>
                </a:ext>
              </a:extLst>
            </p:cNvPr>
            <p:cNvSpPr txBox="1">
              <a:spLocks noChangeAspect="1" noEditPoints="1" noChangeArrowheads="1" noChangeShapeType="1" noTextEdit="1"/>
            </p:cNvSpPr>
            <p:nvPr/>
          </p:nvSpPr>
          <p:spPr bwMode="auto">
            <a:xfrm>
              <a:off x="5127" y="807"/>
              <a:ext cx="171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Bef>
                  <a:spcPts val="1645"/>
                </a:spcBef>
              </a:pPr>
              <a:r>
                <a:rPr lang="en-US" sz="4500" dirty="0">
                  <a:effectLst/>
                  <a:latin typeface="Trebuchet MS" panose="020B0703020202090204" pitchFamily="34" charset="0"/>
                  <a:ea typeface="Trebuchet MS" panose="020B0703020202090204" pitchFamily="34" charset="0"/>
                  <a:cs typeface="Trebuchet MS" panose="020B0703020202090204" pitchFamily="34" charset="0"/>
                </a:rPr>
                <a:t>2</a:t>
              </a:r>
              <a:endParaRPr lang="en-US" sz="1100" dirty="0">
                <a:effectLst/>
                <a:latin typeface="Trebuchet MS" panose="020B0703020202090204" pitchFamily="34" charset="0"/>
                <a:ea typeface="Trebuchet MS" panose="020B0703020202090204" pitchFamily="34" charset="0"/>
                <a:cs typeface="Trebuchet MS" panose="020B0703020202090204" pitchFamily="34" charset="0"/>
              </a:endParaRPr>
            </a:p>
          </p:txBody>
        </p:sp>
      </p:grpSp>
      <p:grpSp>
        <p:nvGrpSpPr>
          <p:cNvPr id="53" name="Group 101">
            <a:extLst>
              <a:ext uri="{FF2B5EF4-FFF2-40B4-BE49-F238E27FC236}">
                <a16:creationId xmlns:a16="http://schemas.microsoft.com/office/drawing/2014/main" id="{1A9C36D6-91A1-0841-B5B7-946690CA7C12}"/>
              </a:ext>
            </a:extLst>
          </p:cNvPr>
          <p:cNvGrpSpPr>
            <a:grpSpLocks noChangeAspect="1"/>
          </p:cNvGrpSpPr>
          <p:nvPr/>
        </p:nvGrpSpPr>
        <p:grpSpPr bwMode="auto">
          <a:xfrm>
            <a:off x="4466501" y="2976448"/>
            <a:ext cx="1066800" cy="232903"/>
            <a:chOff x="2873" y="1161"/>
            <a:chExt cx="1680" cy="225"/>
          </a:xfrm>
        </p:grpSpPr>
        <p:cxnSp>
          <p:nvCxnSpPr>
            <p:cNvPr id="54" name="Line 104">
              <a:extLst>
                <a:ext uri="{FF2B5EF4-FFF2-40B4-BE49-F238E27FC236}">
                  <a16:creationId xmlns:a16="http://schemas.microsoft.com/office/drawing/2014/main" id="{1CC3CE03-BBDC-074B-BCB1-AD1848A20970}"/>
                </a:ext>
              </a:extLst>
            </p:cNvPr>
            <p:cNvCxnSpPr>
              <a:cxnSpLocks noChangeAspect="1" noEditPoints="1" noChangeArrowheads="1" noChangeShapeType="1"/>
            </p:cNvCxnSpPr>
            <p:nvPr/>
          </p:nvCxnSpPr>
          <p:spPr bwMode="auto">
            <a:xfrm>
              <a:off x="2892" y="1274"/>
              <a:ext cx="1642" cy="0"/>
            </a:xfrm>
            <a:prstGeom prst="line">
              <a:avLst/>
            </a:prstGeom>
            <a:noFill/>
            <a:ln w="47625">
              <a:solidFill>
                <a:srgbClr val="000000"/>
              </a:solidFill>
              <a:prstDash val="solid"/>
              <a:round/>
              <a:headEnd/>
              <a:tailEnd/>
            </a:ln>
            <a:extLst>
              <a:ext uri="{909E8E84-426E-40DD-AFC4-6F175D3DCCD1}">
                <a14:hiddenFill xmlns:a14="http://schemas.microsoft.com/office/drawing/2010/main">
                  <a:noFill/>
                </a14:hiddenFill>
              </a:ext>
            </a:extLst>
          </p:spPr>
        </p:cxnSp>
        <p:sp>
          <p:nvSpPr>
            <p:cNvPr id="55" name="Freeform 103">
              <a:extLst>
                <a:ext uri="{FF2B5EF4-FFF2-40B4-BE49-F238E27FC236}">
                  <a16:creationId xmlns:a16="http://schemas.microsoft.com/office/drawing/2014/main" id="{98EFAFCC-3A1F-794F-9463-48D2F8F0E7ED}"/>
                </a:ext>
              </a:extLst>
            </p:cNvPr>
            <p:cNvSpPr>
              <a:spLocks noChangeAspect="1" noEditPoints="1" noChangeArrowheads="1" noChangeShapeType="1" noTextEdit="1"/>
            </p:cNvSpPr>
            <p:nvPr/>
          </p:nvSpPr>
          <p:spPr bwMode="auto">
            <a:xfrm>
              <a:off x="2873" y="1161"/>
              <a:ext cx="151" cy="225"/>
            </a:xfrm>
            <a:custGeom>
              <a:avLst/>
              <a:gdLst>
                <a:gd name="T0" fmla="+- 0 3024 2873"/>
                <a:gd name="T1" fmla="*/ T0 w 151"/>
                <a:gd name="T2" fmla="+- 0 1162 1162"/>
                <a:gd name="T3" fmla="*/ 1162 h 225"/>
                <a:gd name="T4" fmla="+- 0 2873 2873"/>
                <a:gd name="T5" fmla="*/ T4 w 151"/>
                <a:gd name="T6" fmla="+- 0 1274 1162"/>
                <a:gd name="T7" fmla="*/ 1274 h 225"/>
                <a:gd name="T8" fmla="+- 0 3024 2873"/>
                <a:gd name="T9" fmla="*/ T8 w 151"/>
                <a:gd name="T10" fmla="+- 0 1387 1162"/>
                <a:gd name="T11" fmla="*/ 1387 h 225"/>
              </a:gdLst>
              <a:ahLst/>
              <a:cxnLst>
                <a:cxn ang="0">
                  <a:pos x="T1" y="T3"/>
                </a:cxn>
                <a:cxn ang="0">
                  <a:pos x="T5" y="T7"/>
                </a:cxn>
                <a:cxn ang="0">
                  <a:pos x="T9" y="T11"/>
                </a:cxn>
              </a:cxnLst>
              <a:rect l="0" t="0" r="r" b="b"/>
              <a:pathLst>
                <a:path w="151" h="225">
                  <a:moveTo>
                    <a:pt x="151" y="0"/>
                  </a:moveTo>
                  <a:lnTo>
                    <a:pt x="0" y="112"/>
                  </a:lnTo>
                  <a:lnTo>
                    <a:pt x="151"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sp>
          <p:nvSpPr>
            <p:cNvPr id="56" name="Freeform 102">
              <a:extLst>
                <a:ext uri="{FF2B5EF4-FFF2-40B4-BE49-F238E27FC236}">
                  <a16:creationId xmlns:a16="http://schemas.microsoft.com/office/drawing/2014/main" id="{ACC2909D-C8AE-B64A-A904-A835671B13CA}"/>
                </a:ext>
              </a:extLst>
            </p:cNvPr>
            <p:cNvSpPr>
              <a:spLocks noChangeAspect="1" noEditPoints="1" noChangeArrowheads="1" noChangeShapeType="1" noTextEdit="1"/>
            </p:cNvSpPr>
            <p:nvPr/>
          </p:nvSpPr>
          <p:spPr bwMode="auto">
            <a:xfrm>
              <a:off x="4402" y="1161"/>
              <a:ext cx="151" cy="225"/>
            </a:xfrm>
            <a:custGeom>
              <a:avLst/>
              <a:gdLst>
                <a:gd name="T0" fmla="+- 0 4402 4402"/>
                <a:gd name="T1" fmla="*/ T0 w 151"/>
                <a:gd name="T2" fmla="+- 0 1162 1162"/>
                <a:gd name="T3" fmla="*/ 1162 h 225"/>
                <a:gd name="T4" fmla="+- 0 4553 4402"/>
                <a:gd name="T5" fmla="*/ T4 w 151"/>
                <a:gd name="T6" fmla="+- 0 1274 1162"/>
                <a:gd name="T7" fmla="*/ 1274 h 225"/>
                <a:gd name="T8" fmla="+- 0 4402 4402"/>
                <a:gd name="T9" fmla="*/ T8 w 151"/>
                <a:gd name="T10" fmla="+- 0 1387 1162"/>
                <a:gd name="T11" fmla="*/ 1387 h 225"/>
              </a:gdLst>
              <a:ahLst/>
              <a:cxnLst>
                <a:cxn ang="0">
                  <a:pos x="T1" y="T3"/>
                </a:cxn>
                <a:cxn ang="0">
                  <a:pos x="T5" y="T7"/>
                </a:cxn>
                <a:cxn ang="0">
                  <a:pos x="T9" y="T11"/>
                </a:cxn>
              </a:cxnLst>
              <a:rect l="0" t="0" r="r" b="b"/>
              <a:pathLst>
                <a:path w="151" h="225">
                  <a:moveTo>
                    <a:pt x="0" y="0"/>
                  </a:moveTo>
                  <a:lnTo>
                    <a:pt x="151" y="112"/>
                  </a:lnTo>
                  <a:lnTo>
                    <a:pt x="0"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grpSp>
      <p:grpSp>
        <p:nvGrpSpPr>
          <p:cNvPr id="61" name="Group 91">
            <a:extLst>
              <a:ext uri="{FF2B5EF4-FFF2-40B4-BE49-F238E27FC236}">
                <a16:creationId xmlns:a16="http://schemas.microsoft.com/office/drawing/2014/main" id="{753A997C-47F9-6F4D-B775-EF23C8888EB1}"/>
              </a:ext>
            </a:extLst>
          </p:cNvPr>
          <p:cNvGrpSpPr>
            <a:grpSpLocks noChangeAspect="1"/>
          </p:cNvGrpSpPr>
          <p:nvPr/>
        </p:nvGrpSpPr>
        <p:grpSpPr bwMode="auto">
          <a:xfrm>
            <a:off x="6107811" y="2491469"/>
            <a:ext cx="1085850" cy="1095375"/>
            <a:chOff x="10411" y="484"/>
            <a:chExt cx="1710" cy="1725"/>
          </a:xfrm>
        </p:grpSpPr>
        <p:sp>
          <p:nvSpPr>
            <p:cNvPr id="62" name="Freeform 93">
              <a:extLst>
                <a:ext uri="{FF2B5EF4-FFF2-40B4-BE49-F238E27FC236}">
                  <a16:creationId xmlns:a16="http://schemas.microsoft.com/office/drawing/2014/main" id="{92C00E78-7C24-4345-94E3-93FCCFB78152}"/>
                </a:ext>
              </a:extLst>
            </p:cNvPr>
            <p:cNvSpPr>
              <a:spLocks noChangeAspect="1" noEditPoints="1" noChangeArrowheads="1" noChangeShapeType="1" noTextEdit="1"/>
            </p:cNvSpPr>
            <p:nvPr/>
          </p:nvSpPr>
          <p:spPr bwMode="auto">
            <a:xfrm>
              <a:off x="10411" y="484"/>
              <a:ext cx="1710" cy="1725"/>
            </a:xfrm>
            <a:custGeom>
              <a:avLst/>
              <a:gdLst>
                <a:gd name="T0" fmla="+- 0 11193 10411"/>
                <a:gd name="T1" fmla="*/ T0 w 1710"/>
                <a:gd name="T2" fmla="+- 0 2206 484"/>
                <a:gd name="T3" fmla="*/ 2206 h 1725"/>
                <a:gd name="T4" fmla="+- 0 11050 10411"/>
                <a:gd name="T5" fmla="*/ T4 w 1710"/>
                <a:gd name="T6" fmla="+- 0 2182 484"/>
                <a:gd name="T7" fmla="*/ 2182 h 1725"/>
                <a:gd name="T8" fmla="+- 0 10917 10411"/>
                <a:gd name="T9" fmla="*/ T8 w 1710"/>
                <a:gd name="T10" fmla="+- 0 2135 484"/>
                <a:gd name="T11" fmla="*/ 2135 h 1725"/>
                <a:gd name="T12" fmla="+- 0 10795 10411"/>
                <a:gd name="T13" fmla="*/ T12 w 1710"/>
                <a:gd name="T14" fmla="+- 0 2067 484"/>
                <a:gd name="T15" fmla="*/ 2067 h 1725"/>
                <a:gd name="T16" fmla="+- 0 10687 10411"/>
                <a:gd name="T17" fmla="*/ T16 w 1710"/>
                <a:gd name="T18" fmla="+- 0 1981 484"/>
                <a:gd name="T19" fmla="*/ 1981 h 1725"/>
                <a:gd name="T20" fmla="+- 0 10593 10411"/>
                <a:gd name="T21" fmla="*/ T20 w 1710"/>
                <a:gd name="T22" fmla="+- 0 1878 484"/>
                <a:gd name="T23" fmla="*/ 1878 h 1725"/>
                <a:gd name="T24" fmla="+- 0 10517 10411"/>
                <a:gd name="T25" fmla="*/ T24 w 1710"/>
                <a:gd name="T26" fmla="+- 0 1762 484"/>
                <a:gd name="T27" fmla="*/ 1762 h 1725"/>
                <a:gd name="T28" fmla="+- 0 10459 10411"/>
                <a:gd name="T29" fmla="*/ T28 w 1710"/>
                <a:gd name="T30" fmla="+- 0 1633 484"/>
                <a:gd name="T31" fmla="*/ 1633 h 1725"/>
                <a:gd name="T32" fmla="+- 0 10424 10411"/>
                <a:gd name="T33" fmla="*/ T32 w 1710"/>
                <a:gd name="T34" fmla="+- 0 1494 484"/>
                <a:gd name="T35" fmla="*/ 1494 h 1725"/>
                <a:gd name="T36" fmla="+- 0 10411 10411"/>
                <a:gd name="T37" fmla="*/ T36 w 1710"/>
                <a:gd name="T38" fmla="+- 0 1347 484"/>
                <a:gd name="T39" fmla="*/ 1347 h 1725"/>
                <a:gd name="T40" fmla="+- 0 10424 10411"/>
                <a:gd name="T41" fmla="*/ T40 w 1710"/>
                <a:gd name="T42" fmla="+- 0 1200 484"/>
                <a:gd name="T43" fmla="*/ 1200 h 1725"/>
                <a:gd name="T44" fmla="+- 0 10459 10411"/>
                <a:gd name="T45" fmla="*/ T44 w 1710"/>
                <a:gd name="T46" fmla="+- 0 1061 484"/>
                <a:gd name="T47" fmla="*/ 1061 h 1725"/>
                <a:gd name="T48" fmla="+- 0 10517 10411"/>
                <a:gd name="T49" fmla="*/ T48 w 1710"/>
                <a:gd name="T50" fmla="+- 0 932 484"/>
                <a:gd name="T51" fmla="*/ 932 h 1725"/>
                <a:gd name="T52" fmla="+- 0 10593 10411"/>
                <a:gd name="T53" fmla="*/ T52 w 1710"/>
                <a:gd name="T54" fmla="+- 0 815 484"/>
                <a:gd name="T55" fmla="*/ 815 h 1725"/>
                <a:gd name="T56" fmla="+- 0 10687 10411"/>
                <a:gd name="T57" fmla="*/ T56 w 1710"/>
                <a:gd name="T58" fmla="+- 0 713 484"/>
                <a:gd name="T59" fmla="*/ 713 h 1725"/>
                <a:gd name="T60" fmla="+- 0 10795 10411"/>
                <a:gd name="T61" fmla="*/ T60 w 1710"/>
                <a:gd name="T62" fmla="+- 0 627 484"/>
                <a:gd name="T63" fmla="*/ 627 h 1725"/>
                <a:gd name="T64" fmla="+- 0 10917 10411"/>
                <a:gd name="T65" fmla="*/ T64 w 1710"/>
                <a:gd name="T66" fmla="+- 0 559 484"/>
                <a:gd name="T67" fmla="*/ 559 h 1725"/>
                <a:gd name="T68" fmla="+- 0 11050 10411"/>
                <a:gd name="T69" fmla="*/ T68 w 1710"/>
                <a:gd name="T70" fmla="+- 0 512 484"/>
                <a:gd name="T71" fmla="*/ 512 h 1725"/>
                <a:gd name="T72" fmla="+- 0 11193 10411"/>
                <a:gd name="T73" fmla="*/ T72 w 1710"/>
                <a:gd name="T74" fmla="+- 0 488 484"/>
                <a:gd name="T75" fmla="*/ 488 h 1725"/>
                <a:gd name="T76" fmla="+- 0 11340 10411"/>
                <a:gd name="T77" fmla="*/ T76 w 1710"/>
                <a:gd name="T78" fmla="+- 0 488 484"/>
                <a:gd name="T79" fmla="*/ 488 h 1725"/>
                <a:gd name="T80" fmla="+- 0 11482 10411"/>
                <a:gd name="T81" fmla="*/ T80 w 1710"/>
                <a:gd name="T82" fmla="+- 0 512 484"/>
                <a:gd name="T83" fmla="*/ 512 h 1725"/>
                <a:gd name="T84" fmla="+- 0 11615 10411"/>
                <a:gd name="T85" fmla="*/ T84 w 1710"/>
                <a:gd name="T86" fmla="+- 0 559 484"/>
                <a:gd name="T87" fmla="*/ 559 h 1725"/>
                <a:gd name="T88" fmla="+- 0 11737 10411"/>
                <a:gd name="T89" fmla="*/ T88 w 1710"/>
                <a:gd name="T90" fmla="+- 0 627 484"/>
                <a:gd name="T91" fmla="*/ 627 h 1725"/>
                <a:gd name="T92" fmla="+- 0 11846 10411"/>
                <a:gd name="T93" fmla="*/ T92 w 1710"/>
                <a:gd name="T94" fmla="+- 0 713 484"/>
                <a:gd name="T95" fmla="*/ 713 h 1725"/>
                <a:gd name="T96" fmla="+- 0 11940 10411"/>
                <a:gd name="T97" fmla="*/ T96 w 1710"/>
                <a:gd name="T98" fmla="+- 0 815 484"/>
                <a:gd name="T99" fmla="*/ 815 h 1725"/>
                <a:gd name="T100" fmla="+- 0 12016 10411"/>
                <a:gd name="T101" fmla="*/ T100 w 1710"/>
                <a:gd name="T102" fmla="+- 0 932 484"/>
                <a:gd name="T103" fmla="*/ 932 h 1725"/>
                <a:gd name="T104" fmla="+- 0 12073 10411"/>
                <a:gd name="T105" fmla="*/ T104 w 1710"/>
                <a:gd name="T106" fmla="+- 0 1061 484"/>
                <a:gd name="T107" fmla="*/ 1061 h 1725"/>
                <a:gd name="T108" fmla="+- 0 12109 10411"/>
                <a:gd name="T109" fmla="*/ T108 w 1710"/>
                <a:gd name="T110" fmla="+- 0 1200 484"/>
                <a:gd name="T111" fmla="*/ 1200 h 1725"/>
                <a:gd name="T112" fmla="+- 0 12121 10411"/>
                <a:gd name="T113" fmla="*/ T112 w 1710"/>
                <a:gd name="T114" fmla="+- 0 1347 484"/>
                <a:gd name="T115" fmla="*/ 1347 h 1725"/>
                <a:gd name="T116" fmla="+- 0 12109 10411"/>
                <a:gd name="T117" fmla="*/ T116 w 1710"/>
                <a:gd name="T118" fmla="+- 0 1494 484"/>
                <a:gd name="T119" fmla="*/ 1494 h 1725"/>
                <a:gd name="T120" fmla="+- 0 12073 10411"/>
                <a:gd name="T121" fmla="*/ T120 w 1710"/>
                <a:gd name="T122" fmla="+- 0 1633 484"/>
                <a:gd name="T123" fmla="*/ 1633 h 1725"/>
                <a:gd name="T124" fmla="+- 0 12016 10411"/>
                <a:gd name="T125" fmla="*/ T124 w 1710"/>
                <a:gd name="T126" fmla="+- 0 1762 484"/>
                <a:gd name="T127" fmla="*/ 1762 h 1725"/>
                <a:gd name="T128" fmla="+- 0 11940 10411"/>
                <a:gd name="T129" fmla="*/ T128 w 1710"/>
                <a:gd name="T130" fmla="+- 0 1878 484"/>
                <a:gd name="T131" fmla="*/ 1878 h 1725"/>
                <a:gd name="T132" fmla="+- 0 11846 10411"/>
                <a:gd name="T133" fmla="*/ T132 w 1710"/>
                <a:gd name="T134" fmla="+- 0 1981 484"/>
                <a:gd name="T135" fmla="*/ 1981 h 1725"/>
                <a:gd name="T136" fmla="+- 0 11737 10411"/>
                <a:gd name="T137" fmla="*/ T136 w 1710"/>
                <a:gd name="T138" fmla="+- 0 2067 484"/>
                <a:gd name="T139" fmla="*/ 2067 h 1725"/>
                <a:gd name="T140" fmla="+- 0 11615 10411"/>
                <a:gd name="T141" fmla="*/ T140 w 1710"/>
                <a:gd name="T142" fmla="+- 0 2135 484"/>
                <a:gd name="T143" fmla="*/ 2135 h 1725"/>
                <a:gd name="T144" fmla="+- 0 11482 10411"/>
                <a:gd name="T145" fmla="*/ T144 w 1710"/>
                <a:gd name="T146" fmla="+- 0 2182 484"/>
                <a:gd name="T147" fmla="*/ 2182 h 1725"/>
                <a:gd name="T148" fmla="+- 0 11340 10411"/>
                <a:gd name="T149" fmla="*/ T148 w 1710"/>
                <a:gd name="T150" fmla="+- 0 2206 484"/>
                <a:gd name="T151" fmla="*/ 2206 h 17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710" h="1725">
                  <a:moveTo>
                    <a:pt x="855" y="1725"/>
                  </a:moveTo>
                  <a:lnTo>
                    <a:pt x="782" y="1722"/>
                  </a:lnTo>
                  <a:lnTo>
                    <a:pt x="709" y="1713"/>
                  </a:lnTo>
                  <a:lnTo>
                    <a:pt x="639" y="1698"/>
                  </a:lnTo>
                  <a:lnTo>
                    <a:pt x="572" y="1677"/>
                  </a:lnTo>
                  <a:lnTo>
                    <a:pt x="506" y="1651"/>
                  </a:lnTo>
                  <a:lnTo>
                    <a:pt x="444" y="1619"/>
                  </a:lnTo>
                  <a:lnTo>
                    <a:pt x="384" y="1583"/>
                  </a:lnTo>
                  <a:lnTo>
                    <a:pt x="328" y="1542"/>
                  </a:lnTo>
                  <a:lnTo>
                    <a:pt x="276" y="1497"/>
                  </a:lnTo>
                  <a:lnTo>
                    <a:pt x="227" y="1448"/>
                  </a:lnTo>
                  <a:lnTo>
                    <a:pt x="182" y="1394"/>
                  </a:lnTo>
                  <a:lnTo>
                    <a:pt x="141" y="1338"/>
                  </a:lnTo>
                  <a:lnTo>
                    <a:pt x="106" y="1278"/>
                  </a:lnTo>
                  <a:lnTo>
                    <a:pt x="74" y="1215"/>
                  </a:lnTo>
                  <a:lnTo>
                    <a:pt x="48" y="1149"/>
                  </a:lnTo>
                  <a:lnTo>
                    <a:pt x="28" y="1081"/>
                  </a:lnTo>
                  <a:lnTo>
                    <a:pt x="13" y="1010"/>
                  </a:lnTo>
                  <a:lnTo>
                    <a:pt x="3" y="937"/>
                  </a:lnTo>
                  <a:lnTo>
                    <a:pt x="0" y="863"/>
                  </a:lnTo>
                  <a:lnTo>
                    <a:pt x="3" y="788"/>
                  </a:lnTo>
                  <a:lnTo>
                    <a:pt x="13" y="716"/>
                  </a:lnTo>
                  <a:lnTo>
                    <a:pt x="28" y="645"/>
                  </a:lnTo>
                  <a:lnTo>
                    <a:pt x="48" y="577"/>
                  </a:lnTo>
                  <a:lnTo>
                    <a:pt x="74" y="511"/>
                  </a:lnTo>
                  <a:lnTo>
                    <a:pt x="106" y="448"/>
                  </a:lnTo>
                  <a:lnTo>
                    <a:pt x="141" y="388"/>
                  </a:lnTo>
                  <a:lnTo>
                    <a:pt x="182" y="331"/>
                  </a:lnTo>
                  <a:lnTo>
                    <a:pt x="227" y="278"/>
                  </a:lnTo>
                  <a:lnTo>
                    <a:pt x="276" y="229"/>
                  </a:lnTo>
                  <a:lnTo>
                    <a:pt x="328" y="184"/>
                  </a:lnTo>
                  <a:lnTo>
                    <a:pt x="384" y="143"/>
                  </a:lnTo>
                  <a:lnTo>
                    <a:pt x="444" y="107"/>
                  </a:lnTo>
                  <a:lnTo>
                    <a:pt x="506" y="75"/>
                  </a:lnTo>
                  <a:lnTo>
                    <a:pt x="572" y="49"/>
                  </a:lnTo>
                  <a:lnTo>
                    <a:pt x="639" y="28"/>
                  </a:lnTo>
                  <a:lnTo>
                    <a:pt x="709" y="13"/>
                  </a:lnTo>
                  <a:lnTo>
                    <a:pt x="782" y="4"/>
                  </a:lnTo>
                  <a:lnTo>
                    <a:pt x="855" y="0"/>
                  </a:lnTo>
                  <a:lnTo>
                    <a:pt x="929" y="4"/>
                  </a:lnTo>
                  <a:lnTo>
                    <a:pt x="1001" y="13"/>
                  </a:lnTo>
                  <a:lnTo>
                    <a:pt x="1071" y="28"/>
                  </a:lnTo>
                  <a:lnTo>
                    <a:pt x="1139" y="49"/>
                  </a:lnTo>
                  <a:lnTo>
                    <a:pt x="1204" y="75"/>
                  </a:lnTo>
                  <a:lnTo>
                    <a:pt x="1267" y="107"/>
                  </a:lnTo>
                  <a:lnTo>
                    <a:pt x="1326" y="143"/>
                  </a:lnTo>
                  <a:lnTo>
                    <a:pt x="1382" y="184"/>
                  </a:lnTo>
                  <a:lnTo>
                    <a:pt x="1435" y="229"/>
                  </a:lnTo>
                  <a:lnTo>
                    <a:pt x="1484" y="278"/>
                  </a:lnTo>
                  <a:lnTo>
                    <a:pt x="1529" y="331"/>
                  </a:lnTo>
                  <a:lnTo>
                    <a:pt x="1569" y="388"/>
                  </a:lnTo>
                  <a:lnTo>
                    <a:pt x="1605" y="448"/>
                  </a:lnTo>
                  <a:lnTo>
                    <a:pt x="1636" y="511"/>
                  </a:lnTo>
                  <a:lnTo>
                    <a:pt x="1662" y="577"/>
                  </a:lnTo>
                  <a:lnTo>
                    <a:pt x="1683" y="645"/>
                  </a:lnTo>
                  <a:lnTo>
                    <a:pt x="1698" y="716"/>
                  </a:lnTo>
                  <a:lnTo>
                    <a:pt x="1707" y="788"/>
                  </a:lnTo>
                  <a:lnTo>
                    <a:pt x="1710" y="863"/>
                  </a:lnTo>
                  <a:lnTo>
                    <a:pt x="1707" y="937"/>
                  </a:lnTo>
                  <a:lnTo>
                    <a:pt x="1698" y="1010"/>
                  </a:lnTo>
                  <a:lnTo>
                    <a:pt x="1683" y="1081"/>
                  </a:lnTo>
                  <a:lnTo>
                    <a:pt x="1662" y="1149"/>
                  </a:lnTo>
                  <a:lnTo>
                    <a:pt x="1636" y="1215"/>
                  </a:lnTo>
                  <a:lnTo>
                    <a:pt x="1605" y="1278"/>
                  </a:lnTo>
                  <a:lnTo>
                    <a:pt x="1569" y="1338"/>
                  </a:lnTo>
                  <a:lnTo>
                    <a:pt x="1529" y="1394"/>
                  </a:lnTo>
                  <a:lnTo>
                    <a:pt x="1484" y="1448"/>
                  </a:lnTo>
                  <a:lnTo>
                    <a:pt x="1435" y="1497"/>
                  </a:lnTo>
                  <a:lnTo>
                    <a:pt x="1382" y="1542"/>
                  </a:lnTo>
                  <a:lnTo>
                    <a:pt x="1326" y="1583"/>
                  </a:lnTo>
                  <a:lnTo>
                    <a:pt x="1267" y="1619"/>
                  </a:lnTo>
                  <a:lnTo>
                    <a:pt x="1204" y="1651"/>
                  </a:lnTo>
                  <a:lnTo>
                    <a:pt x="1139" y="1677"/>
                  </a:lnTo>
                  <a:lnTo>
                    <a:pt x="1071" y="1698"/>
                  </a:lnTo>
                  <a:lnTo>
                    <a:pt x="1001" y="1713"/>
                  </a:lnTo>
                  <a:lnTo>
                    <a:pt x="929" y="1722"/>
                  </a:lnTo>
                  <a:lnTo>
                    <a:pt x="855" y="1725"/>
                  </a:lnTo>
                  <a:close/>
                </a:path>
              </a:pathLst>
            </a:custGeom>
            <a:solidFill>
              <a:srgbClr val="37B5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63" name="Text Box 92">
              <a:extLst>
                <a:ext uri="{FF2B5EF4-FFF2-40B4-BE49-F238E27FC236}">
                  <a16:creationId xmlns:a16="http://schemas.microsoft.com/office/drawing/2014/main" id="{E6E61F3D-1FEF-2347-A8A1-C65C05E16DC3}"/>
                </a:ext>
              </a:extLst>
            </p:cNvPr>
            <p:cNvSpPr txBox="1">
              <a:spLocks noChangeAspect="1" noEditPoints="1" noChangeArrowheads="1" noChangeShapeType="1" noTextEdit="1"/>
            </p:cNvSpPr>
            <p:nvPr/>
          </p:nvSpPr>
          <p:spPr bwMode="auto">
            <a:xfrm>
              <a:off x="10411" y="833"/>
              <a:ext cx="171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Bef>
                  <a:spcPts val="1645"/>
                </a:spcBef>
              </a:pPr>
              <a:r>
                <a:rPr lang="en-US" sz="4500">
                  <a:effectLst/>
                  <a:latin typeface="Trebuchet MS" panose="020B0703020202090204" pitchFamily="34" charset="0"/>
                  <a:ea typeface="Trebuchet MS" panose="020B0703020202090204" pitchFamily="34" charset="0"/>
                  <a:cs typeface="Trebuchet MS" panose="020B0703020202090204" pitchFamily="34" charset="0"/>
                </a:rPr>
                <a:t>3</a:t>
              </a:r>
              <a:endParaRPr lang="en-US" sz="1100">
                <a:effectLst/>
                <a:latin typeface="Trebuchet MS" panose="020B0703020202090204" pitchFamily="34" charset="0"/>
                <a:ea typeface="Trebuchet MS" panose="020B0703020202090204" pitchFamily="34" charset="0"/>
                <a:cs typeface="Trebuchet MS" panose="020B0703020202090204" pitchFamily="34" charset="0"/>
              </a:endParaRPr>
            </a:p>
          </p:txBody>
        </p:sp>
      </p:grpSp>
      <p:grpSp>
        <p:nvGrpSpPr>
          <p:cNvPr id="64" name="Group 101">
            <a:extLst>
              <a:ext uri="{FF2B5EF4-FFF2-40B4-BE49-F238E27FC236}">
                <a16:creationId xmlns:a16="http://schemas.microsoft.com/office/drawing/2014/main" id="{0EAFA132-36D1-4241-A92B-A5CC0C727967}"/>
              </a:ext>
            </a:extLst>
          </p:cNvPr>
          <p:cNvGrpSpPr>
            <a:grpSpLocks noChangeAspect="1"/>
          </p:cNvGrpSpPr>
          <p:nvPr/>
        </p:nvGrpSpPr>
        <p:grpSpPr bwMode="auto">
          <a:xfrm>
            <a:off x="7922957" y="2976448"/>
            <a:ext cx="1066800" cy="232903"/>
            <a:chOff x="2873" y="1161"/>
            <a:chExt cx="1680" cy="225"/>
          </a:xfrm>
        </p:grpSpPr>
        <p:cxnSp>
          <p:nvCxnSpPr>
            <p:cNvPr id="65" name="Line 104">
              <a:extLst>
                <a:ext uri="{FF2B5EF4-FFF2-40B4-BE49-F238E27FC236}">
                  <a16:creationId xmlns:a16="http://schemas.microsoft.com/office/drawing/2014/main" id="{C8155D05-E077-0C46-A183-91EE609B82D3}"/>
                </a:ext>
              </a:extLst>
            </p:cNvPr>
            <p:cNvCxnSpPr>
              <a:cxnSpLocks noChangeAspect="1" noEditPoints="1" noChangeArrowheads="1" noChangeShapeType="1"/>
            </p:cNvCxnSpPr>
            <p:nvPr/>
          </p:nvCxnSpPr>
          <p:spPr bwMode="auto">
            <a:xfrm>
              <a:off x="2892" y="1274"/>
              <a:ext cx="1642" cy="0"/>
            </a:xfrm>
            <a:prstGeom prst="line">
              <a:avLst/>
            </a:prstGeom>
            <a:noFill/>
            <a:ln w="47625">
              <a:solidFill>
                <a:srgbClr val="000000"/>
              </a:solidFill>
              <a:prstDash val="solid"/>
              <a:round/>
              <a:headEnd/>
              <a:tailEnd/>
            </a:ln>
            <a:extLst>
              <a:ext uri="{909E8E84-426E-40DD-AFC4-6F175D3DCCD1}">
                <a14:hiddenFill xmlns:a14="http://schemas.microsoft.com/office/drawing/2010/main">
                  <a:noFill/>
                </a14:hiddenFill>
              </a:ext>
            </a:extLst>
          </p:spPr>
        </p:cxnSp>
        <p:sp>
          <p:nvSpPr>
            <p:cNvPr id="66" name="Freeform 103">
              <a:extLst>
                <a:ext uri="{FF2B5EF4-FFF2-40B4-BE49-F238E27FC236}">
                  <a16:creationId xmlns:a16="http://schemas.microsoft.com/office/drawing/2014/main" id="{B9720823-60FE-174A-BC36-8E2EB4CF50BC}"/>
                </a:ext>
              </a:extLst>
            </p:cNvPr>
            <p:cNvSpPr>
              <a:spLocks noChangeAspect="1" noEditPoints="1" noChangeArrowheads="1" noChangeShapeType="1" noTextEdit="1"/>
            </p:cNvSpPr>
            <p:nvPr/>
          </p:nvSpPr>
          <p:spPr bwMode="auto">
            <a:xfrm>
              <a:off x="2873" y="1161"/>
              <a:ext cx="151" cy="225"/>
            </a:xfrm>
            <a:custGeom>
              <a:avLst/>
              <a:gdLst>
                <a:gd name="T0" fmla="+- 0 3024 2873"/>
                <a:gd name="T1" fmla="*/ T0 w 151"/>
                <a:gd name="T2" fmla="+- 0 1162 1162"/>
                <a:gd name="T3" fmla="*/ 1162 h 225"/>
                <a:gd name="T4" fmla="+- 0 2873 2873"/>
                <a:gd name="T5" fmla="*/ T4 w 151"/>
                <a:gd name="T6" fmla="+- 0 1274 1162"/>
                <a:gd name="T7" fmla="*/ 1274 h 225"/>
                <a:gd name="T8" fmla="+- 0 3024 2873"/>
                <a:gd name="T9" fmla="*/ T8 w 151"/>
                <a:gd name="T10" fmla="+- 0 1387 1162"/>
                <a:gd name="T11" fmla="*/ 1387 h 225"/>
              </a:gdLst>
              <a:ahLst/>
              <a:cxnLst>
                <a:cxn ang="0">
                  <a:pos x="T1" y="T3"/>
                </a:cxn>
                <a:cxn ang="0">
                  <a:pos x="T5" y="T7"/>
                </a:cxn>
                <a:cxn ang="0">
                  <a:pos x="T9" y="T11"/>
                </a:cxn>
              </a:cxnLst>
              <a:rect l="0" t="0" r="r" b="b"/>
              <a:pathLst>
                <a:path w="151" h="225">
                  <a:moveTo>
                    <a:pt x="151" y="0"/>
                  </a:moveTo>
                  <a:lnTo>
                    <a:pt x="0" y="112"/>
                  </a:lnTo>
                  <a:lnTo>
                    <a:pt x="151"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sp>
          <p:nvSpPr>
            <p:cNvPr id="67" name="Freeform 102">
              <a:extLst>
                <a:ext uri="{FF2B5EF4-FFF2-40B4-BE49-F238E27FC236}">
                  <a16:creationId xmlns:a16="http://schemas.microsoft.com/office/drawing/2014/main" id="{56F58091-2A6B-AB41-828C-1EA4EEBA8E34}"/>
                </a:ext>
              </a:extLst>
            </p:cNvPr>
            <p:cNvSpPr>
              <a:spLocks noChangeAspect="1" noEditPoints="1" noChangeArrowheads="1" noChangeShapeType="1" noTextEdit="1"/>
            </p:cNvSpPr>
            <p:nvPr/>
          </p:nvSpPr>
          <p:spPr bwMode="auto">
            <a:xfrm>
              <a:off x="4402" y="1161"/>
              <a:ext cx="151" cy="225"/>
            </a:xfrm>
            <a:custGeom>
              <a:avLst/>
              <a:gdLst>
                <a:gd name="T0" fmla="+- 0 4402 4402"/>
                <a:gd name="T1" fmla="*/ T0 w 151"/>
                <a:gd name="T2" fmla="+- 0 1162 1162"/>
                <a:gd name="T3" fmla="*/ 1162 h 225"/>
                <a:gd name="T4" fmla="+- 0 4553 4402"/>
                <a:gd name="T5" fmla="*/ T4 w 151"/>
                <a:gd name="T6" fmla="+- 0 1274 1162"/>
                <a:gd name="T7" fmla="*/ 1274 h 225"/>
                <a:gd name="T8" fmla="+- 0 4402 4402"/>
                <a:gd name="T9" fmla="*/ T8 w 151"/>
                <a:gd name="T10" fmla="+- 0 1387 1162"/>
                <a:gd name="T11" fmla="*/ 1387 h 225"/>
              </a:gdLst>
              <a:ahLst/>
              <a:cxnLst>
                <a:cxn ang="0">
                  <a:pos x="T1" y="T3"/>
                </a:cxn>
                <a:cxn ang="0">
                  <a:pos x="T5" y="T7"/>
                </a:cxn>
                <a:cxn ang="0">
                  <a:pos x="T9" y="T11"/>
                </a:cxn>
              </a:cxnLst>
              <a:rect l="0" t="0" r="r" b="b"/>
              <a:pathLst>
                <a:path w="151" h="225">
                  <a:moveTo>
                    <a:pt x="0" y="0"/>
                  </a:moveTo>
                  <a:lnTo>
                    <a:pt x="151" y="112"/>
                  </a:lnTo>
                  <a:lnTo>
                    <a:pt x="0" y="225"/>
                  </a:lnTo>
                </a:path>
              </a:pathLst>
            </a:custGeom>
            <a:noFill/>
            <a:ln w="4776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ar-SA"/>
            </a:p>
          </p:txBody>
        </p:sp>
      </p:grpSp>
      <p:grpSp>
        <p:nvGrpSpPr>
          <p:cNvPr id="68" name="Group 84">
            <a:extLst>
              <a:ext uri="{FF2B5EF4-FFF2-40B4-BE49-F238E27FC236}">
                <a16:creationId xmlns:a16="http://schemas.microsoft.com/office/drawing/2014/main" id="{5A376C03-4694-5045-A79F-7276EBFEEE94}"/>
              </a:ext>
            </a:extLst>
          </p:cNvPr>
          <p:cNvGrpSpPr>
            <a:grpSpLocks noChangeAspect="1"/>
          </p:cNvGrpSpPr>
          <p:nvPr/>
        </p:nvGrpSpPr>
        <p:grpSpPr bwMode="auto">
          <a:xfrm>
            <a:off x="9858248" y="2490540"/>
            <a:ext cx="1085850" cy="1095375"/>
            <a:chOff x="14582" y="495"/>
            <a:chExt cx="1710" cy="1725"/>
          </a:xfrm>
        </p:grpSpPr>
        <p:sp>
          <p:nvSpPr>
            <p:cNvPr id="69" name="Freeform 86">
              <a:extLst>
                <a:ext uri="{FF2B5EF4-FFF2-40B4-BE49-F238E27FC236}">
                  <a16:creationId xmlns:a16="http://schemas.microsoft.com/office/drawing/2014/main" id="{CF0B2DAE-A907-5A46-828B-985D449F7F17}"/>
                </a:ext>
              </a:extLst>
            </p:cNvPr>
            <p:cNvSpPr>
              <a:spLocks noChangeAspect="1" noEditPoints="1" noChangeArrowheads="1" noChangeShapeType="1" noTextEdit="1"/>
            </p:cNvSpPr>
            <p:nvPr/>
          </p:nvSpPr>
          <p:spPr bwMode="auto">
            <a:xfrm>
              <a:off x="14582" y="495"/>
              <a:ext cx="1710" cy="1725"/>
            </a:xfrm>
            <a:custGeom>
              <a:avLst/>
              <a:gdLst>
                <a:gd name="T0" fmla="+- 0 15363 14582"/>
                <a:gd name="T1" fmla="*/ T0 w 1710"/>
                <a:gd name="T2" fmla="+- 0 2217 496"/>
                <a:gd name="T3" fmla="*/ 2217 h 1725"/>
                <a:gd name="T4" fmla="+- 0 15221 14582"/>
                <a:gd name="T5" fmla="*/ T4 w 1710"/>
                <a:gd name="T6" fmla="+- 0 2193 496"/>
                <a:gd name="T7" fmla="*/ 2193 h 1725"/>
                <a:gd name="T8" fmla="+- 0 15088 14582"/>
                <a:gd name="T9" fmla="*/ T8 w 1710"/>
                <a:gd name="T10" fmla="+- 0 2146 496"/>
                <a:gd name="T11" fmla="*/ 2146 h 1725"/>
                <a:gd name="T12" fmla="+- 0 14966 14582"/>
                <a:gd name="T13" fmla="*/ T12 w 1710"/>
                <a:gd name="T14" fmla="+- 0 2078 496"/>
                <a:gd name="T15" fmla="*/ 2078 h 1725"/>
                <a:gd name="T16" fmla="+- 0 14857 14582"/>
                <a:gd name="T17" fmla="*/ T16 w 1710"/>
                <a:gd name="T18" fmla="+- 0 1992 496"/>
                <a:gd name="T19" fmla="*/ 1992 h 1725"/>
                <a:gd name="T20" fmla="+- 0 14764 14582"/>
                <a:gd name="T21" fmla="*/ T20 w 1710"/>
                <a:gd name="T22" fmla="+- 0 1890 496"/>
                <a:gd name="T23" fmla="*/ 1890 h 1725"/>
                <a:gd name="T24" fmla="+- 0 14687 14582"/>
                <a:gd name="T25" fmla="*/ T24 w 1710"/>
                <a:gd name="T26" fmla="+- 0 1773 496"/>
                <a:gd name="T27" fmla="*/ 1773 h 1725"/>
                <a:gd name="T28" fmla="+- 0 14630 14582"/>
                <a:gd name="T29" fmla="*/ T28 w 1710"/>
                <a:gd name="T30" fmla="+- 0 1644 496"/>
                <a:gd name="T31" fmla="*/ 1644 h 1725"/>
                <a:gd name="T32" fmla="+- 0 14594 14582"/>
                <a:gd name="T33" fmla="*/ T32 w 1710"/>
                <a:gd name="T34" fmla="+- 0 1505 496"/>
                <a:gd name="T35" fmla="*/ 1505 h 1725"/>
                <a:gd name="T36" fmla="+- 0 14582 14582"/>
                <a:gd name="T37" fmla="*/ T36 w 1710"/>
                <a:gd name="T38" fmla="+- 0 1358 496"/>
                <a:gd name="T39" fmla="*/ 1358 h 1725"/>
                <a:gd name="T40" fmla="+- 0 14594 14582"/>
                <a:gd name="T41" fmla="*/ T40 w 1710"/>
                <a:gd name="T42" fmla="+- 0 1211 496"/>
                <a:gd name="T43" fmla="*/ 1211 h 1725"/>
                <a:gd name="T44" fmla="+- 0 14630 14582"/>
                <a:gd name="T45" fmla="*/ T44 w 1710"/>
                <a:gd name="T46" fmla="+- 0 1072 496"/>
                <a:gd name="T47" fmla="*/ 1072 h 1725"/>
                <a:gd name="T48" fmla="+- 0 14687 14582"/>
                <a:gd name="T49" fmla="*/ T48 w 1710"/>
                <a:gd name="T50" fmla="+- 0 943 496"/>
                <a:gd name="T51" fmla="*/ 943 h 1725"/>
                <a:gd name="T52" fmla="+- 0 14764 14582"/>
                <a:gd name="T53" fmla="*/ T52 w 1710"/>
                <a:gd name="T54" fmla="+- 0 826 496"/>
                <a:gd name="T55" fmla="*/ 826 h 1725"/>
                <a:gd name="T56" fmla="+- 0 14857 14582"/>
                <a:gd name="T57" fmla="*/ T56 w 1710"/>
                <a:gd name="T58" fmla="+- 0 724 496"/>
                <a:gd name="T59" fmla="*/ 724 h 1725"/>
                <a:gd name="T60" fmla="+- 0 14966 14582"/>
                <a:gd name="T61" fmla="*/ T60 w 1710"/>
                <a:gd name="T62" fmla="+- 0 638 496"/>
                <a:gd name="T63" fmla="*/ 638 h 1725"/>
                <a:gd name="T64" fmla="+- 0 15088 14582"/>
                <a:gd name="T65" fmla="*/ T64 w 1710"/>
                <a:gd name="T66" fmla="+- 0 570 496"/>
                <a:gd name="T67" fmla="*/ 570 h 1725"/>
                <a:gd name="T68" fmla="+- 0 15221 14582"/>
                <a:gd name="T69" fmla="*/ T68 w 1710"/>
                <a:gd name="T70" fmla="+- 0 523 496"/>
                <a:gd name="T71" fmla="*/ 523 h 1725"/>
                <a:gd name="T72" fmla="+- 0 15363 14582"/>
                <a:gd name="T73" fmla="*/ T72 w 1710"/>
                <a:gd name="T74" fmla="+- 0 499 496"/>
                <a:gd name="T75" fmla="*/ 499 h 1725"/>
                <a:gd name="T76" fmla="+- 0 15511 14582"/>
                <a:gd name="T77" fmla="*/ T76 w 1710"/>
                <a:gd name="T78" fmla="+- 0 499 496"/>
                <a:gd name="T79" fmla="*/ 499 h 1725"/>
                <a:gd name="T80" fmla="+- 0 15653 14582"/>
                <a:gd name="T81" fmla="*/ T80 w 1710"/>
                <a:gd name="T82" fmla="+- 0 523 496"/>
                <a:gd name="T83" fmla="*/ 523 h 1725"/>
                <a:gd name="T84" fmla="+- 0 15786 14582"/>
                <a:gd name="T85" fmla="*/ T84 w 1710"/>
                <a:gd name="T86" fmla="+- 0 570 496"/>
                <a:gd name="T87" fmla="*/ 570 h 1725"/>
                <a:gd name="T88" fmla="+- 0 15908 14582"/>
                <a:gd name="T89" fmla="*/ T88 w 1710"/>
                <a:gd name="T90" fmla="+- 0 638 496"/>
                <a:gd name="T91" fmla="*/ 638 h 1725"/>
                <a:gd name="T92" fmla="+- 0 16017 14582"/>
                <a:gd name="T93" fmla="*/ T92 w 1710"/>
                <a:gd name="T94" fmla="+- 0 724 496"/>
                <a:gd name="T95" fmla="*/ 724 h 1725"/>
                <a:gd name="T96" fmla="+- 0 16110 14582"/>
                <a:gd name="T97" fmla="*/ T96 w 1710"/>
                <a:gd name="T98" fmla="+- 0 826 496"/>
                <a:gd name="T99" fmla="*/ 826 h 1725"/>
                <a:gd name="T100" fmla="+- 0 16187 14582"/>
                <a:gd name="T101" fmla="*/ T100 w 1710"/>
                <a:gd name="T102" fmla="+- 0 943 496"/>
                <a:gd name="T103" fmla="*/ 943 h 1725"/>
                <a:gd name="T104" fmla="+- 0 16244 14582"/>
                <a:gd name="T105" fmla="*/ T104 w 1710"/>
                <a:gd name="T106" fmla="+- 0 1072 496"/>
                <a:gd name="T107" fmla="*/ 1072 h 1725"/>
                <a:gd name="T108" fmla="+- 0 16280 14582"/>
                <a:gd name="T109" fmla="*/ T108 w 1710"/>
                <a:gd name="T110" fmla="+- 0 1211 496"/>
                <a:gd name="T111" fmla="*/ 1211 h 1725"/>
                <a:gd name="T112" fmla="+- 0 16292 14582"/>
                <a:gd name="T113" fmla="*/ T112 w 1710"/>
                <a:gd name="T114" fmla="+- 0 1358 496"/>
                <a:gd name="T115" fmla="*/ 1358 h 1725"/>
                <a:gd name="T116" fmla="+- 0 16280 14582"/>
                <a:gd name="T117" fmla="*/ T116 w 1710"/>
                <a:gd name="T118" fmla="+- 0 1505 496"/>
                <a:gd name="T119" fmla="*/ 1505 h 1725"/>
                <a:gd name="T120" fmla="+- 0 16244 14582"/>
                <a:gd name="T121" fmla="*/ T120 w 1710"/>
                <a:gd name="T122" fmla="+- 0 1644 496"/>
                <a:gd name="T123" fmla="*/ 1644 h 1725"/>
                <a:gd name="T124" fmla="+- 0 16187 14582"/>
                <a:gd name="T125" fmla="*/ T124 w 1710"/>
                <a:gd name="T126" fmla="+- 0 1773 496"/>
                <a:gd name="T127" fmla="*/ 1773 h 1725"/>
                <a:gd name="T128" fmla="+- 0 16110 14582"/>
                <a:gd name="T129" fmla="*/ T128 w 1710"/>
                <a:gd name="T130" fmla="+- 0 1890 496"/>
                <a:gd name="T131" fmla="*/ 1890 h 1725"/>
                <a:gd name="T132" fmla="+- 0 16017 14582"/>
                <a:gd name="T133" fmla="*/ T132 w 1710"/>
                <a:gd name="T134" fmla="+- 0 1992 496"/>
                <a:gd name="T135" fmla="*/ 1992 h 1725"/>
                <a:gd name="T136" fmla="+- 0 15908 14582"/>
                <a:gd name="T137" fmla="*/ T136 w 1710"/>
                <a:gd name="T138" fmla="+- 0 2078 496"/>
                <a:gd name="T139" fmla="*/ 2078 h 1725"/>
                <a:gd name="T140" fmla="+- 0 15786 14582"/>
                <a:gd name="T141" fmla="*/ T140 w 1710"/>
                <a:gd name="T142" fmla="+- 0 2146 496"/>
                <a:gd name="T143" fmla="*/ 2146 h 1725"/>
                <a:gd name="T144" fmla="+- 0 15653 14582"/>
                <a:gd name="T145" fmla="*/ T144 w 1710"/>
                <a:gd name="T146" fmla="+- 0 2193 496"/>
                <a:gd name="T147" fmla="*/ 2193 h 1725"/>
                <a:gd name="T148" fmla="+- 0 15511 14582"/>
                <a:gd name="T149" fmla="*/ T148 w 1710"/>
                <a:gd name="T150" fmla="+- 0 2217 496"/>
                <a:gd name="T151" fmla="*/ 2217 h 17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710" h="1725">
                  <a:moveTo>
                    <a:pt x="855" y="1725"/>
                  </a:moveTo>
                  <a:lnTo>
                    <a:pt x="781" y="1721"/>
                  </a:lnTo>
                  <a:lnTo>
                    <a:pt x="709" y="1712"/>
                  </a:lnTo>
                  <a:lnTo>
                    <a:pt x="639" y="1697"/>
                  </a:lnTo>
                  <a:lnTo>
                    <a:pt x="571" y="1676"/>
                  </a:lnTo>
                  <a:lnTo>
                    <a:pt x="506" y="1650"/>
                  </a:lnTo>
                  <a:lnTo>
                    <a:pt x="444" y="1618"/>
                  </a:lnTo>
                  <a:lnTo>
                    <a:pt x="384" y="1582"/>
                  </a:lnTo>
                  <a:lnTo>
                    <a:pt x="328" y="1541"/>
                  </a:lnTo>
                  <a:lnTo>
                    <a:pt x="275" y="1496"/>
                  </a:lnTo>
                  <a:lnTo>
                    <a:pt x="227" y="1447"/>
                  </a:lnTo>
                  <a:lnTo>
                    <a:pt x="182" y="1394"/>
                  </a:lnTo>
                  <a:lnTo>
                    <a:pt x="141" y="1337"/>
                  </a:lnTo>
                  <a:lnTo>
                    <a:pt x="105" y="1277"/>
                  </a:lnTo>
                  <a:lnTo>
                    <a:pt x="74" y="1214"/>
                  </a:lnTo>
                  <a:lnTo>
                    <a:pt x="48" y="1148"/>
                  </a:lnTo>
                  <a:lnTo>
                    <a:pt x="28" y="1080"/>
                  </a:lnTo>
                  <a:lnTo>
                    <a:pt x="12" y="1009"/>
                  </a:lnTo>
                  <a:lnTo>
                    <a:pt x="3" y="937"/>
                  </a:lnTo>
                  <a:lnTo>
                    <a:pt x="0" y="862"/>
                  </a:lnTo>
                  <a:lnTo>
                    <a:pt x="3" y="788"/>
                  </a:lnTo>
                  <a:lnTo>
                    <a:pt x="12" y="715"/>
                  </a:lnTo>
                  <a:lnTo>
                    <a:pt x="28" y="644"/>
                  </a:lnTo>
                  <a:lnTo>
                    <a:pt x="48" y="576"/>
                  </a:lnTo>
                  <a:lnTo>
                    <a:pt x="74" y="510"/>
                  </a:lnTo>
                  <a:lnTo>
                    <a:pt x="105" y="447"/>
                  </a:lnTo>
                  <a:lnTo>
                    <a:pt x="141" y="387"/>
                  </a:lnTo>
                  <a:lnTo>
                    <a:pt x="182" y="330"/>
                  </a:lnTo>
                  <a:lnTo>
                    <a:pt x="227" y="277"/>
                  </a:lnTo>
                  <a:lnTo>
                    <a:pt x="275" y="228"/>
                  </a:lnTo>
                  <a:lnTo>
                    <a:pt x="328" y="183"/>
                  </a:lnTo>
                  <a:lnTo>
                    <a:pt x="384" y="142"/>
                  </a:lnTo>
                  <a:lnTo>
                    <a:pt x="444" y="106"/>
                  </a:lnTo>
                  <a:lnTo>
                    <a:pt x="506" y="74"/>
                  </a:lnTo>
                  <a:lnTo>
                    <a:pt x="571" y="48"/>
                  </a:lnTo>
                  <a:lnTo>
                    <a:pt x="639" y="27"/>
                  </a:lnTo>
                  <a:lnTo>
                    <a:pt x="709" y="12"/>
                  </a:lnTo>
                  <a:lnTo>
                    <a:pt x="781" y="3"/>
                  </a:lnTo>
                  <a:lnTo>
                    <a:pt x="855" y="0"/>
                  </a:lnTo>
                  <a:lnTo>
                    <a:pt x="929" y="3"/>
                  </a:lnTo>
                  <a:lnTo>
                    <a:pt x="1001" y="12"/>
                  </a:lnTo>
                  <a:lnTo>
                    <a:pt x="1071" y="27"/>
                  </a:lnTo>
                  <a:lnTo>
                    <a:pt x="1139" y="48"/>
                  </a:lnTo>
                  <a:lnTo>
                    <a:pt x="1204" y="74"/>
                  </a:lnTo>
                  <a:lnTo>
                    <a:pt x="1266" y="106"/>
                  </a:lnTo>
                  <a:lnTo>
                    <a:pt x="1326" y="142"/>
                  </a:lnTo>
                  <a:lnTo>
                    <a:pt x="1382" y="183"/>
                  </a:lnTo>
                  <a:lnTo>
                    <a:pt x="1435" y="228"/>
                  </a:lnTo>
                  <a:lnTo>
                    <a:pt x="1484" y="277"/>
                  </a:lnTo>
                  <a:lnTo>
                    <a:pt x="1528" y="330"/>
                  </a:lnTo>
                  <a:lnTo>
                    <a:pt x="1569" y="387"/>
                  </a:lnTo>
                  <a:lnTo>
                    <a:pt x="1605" y="447"/>
                  </a:lnTo>
                  <a:lnTo>
                    <a:pt x="1636" y="510"/>
                  </a:lnTo>
                  <a:lnTo>
                    <a:pt x="1662" y="576"/>
                  </a:lnTo>
                  <a:lnTo>
                    <a:pt x="1683" y="644"/>
                  </a:lnTo>
                  <a:lnTo>
                    <a:pt x="1698" y="715"/>
                  </a:lnTo>
                  <a:lnTo>
                    <a:pt x="1707" y="788"/>
                  </a:lnTo>
                  <a:lnTo>
                    <a:pt x="1710" y="862"/>
                  </a:lnTo>
                  <a:lnTo>
                    <a:pt x="1707" y="937"/>
                  </a:lnTo>
                  <a:lnTo>
                    <a:pt x="1698" y="1009"/>
                  </a:lnTo>
                  <a:lnTo>
                    <a:pt x="1683" y="1080"/>
                  </a:lnTo>
                  <a:lnTo>
                    <a:pt x="1662" y="1148"/>
                  </a:lnTo>
                  <a:lnTo>
                    <a:pt x="1636" y="1214"/>
                  </a:lnTo>
                  <a:lnTo>
                    <a:pt x="1605" y="1277"/>
                  </a:lnTo>
                  <a:lnTo>
                    <a:pt x="1569" y="1337"/>
                  </a:lnTo>
                  <a:lnTo>
                    <a:pt x="1528" y="1394"/>
                  </a:lnTo>
                  <a:lnTo>
                    <a:pt x="1484" y="1447"/>
                  </a:lnTo>
                  <a:lnTo>
                    <a:pt x="1435" y="1496"/>
                  </a:lnTo>
                  <a:lnTo>
                    <a:pt x="1382" y="1541"/>
                  </a:lnTo>
                  <a:lnTo>
                    <a:pt x="1326" y="1582"/>
                  </a:lnTo>
                  <a:lnTo>
                    <a:pt x="1266" y="1618"/>
                  </a:lnTo>
                  <a:lnTo>
                    <a:pt x="1204" y="1650"/>
                  </a:lnTo>
                  <a:lnTo>
                    <a:pt x="1139" y="1676"/>
                  </a:lnTo>
                  <a:lnTo>
                    <a:pt x="1071" y="1697"/>
                  </a:lnTo>
                  <a:lnTo>
                    <a:pt x="1001" y="1712"/>
                  </a:lnTo>
                  <a:lnTo>
                    <a:pt x="929" y="1721"/>
                  </a:lnTo>
                  <a:lnTo>
                    <a:pt x="855" y="1725"/>
                  </a:lnTo>
                  <a:close/>
                </a:path>
              </a:pathLst>
            </a:custGeom>
            <a:solidFill>
              <a:srgbClr val="37B5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70" name="Text Box 85">
              <a:extLst>
                <a:ext uri="{FF2B5EF4-FFF2-40B4-BE49-F238E27FC236}">
                  <a16:creationId xmlns:a16="http://schemas.microsoft.com/office/drawing/2014/main" id="{51543251-D72E-5343-83FC-FCCF80FB932E}"/>
                </a:ext>
              </a:extLst>
            </p:cNvPr>
            <p:cNvSpPr txBox="1">
              <a:spLocks noChangeAspect="1" noEditPoints="1" noChangeArrowheads="1" noChangeShapeType="1" noTextEdit="1"/>
            </p:cNvSpPr>
            <p:nvPr/>
          </p:nvSpPr>
          <p:spPr bwMode="auto">
            <a:xfrm>
              <a:off x="14582" y="844"/>
              <a:ext cx="171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Bef>
                  <a:spcPts val="1645"/>
                </a:spcBef>
              </a:pPr>
              <a:r>
                <a:rPr lang="en-US" sz="4500">
                  <a:effectLst/>
                  <a:latin typeface="Trebuchet MS" panose="020B0703020202090204" pitchFamily="34" charset="0"/>
                  <a:ea typeface="Trebuchet MS" panose="020B0703020202090204" pitchFamily="34" charset="0"/>
                  <a:cs typeface="Trebuchet MS" panose="020B0703020202090204" pitchFamily="34" charset="0"/>
                </a:rPr>
                <a:t>4</a:t>
              </a:r>
              <a:endParaRPr lang="en-US" sz="1100">
                <a:effectLst/>
                <a:latin typeface="Trebuchet MS" panose="020B0703020202090204" pitchFamily="34" charset="0"/>
                <a:ea typeface="Trebuchet MS" panose="020B0703020202090204" pitchFamily="34" charset="0"/>
                <a:cs typeface="Trebuchet MS" panose="020B0703020202090204" pitchFamily="34" charset="0"/>
              </a:endParaRPr>
            </a:p>
          </p:txBody>
        </p:sp>
      </p:grpSp>
      <p:sp>
        <p:nvSpPr>
          <p:cNvPr id="38" name="مربع نص 37">
            <a:extLst>
              <a:ext uri="{FF2B5EF4-FFF2-40B4-BE49-F238E27FC236}">
                <a16:creationId xmlns:a16="http://schemas.microsoft.com/office/drawing/2014/main" id="{201884BA-3E3C-B249-B9D0-E34BDEC23550}"/>
              </a:ext>
            </a:extLst>
          </p:cNvPr>
          <p:cNvSpPr txBox="1"/>
          <p:nvPr/>
        </p:nvSpPr>
        <p:spPr>
          <a:xfrm>
            <a:off x="54350" y="4141694"/>
            <a:ext cx="1747556" cy="1754326"/>
          </a:xfrm>
          <a:prstGeom prst="rect">
            <a:avLst/>
          </a:prstGeom>
          <a:noFill/>
        </p:spPr>
        <p:txBody>
          <a:bodyPr wrap="square" rtlCol="1">
            <a:spAutoFit/>
          </a:bodyPr>
          <a:lstStyle/>
          <a:p>
            <a:pPr algn="l"/>
            <a:r>
              <a:rPr lang="en-US" b="1" dirty="0"/>
              <a:t>Data Cleaning &amp;</a:t>
            </a:r>
          </a:p>
          <a:p>
            <a:pPr algn="l"/>
            <a:r>
              <a:rPr lang="en-US" b="1" dirty="0" err="1"/>
              <a:t>Prepatation</a:t>
            </a:r>
            <a:endParaRPr lang="en-US" dirty="0"/>
          </a:p>
          <a:p>
            <a:pPr algn="l"/>
            <a:r>
              <a:rPr lang="en-US" dirty="0"/>
              <a:t>Handle nulls, zero</a:t>
            </a:r>
          </a:p>
          <a:p>
            <a:pPr algn="l"/>
            <a:r>
              <a:rPr lang="en-US" dirty="0"/>
              <a:t> and duplicate</a:t>
            </a:r>
          </a:p>
          <a:p>
            <a:pPr algn="l"/>
            <a:r>
              <a:rPr lang="en-US" dirty="0"/>
              <a:t> values.</a:t>
            </a:r>
          </a:p>
        </p:txBody>
      </p:sp>
      <p:sp>
        <p:nvSpPr>
          <p:cNvPr id="39" name="مربع نص 38">
            <a:extLst>
              <a:ext uri="{FF2B5EF4-FFF2-40B4-BE49-F238E27FC236}">
                <a16:creationId xmlns:a16="http://schemas.microsoft.com/office/drawing/2014/main" id="{E90AD913-3BD5-CD45-9BEB-7E3459B48863}"/>
              </a:ext>
            </a:extLst>
          </p:cNvPr>
          <p:cNvSpPr txBox="1"/>
          <p:nvPr/>
        </p:nvSpPr>
        <p:spPr>
          <a:xfrm>
            <a:off x="2494621" y="4138304"/>
            <a:ext cx="1747556" cy="2031325"/>
          </a:xfrm>
          <a:prstGeom prst="rect">
            <a:avLst/>
          </a:prstGeom>
          <a:noFill/>
        </p:spPr>
        <p:txBody>
          <a:bodyPr wrap="square" rtlCol="1">
            <a:spAutoFit/>
          </a:bodyPr>
          <a:lstStyle/>
          <a:p>
            <a:pPr algn="l"/>
            <a:r>
              <a:rPr lang="en-US" b="1" dirty="0"/>
              <a:t>Data Exploration</a:t>
            </a:r>
          </a:p>
          <a:p>
            <a:pPr algn="l"/>
            <a:r>
              <a:rPr lang="en-US" dirty="0"/>
              <a:t>Visualize data and apply descriptive statistics.</a:t>
            </a:r>
          </a:p>
          <a:p>
            <a:pPr marL="0" algn="l" defTabSz="914400" rtl="0" eaLnBrk="1" latinLnBrk="0" hangingPunct="1"/>
            <a:endParaRPr lang="ar-SA" dirty="0"/>
          </a:p>
        </p:txBody>
      </p:sp>
      <p:sp>
        <p:nvSpPr>
          <p:cNvPr id="86" name="مربع نص 85">
            <a:extLst>
              <a:ext uri="{FF2B5EF4-FFF2-40B4-BE49-F238E27FC236}">
                <a16:creationId xmlns:a16="http://schemas.microsoft.com/office/drawing/2014/main" id="{76340ADD-5382-AE4D-85BC-067EF6DC6A21}"/>
              </a:ext>
            </a:extLst>
          </p:cNvPr>
          <p:cNvSpPr txBox="1"/>
          <p:nvPr/>
        </p:nvSpPr>
        <p:spPr>
          <a:xfrm>
            <a:off x="5711836" y="4153842"/>
            <a:ext cx="2129636" cy="2862322"/>
          </a:xfrm>
          <a:prstGeom prst="rect">
            <a:avLst/>
          </a:prstGeom>
          <a:noFill/>
        </p:spPr>
        <p:txBody>
          <a:bodyPr wrap="square" rtlCol="1">
            <a:spAutoFit/>
          </a:bodyPr>
          <a:lstStyle/>
          <a:p>
            <a:pPr algn="l"/>
            <a:r>
              <a:rPr lang="en-US" b="1" dirty="0"/>
              <a:t>Preprocess Data</a:t>
            </a:r>
          </a:p>
          <a:p>
            <a:pPr algn="l"/>
            <a:r>
              <a:rPr lang="en-US" dirty="0"/>
              <a:t>Feature engineering &amp; selection by applying transformations, scaling, and partitioning data to train, validate and test.</a:t>
            </a:r>
          </a:p>
          <a:p>
            <a:pPr marL="0" algn="l" defTabSz="914400" rtl="0" eaLnBrk="1" latinLnBrk="0" hangingPunct="1"/>
            <a:endParaRPr lang="ar-SA" dirty="0"/>
          </a:p>
        </p:txBody>
      </p:sp>
      <p:sp>
        <p:nvSpPr>
          <p:cNvPr id="87" name="مربع نص 86">
            <a:extLst>
              <a:ext uri="{FF2B5EF4-FFF2-40B4-BE49-F238E27FC236}">
                <a16:creationId xmlns:a16="http://schemas.microsoft.com/office/drawing/2014/main" id="{C85EEFBB-B927-FF4A-A809-E01BBB1F025F}"/>
              </a:ext>
            </a:extLst>
          </p:cNvPr>
          <p:cNvSpPr txBox="1"/>
          <p:nvPr/>
        </p:nvSpPr>
        <p:spPr>
          <a:xfrm>
            <a:off x="9651347" y="4141694"/>
            <a:ext cx="2283138" cy="2585323"/>
          </a:xfrm>
          <a:prstGeom prst="rect">
            <a:avLst/>
          </a:prstGeom>
          <a:noFill/>
        </p:spPr>
        <p:txBody>
          <a:bodyPr wrap="square" rtlCol="1">
            <a:spAutoFit/>
          </a:bodyPr>
          <a:lstStyle/>
          <a:p>
            <a:pPr algn="l"/>
            <a:r>
              <a:rPr lang="en-US" b="1" dirty="0"/>
              <a:t>Build Models and test</a:t>
            </a:r>
          </a:p>
          <a:p>
            <a:pPr algn="l"/>
            <a:r>
              <a:rPr lang="en-US" dirty="0"/>
              <a:t>fit several regression modeling algorithms with different combos of independent features, validate and test all models to get the best fit.</a:t>
            </a:r>
          </a:p>
          <a:p>
            <a:endParaRPr lang="ar-SA" dirty="0"/>
          </a:p>
        </p:txBody>
      </p:sp>
    </p:spTree>
    <p:extLst>
      <p:ext uri="{BB962C8B-B14F-4D97-AF65-F5344CB8AC3E}">
        <p14:creationId xmlns:p14="http://schemas.microsoft.com/office/powerpoint/2010/main" val="262291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1D6EDA03-3CD3-1B46-A267-72D61CF8DED3}"/>
              </a:ext>
            </a:extLst>
          </p:cNvPr>
          <p:cNvSpPr>
            <a:spLocks noGrp="1"/>
          </p:cNvSpPr>
          <p:nvPr>
            <p:ph type="subTitle" idx="1"/>
          </p:nvPr>
        </p:nvSpPr>
        <p:spPr>
          <a:xfrm>
            <a:off x="258557" y="2242867"/>
            <a:ext cx="8895834" cy="3726611"/>
          </a:xfrm>
        </p:spPr>
        <p:txBody>
          <a:bodyPr/>
          <a:lstStyle/>
          <a:p>
            <a:pPr marL="342900" indent="-342900" algn="l" rtl="0">
              <a:buFontTx/>
              <a:buChar char="-"/>
            </a:pPr>
            <a:r>
              <a:rPr lang="en-US" b="1" dirty="0">
                <a:solidFill>
                  <a:schemeClr val="bg1"/>
                </a:solidFill>
              </a:rPr>
              <a:t>We use the Hotel Booking IN KSA dataset from the Kaggle.</a:t>
            </a:r>
          </a:p>
          <a:p>
            <a:pPr marL="342900" indent="-342900" algn="l" rtl="0">
              <a:buFontTx/>
              <a:buChar char="-"/>
            </a:pPr>
            <a:endParaRPr lang="en-US" b="1" dirty="0">
              <a:solidFill>
                <a:schemeClr val="bg1"/>
              </a:solidFill>
            </a:endParaRPr>
          </a:p>
          <a:p>
            <a:pPr marL="342900" indent="-342900" algn="l" rtl="0">
              <a:buFontTx/>
              <a:buChar char="-"/>
            </a:pPr>
            <a:endParaRPr lang="en-US" b="1" dirty="0">
              <a:solidFill>
                <a:schemeClr val="bg1"/>
              </a:solidFill>
            </a:endParaRPr>
          </a:p>
          <a:p>
            <a:pPr algn="l" rtl="0"/>
            <a:r>
              <a:rPr lang="en-US" dirty="0"/>
              <a:t>This data set contains booking information for a city hotel and          includes information such as Price, Star Rating, Property Demand, Property id, Customers Rating, and Customers Review, Type of room, reservations Payment, Cancelation, Max persons, Bed type, Tax, Review title, Credit card, Link. </a:t>
            </a:r>
            <a:endParaRPr lang="ar-SA" dirty="0"/>
          </a:p>
        </p:txBody>
      </p:sp>
      <p:sp>
        <p:nvSpPr>
          <p:cNvPr id="9" name="مستطيل 8">
            <a:extLst>
              <a:ext uri="{FF2B5EF4-FFF2-40B4-BE49-F238E27FC236}">
                <a16:creationId xmlns:a16="http://schemas.microsoft.com/office/drawing/2014/main" id="{9F9B5C4D-8B96-934A-8E53-714E33C85F8B}"/>
              </a:ext>
            </a:extLst>
          </p:cNvPr>
          <p:cNvSpPr/>
          <p:nvPr/>
        </p:nvSpPr>
        <p:spPr>
          <a:xfrm>
            <a:off x="0" y="501134"/>
            <a:ext cx="6884894" cy="923330"/>
          </a:xfrm>
          <a:prstGeom prst="rect">
            <a:avLst/>
          </a:prstGeom>
        </p:spPr>
        <p:txBody>
          <a:bodyPr wrap="square">
            <a:spAutoFit/>
          </a:bodyPr>
          <a:lstStyle/>
          <a:p>
            <a:pPr marL="1028065" algn="l">
              <a:spcBef>
                <a:spcPts val="155"/>
              </a:spcBef>
              <a:spcAft>
                <a:spcPts val="0"/>
              </a:spcAft>
            </a:pPr>
            <a:r>
              <a:rPr lang="en-US" sz="5400" b="1" dirty="0">
                <a:solidFill>
                  <a:srgbClr val="004AAC"/>
                </a:solidFill>
                <a:latin typeface="Trebuchet MS" panose="020B0703020202090204" pitchFamily="34" charset="0"/>
                <a:ea typeface="Lucida Sans Unicode" panose="020B0602030504020204" pitchFamily="34" charset="0"/>
              </a:rPr>
              <a:t>Data</a:t>
            </a:r>
            <a:r>
              <a:rPr lang="en-US" sz="5400" b="1" spc="-285" dirty="0">
                <a:solidFill>
                  <a:srgbClr val="004AAC"/>
                </a:solidFill>
                <a:latin typeface="Trebuchet MS" panose="020B0703020202090204" pitchFamily="34" charset="0"/>
                <a:ea typeface="Lucida Sans Unicode" panose="020B0602030504020204" pitchFamily="34" charset="0"/>
              </a:rPr>
              <a:t> </a:t>
            </a:r>
            <a:r>
              <a:rPr lang="en-US" sz="5400" b="1" dirty="0">
                <a:solidFill>
                  <a:srgbClr val="004AAC"/>
                </a:solidFill>
                <a:latin typeface="Trebuchet MS" panose="020B0703020202090204" pitchFamily="34" charset="0"/>
                <a:ea typeface="Lucida Sans Unicode" panose="020B0602030504020204" pitchFamily="34" charset="0"/>
              </a:rPr>
              <a:t>Preparation</a:t>
            </a:r>
            <a:endParaRPr lang="en-US" sz="5400" b="1" dirty="0">
              <a:latin typeface="Lucida Sans Unicode" panose="020B0602030504020204" pitchFamily="34" charset="0"/>
              <a:ea typeface="Lucida Sans Unicode" panose="020B0602030504020204" pitchFamily="34" charset="0"/>
            </a:endParaRPr>
          </a:p>
        </p:txBody>
      </p:sp>
      <p:grpSp>
        <p:nvGrpSpPr>
          <p:cNvPr id="13" name="Group 62">
            <a:extLst>
              <a:ext uri="{FF2B5EF4-FFF2-40B4-BE49-F238E27FC236}">
                <a16:creationId xmlns:a16="http://schemas.microsoft.com/office/drawing/2014/main" id="{A109545C-823C-3D4C-833F-0F48757E2E42}"/>
              </a:ext>
            </a:extLst>
          </p:cNvPr>
          <p:cNvGrpSpPr>
            <a:grpSpLocks noChangeAspect="1"/>
          </p:cNvGrpSpPr>
          <p:nvPr/>
        </p:nvGrpSpPr>
        <p:grpSpPr bwMode="auto">
          <a:xfrm>
            <a:off x="8785836" y="267017"/>
            <a:ext cx="3406164" cy="1655763"/>
            <a:chOff x="20036" y="-316"/>
            <a:chExt cx="8638" cy="4199"/>
          </a:xfrm>
        </p:grpSpPr>
        <p:pic>
          <p:nvPicPr>
            <p:cNvPr id="14" name="Picture 68">
              <a:extLst>
                <a:ext uri="{FF2B5EF4-FFF2-40B4-BE49-F238E27FC236}">
                  <a16:creationId xmlns:a16="http://schemas.microsoft.com/office/drawing/2014/main" id="{D731048E-7277-CB43-8FC0-5D79D982F11F}"/>
                </a:ext>
              </a:extLst>
            </p:cNvPr>
            <p:cNvPicPr>
              <a:picLocks noChangeAspect="1" noEditPoint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20" y="-316"/>
              <a:ext cx="15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67">
              <a:extLst>
                <a:ext uri="{FF2B5EF4-FFF2-40B4-BE49-F238E27FC236}">
                  <a16:creationId xmlns:a16="http://schemas.microsoft.com/office/drawing/2014/main" id="{B8758D99-00F8-EC44-A421-5CF86E6D83E7}"/>
                </a:ext>
              </a:extLst>
            </p:cNvPr>
            <p:cNvSpPr>
              <a:spLocks noChangeAspect="1" noEditPoints="1" noChangeArrowheads="1" noChangeShapeType="1" noTextEdit="1"/>
            </p:cNvSpPr>
            <p:nvPr/>
          </p:nvSpPr>
          <p:spPr bwMode="auto">
            <a:xfrm>
              <a:off x="20517" y="-316"/>
              <a:ext cx="2166" cy="645"/>
            </a:xfrm>
            <a:custGeom>
              <a:avLst/>
              <a:gdLst>
                <a:gd name="T0" fmla="+- 0 20614 20517"/>
                <a:gd name="T1" fmla="*/ T0 w 2166"/>
                <a:gd name="T2" fmla="+- 0 -107 -315"/>
                <a:gd name="T3" fmla="*/ -107 h 645"/>
                <a:gd name="T4" fmla="+- 0 20529 20517"/>
                <a:gd name="T5" fmla="*/ T4 w 2166"/>
                <a:gd name="T6" fmla="+- 0 167 -315"/>
                <a:gd name="T7" fmla="*/ 167 h 645"/>
                <a:gd name="T8" fmla="+- 0 20759 20517"/>
                <a:gd name="T9" fmla="*/ T8 w 2166"/>
                <a:gd name="T10" fmla="+- 0 329 -315"/>
                <a:gd name="T11" fmla="*/ 329 h 645"/>
                <a:gd name="T12" fmla="+- 0 20965 20517"/>
                <a:gd name="T13" fmla="*/ T12 w 2166"/>
                <a:gd name="T14" fmla="+- 0 217 -315"/>
                <a:gd name="T15" fmla="*/ 217 h 645"/>
                <a:gd name="T16" fmla="+- 0 20655 20517"/>
                <a:gd name="T17" fmla="*/ T16 w 2166"/>
                <a:gd name="T18" fmla="+- 0 141 -315"/>
                <a:gd name="T19" fmla="*/ 141 h 645"/>
                <a:gd name="T20" fmla="+- 0 20714 20517"/>
                <a:gd name="T21" fmla="*/ T20 w 2166"/>
                <a:gd name="T22" fmla="+- 0 -29 -315"/>
                <a:gd name="T23" fmla="*/ -29 h 645"/>
                <a:gd name="T24" fmla="+- 0 20905 20517"/>
                <a:gd name="T25" fmla="*/ T24 w 2166"/>
                <a:gd name="T26" fmla="+- 0 -107 -315"/>
                <a:gd name="T27" fmla="*/ -107 h 645"/>
                <a:gd name="T28" fmla="+- 0 20759 20517"/>
                <a:gd name="T29" fmla="*/ T28 w 2166"/>
                <a:gd name="T30" fmla="+- 0 -39 -315"/>
                <a:gd name="T31" fmla="*/ -39 h 645"/>
                <a:gd name="T32" fmla="+- 0 20872 20517"/>
                <a:gd name="T33" fmla="*/ T32 w 2166"/>
                <a:gd name="T34" fmla="+- 0 89 -315"/>
                <a:gd name="T35" fmla="*/ 89 h 645"/>
                <a:gd name="T36" fmla="+- 0 20759 20517"/>
                <a:gd name="T37" fmla="*/ T36 w 2166"/>
                <a:gd name="T38" fmla="+- 0 217 -315"/>
                <a:gd name="T39" fmla="*/ 217 h 645"/>
                <a:gd name="T40" fmla="+- 0 20990 20517"/>
                <a:gd name="T41" fmla="*/ T40 w 2166"/>
                <a:gd name="T42" fmla="+- 0 10 -315"/>
                <a:gd name="T43" fmla="*/ 10 h 645"/>
                <a:gd name="T44" fmla="+- 0 21568 20517"/>
                <a:gd name="T45" fmla="*/ T44 w 2166"/>
                <a:gd name="T46" fmla="+- 0 322 -315"/>
                <a:gd name="T47" fmla="*/ 322 h 645"/>
                <a:gd name="T48" fmla="+- 0 21872 20517"/>
                <a:gd name="T49" fmla="*/ T48 w 2166"/>
                <a:gd name="T50" fmla="+- 0 101 -315"/>
                <a:gd name="T51" fmla="*/ 101 h 645"/>
                <a:gd name="T52" fmla="+- 0 21854 20517"/>
                <a:gd name="T53" fmla="*/ T52 w 2166"/>
                <a:gd name="T54" fmla="+- 0 75 -315"/>
                <a:gd name="T55" fmla="*/ 75 h 645"/>
                <a:gd name="T56" fmla="+- 0 21868 20517"/>
                <a:gd name="T57" fmla="*/ T56 w 2166"/>
                <a:gd name="T58" fmla="+- 0 51 -315"/>
                <a:gd name="T59" fmla="*/ 51 h 645"/>
                <a:gd name="T60" fmla="+- 0 21701 20517"/>
                <a:gd name="T61" fmla="*/ T60 w 2166"/>
                <a:gd name="T62" fmla="+- 0 -259 -315"/>
                <a:gd name="T63" fmla="*/ -259 h 645"/>
                <a:gd name="T64" fmla="+- 0 21887 20517"/>
                <a:gd name="T65" fmla="*/ T64 w 2166"/>
                <a:gd name="T66" fmla="+- 0 129 -315"/>
                <a:gd name="T67" fmla="*/ 129 h 645"/>
                <a:gd name="T68" fmla="+- 0 21817 20517"/>
                <a:gd name="T69" fmla="*/ T68 w 2166"/>
                <a:gd name="T70" fmla="+- 0 278 -315"/>
                <a:gd name="T71" fmla="*/ 278 h 645"/>
                <a:gd name="T72" fmla="+- 0 21896 20517"/>
                <a:gd name="T73" fmla="*/ T72 w 2166"/>
                <a:gd name="T74" fmla="+- 0 322 -315"/>
                <a:gd name="T75" fmla="*/ 322 h 645"/>
                <a:gd name="T76" fmla="+- 0 21872 20517"/>
                <a:gd name="T77" fmla="*/ T76 w 2166"/>
                <a:gd name="T78" fmla="+- 0 101 -315"/>
                <a:gd name="T79" fmla="*/ 101 h 645"/>
                <a:gd name="T80" fmla="+- 0 21997 20517"/>
                <a:gd name="T81" fmla="*/ T80 w 2166"/>
                <a:gd name="T82" fmla="+- 0 -142 -315"/>
                <a:gd name="T83" fmla="*/ -142 h 645"/>
                <a:gd name="T84" fmla="+- 0 21738 20517"/>
                <a:gd name="T85" fmla="*/ T84 w 2166"/>
                <a:gd name="T86" fmla="+- 0 14 -315"/>
                <a:gd name="T87" fmla="*/ 14 h 645"/>
                <a:gd name="T88" fmla="+- 0 22492 20517"/>
                <a:gd name="T89" fmla="*/ T88 w 2166"/>
                <a:gd name="T90" fmla="+- 0 -29 -315"/>
                <a:gd name="T91" fmla="*/ -29 h 645"/>
                <a:gd name="T92" fmla="+- 0 22550 20517"/>
                <a:gd name="T93" fmla="*/ T92 w 2166"/>
                <a:gd name="T94" fmla="+- 0 49 -315"/>
                <a:gd name="T95" fmla="*/ 49 h 645"/>
                <a:gd name="T96" fmla="+- 0 22589 20517"/>
                <a:gd name="T97" fmla="*/ T96 w 2166"/>
                <a:gd name="T98" fmla="+- 0 318 -315"/>
                <a:gd name="T99" fmla="*/ 318 h 645"/>
                <a:gd name="T100" fmla="+- 0 22675 20517"/>
                <a:gd name="T101" fmla="*/ T100 w 2166"/>
                <a:gd name="T102" fmla="+- 0 -29 -315"/>
                <a:gd name="T103" fmla="*/ -29 h 645"/>
                <a:gd name="T104" fmla="+- 0 22377 20517"/>
                <a:gd name="T105" fmla="*/ T104 w 2166"/>
                <a:gd name="T106" fmla="+- 0 322 -315"/>
                <a:gd name="T107" fmla="*/ 322 h 645"/>
                <a:gd name="T108" fmla="+- 0 22382 20517"/>
                <a:gd name="T109" fmla="*/ T108 w 2166"/>
                <a:gd name="T110" fmla="+- 0 65 -315"/>
                <a:gd name="T111" fmla="*/ 65 h 645"/>
                <a:gd name="T112" fmla="+- 0 22456 20517"/>
                <a:gd name="T113" fmla="*/ T112 w 2166"/>
                <a:gd name="T114" fmla="+- 0 -23 -315"/>
                <a:gd name="T115" fmla="*/ -23 h 645"/>
                <a:gd name="T116" fmla="+- 0 22651 20517"/>
                <a:gd name="T117" fmla="*/ T116 w 2166"/>
                <a:gd name="T118" fmla="+- 0 -89 -315"/>
                <a:gd name="T119" fmla="*/ -89 h 645"/>
                <a:gd name="T120" fmla="+- 0 22349 20517"/>
                <a:gd name="T121" fmla="*/ T120 w 2166"/>
                <a:gd name="T122" fmla="+- 0 -131 -315"/>
                <a:gd name="T123" fmla="*/ -131 h 645"/>
                <a:gd name="T124" fmla="+- 0 22471 20517"/>
                <a:gd name="T125" fmla="*/ T124 w 2166"/>
                <a:gd name="T126" fmla="+- 0 -147 -315"/>
                <a:gd name="T127" fmla="*/ -147 h 645"/>
                <a:gd name="T128" fmla="+- 0 22374 20517"/>
                <a:gd name="T129" fmla="*/ T128 w 2166"/>
                <a:gd name="T130" fmla="+- 0 -89 -315"/>
                <a:gd name="T131" fmla="*/ -89 h 645"/>
                <a:gd name="T132" fmla="+- 0 22517 20517"/>
                <a:gd name="T133" fmla="*/ T132 w 2166"/>
                <a:gd name="T134" fmla="+- 0 -152 -315"/>
                <a:gd name="T135" fmla="*/ -152 h 645"/>
                <a:gd name="T136" fmla="+- 0 22106 20517"/>
                <a:gd name="T137" fmla="*/ T136 w 2166"/>
                <a:gd name="T138" fmla="+- 0 322 -315"/>
                <a:gd name="T139" fmla="*/ 322 h 645"/>
                <a:gd name="T140" fmla="+- 0 22037 20517"/>
                <a:gd name="T141" fmla="*/ T140 w 2166"/>
                <a:gd name="T142" fmla="+- 0 322 -315"/>
                <a:gd name="T143" fmla="*/ 322 h 645"/>
                <a:gd name="T144" fmla="+- 0 22169 20517"/>
                <a:gd name="T145" fmla="*/ T144 w 2166"/>
                <a:gd name="T146" fmla="+- 0 -71 -315"/>
                <a:gd name="T147" fmla="*/ -71 h 645"/>
                <a:gd name="T148" fmla="+- 0 22100 20517"/>
                <a:gd name="T149" fmla="*/ T148 w 2166"/>
                <a:gd name="T150" fmla="+- 0 -142 -315"/>
                <a:gd name="T151" fmla="*/ -142 h 645"/>
                <a:gd name="T152" fmla="+- 0 21199 20517"/>
                <a:gd name="T153" fmla="*/ T152 w 2166"/>
                <a:gd name="T154" fmla="+- 0 -140 -315"/>
                <a:gd name="T155" fmla="*/ -140 h 645"/>
                <a:gd name="T156" fmla="+- 0 21036 20517"/>
                <a:gd name="T157" fmla="*/ T156 w 2166"/>
                <a:gd name="T158" fmla="+- 0 89 -315"/>
                <a:gd name="T159" fmla="*/ 89 h 645"/>
                <a:gd name="T160" fmla="+- 0 21199 20517"/>
                <a:gd name="T161" fmla="*/ T160 w 2166"/>
                <a:gd name="T162" fmla="+- 0 317 -315"/>
                <a:gd name="T163" fmla="*/ 317 h 645"/>
                <a:gd name="T164" fmla="+- 0 21476 20517"/>
                <a:gd name="T165" fmla="*/ T164 w 2166"/>
                <a:gd name="T166" fmla="+- 0 234 -315"/>
                <a:gd name="T167" fmla="*/ 234 h 645"/>
                <a:gd name="T168" fmla="+- 0 21197 20517"/>
                <a:gd name="T169" fmla="*/ T168 w 2166"/>
                <a:gd name="T170" fmla="+- 0 181 -315"/>
                <a:gd name="T171" fmla="*/ 181 h 645"/>
                <a:gd name="T172" fmla="+- 0 21197 20517"/>
                <a:gd name="T173" fmla="*/ T172 w 2166"/>
                <a:gd name="T174" fmla="+- 0 -3 -315"/>
                <a:gd name="T175" fmla="*/ -3 h 645"/>
                <a:gd name="T176" fmla="+- 0 21476 20517"/>
                <a:gd name="T177" fmla="*/ T176 w 2166"/>
                <a:gd name="T178" fmla="+- 0 -56 -315"/>
                <a:gd name="T179" fmla="*/ -56 h 645"/>
                <a:gd name="T180" fmla="+- 0 21484 20517"/>
                <a:gd name="T181" fmla="*/ T180 w 2166"/>
                <a:gd name="T182" fmla="+- 0 -39 -315"/>
                <a:gd name="T183" fmla="*/ -39 h 645"/>
                <a:gd name="T184" fmla="+- 0 21383 20517"/>
                <a:gd name="T185" fmla="*/ T184 w 2166"/>
                <a:gd name="T186" fmla="+- 0 37 -315"/>
                <a:gd name="T187" fmla="*/ 37 h 645"/>
                <a:gd name="T188" fmla="+- 0 21324 20517"/>
                <a:gd name="T189" fmla="*/ T188 w 2166"/>
                <a:gd name="T190" fmla="+- 0 208 -315"/>
                <a:gd name="T191" fmla="*/ 208 h 645"/>
                <a:gd name="T192" fmla="+- 0 21521 20517"/>
                <a:gd name="T193" fmla="*/ T192 w 2166"/>
                <a:gd name="T194" fmla="+- 0 89 -315"/>
                <a:gd name="T195" fmla="*/ 89 h 6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166" h="645">
                  <a:moveTo>
                    <a:pt x="242" y="164"/>
                  </a:moveTo>
                  <a:lnTo>
                    <a:pt x="242" y="164"/>
                  </a:lnTo>
                  <a:lnTo>
                    <a:pt x="163" y="175"/>
                  </a:lnTo>
                  <a:lnTo>
                    <a:pt x="97" y="208"/>
                  </a:lnTo>
                  <a:lnTo>
                    <a:pt x="45" y="259"/>
                  </a:lnTo>
                  <a:lnTo>
                    <a:pt x="12" y="325"/>
                  </a:lnTo>
                  <a:lnTo>
                    <a:pt x="0" y="404"/>
                  </a:lnTo>
                  <a:lnTo>
                    <a:pt x="12" y="482"/>
                  </a:lnTo>
                  <a:lnTo>
                    <a:pt x="45" y="549"/>
                  </a:lnTo>
                  <a:lnTo>
                    <a:pt x="97" y="600"/>
                  </a:lnTo>
                  <a:lnTo>
                    <a:pt x="163" y="633"/>
                  </a:lnTo>
                  <a:lnTo>
                    <a:pt x="242" y="644"/>
                  </a:lnTo>
                  <a:lnTo>
                    <a:pt x="321" y="633"/>
                  </a:lnTo>
                  <a:lnTo>
                    <a:pt x="388" y="600"/>
                  </a:lnTo>
                  <a:lnTo>
                    <a:pt x="440" y="549"/>
                  </a:lnTo>
                  <a:lnTo>
                    <a:pt x="448" y="532"/>
                  </a:lnTo>
                  <a:lnTo>
                    <a:pt x="242" y="532"/>
                  </a:lnTo>
                  <a:lnTo>
                    <a:pt x="197" y="523"/>
                  </a:lnTo>
                  <a:lnTo>
                    <a:pt x="161" y="496"/>
                  </a:lnTo>
                  <a:lnTo>
                    <a:pt x="138" y="456"/>
                  </a:lnTo>
                  <a:lnTo>
                    <a:pt x="130" y="404"/>
                  </a:lnTo>
                  <a:lnTo>
                    <a:pt x="138" y="352"/>
                  </a:lnTo>
                  <a:lnTo>
                    <a:pt x="161" y="312"/>
                  </a:lnTo>
                  <a:lnTo>
                    <a:pt x="197" y="286"/>
                  </a:lnTo>
                  <a:lnTo>
                    <a:pt x="242" y="276"/>
                  </a:lnTo>
                  <a:lnTo>
                    <a:pt x="448" y="276"/>
                  </a:lnTo>
                  <a:lnTo>
                    <a:pt x="440" y="259"/>
                  </a:lnTo>
                  <a:lnTo>
                    <a:pt x="388" y="208"/>
                  </a:lnTo>
                  <a:lnTo>
                    <a:pt x="321" y="175"/>
                  </a:lnTo>
                  <a:lnTo>
                    <a:pt x="242" y="164"/>
                  </a:lnTo>
                  <a:close/>
                  <a:moveTo>
                    <a:pt x="448" y="276"/>
                  </a:moveTo>
                  <a:lnTo>
                    <a:pt x="242" y="276"/>
                  </a:lnTo>
                  <a:lnTo>
                    <a:pt x="288" y="286"/>
                  </a:lnTo>
                  <a:lnTo>
                    <a:pt x="324" y="312"/>
                  </a:lnTo>
                  <a:lnTo>
                    <a:pt x="347" y="352"/>
                  </a:lnTo>
                  <a:lnTo>
                    <a:pt x="355" y="404"/>
                  </a:lnTo>
                  <a:lnTo>
                    <a:pt x="347" y="456"/>
                  </a:lnTo>
                  <a:lnTo>
                    <a:pt x="324" y="497"/>
                  </a:lnTo>
                  <a:lnTo>
                    <a:pt x="288" y="523"/>
                  </a:lnTo>
                  <a:lnTo>
                    <a:pt x="242" y="532"/>
                  </a:lnTo>
                  <a:lnTo>
                    <a:pt x="448" y="532"/>
                  </a:lnTo>
                  <a:lnTo>
                    <a:pt x="473" y="482"/>
                  </a:lnTo>
                  <a:lnTo>
                    <a:pt x="485" y="404"/>
                  </a:lnTo>
                  <a:lnTo>
                    <a:pt x="473" y="325"/>
                  </a:lnTo>
                  <a:lnTo>
                    <a:pt x="448" y="276"/>
                  </a:lnTo>
                  <a:close/>
                  <a:moveTo>
                    <a:pt x="1148" y="0"/>
                  </a:moveTo>
                  <a:lnTo>
                    <a:pt x="1050" y="0"/>
                  </a:lnTo>
                  <a:lnTo>
                    <a:pt x="1051" y="637"/>
                  </a:lnTo>
                  <a:lnTo>
                    <a:pt x="1184" y="637"/>
                  </a:lnTo>
                  <a:lnTo>
                    <a:pt x="1184" y="444"/>
                  </a:lnTo>
                  <a:lnTo>
                    <a:pt x="1370" y="444"/>
                  </a:lnTo>
                  <a:lnTo>
                    <a:pt x="1355" y="416"/>
                  </a:lnTo>
                  <a:lnTo>
                    <a:pt x="1350" y="406"/>
                  </a:lnTo>
                  <a:lnTo>
                    <a:pt x="1344" y="398"/>
                  </a:lnTo>
                  <a:lnTo>
                    <a:pt x="1337" y="390"/>
                  </a:lnTo>
                  <a:lnTo>
                    <a:pt x="1333" y="386"/>
                  </a:lnTo>
                  <a:lnTo>
                    <a:pt x="1337" y="381"/>
                  </a:lnTo>
                  <a:lnTo>
                    <a:pt x="1344" y="374"/>
                  </a:lnTo>
                  <a:lnTo>
                    <a:pt x="1351" y="366"/>
                  </a:lnTo>
                  <a:lnTo>
                    <a:pt x="1356" y="357"/>
                  </a:lnTo>
                  <a:lnTo>
                    <a:pt x="1375" y="329"/>
                  </a:lnTo>
                  <a:lnTo>
                    <a:pt x="1184" y="329"/>
                  </a:lnTo>
                  <a:lnTo>
                    <a:pt x="1184" y="56"/>
                  </a:lnTo>
                  <a:lnTo>
                    <a:pt x="1178" y="24"/>
                  </a:lnTo>
                  <a:lnTo>
                    <a:pt x="1162" y="5"/>
                  </a:lnTo>
                  <a:lnTo>
                    <a:pt x="1148" y="0"/>
                  </a:lnTo>
                  <a:close/>
                  <a:moveTo>
                    <a:pt x="1370" y="444"/>
                  </a:moveTo>
                  <a:lnTo>
                    <a:pt x="1211" y="444"/>
                  </a:lnTo>
                  <a:lnTo>
                    <a:pt x="1222" y="446"/>
                  </a:lnTo>
                  <a:lnTo>
                    <a:pt x="1226" y="454"/>
                  </a:lnTo>
                  <a:lnTo>
                    <a:pt x="1300" y="593"/>
                  </a:lnTo>
                  <a:lnTo>
                    <a:pt x="1315" y="616"/>
                  </a:lnTo>
                  <a:lnTo>
                    <a:pt x="1333" y="629"/>
                  </a:lnTo>
                  <a:lnTo>
                    <a:pt x="1353" y="635"/>
                  </a:lnTo>
                  <a:lnTo>
                    <a:pt x="1379" y="637"/>
                  </a:lnTo>
                  <a:lnTo>
                    <a:pt x="1481" y="637"/>
                  </a:lnTo>
                  <a:lnTo>
                    <a:pt x="1405" y="511"/>
                  </a:lnTo>
                  <a:lnTo>
                    <a:pt x="1370" y="444"/>
                  </a:lnTo>
                  <a:close/>
                  <a:moveTo>
                    <a:pt x="1355" y="416"/>
                  </a:moveTo>
                  <a:lnTo>
                    <a:pt x="1355" y="416"/>
                  </a:lnTo>
                  <a:close/>
                  <a:moveTo>
                    <a:pt x="1480" y="173"/>
                  </a:moveTo>
                  <a:lnTo>
                    <a:pt x="1329" y="173"/>
                  </a:lnTo>
                  <a:lnTo>
                    <a:pt x="1236" y="317"/>
                  </a:lnTo>
                  <a:lnTo>
                    <a:pt x="1231" y="325"/>
                  </a:lnTo>
                  <a:lnTo>
                    <a:pt x="1221" y="329"/>
                  </a:lnTo>
                  <a:lnTo>
                    <a:pt x="1375" y="329"/>
                  </a:lnTo>
                  <a:lnTo>
                    <a:pt x="1480" y="173"/>
                  </a:lnTo>
                  <a:close/>
                  <a:moveTo>
                    <a:pt x="2158" y="286"/>
                  </a:moveTo>
                  <a:lnTo>
                    <a:pt x="1975" y="286"/>
                  </a:lnTo>
                  <a:lnTo>
                    <a:pt x="2002" y="290"/>
                  </a:lnTo>
                  <a:lnTo>
                    <a:pt x="2019" y="304"/>
                  </a:lnTo>
                  <a:lnTo>
                    <a:pt x="2029" y="328"/>
                  </a:lnTo>
                  <a:lnTo>
                    <a:pt x="2033" y="364"/>
                  </a:lnTo>
                  <a:lnTo>
                    <a:pt x="2033" y="566"/>
                  </a:lnTo>
                  <a:lnTo>
                    <a:pt x="2037" y="598"/>
                  </a:lnTo>
                  <a:lnTo>
                    <a:pt x="2050" y="620"/>
                  </a:lnTo>
                  <a:lnTo>
                    <a:pt x="2072" y="633"/>
                  </a:lnTo>
                  <a:lnTo>
                    <a:pt x="2103" y="637"/>
                  </a:lnTo>
                  <a:lnTo>
                    <a:pt x="2166" y="637"/>
                  </a:lnTo>
                  <a:lnTo>
                    <a:pt x="2166" y="342"/>
                  </a:lnTo>
                  <a:lnTo>
                    <a:pt x="2158" y="286"/>
                  </a:lnTo>
                  <a:close/>
                  <a:moveTo>
                    <a:pt x="1787" y="173"/>
                  </a:moveTo>
                  <a:lnTo>
                    <a:pt x="1728" y="173"/>
                  </a:lnTo>
                  <a:lnTo>
                    <a:pt x="1728" y="637"/>
                  </a:lnTo>
                  <a:lnTo>
                    <a:pt x="1860" y="637"/>
                  </a:lnTo>
                  <a:lnTo>
                    <a:pt x="1860" y="423"/>
                  </a:lnTo>
                  <a:lnTo>
                    <a:pt x="1861" y="408"/>
                  </a:lnTo>
                  <a:lnTo>
                    <a:pt x="1862" y="394"/>
                  </a:lnTo>
                  <a:lnTo>
                    <a:pt x="1865" y="380"/>
                  </a:lnTo>
                  <a:lnTo>
                    <a:pt x="1868" y="367"/>
                  </a:lnTo>
                  <a:lnTo>
                    <a:pt x="1884" y="334"/>
                  </a:lnTo>
                  <a:lnTo>
                    <a:pt x="1908" y="308"/>
                  </a:lnTo>
                  <a:lnTo>
                    <a:pt x="1939" y="292"/>
                  </a:lnTo>
                  <a:lnTo>
                    <a:pt x="1975" y="286"/>
                  </a:lnTo>
                  <a:lnTo>
                    <a:pt x="2158" y="286"/>
                  </a:lnTo>
                  <a:lnTo>
                    <a:pt x="2155" y="264"/>
                  </a:lnTo>
                  <a:lnTo>
                    <a:pt x="2134" y="226"/>
                  </a:lnTo>
                  <a:lnTo>
                    <a:pt x="1857" y="226"/>
                  </a:lnTo>
                  <a:lnTo>
                    <a:pt x="1854" y="215"/>
                  </a:lnTo>
                  <a:lnTo>
                    <a:pt x="1846" y="197"/>
                  </a:lnTo>
                  <a:lnTo>
                    <a:pt x="1832" y="184"/>
                  </a:lnTo>
                  <a:lnTo>
                    <a:pt x="1812" y="176"/>
                  </a:lnTo>
                  <a:lnTo>
                    <a:pt x="1787" y="173"/>
                  </a:lnTo>
                  <a:close/>
                  <a:moveTo>
                    <a:pt x="2000" y="162"/>
                  </a:moveTo>
                  <a:lnTo>
                    <a:pt x="1954" y="168"/>
                  </a:lnTo>
                  <a:lnTo>
                    <a:pt x="1916" y="181"/>
                  </a:lnTo>
                  <a:lnTo>
                    <a:pt x="1887" y="199"/>
                  </a:lnTo>
                  <a:lnTo>
                    <a:pt x="1865" y="218"/>
                  </a:lnTo>
                  <a:lnTo>
                    <a:pt x="1857" y="226"/>
                  </a:lnTo>
                  <a:lnTo>
                    <a:pt x="2134" y="226"/>
                  </a:lnTo>
                  <a:lnTo>
                    <a:pt x="2123" y="208"/>
                  </a:lnTo>
                  <a:lnTo>
                    <a:pt x="2072" y="174"/>
                  </a:lnTo>
                  <a:lnTo>
                    <a:pt x="2000" y="163"/>
                  </a:lnTo>
                  <a:lnTo>
                    <a:pt x="2000" y="162"/>
                  </a:lnTo>
                  <a:close/>
                  <a:moveTo>
                    <a:pt x="1621" y="637"/>
                  </a:moveTo>
                  <a:lnTo>
                    <a:pt x="1587" y="637"/>
                  </a:lnTo>
                  <a:lnTo>
                    <a:pt x="1589" y="637"/>
                  </a:lnTo>
                  <a:lnTo>
                    <a:pt x="1621" y="637"/>
                  </a:lnTo>
                  <a:close/>
                  <a:moveTo>
                    <a:pt x="1583" y="173"/>
                  </a:moveTo>
                  <a:lnTo>
                    <a:pt x="1520" y="173"/>
                  </a:lnTo>
                  <a:lnTo>
                    <a:pt x="1520" y="637"/>
                  </a:lnTo>
                  <a:lnTo>
                    <a:pt x="1652" y="637"/>
                  </a:lnTo>
                  <a:lnTo>
                    <a:pt x="1652" y="244"/>
                  </a:lnTo>
                  <a:lnTo>
                    <a:pt x="1648" y="213"/>
                  </a:lnTo>
                  <a:lnTo>
                    <a:pt x="1635" y="191"/>
                  </a:lnTo>
                  <a:lnTo>
                    <a:pt x="1613" y="177"/>
                  </a:lnTo>
                  <a:lnTo>
                    <a:pt x="1583" y="173"/>
                  </a:lnTo>
                  <a:close/>
                  <a:moveTo>
                    <a:pt x="761" y="164"/>
                  </a:moveTo>
                  <a:lnTo>
                    <a:pt x="761" y="164"/>
                  </a:lnTo>
                  <a:lnTo>
                    <a:pt x="682" y="175"/>
                  </a:lnTo>
                  <a:lnTo>
                    <a:pt x="615" y="208"/>
                  </a:lnTo>
                  <a:lnTo>
                    <a:pt x="564" y="259"/>
                  </a:lnTo>
                  <a:lnTo>
                    <a:pt x="531" y="325"/>
                  </a:lnTo>
                  <a:lnTo>
                    <a:pt x="519" y="404"/>
                  </a:lnTo>
                  <a:lnTo>
                    <a:pt x="531" y="482"/>
                  </a:lnTo>
                  <a:lnTo>
                    <a:pt x="564" y="549"/>
                  </a:lnTo>
                  <a:lnTo>
                    <a:pt x="615" y="600"/>
                  </a:lnTo>
                  <a:lnTo>
                    <a:pt x="682" y="632"/>
                  </a:lnTo>
                  <a:lnTo>
                    <a:pt x="761" y="644"/>
                  </a:lnTo>
                  <a:lnTo>
                    <a:pt x="840" y="632"/>
                  </a:lnTo>
                  <a:lnTo>
                    <a:pt x="907" y="600"/>
                  </a:lnTo>
                  <a:lnTo>
                    <a:pt x="959" y="549"/>
                  </a:lnTo>
                  <a:lnTo>
                    <a:pt x="967" y="532"/>
                  </a:lnTo>
                  <a:lnTo>
                    <a:pt x="761" y="532"/>
                  </a:lnTo>
                  <a:lnTo>
                    <a:pt x="715" y="522"/>
                  </a:lnTo>
                  <a:lnTo>
                    <a:pt x="680" y="496"/>
                  </a:lnTo>
                  <a:lnTo>
                    <a:pt x="657" y="456"/>
                  </a:lnTo>
                  <a:lnTo>
                    <a:pt x="649" y="404"/>
                  </a:lnTo>
                  <a:lnTo>
                    <a:pt x="657" y="352"/>
                  </a:lnTo>
                  <a:lnTo>
                    <a:pt x="680" y="312"/>
                  </a:lnTo>
                  <a:lnTo>
                    <a:pt x="715" y="285"/>
                  </a:lnTo>
                  <a:lnTo>
                    <a:pt x="761" y="276"/>
                  </a:lnTo>
                  <a:lnTo>
                    <a:pt x="967" y="276"/>
                  </a:lnTo>
                  <a:lnTo>
                    <a:pt x="959" y="259"/>
                  </a:lnTo>
                  <a:lnTo>
                    <a:pt x="907" y="208"/>
                  </a:lnTo>
                  <a:lnTo>
                    <a:pt x="840" y="175"/>
                  </a:lnTo>
                  <a:lnTo>
                    <a:pt x="761" y="164"/>
                  </a:lnTo>
                  <a:close/>
                  <a:moveTo>
                    <a:pt x="967" y="276"/>
                  </a:moveTo>
                  <a:lnTo>
                    <a:pt x="761" y="276"/>
                  </a:lnTo>
                  <a:lnTo>
                    <a:pt x="807" y="285"/>
                  </a:lnTo>
                  <a:lnTo>
                    <a:pt x="842" y="312"/>
                  </a:lnTo>
                  <a:lnTo>
                    <a:pt x="866" y="352"/>
                  </a:lnTo>
                  <a:lnTo>
                    <a:pt x="874" y="404"/>
                  </a:lnTo>
                  <a:lnTo>
                    <a:pt x="866" y="456"/>
                  </a:lnTo>
                  <a:lnTo>
                    <a:pt x="843" y="497"/>
                  </a:lnTo>
                  <a:lnTo>
                    <a:pt x="807" y="523"/>
                  </a:lnTo>
                  <a:lnTo>
                    <a:pt x="761" y="532"/>
                  </a:lnTo>
                  <a:lnTo>
                    <a:pt x="967" y="532"/>
                  </a:lnTo>
                  <a:lnTo>
                    <a:pt x="992" y="482"/>
                  </a:lnTo>
                  <a:lnTo>
                    <a:pt x="1004" y="404"/>
                  </a:lnTo>
                  <a:lnTo>
                    <a:pt x="992" y="325"/>
                  </a:lnTo>
                  <a:lnTo>
                    <a:pt x="967" y="276"/>
                  </a:lnTo>
                  <a:close/>
                </a:path>
              </a:pathLst>
            </a:custGeom>
            <a:solidFill>
              <a:srgbClr val="263B7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16" name="Picture 66">
              <a:extLst>
                <a:ext uri="{FF2B5EF4-FFF2-40B4-BE49-F238E27FC236}">
                  <a16:creationId xmlns:a16="http://schemas.microsoft.com/office/drawing/2014/main" id="{F2F34075-4FF6-C143-BAEC-869599D8C6D5}"/>
                </a:ext>
              </a:extLst>
            </p:cNvPr>
            <p:cNvPicPr>
              <a:picLocks noChangeAspect="1" noEditPoints="1" noChangeArrowheads="1" noChangeShapeType="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4" y="173"/>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65">
              <a:extLst>
                <a:ext uri="{FF2B5EF4-FFF2-40B4-BE49-F238E27FC236}">
                  <a16:creationId xmlns:a16="http://schemas.microsoft.com/office/drawing/2014/main" id="{FDA8FFEA-156F-0B4D-BF58-1C799D037141}"/>
                </a:ext>
              </a:extLst>
            </p:cNvPr>
            <p:cNvSpPr>
              <a:spLocks noChangeAspect="1" noEditPoints="1" noChangeArrowheads="1" noChangeShapeType="1" noTextEdit="1"/>
            </p:cNvSpPr>
            <p:nvPr/>
          </p:nvSpPr>
          <p:spPr bwMode="auto">
            <a:xfrm>
              <a:off x="20036" y="-316"/>
              <a:ext cx="3147" cy="818"/>
            </a:xfrm>
            <a:custGeom>
              <a:avLst/>
              <a:gdLst>
                <a:gd name="T0" fmla="+- 0 20459 20036"/>
                <a:gd name="T1" fmla="*/ T0 w 3147"/>
                <a:gd name="T2" fmla="+- 0 50 -315"/>
                <a:gd name="T3" fmla="*/ 50 h 818"/>
                <a:gd name="T4" fmla="+- 0 20404 20036"/>
                <a:gd name="T5" fmla="*/ T4 w 3147"/>
                <a:gd name="T6" fmla="+- 0 -7 -315"/>
                <a:gd name="T7" fmla="*/ -7 h 818"/>
                <a:gd name="T8" fmla="+- 0 20418 20036"/>
                <a:gd name="T9" fmla="*/ T8 w 3147"/>
                <a:gd name="T10" fmla="+- 0 -49 -315"/>
                <a:gd name="T11" fmla="*/ -49 h 818"/>
                <a:gd name="T12" fmla="+- 0 20449 20036"/>
                <a:gd name="T13" fmla="*/ T12 w 3147"/>
                <a:gd name="T14" fmla="+- 0 -109 -315"/>
                <a:gd name="T15" fmla="*/ -109 h 818"/>
                <a:gd name="T16" fmla="+- 0 20440 20036"/>
                <a:gd name="T17" fmla="*/ T16 w 3147"/>
                <a:gd name="T18" fmla="+- 0 -222 -315"/>
                <a:gd name="T19" fmla="*/ -222 h 818"/>
                <a:gd name="T20" fmla="+- 0 20352 20036"/>
                <a:gd name="T21" fmla="*/ T20 w 3147"/>
                <a:gd name="T22" fmla="+- 0 124 -315"/>
                <a:gd name="T23" fmla="*/ 124 h 818"/>
                <a:gd name="T24" fmla="+- 0 20302 20036"/>
                <a:gd name="T25" fmla="*/ T24 w 3147"/>
                <a:gd name="T26" fmla="+- 0 206 -315"/>
                <a:gd name="T27" fmla="*/ 206 h 818"/>
                <a:gd name="T28" fmla="+- 0 20159 20036"/>
                <a:gd name="T29" fmla="*/ T28 w 3147"/>
                <a:gd name="T30" fmla="+- 0 212 -315"/>
                <a:gd name="T31" fmla="*/ 212 h 818"/>
                <a:gd name="T32" fmla="+- 0 20167 20036"/>
                <a:gd name="T33" fmla="*/ T32 w 3147"/>
                <a:gd name="T34" fmla="+- 0 51 -315"/>
                <a:gd name="T35" fmla="*/ 51 h 818"/>
                <a:gd name="T36" fmla="+- 0 20267 20036"/>
                <a:gd name="T37" fmla="*/ T36 w 3147"/>
                <a:gd name="T38" fmla="+- 0 38 -315"/>
                <a:gd name="T39" fmla="*/ 38 h 818"/>
                <a:gd name="T40" fmla="+- 0 20346 20036"/>
                <a:gd name="T41" fmla="*/ T40 w 3147"/>
                <a:gd name="T42" fmla="+- 0 88 -315"/>
                <a:gd name="T43" fmla="*/ 88 h 818"/>
                <a:gd name="T44" fmla="+- 0 20337 20036"/>
                <a:gd name="T45" fmla="*/ T44 w 3147"/>
                <a:gd name="T46" fmla="+- 0 -308 -315"/>
                <a:gd name="T47" fmla="*/ -308 h 818"/>
                <a:gd name="T48" fmla="+- 0 20325 20036"/>
                <a:gd name="T49" fmla="*/ T48 w 3147"/>
                <a:gd name="T50" fmla="+- 0 -112 -315"/>
                <a:gd name="T51" fmla="*/ -112 h 818"/>
                <a:gd name="T52" fmla="+- 0 20255 20036"/>
                <a:gd name="T53" fmla="*/ T52 w 3147"/>
                <a:gd name="T54" fmla="+- 0 -61 -315"/>
                <a:gd name="T55" fmla="*/ -61 h 818"/>
                <a:gd name="T56" fmla="+- 0 20159 20036"/>
                <a:gd name="T57" fmla="*/ T56 w 3147"/>
                <a:gd name="T58" fmla="+- 0 -170 -315"/>
                <a:gd name="T59" fmla="*/ -170 h 818"/>
                <a:gd name="T60" fmla="+- 0 20181 20036"/>
                <a:gd name="T61" fmla="*/ T60 w 3147"/>
                <a:gd name="T62" fmla="+- 0 -211 -315"/>
                <a:gd name="T63" fmla="*/ -211 h 818"/>
                <a:gd name="T64" fmla="+- 0 20286 20036"/>
                <a:gd name="T65" fmla="*/ T64 w 3147"/>
                <a:gd name="T66" fmla="+- 0 -210 -315"/>
                <a:gd name="T67" fmla="*/ -210 h 818"/>
                <a:gd name="T68" fmla="+- 0 20329 20036"/>
                <a:gd name="T69" fmla="*/ T68 w 3147"/>
                <a:gd name="T70" fmla="+- 0 -140 -315"/>
                <a:gd name="T71" fmla="*/ -140 h 818"/>
                <a:gd name="T72" fmla="+- 0 20078 20036"/>
                <a:gd name="T73" fmla="*/ T72 w 3147"/>
                <a:gd name="T74" fmla="+- 0 -315 -315"/>
                <a:gd name="T75" fmla="*/ -315 h 818"/>
                <a:gd name="T76" fmla="+- 0 20049 20036"/>
                <a:gd name="T77" fmla="*/ T76 w 3147"/>
                <a:gd name="T78" fmla="+- 0 -293 -315"/>
                <a:gd name="T79" fmla="*/ -293 h 818"/>
                <a:gd name="T80" fmla="+- 0 20036 20036"/>
                <a:gd name="T81" fmla="*/ T80 w 3147"/>
                <a:gd name="T82" fmla="+- 0 -262 -315"/>
                <a:gd name="T83" fmla="*/ -262 h 818"/>
                <a:gd name="T84" fmla="+- 0 20332 20036"/>
                <a:gd name="T85" fmla="*/ T84 w 3147"/>
                <a:gd name="T86" fmla="+- 0 311 -315"/>
                <a:gd name="T87" fmla="*/ 311 h 818"/>
                <a:gd name="T88" fmla="+- 0 20460 20036"/>
                <a:gd name="T89" fmla="*/ T88 w 3147"/>
                <a:gd name="T90" fmla="+- 0 212 -315"/>
                <a:gd name="T91" fmla="*/ 212 h 818"/>
                <a:gd name="T92" fmla="+- 0 23183 20036"/>
                <a:gd name="T93" fmla="*/ T92 w 3147"/>
                <a:gd name="T94" fmla="+- 0 -143 -315"/>
                <a:gd name="T95" fmla="*/ -143 h 818"/>
                <a:gd name="T96" fmla="+- 0 23088 20036"/>
                <a:gd name="T97" fmla="*/ T96 w 3147"/>
                <a:gd name="T98" fmla="+- 0 -136 -315"/>
                <a:gd name="T99" fmla="*/ -136 h 818"/>
                <a:gd name="T100" fmla="+- 0 23063 20036"/>
                <a:gd name="T101" fmla="*/ T100 w 3147"/>
                <a:gd name="T102" fmla="+- 0 -108 -315"/>
                <a:gd name="T103" fmla="*/ -108 h 818"/>
                <a:gd name="T104" fmla="+- 0 23052 20036"/>
                <a:gd name="T105" fmla="*/ T104 w 3147"/>
                <a:gd name="T106" fmla="+- 0 79 -315"/>
                <a:gd name="T107" fmla="*/ 79 h 818"/>
                <a:gd name="T108" fmla="+- 0 22993 20036"/>
                <a:gd name="T109" fmla="*/ T108 w 3147"/>
                <a:gd name="T110" fmla="+- 0 192 -315"/>
                <a:gd name="T111" fmla="*/ 192 h 818"/>
                <a:gd name="T112" fmla="+- 0 22915 20036"/>
                <a:gd name="T113" fmla="*/ T112 w 3147"/>
                <a:gd name="T114" fmla="+- 0 186 -315"/>
                <a:gd name="T115" fmla="*/ 186 h 818"/>
                <a:gd name="T116" fmla="+- 0 22863 20036"/>
                <a:gd name="T117" fmla="*/ T116 w 3147"/>
                <a:gd name="T118" fmla="+- 0 74 -315"/>
                <a:gd name="T119" fmla="*/ 74 h 818"/>
                <a:gd name="T120" fmla="+- 0 22904 20036"/>
                <a:gd name="T121" fmla="*/ T120 w 3147"/>
                <a:gd name="T122" fmla="+- 0 -23 -315"/>
                <a:gd name="T123" fmla="*/ -23 h 818"/>
                <a:gd name="T124" fmla="+- 0 23019 20036"/>
                <a:gd name="T125" fmla="*/ T124 w 3147"/>
                <a:gd name="T126" fmla="+- 0 -18 -315"/>
                <a:gd name="T127" fmla="*/ -18 h 818"/>
                <a:gd name="T128" fmla="+- 0 23052 20036"/>
                <a:gd name="T129" fmla="*/ T128 w 3147"/>
                <a:gd name="T130" fmla="+- 0 -117 -315"/>
                <a:gd name="T131" fmla="*/ -117 h 818"/>
                <a:gd name="T132" fmla="+- 0 22978 20036"/>
                <a:gd name="T133" fmla="*/ T132 w 3147"/>
                <a:gd name="T134" fmla="+- 0 -150 -315"/>
                <a:gd name="T135" fmla="*/ -150 h 818"/>
                <a:gd name="T136" fmla="+- 0 22810 20036"/>
                <a:gd name="T137" fmla="*/ T136 w 3147"/>
                <a:gd name="T138" fmla="+- 0 -112 -315"/>
                <a:gd name="T139" fmla="*/ -112 h 818"/>
                <a:gd name="T140" fmla="+- 0 22729 20036"/>
                <a:gd name="T141" fmla="*/ T140 w 3147"/>
                <a:gd name="T142" fmla="+- 0 78 -315"/>
                <a:gd name="T143" fmla="*/ 78 h 818"/>
                <a:gd name="T144" fmla="+- 0 22811 20036"/>
                <a:gd name="T145" fmla="*/ T144 w 3147"/>
                <a:gd name="T146" fmla="+- 0 270 -315"/>
                <a:gd name="T147" fmla="*/ 270 h 818"/>
                <a:gd name="T148" fmla="+- 0 22968 20036"/>
                <a:gd name="T149" fmla="*/ T148 w 3147"/>
                <a:gd name="T150" fmla="+- 0 311 -315"/>
                <a:gd name="T151" fmla="*/ 311 h 818"/>
                <a:gd name="T152" fmla="+- 0 23040 20036"/>
                <a:gd name="T153" fmla="*/ T152 w 3147"/>
                <a:gd name="T154" fmla="+- 0 283 -315"/>
                <a:gd name="T155" fmla="*/ 283 h 818"/>
                <a:gd name="T156" fmla="+- 0 23043 20036"/>
                <a:gd name="T157" fmla="*/ T156 w 3147"/>
                <a:gd name="T158" fmla="+- 0 329 -315"/>
                <a:gd name="T159" fmla="*/ 329 h 818"/>
                <a:gd name="T160" fmla="+- 0 22938 20036"/>
                <a:gd name="T161" fmla="*/ T160 w 3147"/>
                <a:gd name="T162" fmla="+- 0 384 -315"/>
                <a:gd name="T163" fmla="*/ 384 h 818"/>
                <a:gd name="T164" fmla="+- 0 22871 20036"/>
                <a:gd name="T165" fmla="*/ T164 w 3147"/>
                <a:gd name="T166" fmla="+- 0 375 -315"/>
                <a:gd name="T167" fmla="*/ 375 h 818"/>
                <a:gd name="T168" fmla="+- 0 22815 20036"/>
                <a:gd name="T169" fmla="*/ T168 w 3147"/>
                <a:gd name="T170" fmla="+- 0 367 -315"/>
                <a:gd name="T171" fmla="*/ 367 h 818"/>
                <a:gd name="T172" fmla="+- 0 22783 20036"/>
                <a:gd name="T173" fmla="*/ T172 w 3147"/>
                <a:gd name="T174" fmla="+- 0 420 -315"/>
                <a:gd name="T175" fmla="*/ 420 h 818"/>
                <a:gd name="T176" fmla="+- 0 22814 20036"/>
                <a:gd name="T177" fmla="*/ T176 w 3147"/>
                <a:gd name="T178" fmla="+- 0 480 -315"/>
                <a:gd name="T179" fmla="*/ 480 h 818"/>
                <a:gd name="T180" fmla="+- 0 22939 20036"/>
                <a:gd name="T181" fmla="*/ T180 w 3147"/>
                <a:gd name="T182" fmla="+- 0 502 -315"/>
                <a:gd name="T183" fmla="*/ 502 h 818"/>
                <a:gd name="T184" fmla="+- 0 23129 20036"/>
                <a:gd name="T185" fmla="*/ T184 w 3147"/>
                <a:gd name="T186" fmla="+- 0 430 -315"/>
                <a:gd name="T187" fmla="*/ 430 h 818"/>
                <a:gd name="T188" fmla="+- 0 23183 20036"/>
                <a:gd name="T189" fmla="*/ T188 w 3147"/>
                <a:gd name="T190" fmla="+- 0 283 -315"/>
                <a:gd name="T191" fmla="*/ 283 h 818"/>
                <a:gd name="T192" fmla="+- 0 23183 20036"/>
                <a:gd name="T193" fmla="*/ T192 w 3147"/>
                <a:gd name="T194" fmla="+- 0 -37 -315"/>
                <a:gd name="T195" fmla="*/ -37 h 8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3147" h="818">
                  <a:moveTo>
                    <a:pt x="443" y="448"/>
                  </a:moveTo>
                  <a:lnTo>
                    <a:pt x="438" y="404"/>
                  </a:lnTo>
                  <a:lnTo>
                    <a:pt x="423" y="365"/>
                  </a:lnTo>
                  <a:lnTo>
                    <a:pt x="414" y="353"/>
                  </a:lnTo>
                  <a:lnTo>
                    <a:pt x="400" y="332"/>
                  </a:lnTo>
                  <a:lnTo>
                    <a:pt x="368" y="308"/>
                  </a:lnTo>
                  <a:lnTo>
                    <a:pt x="348" y="297"/>
                  </a:lnTo>
                  <a:lnTo>
                    <a:pt x="365" y="282"/>
                  </a:lnTo>
                  <a:lnTo>
                    <a:pt x="382" y="266"/>
                  </a:lnTo>
                  <a:lnTo>
                    <a:pt x="390" y="254"/>
                  </a:lnTo>
                  <a:lnTo>
                    <a:pt x="399" y="240"/>
                  </a:lnTo>
                  <a:lnTo>
                    <a:pt x="413" y="206"/>
                  </a:lnTo>
                  <a:lnTo>
                    <a:pt x="418" y="161"/>
                  </a:lnTo>
                  <a:lnTo>
                    <a:pt x="406" y="100"/>
                  </a:lnTo>
                  <a:lnTo>
                    <a:pt x="404" y="93"/>
                  </a:lnTo>
                  <a:lnTo>
                    <a:pt x="364" y="40"/>
                  </a:lnTo>
                  <a:lnTo>
                    <a:pt x="316" y="15"/>
                  </a:lnTo>
                  <a:lnTo>
                    <a:pt x="316" y="439"/>
                  </a:lnTo>
                  <a:lnTo>
                    <a:pt x="310" y="476"/>
                  </a:lnTo>
                  <a:lnTo>
                    <a:pt x="293" y="503"/>
                  </a:lnTo>
                  <a:lnTo>
                    <a:pt x="266" y="521"/>
                  </a:lnTo>
                  <a:lnTo>
                    <a:pt x="231" y="527"/>
                  </a:lnTo>
                  <a:lnTo>
                    <a:pt x="123" y="527"/>
                  </a:lnTo>
                  <a:lnTo>
                    <a:pt x="123" y="398"/>
                  </a:lnTo>
                  <a:lnTo>
                    <a:pt x="125" y="380"/>
                  </a:lnTo>
                  <a:lnTo>
                    <a:pt x="131" y="366"/>
                  </a:lnTo>
                  <a:lnTo>
                    <a:pt x="142" y="357"/>
                  </a:lnTo>
                  <a:lnTo>
                    <a:pt x="157" y="353"/>
                  </a:lnTo>
                  <a:lnTo>
                    <a:pt x="231" y="353"/>
                  </a:lnTo>
                  <a:lnTo>
                    <a:pt x="266" y="359"/>
                  </a:lnTo>
                  <a:lnTo>
                    <a:pt x="293" y="376"/>
                  </a:lnTo>
                  <a:lnTo>
                    <a:pt x="310" y="403"/>
                  </a:lnTo>
                  <a:lnTo>
                    <a:pt x="316" y="439"/>
                  </a:lnTo>
                  <a:lnTo>
                    <a:pt x="316" y="15"/>
                  </a:lnTo>
                  <a:lnTo>
                    <a:pt x="301" y="7"/>
                  </a:lnTo>
                  <a:lnTo>
                    <a:pt x="293" y="6"/>
                  </a:lnTo>
                  <a:lnTo>
                    <a:pt x="293" y="175"/>
                  </a:lnTo>
                  <a:lnTo>
                    <a:pt x="289" y="203"/>
                  </a:lnTo>
                  <a:lnTo>
                    <a:pt x="277" y="228"/>
                  </a:lnTo>
                  <a:lnTo>
                    <a:pt x="254" y="246"/>
                  </a:lnTo>
                  <a:lnTo>
                    <a:pt x="219" y="254"/>
                  </a:lnTo>
                  <a:lnTo>
                    <a:pt x="123" y="254"/>
                  </a:lnTo>
                  <a:lnTo>
                    <a:pt x="123" y="203"/>
                  </a:lnTo>
                  <a:lnTo>
                    <a:pt x="123" y="145"/>
                  </a:lnTo>
                  <a:lnTo>
                    <a:pt x="125" y="126"/>
                  </a:lnTo>
                  <a:lnTo>
                    <a:pt x="133" y="112"/>
                  </a:lnTo>
                  <a:lnTo>
                    <a:pt x="145" y="104"/>
                  </a:lnTo>
                  <a:lnTo>
                    <a:pt x="163" y="100"/>
                  </a:lnTo>
                  <a:lnTo>
                    <a:pt x="218" y="100"/>
                  </a:lnTo>
                  <a:lnTo>
                    <a:pt x="250" y="105"/>
                  </a:lnTo>
                  <a:lnTo>
                    <a:pt x="273" y="120"/>
                  </a:lnTo>
                  <a:lnTo>
                    <a:pt x="288" y="144"/>
                  </a:lnTo>
                  <a:lnTo>
                    <a:pt x="293" y="175"/>
                  </a:lnTo>
                  <a:lnTo>
                    <a:pt x="293" y="6"/>
                  </a:lnTo>
                  <a:lnTo>
                    <a:pt x="252" y="0"/>
                  </a:lnTo>
                  <a:lnTo>
                    <a:pt x="42" y="0"/>
                  </a:lnTo>
                  <a:lnTo>
                    <a:pt x="32" y="4"/>
                  </a:lnTo>
                  <a:lnTo>
                    <a:pt x="25" y="9"/>
                  </a:lnTo>
                  <a:lnTo>
                    <a:pt x="13" y="22"/>
                  </a:lnTo>
                  <a:lnTo>
                    <a:pt x="8" y="29"/>
                  </a:lnTo>
                  <a:lnTo>
                    <a:pt x="2" y="45"/>
                  </a:lnTo>
                  <a:lnTo>
                    <a:pt x="0" y="53"/>
                  </a:lnTo>
                  <a:lnTo>
                    <a:pt x="0" y="635"/>
                  </a:lnTo>
                  <a:lnTo>
                    <a:pt x="222" y="635"/>
                  </a:lnTo>
                  <a:lnTo>
                    <a:pt x="296" y="626"/>
                  </a:lnTo>
                  <a:lnTo>
                    <a:pt x="358" y="602"/>
                  </a:lnTo>
                  <a:lnTo>
                    <a:pt x="404" y="563"/>
                  </a:lnTo>
                  <a:lnTo>
                    <a:pt x="424" y="527"/>
                  </a:lnTo>
                  <a:lnTo>
                    <a:pt x="433" y="511"/>
                  </a:lnTo>
                  <a:lnTo>
                    <a:pt x="443" y="448"/>
                  </a:lnTo>
                  <a:close/>
                  <a:moveTo>
                    <a:pt x="3147" y="172"/>
                  </a:moveTo>
                  <a:lnTo>
                    <a:pt x="3085" y="172"/>
                  </a:lnTo>
                  <a:lnTo>
                    <a:pt x="3067" y="174"/>
                  </a:lnTo>
                  <a:lnTo>
                    <a:pt x="3052" y="179"/>
                  </a:lnTo>
                  <a:lnTo>
                    <a:pt x="3040" y="188"/>
                  </a:lnTo>
                  <a:lnTo>
                    <a:pt x="3031" y="200"/>
                  </a:lnTo>
                  <a:lnTo>
                    <a:pt x="3027" y="207"/>
                  </a:lnTo>
                  <a:lnTo>
                    <a:pt x="3021" y="202"/>
                  </a:lnTo>
                  <a:lnTo>
                    <a:pt x="3016" y="198"/>
                  </a:lnTo>
                  <a:lnTo>
                    <a:pt x="3016" y="394"/>
                  </a:lnTo>
                  <a:lnTo>
                    <a:pt x="3008" y="453"/>
                  </a:lnTo>
                  <a:lnTo>
                    <a:pt x="2986" y="489"/>
                  </a:lnTo>
                  <a:lnTo>
                    <a:pt x="2957" y="507"/>
                  </a:lnTo>
                  <a:lnTo>
                    <a:pt x="2925" y="511"/>
                  </a:lnTo>
                  <a:lnTo>
                    <a:pt x="2925" y="512"/>
                  </a:lnTo>
                  <a:lnTo>
                    <a:pt x="2879" y="501"/>
                  </a:lnTo>
                  <a:lnTo>
                    <a:pt x="2849" y="473"/>
                  </a:lnTo>
                  <a:lnTo>
                    <a:pt x="2832" y="433"/>
                  </a:lnTo>
                  <a:lnTo>
                    <a:pt x="2827" y="389"/>
                  </a:lnTo>
                  <a:lnTo>
                    <a:pt x="2829" y="361"/>
                  </a:lnTo>
                  <a:lnTo>
                    <a:pt x="2841" y="324"/>
                  </a:lnTo>
                  <a:lnTo>
                    <a:pt x="2868" y="292"/>
                  </a:lnTo>
                  <a:lnTo>
                    <a:pt x="2918" y="278"/>
                  </a:lnTo>
                  <a:lnTo>
                    <a:pt x="2951" y="282"/>
                  </a:lnTo>
                  <a:lnTo>
                    <a:pt x="2983" y="297"/>
                  </a:lnTo>
                  <a:lnTo>
                    <a:pt x="3007" y="332"/>
                  </a:lnTo>
                  <a:lnTo>
                    <a:pt x="3016" y="394"/>
                  </a:lnTo>
                  <a:lnTo>
                    <a:pt x="3016" y="198"/>
                  </a:lnTo>
                  <a:lnTo>
                    <a:pt x="3002" y="188"/>
                  </a:lnTo>
                  <a:lnTo>
                    <a:pt x="2976" y="175"/>
                  </a:lnTo>
                  <a:lnTo>
                    <a:pt x="2942" y="165"/>
                  </a:lnTo>
                  <a:lnTo>
                    <a:pt x="2900" y="162"/>
                  </a:lnTo>
                  <a:lnTo>
                    <a:pt x="2831" y="172"/>
                  </a:lnTo>
                  <a:lnTo>
                    <a:pt x="2774" y="203"/>
                  </a:lnTo>
                  <a:lnTo>
                    <a:pt x="2730" y="252"/>
                  </a:lnTo>
                  <a:lnTo>
                    <a:pt x="2703" y="316"/>
                  </a:lnTo>
                  <a:lnTo>
                    <a:pt x="2693" y="393"/>
                  </a:lnTo>
                  <a:lnTo>
                    <a:pt x="2703" y="470"/>
                  </a:lnTo>
                  <a:lnTo>
                    <a:pt x="2731" y="535"/>
                  </a:lnTo>
                  <a:lnTo>
                    <a:pt x="2775" y="585"/>
                  </a:lnTo>
                  <a:lnTo>
                    <a:pt x="2833" y="616"/>
                  </a:lnTo>
                  <a:lnTo>
                    <a:pt x="2902" y="627"/>
                  </a:lnTo>
                  <a:lnTo>
                    <a:pt x="2932" y="626"/>
                  </a:lnTo>
                  <a:lnTo>
                    <a:pt x="2959" y="620"/>
                  </a:lnTo>
                  <a:lnTo>
                    <a:pt x="2983" y="611"/>
                  </a:lnTo>
                  <a:lnTo>
                    <a:pt x="3004" y="598"/>
                  </a:lnTo>
                  <a:lnTo>
                    <a:pt x="3014" y="590"/>
                  </a:lnTo>
                  <a:lnTo>
                    <a:pt x="3014" y="603"/>
                  </a:lnTo>
                  <a:lnTo>
                    <a:pt x="3007" y="644"/>
                  </a:lnTo>
                  <a:lnTo>
                    <a:pt x="2985" y="674"/>
                  </a:lnTo>
                  <a:lnTo>
                    <a:pt x="2950" y="693"/>
                  </a:lnTo>
                  <a:lnTo>
                    <a:pt x="2902" y="699"/>
                  </a:lnTo>
                  <a:lnTo>
                    <a:pt x="2879" y="698"/>
                  </a:lnTo>
                  <a:lnTo>
                    <a:pt x="2857" y="695"/>
                  </a:lnTo>
                  <a:lnTo>
                    <a:pt x="2835" y="690"/>
                  </a:lnTo>
                  <a:lnTo>
                    <a:pt x="2813" y="683"/>
                  </a:lnTo>
                  <a:lnTo>
                    <a:pt x="2794" y="679"/>
                  </a:lnTo>
                  <a:lnTo>
                    <a:pt x="2779" y="682"/>
                  </a:lnTo>
                  <a:lnTo>
                    <a:pt x="2767" y="692"/>
                  </a:lnTo>
                  <a:lnTo>
                    <a:pt x="2757" y="709"/>
                  </a:lnTo>
                  <a:lnTo>
                    <a:pt x="2747" y="735"/>
                  </a:lnTo>
                  <a:lnTo>
                    <a:pt x="2732" y="773"/>
                  </a:lnTo>
                  <a:lnTo>
                    <a:pt x="2741" y="778"/>
                  </a:lnTo>
                  <a:lnTo>
                    <a:pt x="2778" y="795"/>
                  </a:lnTo>
                  <a:lnTo>
                    <a:pt x="2819" y="807"/>
                  </a:lnTo>
                  <a:lnTo>
                    <a:pt x="2861" y="815"/>
                  </a:lnTo>
                  <a:lnTo>
                    <a:pt x="2903" y="817"/>
                  </a:lnTo>
                  <a:lnTo>
                    <a:pt x="2971" y="810"/>
                  </a:lnTo>
                  <a:lnTo>
                    <a:pt x="3037" y="787"/>
                  </a:lnTo>
                  <a:lnTo>
                    <a:pt x="3093" y="745"/>
                  </a:lnTo>
                  <a:lnTo>
                    <a:pt x="3122" y="699"/>
                  </a:lnTo>
                  <a:lnTo>
                    <a:pt x="3132" y="683"/>
                  </a:lnTo>
                  <a:lnTo>
                    <a:pt x="3147" y="598"/>
                  </a:lnTo>
                  <a:lnTo>
                    <a:pt x="3147" y="590"/>
                  </a:lnTo>
                  <a:lnTo>
                    <a:pt x="3147" y="512"/>
                  </a:lnTo>
                  <a:lnTo>
                    <a:pt x="3147" y="278"/>
                  </a:lnTo>
                  <a:lnTo>
                    <a:pt x="3147" y="207"/>
                  </a:lnTo>
                  <a:lnTo>
                    <a:pt x="3147" y="172"/>
                  </a:lnTo>
                  <a:close/>
                </a:path>
              </a:pathLst>
            </a:custGeom>
            <a:solidFill>
              <a:srgbClr val="263B7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18" name="AutoShape 64">
              <a:extLst>
                <a:ext uri="{FF2B5EF4-FFF2-40B4-BE49-F238E27FC236}">
                  <a16:creationId xmlns:a16="http://schemas.microsoft.com/office/drawing/2014/main" id="{8995E46C-31D9-3A47-89B3-22A1C6EA2DEF}"/>
                </a:ext>
              </a:extLst>
            </p:cNvPr>
            <p:cNvSpPr>
              <a:spLocks noChangeAspect="1" noEditPoints="1" noChangeArrowheads="1" noChangeShapeType="1" noTextEdit="1"/>
            </p:cNvSpPr>
            <p:nvPr/>
          </p:nvSpPr>
          <p:spPr bwMode="auto">
            <a:xfrm>
              <a:off x="23409" y="-152"/>
              <a:ext cx="1686" cy="484"/>
            </a:xfrm>
            <a:custGeom>
              <a:avLst/>
              <a:gdLst>
                <a:gd name="T0" fmla="+- 0 23794 23409"/>
                <a:gd name="T1" fmla="*/ T0 w 1686"/>
                <a:gd name="T2" fmla="+- 0 162 -151"/>
                <a:gd name="T3" fmla="*/ 162 h 484"/>
                <a:gd name="T4" fmla="+- 0 23841 23409"/>
                <a:gd name="T5" fmla="*/ T4 w 1686"/>
                <a:gd name="T6" fmla="+- 0 219 -151"/>
                <a:gd name="T7" fmla="*/ 219 h 484"/>
                <a:gd name="T8" fmla="+- 0 23794 23409"/>
                <a:gd name="T9" fmla="*/ T8 w 1686"/>
                <a:gd name="T10" fmla="+- 0 162 -151"/>
                <a:gd name="T11" fmla="*/ 162 h 484"/>
                <a:gd name="T12" fmla="+- 0 23717 23409"/>
                <a:gd name="T13" fmla="*/ T12 w 1686"/>
                <a:gd name="T14" fmla="+- 0 210 -151"/>
                <a:gd name="T15" fmla="*/ 210 h 484"/>
                <a:gd name="T16" fmla="+- 0 23578 23409"/>
                <a:gd name="T17" fmla="*/ T16 w 1686"/>
                <a:gd name="T18" fmla="+- 0 188 -151"/>
                <a:gd name="T19" fmla="*/ 188 h 484"/>
                <a:gd name="T20" fmla="+- 0 23546 23409"/>
                <a:gd name="T21" fmla="*/ T20 w 1686"/>
                <a:gd name="T22" fmla="+- 0 37 -151"/>
                <a:gd name="T23" fmla="*/ 37 h 484"/>
                <a:gd name="T24" fmla="+- 0 23661 23409"/>
                <a:gd name="T25" fmla="*/ T24 w 1686"/>
                <a:gd name="T26" fmla="+- 0 -41 -151"/>
                <a:gd name="T27" fmla="*/ -41 h 484"/>
                <a:gd name="T28" fmla="+- 0 23708 23409"/>
                <a:gd name="T29" fmla="*/ T28 w 1686"/>
                <a:gd name="T30" fmla="+- 0 -28 -151"/>
                <a:gd name="T31" fmla="*/ -28 h 484"/>
                <a:gd name="T32" fmla="+- 0 23717 23409"/>
                <a:gd name="T33" fmla="*/ T32 w 1686"/>
                <a:gd name="T34" fmla="+- 0 -11 -151"/>
                <a:gd name="T35" fmla="*/ -11 h 484"/>
                <a:gd name="T36" fmla="+- 0 23729 23409"/>
                <a:gd name="T37" fmla="*/ T36 w 1686"/>
                <a:gd name="T38" fmla="+- 0 6 -151"/>
                <a:gd name="T39" fmla="*/ 6 h 484"/>
                <a:gd name="T40" fmla="+- 0 23751 23409"/>
                <a:gd name="T41" fmla="*/ T40 w 1686"/>
                <a:gd name="T42" fmla="+- 0 18 -151"/>
                <a:gd name="T43" fmla="*/ 18 h 484"/>
                <a:gd name="T44" fmla="+- 0 23831 23409"/>
                <a:gd name="T45" fmla="*/ T44 w 1686"/>
                <a:gd name="T46" fmla="+- 0 19 -151"/>
                <a:gd name="T47" fmla="*/ 19 h 484"/>
                <a:gd name="T48" fmla="+- 0 23831 23409"/>
                <a:gd name="T49" fmla="*/ T48 w 1686"/>
                <a:gd name="T50" fmla="+- 0 -42 -151"/>
                <a:gd name="T51" fmla="*/ -42 h 484"/>
                <a:gd name="T52" fmla="+- 0 23716 23409"/>
                <a:gd name="T53" fmla="*/ T52 w 1686"/>
                <a:gd name="T54" fmla="+- 0 -145 -151"/>
                <a:gd name="T55" fmla="*/ -145 h 484"/>
                <a:gd name="T56" fmla="+- 0 23510 23409"/>
                <a:gd name="T57" fmla="*/ T56 w 1686"/>
                <a:gd name="T58" fmla="+- 0 -106 -151"/>
                <a:gd name="T59" fmla="*/ -106 h 484"/>
                <a:gd name="T60" fmla="+- 0 23409 23409"/>
                <a:gd name="T61" fmla="*/ T60 w 1686"/>
                <a:gd name="T62" fmla="+- 0 91 -151"/>
                <a:gd name="T63" fmla="*/ 91 h 484"/>
                <a:gd name="T64" fmla="+- 0 23508 23409"/>
                <a:gd name="T65" fmla="*/ T64 w 1686"/>
                <a:gd name="T66" fmla="+- 0 288 -151"/>
                <a:gd name="T67" fmla="*/ 288 h 484"/>
                <a:gd name="T68" fmla="+- 0 23741 23409"/>
                <a:gd name="T69" fmla="*/ T68 w 1686"/>
                <a:gd name="T70" fmla="+- 0 320 -151"/>
                <a:gd name="T71" fmla="*/ 320 h 484"/>
                <a:gd name="T72" fmla="+- 0 23852 23409"/>
                <a:gd name="T73" fmla="*/ T72 w 1686"/>
                <a:gd name="T74" fmla="+- 0 249 -151"/>
                <a:gd name="T75" fmla="*/ 249 h 484"/>
                <a:gd name="T76" fmla="+- 0 24340 23409"/>
                <a:gd name="T77" fmla="*/ T76 w 1686"/>
                <a:gd name="T78" fmla="+- 0 10 -151"/>
                <a:gd name="T79" fmla="*/ 10 h 484"/>
                <a:gd name="T80" fmla="+- 0 24255 23409"/>
                <a:gd name="T81" fmla="*/ T80 w 1686"/>
                <a:gd name="T82" fmla="+- 0 -107 -151"/>
                <a:gd name="T83" fmla="*/ -107 h 484"/>
                <a:gd name="T84" fmla="+- 0 24214 23409"/>
                <a:gd name="T85" fmla="*/ T84 w 1686"/>
                <a:gd name="T86" fmla="+- 0 141 -151"/>
                <a:gd name="T87" fmla="*/ 141 h 484"/>
                <a:gd name="T88" fmla="+- 0 24109 23409"/>
                <a:gd name="T89" fmla="*/ T88 w 1686"/>
                <a:gd name="T90" fmla="+- 0 217 -151"/>
                <a:gd name="T91" fmla="*/ 217 h 484"/>
                <a:gd name="T92" fmla="+- 0 24005 23409"/>
                <a:gd name="T93" fmla="*/ T92 w 1686"/>
                <a:gd name="T94" fmla="+- 0 141 -151"/>
                <a:gd name="T95" fmla="*/ 141 h 484"/>
                <a:gd name="T96" fmla="+- 0 24028 23409"/>
                <a:gd name="T97" fmla="*/ T96 w 1686"/>
                <a:gd name="T98" fmla="+- 0 -3 -151"/>
                <a:gd name="T99" fmla="*/ -3 h 484"/>
                <a:gd name="T100" fmla="+- 0 24155 23409"/>
                <a:gd name="T101" fmla="*/ T100 w 1686"/>
                <a:gd name="T102" fmla="+- 0 -29 -151"/>
                <a:gd name="T103" fmla="*/ -29 h 484"/>
                <a:gd name="T104" fmla="+- 0 24222 23409"/>
                <a:gd name="T105" fmla="*/ T104 w 1686"/>
                <a:gd name="T106" fmla="+- 0 89 -151"/>
                <a:gd name="T107" fmla="*/ 89 h 484"/>
                <a:gd name="T108" fmla="+- 0 24109 23409"/>
                <a:gd name="T109" fmla="*/ T108 w 1686"/>
                <a:gd name="T110" fmla="+- 0 -151 -151"/>
                <a:gd name="T111" fmla="*/ -151 h 484"/>
                <a:gd name="T112" fmla="+- 0 23963 23409"/>
                <a:gd name="T113" fmla="*/ T112 w 1686"/>
                <a:gd name="T114" fmla="+- 0 -107 -151"/>
                <a:gd name="T115" fmla="*/ -107 h 484"/>
                <a:gd name="T116" fmla="+- 0 23867 23409"/>
                <a:gd name="T117" fmla="*/ T116 w 1686"/>
                <a:gd name="T118" fmla="+- 0 89 -151"/>
                <a:gd name="T119" fmla="*/ 89 h 484"/>
                <a:gd name="T120" fmla="+- 0 23963 23409"/>
                <a:gd name="T121" fmla="*/ T120 w 1686"/>
                <a:gd name="T122" fmla="+- 0 285 -151"/>
                <a:gd name="T123" fmla="*/ 285 h 484"/>
                <a:gd name="T124" fmla="+- 0 24188 23409"/>
                <a:gd name="T125" fmla="*/ T124 w 1686"/>
                <a:gd name="T126" fmla="+- 0 318 -151"/>
                <a:gd name="T127" fmla="*/ 318 h 484"/>
                <a:gd name="T128" fmla="+- 0 24315 23409"/>
                <a:gd name="T129" fmla="*/ T128 w 1686"/>
                <a:gd name="T130" fmla="+- 0 217 -151"/>
                <a:gd name="T131" fmla="*/ 217 h 484"/>
                <a:gd name="T132" fmla="+- 0 24942 23409"/>
                <a:gd name="T133" fmla="*/ T132 w 1686"/>
                <a:gd name="T134" fmla="+- 0 -151 -151"/>
                <a:gd name="T135" fmla="*/ -151 h 484"/>
                <a:gd name="T136" fmla="+- 0 24942 23409"/>
                <a:gd name="T137" fmla="*/ T136 w 1686"/>
                <a:gd name="T138" fmla="+- 0 -151 -151"/>
                <a:gd name="T139" fmla="*/ -151 h 484"/>
                <a:gd name="T140" fmla="+- 0 25085 23409"/>
                <a:gd name="T141" fmla="*/ T140 w 1686"/>
                <a:gd name="T142" fmla="+- 0 -51 -151"/>
                <a:gd name="T143" fmla="*/ -51 h 484"/>
                <a:gd name="T144" fmla="+- 0 25008 23409"/>
                <a:gd name="T145" fmla="*/ T144 w 1686"/>
                <a:gd name="T146" fmla="+- 0 -140 -151"/>
                <a:gd name="T147" fmla="*/ -140 h 484"/>
                <a:gd name="T148" fmla="+- 0 24901 23409"/>
                <a:gd name="T149" fmla="*/ T148 w 1686"/>
                <a:gd name="T150" fmla="+- 0 -146 -151"/>
                <a:gd name="T151" fmla="*/ -146 h 484"/>
                <a:gd name="T152" fmla="+- 0 24845 23409"/>
                <a:gd name="T153" fmla="*/ T152 w 1686"/>
                <a:gd name="T154" fmla="+- 0 -123 -151"/>
                <a:gd name="T155" fmla="*/ -123 h 484"/>
                <a:gd name="T156" fmla="+- 0 24800 23409"/>
                <a:gd name="T157" fmla="*/ T156 w 1686"/>
                <a:gd name="T158" fmla="+- 0 -82 -151"/>
                <a:gd name="T159" fmla="*/ -82 h 484"/>
                <a:gd name="T160" fmla="+- 0 24783 23409"/>
                <a:gd name="T161" fmla="*/ T160 w 1686"/>
                <a:gd name="T162" fmla="+- 0 -83 -151"/>
                <a:gd name="T163" fmla="*/ -83 h 484"/>
                <a:gd name="T164" fmla="+- 0 24699 23409"/>
                <a:gd name="T165" fmla="*/ T164 w 1686"/>
                <a:gd name="T166" fmla="+- 0 -147 -151"/>
                <a:gd name="T167" fmla="*/ -147 h 484"/>
                <a:gd name="T168" fmla="+- 0 24581 23409"/>
                <a:gd name="T169" fmla="*/ T168 w 1686"/>
                <a:gd name="T170" fmla="+- 0 -131 -151"/>
                <a:gd name="T171" fmla="*/ -131 h 484"/>
                <a:gd name="T172" fmla="+- 0 24524 23409"/>
                <a:gd name="T173" fmla="*/ T172 w 1686"/>
                <a:gd name="T174" fmla="+- 0 -83 -151"/>
                <a:gd name="T175" fmla="*/ -83 h 484"/>
                <a:gd name="T176" fmla="+- 0 24496 23409"/>
                <a:gd name="T177" fmla="*/ T176 w 1686"/>
                <a:gd name="T178" fmla="+- 0 -130 -151"/>
                <a:gd name="T179" fmla="*/ -130 h 484"/>
                <a:gd name="T180" fmla="+- 0 24398 23409"/>
                <a:gd name="T181" fmla="*/ T180 w 1686"/>
                <a:gd name="T182" fmla="+- 0 -140 -151"/>
                <a:gd name="T183" fmla="*/ -140 h 484"/>
                <a:gd name="T184" fmla="+- 0 24524 23409"/>
                <a:gd name="T185" fmla="*/ T184 w 1686"/>
                <a:gd name="T186" fmla="+- 0 118 -151"/>
                <a:gd name="T187" fmla="*/ 118 h 484"/>
                <a:gd name="T188" fmla="+- 0 24528 23409"/>
                <a:gd name="T189" fmla="*/ T188 w 1686"/>
                <a:gd name="T190" fmla="+- 0 77 -151"/>
                <a:gd name="T191" fmla="*/ 77 h 484"/>
                <a:gd name="T192" fmla="+- 0 24565 23409"/>
                <a:gd name="T193" fmla="*/ T192 w 1686"/>
                <a:gd name="T194" fmla="+- 0 -5 -151"/>
                <a:gd name="T195" fmla="*/ -5 h 484"/>
                <a:gd name="T196" fmla="+- 0 24654 23409"/>
                <a:gd name="T197" fmla="*/ T196 w 1686"/>
                <a:gd name="T198" fmla="+- 0 -26 -151"/>
                <a:gd name="T199" fmla="*/ -26 h 484"/>
                <a:gd name="T200" fmla="+- 0 24682 23409"/>
                <a:gd name="T201" fmla="*/ T200 w 1686"/>
                <a:gd name="T202" fmla="+- 0 48 -151"/>
                <a:gd name="T203" fmla="*/ 48 h 484"/>
                <a:gd name="T204" fmla="+- 0 24810 23409"/>
                <a:gd name="T205" fmla="*/ T204 w 1686"/>
                <a:gd name="T206" fmla="+- 0 104 -151"/>
                <a:gd name="T207" fmla="*/ 104 h 484"/>
                <a:gd name="T208" fmla="+- 0 24817 23409"/>
                <a:gd name="T209" fmla="*/ T208 w 1686"/>
                <a:gd name="T210" fmla="+- 0 62 -151"/>
                <a:gd name="T211" fmla="*/ 62 h 484"/>
                <a:gd name="T212" fmla="+- 0 24878 23409"/>
                <a:gd name="T213" fmla="*/ T212 w 1686"/>
                <a:gd name="T214" fmla="+- 0 -25 -151"/>
                <a:gd name="T215" fmla="*/ -25 h 484"/>
                <a:gd name="T216" fmla="+- 0 24940 23409"/>
                <a:gd name="T217" fmla="*/ T216 w 1686"/>
                <a:gd name="T218" fmla="+- 0 -29 -151"/>
                <a:gd name="T219" fmla="*/ -29 h 484"/>
                <a:gd name="T220" fmla="+- 0 24968 23409"/>
                <a:gd name="T221" fmla="*/ T220 w 1686"/>
                <a:gd name="T222" fmla="+- 0 48 -151"/>
                <a:gd name="T223" fmla="*/ 48 h 484"/>
                <a:gd name="T224" fmla="+- 0 24984 23409"/>
                <a:gd name="T225" fmla="*/ T224 w 1686"/>
                <a:gd name="T226" fmla="+- 0 306 -151"/>
                <a:gd name="T227" fmla="*/ 306 h 484"/>
                <a:gd name="T228" fmla="+- 0 25095 23409"/>
                <a:gd name="T229" fmla="*/ T228 w 1686"/>
                <a:gd name="T230" fmla="+- 0 322 -151"/>
                <a:gd name="T231" fmla="*/ 322 h 4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1686" h="484">
                  <a:moveTo>
                    <a:pt x="397" y="313"/>
                  </a:moveTo>
                  <a:lnTo>
                    <a:pt x="392" y="305"/>
                  </a:lnTo>
                  <a:lnTo>
                    <a:pt x="385" y="313"/>
                  </a:lnTo>
                  <a:lnTo>
                    <a:pt x="397" y="313"/>
                  </a:lnTo>
                  <a:close/>
                  <a:moveTo>
                    <a:pt x="447" y="396"/>
                  </a:moveTo>
                  <a:lnTo>
                    <a:pt x="432" y="370"/>
                  </a:lnTo>
                  <a:lnTo>
                    <a:pt x="397" y="313"/>
                  </a:lnTo>
                  <a:lnTo>
                    <a:pt x="385" y="313"/>
                  </a:lnTo>
                  <a:lnTo>
                    <a:pt x="375" y="322"/>
                  </a:lnTo>
                  <a:lnTo>
                    <a:pt x="348" y="342"/>
                  </a:lnTo>
                  <a:lnTo>
                    <a:pt x="308" y="361"/>
                  </a:lnTo>
                  <a:lnTo>
                    <a:pt x="258" y="370"/>
                  </a:lnTo>
                  <a:lnTo>
                    <a:pt x="211" y="363"/>
                  </a:lnTo>
                  <a:lnTo>
                    <a:pt x="169" y="339"/>
                  </a:lnTo>
                  <a:lnTo>
                    <a:pt x="139" y="299"/>
                  </a:lnTo>
                  <a:lnTo>
                    <a:pt x="128" y="241"/>
                  </a:lnTo>
                  <a:lnTo>
                    <a:pt x="137" y="188"/>
                  </a:lnTo>
                  <a:lnTo>
                    <a:pt x="162" y="147"/>
                  </a:lnTo>
                  <a:lnTo>
                    <a:pt x="201" y="120"/>
                  </a:lnTo>
                  <a:lnTo>
                    <a:pt x="252" y="110"/>
                  </a:lnTo>
                  <a:lnTo>
                    <a:pt x="270" y="112"/>
                  </a:lnTo>
                  <a:lnTo>
                    <a:pt x="286" y="116"/>
                  </a:lnTo>
                  <a:lnTo>
                    <a:pt x="299" y="123"/>
                  </a:lnTo>
                  <a:lnTo>
                    <a:pt x="307" y="133"/>
                  </a:lnTo>
                  <a:lnTo>
                    <a:pt x="307" y="135"/>
                  </a:lnTo>
                  <a:lnTo>
                    <a:pt x="308" y="140"/>
                  </a:lnTo>
                  <a:lnTo>
                    <a:pt x="311" y="145"/>
                  </a:lnTo>
                  <a:lnTo>
                    <a:pt x="316" y="153"/>
                  </a:lnTo>
                  <a:lnTo>
                    <a:pt x="320" y="157"/>
                  </a:lnTo>
                  <a:lnTo>
                    <a:pt x="328" y="163"/>
                  </a:lnTo>
                  <a:lnTo>
                    <a:pt x="332" y="165"/>
                  </a:lnTo>
                  <a:lnTo>
                    <a:pt x="342" y="169"/>
                  </a:lnTo>
                  <a:lnTo>
                    <a:pt x="347" y="169"/>
                  </a:lnTo>
                  <a:lnTo>
                    <a:pt x="369" y="169"/>
                  </a:lnTo>
                  <a:lnTo>
                    <a:pt x="422" y="170"/>
                  </a:lnTo>
                  <a:lnTo>
                    <a:pt x="422" y="169"/>
                  </a:lnTo>
                  <a:lnTo>
                    <a:pt x="422" y="110"/>
                  </a:lnTo>
                  <a:lnTo>
                    <a:pt x="422" y="109"/>
                  </a:lnTo>
                  <a:lnTo>
                    <a:pt x="405" y="58"/>
                  </a:lnTo>
                  <a:lnTo>
                    <a:pt x="362" y="25"/>
                  </a:lnTo>
                  <a:lnTo>
                    <a:pt x="307" y="6"/>
                  </a:lnTo>
                  <a:lnTo>
                    <a:pt x="252" y="0"/>
                  </a:lnTo>
                  <a:lnTo>
                    <a:pt x="170" y="12"/>
                  </a:lnTo>
                  <a:lnTo>
                    <a:pt x="101" y="45"/>
                  </a:lnTo>
                  <a:lnTo>
                    <a:pt x="47" y="96"/>
                  </a:lnTo>
                  <a:lnTo>
                    <a:pt x="13" y="163"/>
                  </a:lnTo>
                  <a:lnTo>
                    <a:pt x="0" y="242"/>
                  </a:lnTo>
                  <a:lnTo>
                    <a:pt x="12" y="321"/>
                  </a:lnTo>
                  <a:lnTo>
                    <a:pt x="46" y="388"/>
                  </a:lnTo>
                  <a:lnTo>
                    <a:pt x="99" y="439"/>
                  </a:lnTo>
                  <a:lnTo>
                    <a:pt x="168" y="472"/>
                  </a:lnTo>
                  <a:lnTo>
                    <a:pt x="249" y="484"/>
                  </a:lnTo>
                  <a:lnTo>
                    <a:pt x="332" y="471"/>
                  </a:lnTo>
                  <a:lnTo>
                    <a:pt x="393" y="442"/>
                  </a:lnTo>
                  <a:lnTo>
                    <a:pt x="430" y="414"/>
                  </a:lnTo>
                  <a:lnTo>
                    <a:pt x="443" y="400"/>
                  </a:lnTo>
                  <a:lnTo>
                    <a:pt x="447" y="396"/>
                  </a:lnTo>
                  <a:close/>
                  <a:moveTo>
                    <a:pt x="943" y="240"/>
                  </a:moveTo>
                  <a:lnTo>
                    <a:pt x="931" y="161"/>
                  </a:lnTo>
                  <a:lnTo>
                    <a:pt x="907" y="112"/>
                  </a:lnTo>
                  <a:lnTo>
                    <a:pt x="898" y="95"/>
                  </a:lnTo>
                  <a:lnTo>
                    <a:pt x="846" y="44"/>
                  </a:lnTo>
                  <a:lnTo>
                    <a:pt x="813" y="28"/>
                  </a:lnTo>
                  <a:lnTo>
                    <a:pt x="813" y="240"/>
                  </a:lnTo>
                  <a:lnTo>
                    <a:pt x="805" y="292"/>
                  </a:lnTo>
                  <a:lnTo>
                    <a:pt x="782" y="333"/>
                  </a:lnTo>
                  <a:lnTo>
                    <a:pt x="746" y="359"/>
                  </a:lnTo>
                  <a:lnTo>
                    <a:pt x="700" y="368"/>
                  </a:lnTo>
                  <a:lnTo>
                    <a:pt x="655" y="359"/>
                  </a:lnTo>
                  <a:lnTo>
                    <a:pt x="619" y="332"/>
                  </a:lnTo>
                  <a:lnTo>
                    <a:pt x="596" y="292"/>
                  </a:lnTo>
                  <a:lnTo>
                    <a:pt x="588" y="240"/>
                  </a:lnTo>
                  <a:lnTo>
                    <a:pt x="596" y="188"/>
                  </a:lnTo>
                  <a:lnTo>
                    <a:pt x="619" y="148"/>
                  </a:lnTo>
                  <a:lnTo>
                    <a:pt x="655" y="122"/>
                  </a:lnTo>
                  <a:lnTo>
                    <a:pt x="700" y="112"/>
                  </a:lnTo>
                  <a:lnTo>
                    <a:pt x="746" y="122"/>
                  </a:lnTo>
                  <a:lnTo>
                    <a:pt x="782" y="148"/>
                  </a:lnTo>
                  <a:lnTo>
                    <a:pt x="805" y="188"/>
                  </a:lnTo>
                  <a:lnTo>
                    <a:pt x="813" y="240"/>
                  </a:lnTo>
                  <a:lnTo>
                    <a:pt x="813" y="28"/>
                  </a:lnTo>
                  <a:lnTo>
                    <a:pt x="780" y="11"/>
                  </a:lnTo>
                  <a:lnTo>
                    <a:pt x="700" y="0"/>
                  </a:lnTo>
                  <a:lnTo>
                    <a:pt x="621" y="11"/>
                  </a:lnTo>
                  <a:lnTo>
                    <a:pt x="554" y="44"/>
                  </a:lnTo>
                  <a:lnTo>
                    <a:pt x="503" y="95"/>
                  </a:lnTo>
                  <a:lnTo>
                    <a:pt x="470" y="162"/>
                  </a:lnTo>
                  <a:lnTo>
                    <a:pt x="458" y="240"/>
                  </a:lnTo>
                  <a:lnTo>
                    <a:pt x="470" y="318"/>
                  </a:lnTo>
                  <a:lnTo>
                    <a:pt x="503" y="385"/>
                  </a:lnTo>
                  <a:lnTo>
                    <a:pt x="554" y="436"/>
                  </a:lnTo>
                  <a:lnTo>
                    <a:pt x="621" y="469"/>
                  </a:lnTo>
                  <a:lnTo>
                    <a:pt x="700" y="480"/>
                  </a:lnTo>
                  <a:lnTo>
                    <a:pt x="779" y="469"/>
                  </a:lnTo>
                  <a:lnTo>
                    <a:pt x="846" y="436"/>
                  </a:lnTo>
                  <a:lnTo>
                    <a:pt x="898" y="385"/>
                  </a:lnTo>
                  <a:lnTo>
                    <a:pt x="906" y="368"/>
                  </a:lnTo>
                  <a:lnTo>
                    <a:pt x="931" y="318"/>
                  </a:lnTo>
                  <a:lnTo>
                    <a:pt x="943" y="240"/>
                  </a:lnTo>
                  <a:close/>
                  <a:moveTo>
                    <a:pt x="1533" y="0"/>
                  </a:moveTo>
                  <a:lnTo>
                    <a:pt x="1532" y="0"/>
                  </a:lnTo>
                  <a:lnTo>
                    <a:pt x="1533" y="0"/>
                  </a:lnTo>
                  <a:close/>
                  <a:moveTo>
                    <a:pt x="1686" y="178"/>
                  </a:moveTo>
                  <a:lnTo>
                    <a:pt x="1679" y="118"/>
                  </a:lnTo>
                  <a:lnTo>
                    <a:pt x="1676" y="100"/>
                  </a:lnTo>
                  <a:lnTo>
                    <a:pt x="1666" y="81"/>
                  </a:lnTo>
                  <a:lnTo>
                    <a:pt x="1647" y="45"/>
                  </a:lnTo>
                  <a:lnTo>
                    <a:pt x="1599" y="11"/>
                  </a:lnTo>
                  <a:lnTo>
                    <a:pt x="1532" y="0"/>
                  </a:lnTo>
                  <a:lnTo>
                    <a:pt x="1512" y="1"/>
                  </a:lnTo>
                  <a:lnTo>
                    <a:pt x="1492" y="5"/>
                  </a:lnTo>
                  <a:lnTo>
                    <a:pt x="1473" y="11"/>
                  </a:lnTo>
                  <a:lnTo>
                    <a:pt x="1454" y="18"/>
                  </a:lnTo>
                  <a:lnTo>
                    <a:pt x="1436" y="28"/>
                  </a:lnTo>
                  <a:lnTo>
                    <a:pt x="1420" y="40"/>
                  </a:lnTo>
                  <a:lnTo>
                    <a:pt x="1405" y="54"/>
                  </a:lnTo>
                  <a:lnTo>
                    <a:pt x="1391" y="69"/>
                  </a:lnTo>
                  <a:lnTo>
                    <a:pt x="1381" y="81"/>
                  </a:lnTo>
                  <a:lnTo>
                    <a:pt x="1374" y="68"/>
                  </a:lnTo>
                  <a:lnTo>
                    <a:pt x="1352" y="38"/>
                  </a:lnTo>
                  <a:lnTo>
                    <a:pt x="1324" y="17"/>
                  </a:lnTo>
                  <a:lnTo>
                    <a:pt x="1290" y="4"/>
                  </a:lnTo>
                  <a:lnTo>
                    <a:pt x="1249" y="0"/>
                  </a:lnTo>
                  <a:lnTo>
                    <a:pt x="1207" y="6"/>
                  </a:lnTo>
                  <a:lnTo>
                    <a:pt x="1172" y="20"/>
                  </a:lnTo>
                  <a:lnTo>
                    <a:pt x="1146" y="38"/>
                  </a:lnTo>
                  <a:lnTo>
                    <a:pt x="1127" y="55"/>
                  </a:lnTo>
                  <a:lnTo>
                    <a:pt x="1115" y="68"/>
                  </a:lnTo>
                  <a:lnTo>
                    <a:pt x="1109" y="51"/>
                  </a:lnTo>
                  <a:lnTo>
                    <a:pt x="1101" y="34"/>
                  </a:lnTo>
                  <a:lnTo>
                    <a:pt x="1087" y="21"/>
                  </a:lnTo>
                  <a:lnTo>
                    <a:pt x="1069" y="13"/>
                  </a:lnTo>
                  <a:lnTo>
                    <a:pt x="1045" y="11"/>
                  </a:lnTo>
                  <a:lnTo>
                    <a:pt x="989" y="11"/>
                  </a:lnTo>
                  <a:lnTo>
                    <a:pt x="989" y="473"/>
                  </a:lnTo>
                  <a:lnTo>
                    <a:pt x="1115" y="473"/>
                  </a:lnTo>
                  <a:lnTo>
                    <a:pt x="1115" y="269"/>
                  </a:lnTo>
                  <a:lnTo>
                    <a:pt x="1115" y="255"/>
                  </a:lnTo>
                  <a:lnTo>
                    <a:pt x="1117" y="242"/>
                  </a:lnTo>
                  <a:lnTo>
                    <a:pt x="1119" y="228"/>
                  </a:lnTo>
                  <a:lnTo>
                    <a:pt x="1122" y="215"/>
                  </a:lnTo>
                  <a:lnTo>
                    <a:pt x="1135" y="178"/>
                  </a:lnTo>
                  <a:lnTo>
                    <a:pt x="1156" y="146"/>
                  </a:lnTo>
                  <a:lnTo>
                    <a:pt x="1185" y="124"/>
                  </a:lnTo>
                  <a:lnTo>
                    <a:pt x="1222" y="118"/>
                  </a:lnTo>
                  <a:lnTo>
                    <a:pt x="1245" y="125"/>
                  </a:lnTo>
                  <a:lnTo>
                    <a:pt x="1261" y="140"/>
                  </a:lnTo>
                  <a:lnTo>
                    <a:pt x="1270" y="165"/>
                  </a:lnTo>
                  <a:lnTo>
                    <a:pt x="1273" y="199"/>
                  </a:lnTo>
                  <a:lnTo>
                    <a:pt x="1273" y="473"/>
                  </a:lnTo>
                  <a:lnTo>
                    <a:pt x="1400" y="473"/>
                  </a:lnTo>
                  <a:lnTo>
                    <a:pt x="1401" y="255"/>
                  </a:lnTo>
                  <a:lnTo>
                    <a:pt x="1402" y="241"/>
                  </a:lnTo>
                  <a:lnTo>
                    <a:pt x="1404" y="227"/>
                  </a:lnTo>
                  <a:lnTo>
                    <a:pt x="1408" y="213"/>
                  </a:lnTo>
                  <a:lnTo>
                    <a:pt x="1420" y="178"/>
                  </a:lnTo>
                  <a:lnTo>
                    <a:pt x="1441" y="148"/>
                  </a:lnTo>
                  <a:lnTo>
                    <a:pt x="1469" y="126"/>
                  </a:lnTo>
                  <a:lnTo>
                    <a:pt x="1506" y="118"/>
                  </a:lnTo>
                  <a:lnTo>
                    <a:pt x="1531" y="122"/>
                  </a:lnTo>
                  <a:lnTo>
                    <a:pt x="1547" y="136"/>
                  </a:lnTo>
                  <a:lnTo>
                    <a:pt x="1556" y="161"/>
                  </a:lnTo>
                  <a:lnTo>
                    <a:pt x="1559" y="199"/>
                  </a:lnTo>
                  <a:lnTo>
                    <a:pt x="1559" y="405"/>
                  </a:lnTo>
                  <a:lnTo>
                    <a:pt x="1563" y="436"/>
                  </a:lnTo>
                  <a:lnTo>
                    <a:pt x="1575" y="457"/>
                  </a:lnTo>
                  <a:lnTo>
                    <a:pt x="1596" y="469"/>
                  </a:lnTo>
                  <a:lnTo>
                    <a:pt x="1627" y="473"/>
                  </a:lnTo>
                  <a:lnTo>
                    <a:pt x="1686" y="473"/>
                  </a:lnTo>
                  <a:lnTo>
                    <a:pt x="1686" y="178"/>
                  </a:lnTo>
                  <a:close/>
                </a:path>
              </a:pathLst>
            </a:custGeom>
            <a:solidFill>
              <a:srgbClr val="E7E7E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pic>
          <p:nvPicPr>
            <p:cNvPr id="19" name="Picture 63">
              <a:extLst>
                <a:ext uri="{FF2B5EF4-FFF2-40B4-BE49-F238E27FC236}">
                  <a16:creationId xmlns:a16="http://schemas.microsoft.com/office/drawing/2014/main" id="{B4FF4AF4-7E3C-ED4D-85A1-BDC57ACAEDE3}"/>
                </a:ext>
              </a:extLst>
            </p:cNvPr>
            <p:cNvPicPr>
              <a:picLocks noChangeAspect="1" noEditPoint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85" y="-316"/>
              <a:ext cx="7489" cy="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719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F675AD0D-FFFC-9D4F-90BD-925691C0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3" y="102635"/>
            <a:ext cx="12154437" cy="2704495"/>
          </a:xfrm>
          <a:prstGeom prst="rect">
            <a:avLst/>
          </a:prstGeom>
        </p:spPr>
      </p:pic>
      <p:pic>
        <p:nvPicPr>
          <p:cNvPr id="4" name="Picture 3" descr="Chart, bar chart&#10;&#10;Description automatically generated">
            <a:extLst>
              <a:ext uri="{FF2B5EF4-FFF2-40B4-BE49-F238E27FC236}">
                <a16:creationId xmlns:a16="http://schemas.microsoft.com/office/drawing/2014/main" id="{2D7676FA-1E35-49C8-9D1E-ED36AC4FC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3" y="3264101"/>
            <a:ext cx="4176829" cy="2704496"/>
          </a:xfrm>
          <a:prstGeom prst="rect">
            <a:avLst/>
          </a:prstGeom>
        </p:spPr>
      </p:pic>
      <p:pic>
        <p:nvPicPr>
          <p:cNvPr id="10" name="صورة 9" descr="صورة تحتوي على منضدة&#10;&#10;تم إنشاء الوصف تلقائياً">
            <a:extLst>
              <a:ext uri="{FF2B5EF4-FFF2-40B4-BE49-F238E27FC236}">
                <a16:creationId xmlns:a16="http://schemas.microsoft.com/office/drawing/2014/main" id="{FED9BF88-8979-834C-8818-BC2D7DAFB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4392" y="2807130"/>
            <a:ext cx="7776401" cy="3993821"/>
          </a:xfrm>
          <a:prstGeom prst="rect">
            <a:avLst/>
          </a:prstGeom>
        </p:spPr>
      </p:pic>
      <p:pic>
        <p:nvPicPr>
          <p:cNvPr id="2" name="image25.png">
            <a:extLst>
              <a:ext uri="{FF2B5EF4-FFF2-40B4-BE49-F238E27FC236}">
                <a16:creationId xmlns:a16="http://schemas.microsoft.com/office/drawing/2014/main" id="{EA439853-387E-AC46-BF1C-10CB4BBE3CD4}"/>
              </a:ext>
            </a:extLst>
          </p:cNvPr>
          <p:cNvPicPr>
            <a:picLocks noChangeAspect="1"/>
          </p:cNvPicPr>
          <p:nvPr/>
        </p:nvPicPr>
        <p:blipFill>
          <a:blip r:embed="rId5" cstate="print"/>
          <a:stretch>
            <a:fillRect/>
          </a:stretch>
        </p:blipFill>
        <p:spPr>
          <a:xfrm>
            <a:off x="2793777" y="2694984"/>
            <a:ext cx="1766628" cy="1355887"/>
          </a:xfrm>
          <a:prstGeom prst="rect">
            <a:avLst/>
          </a:prstGeom>
        </p:spPr>
      </p:pic>
    </p:spTree>
    <p:extLst>
      <p:ext uri="{BB962C8B-B14F-4D97-AF65-F5344CB8AC3E}">
        <p14:creationId xmlns:p14="http://schemas.microsoft.com/office/powerpoint/2010/main" val="116791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sp>
        <p:nvSpPr>
          <p:cNvPr id="3" name="عنوان فرعي 2">
            <a:extLst>
              <a:ext uri="{FF2B5EF4-FFF2-40B4-BE49-F238E27FC236}">
                <a16:creationId xmlns:a16="http://schemas.microsoft.com/office/drawing/2014/main" id="{BFDD43B7-2815-3D44-A740-4BC64DEF709C}"/>
              </a:ext>
            </a:extLst>
          </p:cNvPr>
          <p:cNvSpPr>
            <a:spLocks noGrp="1"/>
          </p:cNvSpPr>
          <p:nvPr>
            <p:ph type="subTitle" idx="1"/>
          </p:nvPr>
        </p:nvSpPr>
        <p:spPr>
          <a:xfrm>
            <a:off x="2283124" y="983921"/>
            <a:ext cx="9144000" cy="469630"/>
          </a:xfrm>
        </p:spPr>
        <p:txBody>
          <a:bodyPr/>
          <a:lstStyle/>
          <a:p>
            <a:pPr rtl="0"/>
            <a:r>
              <a:rPr lang="en-US" dirty="0">
                <a:solidFill>
                  <a:srgbClr val="00B0F0"/>
                </a:solidFill>
              </a:rPr>
              <a:t>The highest total price is in the following main cities</a:t>
            </a:r>
            <a:endParaRPr lang="ar-SA" dirty="0">
              <a:solidFill>
                <a:srgbClr val="00B0F0"/>
              </a:solidFill>
            </a:endParaRPr>
          </a:p>
        </p:txBody>
      </p:sp>
      <p:pic>
        <p:nvPicPr>
          <p:cNvPr id="5" name="Picture 4" descr="Chart&#10;&#10;Description automatically generated">
            <a:extLst>
              <a:ext uri="{FF2B5EF4-FFF2-40B4-BE49-F238E27FC236}">
                <a16:creationId xmlns:a16="http://schemas.microsoft.com/office/drawing/2014/main" id="{B6266DE2-3918-4A3E-BAB9-91EE74DE2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951" y="1660496"/>
            <a:ext cx="9995485" cy="4972243"/>
          </a:xfrm>
          <a:prstGeom prst="rect">
            <a:avLst/>
          </a:prstGeom>
        </p:spPr>
      </p:pic>
    </p:spTree>
    <p:extLst>
      <p:ext uri="{BB962C8B-B14F-4D97-AF65-F5344CB8AC3E}">
        <p14:creationId xmlns:p14="http://schemas.microsoft.com/office/powerpoint/2010/main" val="316184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AEAD0-37C8-3D4D-A851-5605295FEE3E}"/>
              </a:ext>
            </a:extLst>
          </p:cNvPr>
          <p:cNvSpPr>
            <a:spLocks noGrp="1"/>
          </p:cNvSpPr>
          <p:nvPr>
            <p:ph type="ctrTitle"/>
          </p:nvPr>
        </p:nvSpPr>
        <p:spPr>
          <a:xfrm>
            <a:off x="0" y="225261"/>
            <a:ext cx="5584166" cy="1517320"/>
          </a:xfrm>
        </p:spPr>
        <p:txBody>
          <a:bodyPr>
            <a:normAutofit fontScale="90000"/>
          </a:bodyPr>
          <a:lstStyle/>
          <a:p>
            <a:r>
              <a:rPr lang="en-US" b="1" dirty="0">
                <a:solidFill>
                  <a:schemeClr val="accent1"/>
                </a:solidFill>
              </a:rPr>
              <a:t>Data Exploration</a:t>
            </a:r>
            <a:br>
              <a:rPr lang="en-US" dirty="0">
                <a:solidFill>
                  <a:schemeClr val="accent1"/>
                </a:solidFill>
              </a:rPr>
            </a:br>
            <a:endParaRPr lang="ar-SA" dirty="0">
              <a:solidFill>
                <a:schemeClr val="accent1"/>
              </a:solidFill>
            </a:endParaRPr>
          </a:p>
        </p:txBody>
      </p:sp>
      <p:sp>
        <p:nvSpPr>
          <p:cNvPr id="3" name="عنوان فرعي 2">
            <a:extLst>
              <a:ext uri="{FF2B5EF4-FFF2-40B4-BE49-F238E27FC236}">
                <a16:creationId xmlns:a16="http://schemas.microsoft.com/office/drawing/2014/main" id="{BFDD43B7-2815-3D44-A740-4BC64DEF709C}"/>
              </a:ext>
            </a:extLst>
          </p:cNvPr>
          <p:cNvSpPr>
            <a:spLocks noGrp="1"/>
          </p:cNvSpPr>
          <p:nvPr>
            <p:ph type="subTitle" idx="1"/>
          </p:nvPr>
        </p:nvSpPr>
        <p:spPr>
          <a:xfrm>
            <a:off x="1012166" y="983921"/>
            <a:ext cx="9144000" cy="469630"/>
          </a:xfrm>
        </p:spPr>
        <p:txBody>
          <a:bodyPr/>
          <a:lstStyle/>
          <a:p>
            <a:pPr rtl="0"/>
            <a:r>
              <a:rPr lang="en-US" dirty="0">
                <a:solidFill>
                  <a:srgbClr val="00B0F0"/>
                </a:solidFill>
              </a:rPr>
              <a:t>The top 5 Cities by number of Hotels </a:t>
            </a:r>
            <a:endParaRPr lang="ar-SA" dirty="0">
              <a:solidFill>
                <a:srgbClr val="00B0F0"/>
              </a:solidFill>
            </a:endParaRPr>
          </a:p>
        </p:txBody>
      </p:sp>
      <p:pic>
        <p:nvPicPr>
          <p:cNvPr id="8" name="Picture 7" descr="Chart, sunburst chart&#10;&#10;Description automatically generated">
            <a:extLst>
              <a:ext uri="{FF2B5EF4-FFF2-40B4-BE49-F238E27FC236}">
                <a16:creationId xmlns:a16="http://schemas.microsoft.com/office/drawing/2014/main" id="{44CFCAC4-2C3E-4D6D-933A-B102085CB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441" y="1661074"/>
            <a:ext cx="8824725" cy="4625741"/>
          </a:xfrm>
          <a:prstGeom prst="rect">
            <a:avLst/>
          </a:prstGeom>
        </p:spPr>
      </p:pic>
    </p:spTree>
    <p:extLst>
      <p:ext uri="{BB962C8B-B14F-4D97-AF65-F5344CB8AC3E}">
        <p14:creationId xmlns:p14="http://schemas.microsoft.com/office/powerpoint/2010/main" val="459316335"/>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581</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Calibri</vt:lpstr>
      <vt:lpstr>Calibri Light</vt:lpstr>
      <vt:lpstr>Lucida Sans Unicode</vt:lpstr>
      <vt:lpstr>Trebuchet MS</vt:lpstr>
      <vt:lpstr>var(--jp-code-font-family)</vt:lpstr>
      <vt:lpstr>نسق Office</vt:lpstr>
      <vt:lpstr>Hotel IN Saudi Arabia Booking.Com</vt:lpstr>
      <vt:lpstr>PowerPoint Presentation</vt:lpstr>
      <vt:lpstr>?Why  To apply price control and make them competitive with the top countries attracting tourists around the world</vt:lpstr>
      <vt:lpstr>        Problem Understanding!  OUR OBJECTIVE?        - Help tourists and gov to know hotel prices in KSA.         - Regulate prices and make them competitive.         - Provide price predictions for hotels in most cities.         -Help the hotels to improve their services         - Unstable search results in some cities.   </vt:lpstr>
      <vt:lpstr>PowerPoint Presentation</vt:lpstr>
      <vt:lpstr>PowerPoint Presentation</vt:lpstr>
      <vt:lpstr>PowerPoint Presentation</vt:lpstr>
      <vt:lpstr>Data Exploration </vt:lpstr>
      <vt:lpstr>Data Exploration </vt:lpstr>
      <vt:lpstr>Data Exploration </vt:lpstr>
      <vt:lpstr>Data Exploration </vt:lpstr>
      <vt:lpstr>Data Exploration </vt:lpstr>
      <vt:lpstr>Data Exploration </vt:lpstr>
      <vt:lpstr>Building classification models </vt:lpstr>
      <vt:lpstr>PowerPoint Presentation</vt:lpstr>
      <vt:lpstr>Building classification models </vt:lpstr>
      <vt:lpstr>Model Testing </vt:lpstr>
      <vt:lpstr>Best Model </vt:lpstr>
      <vt:lpstr>CERTIFICATE OF C O M P L E T I O N ? </vt:lpstr>
      <vt:lpstr>Conclusion &amp; Recommendation</vt:lpstr>
      <vt:lpstr>Future Work</vt:lpstr>
      <vt:lpstr>Dashboard</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
  <cp:lastModifiedBy>‖ ḾḁJÕÐ• ..</cp:lastModifiedBy>
  <cp:revision>260</cp:revision>
  <dcterms:created xsi:type="dcterms:W3CDTF">2022-01-12T00:37:42Z</dcterms:created>
  <dcterms:modified xsi:type="dcterms:W3CDTF">2022-01-13T08:26:26Z</dcterms:modified>
</cp:coreProperties>
</file>