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6" r:id="rId1"/>
  </p:sldMasterIdLst>
  <p:notesMasterIdLst>
    <p:notesMasterId r:id="rId33"/>
  </p:notesMasterIdLst>
  <p:sldIdLst>
    <p:sldId id="302" r:id="rId2"/>
    <p:sldId id="300" r:id="rId3"/>
    <p:sldId id="301" r:id="rId4"/>
    <p:sldId id="304" r:id="rId5"/>
    <p:sldId id="362" r:id="rId6"/>
    <p:sldId id="366" r:id="rId7"/>
    <p:sldId id="364" r:id="rId8"/>
    <p:sldId id="365" r:id="rId9"/>
    <p:sldId id="355" r:id="rId10"/>
    <p:sldId id="367" r:id="rId11"/>
    <p:sldId id="328" r:id="rId12"/>
    <p:sldId id="317" r:id="rId13"/>
    <p:sldId id="358" r:id="rId14"/>
    <p:sldId id="305" r:id="rId15"/>
    <p:sldId id="333" r:id="rId16"/>
    <p:sldId id="335" r:id="rId17"/>
    <p:sldId id="336" r:id="rId18"/>
    <p:sldId id="337" r:id="rId19"/>
    <p:sldId id="357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0" r:id="rId30"/>
    <p:sldId id="351" r:id="rId31"/>
    <p:sldId id="35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0E6"/>
    <a:srgbClr val="B893D3"/>
    <a:srgbClr val="91819F"/>
    <a:srgbClr val="5362CD"/>
    <a:srgbClr val="A192D3"/>
    <a:srgbClr val="88ABAD"/>
    <a:srgbClr val="3E99B4"/>
    <a:srgbClr val="5D5BA0"/>
    <a:srgbClr val="F47C3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74160" autoAdjust="0"/>
  </p:normalViewPr>
  <p:slideViewPr>
    <p:cSldViewPr snapToGrid="0" snapToObjects="1">
      <p:cViewPr varScale="1">
        <p:scale>
          <a:sx n="66" d="100"/>
          <a:sy n="66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-26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그림 59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1" name="텍스트 개체 틀 6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머리글 갤체 틀 6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바닥글 개체 틀 62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날짜 개체 틀 63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17/09/2019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슬라이드 번호 개체 틀 64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61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0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60524435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14291"/>
      </p:ext>
    </p:extLst>
  </p:cSld>
  <p:clrMapOvr>
    <a:masterClrMapping/>
  </p:clrMapOvr>
</p:notes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</a:t>
                </a:fld>
                <a:endParaRPr lang="en-US" alt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88602583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11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13690310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솔리디티에</a:t>
            </a:r>
            <a:r>
              <a:rPr lang="ko-KR" altLang="en-US" dirty="0">
                <a:latin typeface="맑은 고딕" charset="0"/>
                <a:ea typeface="맑은 고딕" charset="0"/>
              </a:rPr>
              <a:t> 강조 표시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메인넷은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이더리움</a:t>
            </a:r>
            <a:r>
              <a:rPr lang="ko-KR" altLang="en-US" dirty="0">
                <a:latin typeface="맑은 고딕" charset="0"/>
                <a:ea typeface="맑은 고딕" charset="0"/>
              </a:rPr>
              <a:t> 망이므로 수정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-&gt;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테스트넷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–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가나슈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/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테스트넷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–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롭스텐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</a:t>
            </a: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설명 시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사설망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/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공중망으로 설명</a:t>
            </a: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솔리디티만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언어에 표시</a:t>
            </a:r>
            <a:endParaRPr lang="en-US" altLang="ko-KR" baseline="0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94896"/>
      </p:ext>
    </p:extLst>
  </p:cSld>
  <p:clrMapOvr>
    <a:masterClrMapping/>
  </p:clrMapOvr>
</p:notes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13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55828434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14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148412103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13195800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16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45016525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17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15258037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본인인증 </a:t>
            </a:r>
            <a:r>
              <a:rPr lang="en-US" altLang="ko-KR" dirty="0">
                <a:latin typeface="맑은 고딕" charset="0"/>
                <a:ea typeface="맑은 고딕" charset="0"/>
              </a:rPr>
              <a:t>-&gt;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가정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: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모든 사용자들은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이더리움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개인 계정을 가짐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따라서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이더리움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계정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=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메타마스크 계정으로 가정</a:t>
            </a: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각자가 개인적으로 인증을 하고 </a:t>
            </a:r>
            <a:r>
              <a:rPr lang="en-US" altLang="ko-KR" baseline="0" dirty="0" err="1">
                <a:latin typeface="맑은 고딕" charset="0"/>
                <a:ea typeface="맑은 고딕" charset="0"/>
              </a:rPr>
              <a:t>dapp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을 사용하는 것으로 전제함</a:t>
            </a: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05789"/>
      </p:ext>
    </p:extLst>
  </p:cSld>
  <p:clrMapOvr>
    <a:masterClrMapping/>
  </p:clrMapOvr>
</p:notes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19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66036333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85814044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사진 넣는 기능을 계획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dirty="0">
                <a:latin typeface="맑은 고딕" charset="0"/>
                <a:ea typeface="맑은 고딕" charset="0"/>
              </a:rPr>
              <a:t>우리가 사용하는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솔리디티에는</a:t>
            </a:r>
            <a:r>
              <a:rPr lang="ko-KR" altLang="en-US" dirty="0">
                <a:latin typeface="맑은 고딕" charset="0"/>
                <a:ea typeface="맑은 고딕" charset="0"/>
              </a:rPr>
              <a:t> 사진 데이터를 활용하는 </a:t>
            </a:r>
            <a:r>
              <a:rPr lang="en-US" altLang="ko-KR" dirty="0">
                <a:latin typeface="맑은 고딕" charset="0"/>
                <a:ea typeface="맑은 고딕" charset="0"/>
              </a:rPr>
              <a:t>API </a:t>
            </a:r>
            <a:r>
              <a:rPr lang="ko-KR" altLang="en-US" dirty="0">
                <a:latin typeface="맑은 고딕" charset="0"/>
                <a:ea typeface="맑은 고딕" charset="0"/>
              </a:rPr>
              <a:t>가 존재하지 않음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dirty="0">
                <a:latin typeface="맑은 고딕" charset="0"/>
                <a:ea typeface="맑은 고딕" charset="0"/>
              </a:rPr>
              <a:t>사진 데이터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자체도 용량이 커서 처리에 오랜 시간이 걸림</a:t>
            </a: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현재 </a:t>
            </a:r>
            <a:r>
              <a:rPr lang="en-US" altLang="ko-KR" baseline="0" dirty="0" err="1">
                <a:latin typeface="맑은 고딕" charset="0"/>
                <a:ea typeface="맑은 고딕" charset="0"/>
              </a:rPr>
              <a:t>dapp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구조로는 구현이 어려워 차후 개선 사항으로 넣음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aseline="0" dirty="0"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aseline="0" dirty="0">
                <a:latin typeface="맑은 고딕" charset="0"/>
                <a:ea typeface="맑은 고딕" charset="0"/>
              </a:rPr>
              <a:t>-&gt; 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투표마감인원 </a:t>
            </a:r>
            <a:r>
              <a:rPr lang="en-US" altLang="ko-KR" baseline="0" dirty="0">
                <a:latin typeface="맑은 고딕" charset="0"/>
                <a:ea typeface="맑은 고딕" charset="0"/>
              </a:rPr>
              <a:t>/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투표방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작성 시 </a:t>
            </a:r>
            <a:r>
              <a:rPr lang="ko-KR" altLang="en-US" baseline="0" dirty="0" err="1">
                <a:latin typeface="맑은 고딕" charset="0"/>
                <a:ea typeface="맑은 고딕" charset="0"/>
              </a:rPr>
              <a:t>투표일시</a:t>
            </a:r>
            <a:r>
              <a:rPr lang="ko-KR" altLang="en-US" baseline="0" dirty="0">
                <a:latin typeface="맑은 고딕" charset="0"/>
                <a:ea typeface="맑은 고딕" charset="0"/>
              </a:rPr>
              <a:t> 자동 저장</a:t>
            </a:r>
            <a:endParaRPr lang="en-US" altLang="ko-KR" baseline="0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21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92497"/>
      </p:ext>
    </p:extLst>
  </p:cSld>
  <p:clrMapOvr>
    <a:masterClrMapping/>
  </p:clrMapOvr>
</p:notes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22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087537848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23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25810736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24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80672144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25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00053667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26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58777531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27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74620397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28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10696825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98864023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이를 응용해 투표 인원을 통한 마감뿐만 아니라 일시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또는 다른 정보를 이용한 마감 기능 구현도 가능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46240"/>
      </p:ext>
    </p:extLst>
  </p:cSld>
  <p:clrMapOvr>
    <a:masterClrMapping/>
  </p:clrMapOvr>
</p:notes>
</file>

<file path=ppt/notesSlides/notesSlide3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30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31038050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5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4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12434"/>
      </p:ext>
    </p:extLst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>
                    <a:latin typeface="맑은 고딕" charset="0"/>
                    <a:ea typeface="맑은 고딕" charset="0"/>
                  </a:defRPr>
                </a:lvl1pPr>
              </a:lstStyle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7</a:t>
                </a:fld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831596624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맑은 고딕" charset="0"/>
                <a:ea typeface="맑은 고딕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3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362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2019-09-17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>
            <a:spLocks/>
          </p:cNvSpPr>
          <p:nvPr/>
        </p:nvSpPr>
        <p:spPr>
          <a:xfrm>
            <a:off x="603250" y="1125855"/>
            <a:ext cx="3931285" cy="25838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블록체인</a:t>
            </a:r>
            <a:r>
              <a:rPr lang="en-US" altLang="ko-KR" sz="44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b="1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기반</a:t>
            </a:r>
            <a:r>
              <a:rPr lang="en-US" altLang="ko-KR" sz="44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b="1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투표앱</a:t>
            </a:r>
            <a:r>
              <a:rPr lang="en-US" altLang="ko-KR" sz="44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b="1" dirty="0" err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</a:t>
            </a:r>
            <a:endParaRPr lang="ko-KR" altLang="en-US" sz="44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602605" y="0"/>
            <a:ext cx="6589395" cy="6858635"/>
          </a:xfrm>
          <a:prstGeom prst="rect">
            <a:avLst/>
          </a:prstGeom>
          <a:solidFill>
            <a:srgbClr val="212121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양쪽 모서리가 둥근 사각형 2"/>
          <p:cNvSpPr>
            <a:spLocks/>
          </p:cNvSpPr>
          <p:nvPr/>
        </p:nvSpPr>
        <p:spPr>
          <a:xfrm rot="16200000">
            <a:off x="4218940" y="2414905"/>
            <a:ext cx="2511425" cy="255905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양쪽 모서리가 둥근 사각형 22"/>
          <p:cNvSpPr>
            <a:spLocks/>
          </p:cNvSpPr>
          <p:nvPr/>
        </p:nvSpPr>
        <p:spPr>
          <a:xfrm rot="16200000">
            <a:off x="5083175" y="4204970"/>
            <a:ext cx="782955" cy="255905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양쪽 모서리가 둥근 사각형 23"/>
          <p:cNvSpPr>
            <a:spLocks/>
          </p:cNvSpPr>
          <p:nvPr/>
        </p:nvSpPr>
        <p:spPr>
          <a:xfrm rot="16200000">
            <a:off x="5083175" y="5131435"/>
            <a:ext cx="782955" cy="255905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5983605" y="0"/>
            <a:ext cx="6138545" cy="6858635"/>
          </a:xfrm>
          <a:prstGeom prst="rect">
            <a:avLst/>
          </a:prstGeom>
          <a:solidFill>
            <a:srgbClr val="1B1B1B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8897302" y="4024821"/>
            <a:ext cx="2093595" cy="4944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김시영</a:t>
            </a:r>
            <a:endParaRPr lang="ko-KR" altLang="en-US" sz="2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>
          <a:xfrm>
            <a:off x="5524500" y="4089400"/>
            <a:ext cx="3328035" cy="638175"/>
          </a:xfrm>
          <a:custGeom>
            <a:avLst/>
            <a:gdLst>
              <a:gd name="TX0" fmla="*/ 0 w 3327401"/>
              <a:gd name="TY0" fmla="*/ 304800 h 638176"/>
              <a:gd name="TX1" fmla="*/ 228600 w 3327401"/>
              <a:gd name="TY1" fmla="*/ 127000 h 638176"/>
              <a:gd name="TX2" fmla="*/ 419100 w 3327401"/>
              <a:gd name="TY2" fmla="*/ 406400 h 638176"/>
              <a:gd name="TX3" fmla="*/ 647700 w 3327401"/>
              <a:gd name="TY3" fmla="*/ 203200 h 638176"/>
              <a:gd name="TX4" fmla="*/ 889000 w 3327401"/>
              <a:gd name="TY4" fmla="*/ 0 h 638176"/>
              <a:gd name="TX5" fmla="*/ 1054100 w 3327401"/>
              <a:gd name="TY5" fmla="*/ 279400 h 638176"/>
              <a:gd name="TX6" fmla="*/ 1193800 w 3327401"/>
              <a:gd name="TY6" fmla="*/ 88900 h 638176"/>
              <a:gd name="TX7" fmla="*/ 1332706 w 3327401"/>
              <a:gd name="TY7" fmla="*/ 231775 h 638176"/>
              <a:gd name="TX8" fmla="*/ 1511300 w 3327401"/>
              <a:gd name="TY8" fmla="*/ 406400 h 638176"/>
              <a:gd name="TX9" fmla="*/ 1587500 w 3327401"/>
              <a:gd name="TY9" fmla="*/ 228600 h 638176"/>
              <a:gd name="TX10" fmla="*/ 1727200 w 3327401"/>
              <a:gd name="TY10" fmla="*/ 431800 h 638176"/>
              <a:gd name="TX11" fmla="*/ 1816895 w 3327401"/>
              <a:gd name="TY11" fmla="*/ 339725 h 638176"/>
              <a:gd name="TX12" fmla="*/ 1868487 w 3327401"/>
              <a:gd name="TY12" fmla="*/ 638175 h 638176"/>
              <a:gd name="TX13" fmla="*/ 2032317 w 3327401"/>
              <a:gd name="TY13" fmla="*/ 269717 h 638176"/>
              <a:gd name="TX14" fmla="*/ 2120900 w 3327401"/>
              <a:gd name="TY14" fmla="*/ 139700 h 638176"/>
              <a:gd name="TX15" fmla="*/ 2260600 w 3327401"/>
              <a:gd name="TY15" fmla="*/ 228600 h 638176"/>
              <a:gd name="TX16" fmla="*/ 3327400 w 3327401"/>
              <a:gd name="TY16" fmla="*/ 231775 h 63817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</a:cxnLst>
            <a:rect l="l" t="t" r="r" b="b"/>
            <a:pathLst>
              <a:path w="3327401" h="638176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9123045" y="4089400"/>
            <a:ext cx="310515" cy="4146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2232660" y="4818380"/>
            <a:ext cx="310515" cy="4146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블록체인 학습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0" y="-1905"/>
            <a:ext cx="12192635" cy="854075"/>
            <a:chOff x="0" y="-1905"/>
            <a:chExt cx="12192635" cy="854075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직사각형 42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Main net vs. Test net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B0E9B3F-34C6-4DD5-9FBA-3F64E1A1C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87" y="2313349"/>
            <a:ext cx="1837736" cy="18377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F226BD-052B-428B-9B83-E5AF70C46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63" y="1877921"/>
            <a:ext cx="4054407" cy="270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76E6D-E8B7-4CF0-A1FB-B40935CDD239}"/>
              </a:ext>
            </a:extLst>
          </p:cNvPr>
          <p:cNvSpPr txBox="1"/>
          <p:nvPr/>
        </p:nvSpPr>
        <p:spPr>
          <a:xfrm>
            <a:off x="895350" y="4876801"/>
            <a:ext cx="520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메인넷은</a:t>
            </a:r>
            <a:r>
              <a:rPr lang="ko-KR" altLang="en-US" dirty="0"/>
              <a:t> 독자적인 블록체인 망을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트랜잭션을 보내기 위해선 실제 </a:t>
            </a:r>
            <a:r>
              <a:rPr lang="ko-KR" altLang="en-US" dirty="0" err="1"/>
              <a:t>이더를</a:t>
            </a:r>
            <a:r>
              <a:rPr lang="ko-KR" altLang="en-US" dirty="0"/>
              <a:t> 소모함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734C2-ADE2-45E8-8E83-535A7C2C48C1}"/>
              </a:ext>
            </a:extLst>
          </p:cNvPr>
          <p:cNvSpPr txBox="1"/>
          <p:nvPr/>
        </p:nvSpPr>
        <p:spPr>
          <a:xfrm>
            <a:off x="6096001" y="4862286"/>
            <a:ext cx="544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독자적 블록체인 망으로부터 파생된 망이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독자적인 망을 가질 수 있을지 테스트하는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테스트넷의 가상화폐는 무료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F7527-2CF0-409D-B285-AEE36C065DAD}"/>
              </a:ext>
            </a:extLst>
          </p:cNvPr>
          <p:cNvSpPr txBox="1"/>
          <p:nvPr/>
        </p:nvSpPr>
        <p:spPr>
          <a:xfrm>
            <a:off x="2992062" y="1600142"/>
            <a:ext cx="272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메인넷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335430-4791-4AA1-8661-739C744CC796}"/>
              </a:ext>
            </a:extLst>
          </p:cNvPr>
          <p:cNvSpPr txBox="1"/>
          <p:nvPr/>
        </p:nvSpPr>
        <p:spPr>
          <a:xfrm>
            <a:off x="8122862" y="1600141"/>
            <a:ext cx="272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테스트넷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003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3270" cy="85471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895350" y="5080"/>
            <a:ext cx="1300480" cy="5543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6170" cy="354330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990600" y="956945"/>
            <a:ext cx="1106170" cy="354330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85875" y="463550"/>
            <a:ext cx="540533" cy="46166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FF33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400" b="1" dirty="0">
              <a:solidFill>
                <a:srgbClr val="FF33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4192905" y="2826385"/>
            <a:ext cx="4447540" cy="1614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구조/흐름</a:t>
            </a:r>
            <a:endParaRPr lang="ko-KR" altLang="en-US" sz="6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9360" cy="299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7270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06400" y="977265"/>
            <a:ext cx="11559540" cy="5404230"/>
            <a:chOff x="406400" y="977265"/>
            <a:chExt cx="11559540" cy="540423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>
              <a:off x="3664585" y="1481455"/>
              <a:ext cx="3658870" cy="406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30"/>
            <p:cNvSpPr>
              <a:spLocks/>
            </p:cNvSpPr>
            <p:nvPr/>
          </p:nvSpPr>
          <p:spPr>
            <a:xfrm>
              <a:off x="8307070" y="1482725"/>
              <a:ext cx="3658870" cy="406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2" name="그림 31" descr="C:/Users/hyna8/AppData/Roaming/PolarisOffice/ETemp/8828_2113432/fImage1338867641.emf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0" y="2442845"/>
              <a:ext cx="2439670" cy="1758950"/>
            </a:xfrm>
            <a:prstGeom prst="rect">
              <a:avLst/>
            </a:prstGeom>
            <a:noFill/>
          </p:spPr>
        </p:pic>
        <p:sp>
          <p:nvSpPr>
            <p:cNvPr id="33" name="텍스트 상자 32"/>
            <p:cNvSpPr txBox="1">
              <a:spLocks/>
            </p:cNvSpPr>
            <p:nvPr/>
          </p:nvSpPr>
          <p:spPr>
            <a:xfrm>
              <a:off x="899160" y="1899285"/>
              <a:ext cx="1451610" cy="53975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>
                  <a:latin typeface="맑은 고딕" charset="0"/>
                  <a:ea typeface="맑은 고딕" charset="0"/>
                </a:rPr>
                <a:t>User</a:t>
              </a:r>
              <a:endParaRPr lang="ko-KR" altLang="en-US" sz="3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4866967" y="977265"/>
              <a:ext cx="2155190" cy="3416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</a:rPr>
                <a:t>Front-End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>
              <a:off x="9456737" y="996315"/>
              <a:ext cx="2155190" cy="3416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>
                  <a:latin typeface="맑은 고딕" charset="0"/>
                  <a:ea typeface="맑은 고딕" charset="0"/>
                </a:rPr>
                <a:t>Back-End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35"/>
            <p:cNvSpPr>
              <a:spLocks/>
            </p:cNvSpPr>
            <p:nvPr/>
          </p:nvSpPr>
          <p:spPr>
            <a:xfrm>
              <a:off x="4328795" y="1915160"/>
              <a:ext cx="2198370" cy="6184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</a:rPr>
                <a:t>HTML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>
              <a:off x="4374515" y="4149090"/>
              <a:ext cx="2198370" cy="6184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>
                  <a:latin typeface="맑은 고딕" charset="0"/>
                  <a:ea typeface="맑은 고딕" charset="0"/>
                </a:rPr>
                <a:t>Java Script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37"/>
            <p:cNvSpPr>
              <a:spLocks/>
            </p:cNvSpPr>
            <p:nvPr/>
          </p:nvSpPr>
          <p:spPr>
            <a:xfrm>
              <a:off x="8841740" y="2165350"/>
              <a:ext cx="2198370" cy="6184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Block2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38"/>
            <p:cNvSpPr>
              <a:spLocks/>
            </p:cNvSpPr>
            <p:nvPr/>
          </p:nvSpPr>
          <p:spPr>
            <a:xfrm>
              <a:off x="9911080" y="1503680"/>
              <a:ext cx="245110" cy="194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39"/>
            <p:cNvSpPr>
              <a:spLocks/>
            </p:cNvSpPr>
            <p:nvPr/>
          </p:nvSpPr>
          <p:spPr>
            <a:xfrm>
              <a:off x="9912350" y="1699895"/>
              <a:ext cx="245110" cy="194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40"/>
            <p:cNvSpPr>
              <a:spLocks/>
            </p:cNvSpPr>
            <p:nvPr/>
          </p:nvSpPr>
          <p:spPr>
            <a:xfrm>
              <a:off x="9914255" y="1928495"/>
              <a:ext cx="245110" cy="194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>
              <a:off x="8841740" y="3032760"/>
              <a:ext cx="2198370" cy="6184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Block1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>
              <a:off x="8827135" y="4149090"/>
              <a:ext cx="2198370" cy="61849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</a:rPr>
                <a:t>Contract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 rot="19740000">
              <a:off x="2383790" y="2513330"/>
              <a:ext cx="2117090" cy="34671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 rot="2700000">
              <a:off x="6432498" y="4032503"/>
              <a:ext cx="2346107" cy="2351878"/>
            </a:xfrm>
            <a:prstGeom prst="leftUpArrow">
              <a:avLst>
                <a:gd name="adj1" fmla="val 10779"/>
                <a:gd name="adj2" fmla="val 24558"/>
                <a:gd name="adj3" fmla="val 2060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16200000">
              <a:off x="4688205" y="3094355"/>
              <a:ext cx="1586230" cy="462280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7" name="도형 46"/>
            <p:cNvCxnSpPr/>
            <p:nvPr/>
          </p:nvCxnSpPr>
          <p:spPr>
            <a:xfrm>
              <a:off x="9942195" y="2783205"/>
              <a:ext cx="635" cy="250190"/>
            </a:xfrm>
            <a:prstGeom prst="line">
              <a:avLst/>
            </a:prstGeom>
            <a:ln w="6350" cap="flat" cmpd="sng">
              <a:solidFill>
                <a:srgbClr val="FCCC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도형 47"/>
            <p:cNvCxnSpPr>
              <a:stCxn id="42" idx="2"/>
              <a:endCxn id="43" idx="0"/>
            </p:cNvCxnSpPr>
            <p:nvPr/>
          </p:nvCxnSpPr>
          <p:spPr>
            <a:xfrm flipH="1">
              <a:off x="9926320" y="3650615"/>
              <a:ext cx="15240" cy="499110"/>
            </a:xfrm>
            <a:prstGeom prst="line">
              <a:avLst/>
            </a:prstGeom>
            <a:ln w="6350" cap="flat" cmpd="sng">
              <a:solidFill>
                <a:srgbClr val="FCCC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0" y="-1905"/>
            <a:ext cx="12193270" cy="854710"/>
            <a:chOff x="0" y="-1905"/>
            <a:chExt cx="12193270" cy="854710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>
              <a:off x="0" y="-1905"/>
              <a:ext cx="12193270" cy="854710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직사각형 51"/>
            <p:cNvSpPr>
              <a:spLocks/>
            </p:cNvSpPr>
            <p:nvPr/>
          </p:nvSpPr>
          <p:spPr>
            <a:xfrm>
              <a:off x="645795" y="110490"/>
              <a:ext cx="4827270" cy="55372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전체구조</a:t>
              </a:r>
              <a:endPara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텍스트 상자 34"/>
          <p:cNvSpPr txBox="1">
            <a:spLocks/>
          </p:cNvSpPr>
          <p:nvPr/>
        </p:nvSpPr>
        <p:spPr>
          <a:xfrm>
            <a:off x="7229475" y="6228080"/>
            <a:ext cx="215519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맑은 고딕" charset="0"/>
                <a:ea typeface="맑은 고딕" charset="0"/>
              </a:rPr>
              <a:t>Web3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Back-End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54075"/>
            <a:chOff x="0" y="-1905"/>
            <a:chExt cx="12192635" cy="854075"/>
          </a:xfrm>
        </p:grpSpPr>
        <p:sp>
          <p:nvSpPr>
            <p:cNvPr id="35" name="직사각형 34"/>
            <p:cNvSpPr>
              <a:spLocks/>
            </p:cNvSpPr>
            <p:nvPr/>
          </p:nvSpPr>
          <p:spPr>
            <a:xfrm>
              <a:off x="0" y="-1905"/>
              <a:ext cx="12193270" cy="854710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/>
            <p:cNvSpPr>
              <a:spLocks/>
            </p:cNvSpPr>
            <p:nvPr/>
          </p:nvSpPr>
          <p:spPr>
            <a:xfrm>
              <a:off x="645795" y="110490"/>
              <a:ext cx="4827270" cy="55435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Back-End 개발</a:t>
              </a:r>
              <a:endPara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453085" y="2429906"/>
            <a:ext cx="2290128" cy="1998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Contract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Solidity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950936" y="2429906"/>
            <a:ext cx="2290128" cy="1998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Remix</a:t>
            </a:r>
          </a:p>
          <a:p>
            <a:pPr algn="ctr"/>
            <a:r>
              <a:rPr lang="en-US" altLang="ko-KR" sz="3600" b="1" dirty="0"/>
              <a:t>IDE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7412117" y="2429906"/>
            <a:ext cx="2290128" cy="1998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Ganache</a:t>
            </a:r>
          </a:p>
          <a:p>
            <a:pPr algn="ctr"/>
            <a:r>
              <a:rPr lang="en-US" altLang="ko-KR" sz="2000" dirty="0"/>
              <a:t>Local Net</a:t>
            </a:r>
          </a:p>
        </p:txBody>
      </p:sp>
    </p:spTree>
    <p:extLst>
      <p:ext uri="{BB962C8B-B14F-4D97-AF65-F5344CB8AC3E}">
        <p14:creationId xmlns:p14="http://schemas.microsoft.com/office/powerpoint/2010/main" val="373617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95985"/>
            <a:chOff x="0" y="-1905"/>
            <a:chExt cx="12192635" cy="895985"/>
          </a:xfrm>
        </p:grpSpPr>
        <p:sp>
          <p:nvSpPr>
            <p:cNvPr id="35" name="직사각형 34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Front-End </a:t>
              </a: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개발</a:t>
              </a:r>
              <a:endParaRPr lang="ko-KR" altLang="en-US" sz="2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ECA37-5799-4597-94A6-ABCEB7CBF4A4}"/>
              </a:ext>
            </a:extLst>
          </p:cNvPr>
          <p:cNvSpPr/>
          <p:nvPr/>
        </p:nvSpPr>
        <p:spPr>
          <a:xfrm>
            <a:off x="2358301" y="2450625"/>
            <a:ext cx="2290128" cy="1998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HTML</a:t>
            </a:r>
            <a:endParaRPr lang="en-US" altLang="ko-KR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E9B77A-F07C-4E54-9308-7FC7564F4824}"/>
              </a:ext>
            </a:extLst>
          </p:cNvPr>
          <p:cNvSpPr/>
          <p:nvPr/>
        </p:nvSpPr>
        <p:spPr>
          <a:xfrm>
            <a:off x="4863943" y="2450622"/>
            <a:ext cx="2416899" cy="1998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/>
              <a:t>Javascript</a:t>
            </a:r>
            <a:endParaRPr lang="en-US" altLang="ko-KR" sz="3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19678-F945-471B-B350-CF8E7C9C65F1}"/>
              </a:ext>
            </a:extLst>
          </p:cNvPr>
          <p:cNvSpPr/>
          <p:nvPr/>
        </p:nvSpPr>
        <p:spPr>
          <a:xfrm>
            <a:off x="7496357" y="2450623"/>
            <a:ext cx="2290128" cy="1998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Web3.js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94715"/>
            <a:chOff x="-13970" y="0"/>
            <a:chExt cx="12192635" cy="89471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컨트랙트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구조 설명</a:t>
              </a: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09597" y="5212552"/>
            <a:ext cx="12173585" cy="145804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각각의 투표를 구조체에 담을 수 있도록 함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투표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 charset="0"/>
                <a:ea typeface="맑은 고딕" charset="0"/>
              </a:rPr>
              <a:t>후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보자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투표 개설 날짜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최대 투표 인원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투표 종료 여부를 저장</a:t>
            </a:r>
            <a:endParaRPr lang="en-US" altLang="ko-KR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434975" y="1139190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투표방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구조체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08" y="1794510"/>
            <a:ext cx="6290105" cy="28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4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94715"/>
            <a:chOff x="-13970" y="0"/>
            <a:chExt cx="12192635" cy="89471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컨트랙트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구조 설명</a:t>
              </a:r>
            </a:p>
            <a:p>
              <a:pPr>
                <a:lnSpc>
                  <a:spcPct val="150000"/>
                </a:lnSpc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09597" y="4893952"/>
            <a:ext cx="12173585" cy="145804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새 투표를 만들어 구조체에 저장하는 함수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</a:t>
            </a: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각 투표가 만들어진 순서대로 번호를 부여함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434975" y="1139190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2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투표방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추가 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1973942"/>
            <a:ext cx="10262801" cy="25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94715"/>
            <a:chOff x="-13970" y="0"/>
            <a:chExt cx="12192635" cy="89471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컨트랙트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구조 설명</a:t>
              </a:r>
            </a:p>
            <a:p>
              <a:pPr>
                <a:lnSpc>
                  <a:spcPct val="150000"/>
                </a:lnSpc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8415" y="4393190"/>
            <a:ext cx="12173585" cy="2464809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투표 번호와 후보 번호를 인자로 받아 투표를 진행하는 함수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 투표하려는 계정이 이미 투표를 했을 경우 함수가 실행되지 않도록 하여 중복투표 방지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정상적으로 실행되면 후보자가 받은 득표 수를 </a:t>
            </a: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더함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434975" y="1139190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3.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실행 함수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22" y="1614050"/>
            <a:ext cx="9252522" cy="2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94715"/>
            <a:chOff x="-13970" y="0"/>
            <a:chExt cx="12192635" cy="89471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컨트랙트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구조 설명</a:t>
              </a:r>
            </a:p>
            <a:p>
              <a:pPr>
                <a:lnSpc>
                  <a:spcPct val="150000"/>
                </a:lnSpc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09597" y="4795477"/>
            <a:ext cx="12173585" cy="145804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투표 실행 함수와 관련된</a:t>
            </a: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중복 투표 방지 함수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</a:t>
            </a: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 투표하려는 계정이 이미 투표한적이 있으면 </a:t>
            </a: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True,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그렇지 않으면 </a:t>
            </a: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False </a:t>
            </a:r>
            <a:r>
              <a:rPr lang="ko-KR" altLang="en-US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반환</a:t>
            </a:r>
            <a:endParaRPr lang="en-US" altLang="ko-KR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434975" y="1139190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4.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중복 투표 확인 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4" y="1632267"/>
            <a:ext cx="9516491" cy="25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홈 </a:t>
            </a:r>
            <a:r>
              <a:rPr lang="en-US" altLang="ko-KR" dirty="0">
                <a:latin typeface="맑은 고딕" charset="0"/>
                <a:ea typeface="맑은 고딕" charset="0"/>
              </a:rPr>
              <a:t>- &gt;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메타마스크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미설치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0" y="1485860"/>
            <a:ext cx="2889249" cy="514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3" y="1510929"/>
            <a:ext cx="3019524" cy="51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08" y="4448810"/>
            <a:ext cx="360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접속 시 검사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메타마스크 </a:t>
            </a:r>
            <a:r>
              <a:rPr lang="ko-KR" altLang="en-US" dirty="0" err="1"/>
              <a:t>미설치</a:t>
            </a:r>
            <a:r>
              <a:rPr lang="ko-KR" altLang="en-US" dirty="0"/>
              <a:t> 시 메타마스크 설치 경고 페이지로 이동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109724" y="4149725"/>
            <a:ext cx="322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050" y="4026535"/>
            <a:ext cx="8272145" cy="9525"/>
          </a:xfrm>
          <a:prstGeom prst="line">
            <a:avLst/>
          </a:prstGeom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/>
          </p:cNvSpPr>
          <p:nvPr/>
        </p:nvSpPr>
        <p:spPr>
          <a:xfrm>
            <a:off x="3178175" y="1091425"/>
            <a:ext cx="4109720" cy="883920"/>
          </a:xfrm>
          <a:prstGeom prst="rect">
            <a:avLst/>
          </a:prstGeom>
          <a:solidFill>
            <a:srgbClr val="E0E0E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개념설명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895350" y="234950"/>
            <a:ext cx="4826635" cy="1107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1000" b="1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모서리가 둥근 직사각형 21"/>
          <p:cNvSpPr>
            <a:spLocks/>
          </p:cNvSpPr>
          <p:nvPr/>
        </p:nvSpPr>
        <p:spPr>
          <a:xfrm>
            <a:off x="1183005" y="3470275"/>
            <a:ext cx="1122045" cy="1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245" y="3644265"/>
            <a:ext cx="584835" cy="648335"/>
          </a:xfrm>
          <a:custGeom>
            <a:avLst/>
            <a:gdLst>
              <a:gd name="TX0" fmla="*/ 320012 w 439878"/>
              <a:gd name="TY0" fmla="*/ 171183 h 487551"/>
              <a:gd name="TX1" fmla="*/ 323091 w 439878"/>
              <a:gd name="TY1" fmla="*/ 171646 h 487551"/>
              <a:gd name="TX2" fmla="*/ 326169 w 439878"/>
              <a:gd name="TY2" fmla="*/ 172881 h 487551"/>
              <a:gd name="TX3" fmla="*/ 329094 w 439878"/>
              <a:gd name="TY3" fmla="*/ 174578 h 487551"/>
              <a:gd name="TX4" fmla="*/ 331557 w 439878"/>
              <a:gd name="TY4" fmla="*/ 176894 h 487551"/>
              <a:gd name="TX5" fmla="*/ 333404 w 439878"/>
              <a:gd name="TY5" fmla="*/ 179517 h 487551"/>
              <a:gd name="TX6" fmla="*/ 334944 w 439878"/>
              <a:gd name="TY6" fmla="*/ 182758 h 487551"/>
              <a:gd name="TX7" fmla="*/ 335713 w 439878"/>
              <a:gd name="TY7" fmla="*/ 185845 h 487551"/>
              <a:gd name="TX8" fmla="*/ 335867 w 439878"/>
              <a:gd name="TY8" fmla="*/ 188932 h 487551"/>
              <a:gd name="TX9" fmla="*/ 335405 w 439878"/>
              <a:gd name="TY9" fmla="*/ 192173 h 487551"/>
              <a:gd name="TX10" fmla="*/ 334328 w 439878"/>
              <a:gd name="TY10" fmla="*/ 195260 h 487551"/>
              <a:gd name="TX11" fmla="*/ 332481 w 439878"/>
              <a:gd name="TY11" fmla="*/ 198192 h 487551"/>
              <a:gd name="TX12" fmla="*/ 330326 w 439878"/>
              <a:gd name="TY12" fmla="*/ 200662 h 487551"/>
              <a:gd name="TX13" fmla="*/ 307544 w 439878"/>
              <a:gd name="TY13" fmla="*/ 221035 h 487551"/>
              <a:gd name="TX14" fmla="*/ 304773 w 439878"/>
              <a:gd name="TY14" fmla="*/ 223041 h 487551"/>
              <a:gd name="TX15" fmla="*/ 301848 w 439878"/>
              <a:gd name="TY15" fmla="*/ 224584 h 487551"/>
              <a:gd name="TX16" fmla="*/ 298616 w 439878"/>
              <a:gd name="TY16" fmla="*/ 225356 h 487551"/>
              <a:gd name="TX17" fmla="*/ 295383 w 439878"/>
              <a:gd name="TY17" fmla="*/ 225356 h 487551"/>
              <a:gd name="TX18" fmla="*/ 292304 w 439878"/>
              <a:gd name="TY18" fmla="*/ 224893 h 487551"/>
              <a:gd name="TX19" fmla="*/ 289226 w 439878"/>
              <a:gd name="TY19" fmla="*/ 223658 h 487551"/>
              <a:gd name="TX20" fmla="*/ 286301 w 439878"/>
              <a:gd name="TY20" fmla="*/ 222115 h 487551"/>
              <a:gd name="TX21" fmla="*/ 283838 w 439878"/>
              <a:gd name="TY21" fmla="*/ 219800 h 487551"/>
              <a:gd name="TX22" fmla="*/ 281837 w 439878"/>
              <a:gd name="TY22" fmla="*/ 217022 h 487551"/>
              <a:gd name="TX23" fmla="*/ 280452 w 439878"/>
              <a:gd name="TY23" fmla="*/ 213935 h 487551"/>
              <a:gd name="TX24" fmla="*/ 279682 w 439878"/>
              <a:gd name="TY24" fmla="*/ 210848 h 487551"/>
              <a:gd name="TX25" fmla="*/ 279528 w 439878"/>
              <a:gd name="TY25" fmla="*/ 207607 h 487551"/>
              <a:gd name="TX26" fmla="*/ 279990 w 439878"/>
              <a:gd name="TY26" fmla="*/ 204366 h 487551"/>
              <a:gd name="TX27" fmla="*/ 281067 w 439878"/>
              <a:gd name="TY27" fmla="*/ 201433 h 487551"/>
              <a:gd name="TX28" fmla="*/ 282915 w 439878"/>
              <a:gd name="TY28" fmla="*/ 198655 h 487551"/>
              <a:gd name="TX29" fmla="*/ 285224 w 439878"/>
              <a:gd name="TY29" fmla="*/ 196032 h 487551"/>
              <a:gd name="TX30" fmla="*/ 307698 w 439878"/>
              <a:gd name="TY30" fmla="*/ 175659 h 487551"/>
              <a:gd name="TX31" fmla="*/ 310622 w 439878"/>
              <a:gd name="TY31" fmla="*/ 173652 h 487551"/>
              <a:gd name="TX32" fmla="*/ 313547 w 439878"/>
              <a:gd name="TY32" fmla="*/ 172263 h 487551"/>
              <a:gd name="TX33" fmla="*/ 316626 w 439878"/>
              <a:gd name="TY33" fmla="*/ 171337 h 487551"/>
              <a:gd name="TX35" fmla="*/ 153539 w 439878"/>
              <a:gd name="TY35" fmla="*/ 169017 h 487551"/>
              <a:gd name="TX36" fmla="*/ 320698 w 439878"/>
              <a:gd name="TY36" fmla="*/ 355370 h 487551"/>
              <a:gd name="TX37" fmla="*/ 208949 w 439878"/>
              <a:gd name="TY37" fmla="*/ 455666 h 487551"/>
              <a:gd name="TX38" fmla="*/ 202603 w 439878"/>
              <a:gd name="TY38" fmla="*/ 460928 h 487551"/>
              <a:gd name="TX39" fmla="*/ 195948 w 439878"/>
              <a:gd name="TY39" fmla="*/ 465572 h 487551"/>
              <a:gd name="TX40" fmla="*/ 188828 w 439878"/>
              <a:gd name="TY40" fmla="*/ 470060 h 487551"/>
              <a:gd name="TX41" fmla="*/ 181399 w 439878"/>
              <a:gd name="TY41" fmla="*/ 473930 h 487551"/>
              <a:gd name="TX42" fmla="*/ 173660 w 439878"/>
              <a:gd name="TY42" fmla="*/ 477490 h 487551"/>
              <a:gd name="TX43" fmla="*/ 165612 w 439878"/>
              <a:gd name="TY43" fmla="*/ 480276 h 487551"/>
              <a:gd name="TX44" fmla="*/ 157563 w 439878"/>
              <a:gd name="TY44" fmla="*/ 482752 h 487551"/>
              <a:gd name="TX45" fmla="*/ 149205 w 439878"/>
              <a:gd name="TY45" fmla="*/ 484764 h 487551"/>
              <a:gd name="TX46" fmla="*/ 140847 w 439878"/>
              <a:gd name="TY46" fmla="*/ 486312 h 487551"/>
              <a:gd name="TX47" fmla="*/ 132489 w 439878"/>
              <a:gd name="TY47" fmla="*/ 487241 h 487551"/>
              <a:gd name="TX48" fmla="*/ 123976 w 439878"/>
              <a:gd name="TY48" fmla="*/ 487550 h 487551"/>
              <a:gd name="TX49" fmla="*/ 115618 w 439878"/>
              <a:gd name="TY49" fmla="*/ 487395 h 487551"/>
              <a:gd name="TX50" fmla="*/ 107415 w 439878"/>
              <a:gd name="TY50" fmla="*/ 486621 h 487551"/>
              <a:gd name="TX51" fmla="*/ 99367 w 439878"/>
              <a:gd name="TY51" fmla="*/ 485383 h 487551"/>
              <a:gd name="TX52" fmla="*/ 91628 w 439878"/>
              <a:gd name="TY52" fmla="*/ 483526 h 487551"/>
              <a:gd name="TX53" fmla="*/ 83889 w 439878"/>
              <a:gd name="TY53" fmla="*/ 480895 h 487551"/>
              <a:gd name="TX54" fmla="*/ 76460 w 439878"/>
              <a:gd name="TY54" fmla="*/ 477799 h 487551"/>
              <a:gd name="TX55" fmla="*/ 69495 w 439878"/>
              <a:gd name="TY55" fmla="*/ 474084 h 487551"/>
              <a:gd name="TX56" fmla="*/ 62839 w 439878"/>
              <a:gd name="TY56" fmla="*/ 469751 h 487551"/>
              <a:gd name="TX57" fmla="*/ 56803 w 439878"/>
              <a:gd name="TY57" fmla="*/ 464643 h 487551"/>
              <a:gd name="TX58" fmla="*/ 51076 w 439878"/>
              <a:gd name="TY58" fmla="*/ 459071 h 487551"/>
              <a:gd name="TX59" fmla="*/ 21359 w 439878"/>
              <a:gd name="TY59" fmla="*/ 426103 h 487551"/>
              <a:gd name="TX60" fmla="*/ 16406 w 439878"/>
              <a:gd name="TY60" fmla="*/ 419757 h 487551"/>
              <a:gd name="TX61" fmla="*/ 11918 w 439878"/>
              <a:gd name="TY61" fmla="*/ 413102 h 487551"/>
              <a:gd name="TX62" fmla="*/ 8358 w 439878"/>
              <a:gd name="TY62" fmla="*/ 406137 h 487551"/>
              <a:gd name="TX63" fmla="*/ 5417 w 439878"/>
              <a:gd name="TY63" fmla="*/ 398708 h 487551"/>
              <a:gd name="TX64" fmla="*/ 3095 w 439878"/>
              <a:gd name="TY64" fmla="*/ 391123 h 487551"/>
              <a:gd name="TX65" fmla="*/ 1393 w 439878"/>
              <a:gd name="TY65" fmla="*/ 383230 h 487551"/>
              <a:gd name="TX66" fmla="*/ 464 w 439878"/>
              <a:gd name="TY66" fmla="*/ 375027 h 487551"/>
              <a:gd name="TX67" fmla="*/ 0 w 439878"/>
              <a:gd name="TY67" fmla="*/ 366823 h 487551"/>
              <a:gd name="TX68" fmla="*/ 155 w 439878"/>
              <a:gd name="TY68" fmla="*/ 358620 h 487551"/>
              <a:gd name="TX69" fmla="*/ 929 w 439878"/>
              <a:gd name="TY69" fmla="*/ 350262 h 487551"/>
              <a:gd name="TX70" fmla="*/ 2167 w 439878"/>
              <a:gd name="TY70" fmla="*/ 341904 h 487551"/>
              <a:gd name="TX71" fmla="*/ 4024 w 439878"/>
              <a:gd name="TY71" fmla="*/ 333701 h 487551"/>
              <a:gd name="TX72" fmla="*/ 6346 w 439878"/>
              <a:gd name="TY72" fmla="*/ 325498 h 487551"/>
              <a:gd name="TX73" fmla="*/ 9286 w 439878"/>
              <a:gd name="TY73" fmla="*/ 317449 h 487551"/>
              <a:gd name="TX74" fmla="*/ 12537 w 439878"/>
              <a:gd name="TY74" fmla="*/ 309555 h 487551"/>
              <a:gd name="TX75" fmla="*/ 16406 w 439878"/>
              <a:gd name="TY75" fmla="*/ 302126 h 487551"/>
              <a:gd name="TX76" fmla="*/ 20585 w 439878"/>
              <a:gd name="TY76" fmla="*/ 294852 h 487551"/>
              <a:gd name="TX77" fmla="*/ 25383 w 439878"/>
              <a:gd name="TY77" fmla="*/ 287886 h 487551"/>
              <a:gd name="TX78" fmla="*/ 30491 w 439878"/>
              <a:gd name="TY78" fmla="*/ 281231 h 487551"/>
              <a:gd name="TX79" fmla="*/ 35908 w 439878"/>
              <a:gd name="TY79" fmla="*/ 275040 h 487551"/>
              <a:gd name="TX80" fmla="*/ 41790 w 439878"/>
              <a:gd name="TY80" fmla="*/ 269468 h 487551"/>
              <a:gd name="TX82" fmla="*/ 367585 w 439878"/>
              <a:gd name="TY82" fmla="*/ 156016 h 487551"/>
              <a:gd name="TX83" fmla="*/ 376834 w 439878"/>
              <a:gd name="TY83" fmla="*/ 166314 h 487551"/>
              <a:gd name="TX84" fmla="*/ 382846 w 439878"/>
              <a:gd name="TY84" fmla="*/ 173648 h 487551"/>
              <a:gd name="TX85" fmla="*/ 388087 w 439878"/>
              <a:gd name="TY85" fmla="*/ 181293 h 487551"/>
              <a:gd name="TX86" fmla="*/ 392403 w 439878"/>
              <a:gd name="TY86" fmla="*/ 189407 h 487551"/>
              <a:gd name="TX87" fmla="*/ 396103 w 439878"/>
              <a:gd name="TY87" fmla="*/ 197676 h 487551"/>
              <a:gd name="TX88" fmla="*/ 398877 w 439878"/>
              <a:gd name="TY88" fmla="*/ 206102 h 487551"/>
              <a:gd name="TX89" fmla="*/ 401035 w 439878"/>
              <a:gd name="TY89" fmla="*/ 214840 h 487551"/>
              <a:gd name="TX90" fmla="*/ 402423 w 439878"/>
              <a:gd name="TY90" fmla="*/ 223577 h 487551"/>
              <a:gd name="TX91" fmla="*/ 403039 w 439878"/>
              <a:gd name="TY91" fmla="*/ 232471 h 487551"/>
              <a:gd name="TX92" fmla="*/ 402885 w 439878"/>
              <a:gd name="TY92" fmla="*/ 241365 h 487551"/>
              <a:gd name="TX93" fmla="*/ 402114 w 439878"/>
              <a:gd name="TY93" fmla="*/ 250103 h 487551"/>
              <a:gd name="TX94" fmla="*/ 400573 w 439878"/>
              <a:gd name="TY94" fmla="*/ 258840 h 487551"/>
              <a:gd name="TX95" fmla="*/ 398261 w 439878"/>
              <a:gd name="TY95" fmla="*/ 267422 h 487551"/>
              <a:gd name="TX96" fmla="*/ 395178 w 439878"/>
              <a:gd name="TY96" fmla="*/ 275848 h 487551"/>
              <a:gd name="TX97" fmla="*/ 391324 w 439878"/>
              <a:gd name="TY97" fmla="*/ 283805 h 487551"/>
              <a:gd name="TX98" fmla="*/ 387008 w 439878"/>
              <a:gd name="TY98" fmla="*/ 291763 h 487551"/>
              <a:gd name="TX99" fmla="*/ 381613 w 439878"/>
              <a:gd name="TY99" fmla="*/ 299252 h 487551"/>
              <a:gd name="TX100" fmla="*/ 375601 w 439878"/>
              <a:gd name="TY100" fmla="*/ 306274 h 487551"/>
              <a:gd name="TX101" fmla="*/ 369127 w 439878"/>
              <a:gd name="TY101" fmla="*/ 312983 h 487551"/>
              <a:gd name="TX102" fmla="*/ 329511 w 439878"/>
              <a:gd name="TY102" fmla="*/ 348870 h 487551"/>
              <a:gd name="TX103" fmla="*/ 251358 w 439878"/>
              <a:gd name="TY103" fmla="*/ 260713 h 487551"/>
              <a:gd name="TX104" fmla="*/ 279105 w 439878"/>
              <a:gd name="TY104" fmla="*/ 235436 h 487551"/>
              <a:gd name="TX105" fmla="*/ 279105 w 439878"/>
              <a:gd name="TY105" fmla="*/ 235124 h 487551"/>
              <a:gd name="TX106" fmla="*/ 282958 w 439878"/>
              <a:gd name="TY106" fmla="*/ 238712 h 487551"/>
              <a:gd name="TX107" fmla="*/ 286658 w 439878"/>
              <a:gd name="TY107" fmla="*/ 241521 h 487551"/>
              <a:gd name="TX108" fmla="*/ 290512 w 439878"/>
              <a:gd name="TY108" fmla="*/ 243237 h 487551"/>
              <a:gd name="TX109" fmla="*/ 294365 w 439878"/>
              <a:gd name="TY109" fmla="*/ 244329 h 487551"/>
              <a:gd name="TX110" fmla="*/ 298065 w 439878"/>
              <a:gd name="TY110" fmla="*/ 244798 h 487551"/>
              <a:gd name="TX111" fmla="*/ 301918 w 439878"/>
              <a:gd name="TY111" fmla="*/ 244641 h 487551"/>
              <a:gd name="TX112" fmla="*/ 305310 w 439878"/>
              <a:gd name="TY112" fmla="*/ 244173 h 487551"/>
              <a:gd name="TX113" fmla="*/ 308701 w 439878"/>
              <a:gd name="TY113" fmla="*/ 243237 h 487551"/>
              <a:gd name="TX114" fmla="*/ 311630 w 439878"/>
              <a:gd name="TY114" fmla="*/ 242145 h 487551"/>
              <a:gd name="TX115" fmla="*/ 314404 w 439878"/>
              <a:gd name="TY115" fmla="*/ 241053 h 487551"/>
              <a:gd name="TX116" fmla="*/ 316562 w 439878"/>
              <a:gd name="TY116" fmla="*/ 239649 h 487551"/>
              <a:gd name="TX117" fmla="*/ 318566 w 439878"/>
              <a:gd name="TY117" fmla="*/ 238556 h 487551"/>
              <a:gd name="TX118" fmla="*/ 319954 w 439878"/>
              <a:gd name="TY118" fmla="*/ 237620 h 487551"/>
              <a:gd name="TX119" fmla="*/ 320879 w 439878"/>
              <a:gd name="TY119" fmla="*/ 236996 h 487551"/>
              <a:gd name="TX120" fmla="*/ 321187 w 439878"/>
              <a:gd name="TY120" fmla="*/ 236840 h 487551"/>
              <a:gd name="TX121" fmla="*/ 343076 w 439878"/>
              <a:gd name="TY121" fmla="*/ 217024 h 487551"/>
              <a:gd name="TX122" fmla="*/ 346621 w 439878"/>
              <a:gd name="TY122" fmla="*/ 213123 h 487551"/>
              <a:gd name="TX123" fmla="*/ 349242 w 439878"/>
              <a:gd name="TY123" fmla="*/ 209379 h 487551"/>
              <a:gd name="TX124" fmla="*/ 351091 w 439878"/>
              <a:gd name="TY124" fmla="*/ 205478 h 487551"/>
              <a:gd name="TX125" fmla="*/ 352325 w 439878"/>
              <a:gd name="TY125" fmla="*/ 201733 h 487551"/>
              <a:gd name="TX126" fmla="*/ 352941 w 439878"/>
              <a:gd name="TY126" fmla="*/ 197988 h 487551"/>
              <a:gd name="TX127" fmla="*/ 352941 w 439878"/>
              <a:gd name="TY127" fmla="*/ 194400 h 487551"/>
              <a:gd name="TX128" fmla="*/ 352479 w 439878"/>
              <a:gd name="TY128" fmla="*/ 190967 h 487551"/>
              <a:gd name="TX129" fmla="*/ 351708 w 439878"/>
              <a:gd name="TY129" fmla="*/ 187690 h 487551"/>
              <a:gd name="TX130" fmla="*/ 350629 w 439878"/>
              <a:gd name="TY130" fmla="*/ 184882 h 487551"/>
              <a:gd name="TX131" fmla="*/ 349550 w 439878"/>
              <a:gd name="TY131" fmla="*/ 182385 h 487551"/>
              <a:gd name="TX132" fmla="*/ 348471 w 439878"/>
              <a:gd name="TY132" fmla="*/ 180045 h 487551"/>
              <a:gd name="TX133" fmla="*/ 347546 w 439878"/>
              <a:gd name="TY133" fmla="*/ 178172 h 487551"/>
              <a:gd name="TX134" fmla="*/ 346621 w 439878"/>
              <a:gd name="TY134" fmla="*/ 176924 h 487551"/>
              <a:gd name="TX135" fmla="*/ 346005 w 439878"/>
              <a:gd name="TY135" fmla="*/ 175988 h 487551"/>
              <a:gd name="TX136" fmla="*/ 345850 w 439878"/>
              <a:gd name="TY136" fmla="*/ 175832 h 487551"/>
              <a:gd name="TX138" fmla="*/ 267011 w 439878"/>
              <a:gd name="TY138" fmla="*/ 99677 h 487551"/>
              <a:gd name="TX139" fmla="*/ 275617 w 439878"/>
              <a:gd name="TY139" fmla="*/ 99832 h 487551"/>
              <a:gd name="TX140" fmla="*/ 284376 w 439878"/>
              <a:gd name="TY140" fmla="*/ 100609 h 487551"/>
              <a:gd name="TX141" fmla="*/ 292981 w 439878"/>
              <a:gd name="TY141" fmla="*/ 102316 h 487551"/>
              <a:gd name="TX142" fmla="*/ 301433 w 439878"/>
              <a:gd name="TY142" fmla="*/ 104645 h 487551"/>
              <a:gd name="TX143" fmla="*/ 309731 w 439878"/>
              <a:gd name="TY143" fmla="*/ 107751 h 487551"/>
              <a:gd name="TX144" fmla="*/ 317722 w 439878"/>
              <a:gd name="TY144" fmla="*/ 111632 h 487551"/>
              <a:gd name="TX145" fmla="*/ 325405 w 439878"/>
              <a:gd name="TY145" fmla="*/ 115979 h 487551"/>
              <a:gd name="TX146" fmla="*/ 332627 w 439878"/>
              <a:gd name="TY146" fmla="*/ 121414 h 487551"/>
              <a:gd name="TX147" fmla="*/ 339696 w 439878"/>
              <a:gd name="TY147" fmla="*/ 127313 h 487551"/>
              <a:gd name="TX148" fmla="*/ 346150 w 439878"/>
              <a:gd name="TY148" fmla="*/ 133990 h 487551"/>
              <a:gd name="TX149" fmla="*/ 355370 w 439878"/>
              <a:gd name="TY149" fmla="*/ 144237 h 487551"/>
              <a:gd name="TX150" fmla="*/ 334010 w 439878"/>
              <a:gd name="TY150" fmla="*/ 163800 h 487551"/>
              <a:gd name="TX151" fmla="*/ 330476 w 439878"/>
              <a:gd name="TY151" fmla="*/ 160384 h 487551"/>
              <a:gd name="TX152" fmla="*/ 326942 w 439878"/>
              <a:gd name="TY152" fmla="*/ 157900 h 487551"/>
              <a:gd name="TX153" fmla="*/ 323100 w 439878"/>
              <a:gd name="TY153" fmla="*/ 156192 h 487551"/>
              <a:gd name="TX154" fmla="*/ 319412 w 439878"/>
              <a:gd name="TY154" fmla="*/ 155105 h 487551"/>
              <a:gd name="TX155" fmla="*/ 315724 w 439878"/>
              <a:gd name="TY155" fmla="*/ 154639 h 487551"/>
              <a:gd name="TX156" fmla="*/ 312190 w 439878"/>
              <a:gd name="TY156" fmla="*/ 154639 h 487551"/>
              <a:gd name="TX157" fmla="*/ 308809 w 439878"/>
              <a:gd name="TY157" fmla="*/ 154950 h 487551"/>
              <a:gd name="TX158" fmla="*/ 305428 w 439878"/>
              <a:gd name="TY158" fmla="*/ 155726 h 487551"/>
              <a:gd name="TX159" fmla="*/ 302508 w 439878"/>
              <a:gd name="TY159" fmla="*/ 156658 h 487551"/>
              <a:gd name="TX160" fmla="*/ 299896 w 439878"/>
              <a:gd name="TY160" fmla="*/ 157589 h 487551"/>
              <a:gd name="TX161" fmla="*/ 297437 w 439878"/>
              <a:gd name="TY161" fmla="*/ 158676 h 487551"/>
              <a:gd name="TX162" fmla="*/ 295593 w 439878"/>
              <a:gd name="TY162" fmla="*/ 159608 h 487551"/>
              <a:gd name="TX163" fmla="*/ 294210 w 439878"/>
              <a:gd name="TY163" fmla="*/ 160384 h 487551"/>
              <a:gd name="TX164" fmla="*/ 293288 w 439878"/>
              <a:gd name="TY164" fmla="*/ 161005 h 487551"/>
              <a:gd name="TX165" fmla="*/ 292981 w 439878"/>
              <a:gd name="TY165" fmla="*/ 161160 h 487551"/>
              <a:gd name="TX166" fmla="*/ 269931 w 439878"/>
              <a:gd name="TY166" fmla="*/ 182276 h 487551"/>
              <a:gd name="TX167" fmla="*/ 266397 w 439878"/>
              <a:gd name="TY167" fmla="*/ 186002 h 487551"/>
              <a:gd name="TX168" fmla="*/ 263477 w 439878"/>
              <a:gd name="TY168" fmla="*/ 189883 h 487551"/>
              <a:gd name="TX169" fmla="*/ 261633 w 439878"/>
              <a:gd name="TY169" fmla="*/ 193610 h 487551"/>
              <a:gd name="TX170" fmla="*/ 260557 w 439878"/>
              <a:gd name="TY170" fmla="*/ 197647 h 487551"/>
              <a:gd name="TX171" fmla="*/ 260096 w 439878"/>
              <a:gd name="TY171" fmla="*/ 201217 h 487551"/>
              <a:gd name="TX172" fmla="*/ 260096 w 439878"/>
              <a:gd name="TY172" fmla="*/ 204788 h 487551"/>
              <a:gd name="TX173" fmla="*/ 260557 w 439878"/>
              <a:gd name="TY173" fmla="*/ 208359 h 487551"/>
              <a:gd name="TX174" fmla="*/ 261325 w 439878"/>
              <a:gd name="TY174" fmla="*/ 211465 h 487551"/>
              <a:gd name="TX175" fmla="*/ 262401 w 439878"/>
              <a:gd name="TY175" fmla="*/ 214415 h 487551"/>
              <a:gd name="TX176" fmla="*/ 263477 w 439878"/>
              <a:gd name="TY176" fmla="*/ 217209 h 487551"/>
              <a:gd name="TX177" fmla="*/ 264860 w 439878"/>
              <a:gd name="TY177" fmla="*/ 219383 h 487551"/>
              <a:gd name="TX178" fmla="*/ 265936 w 439878"/>
              <a:gd name="TY178" fmla="*/ 221246 h 487551"/>
              <a:gd name="TX179" fmla="*/ 266858 w 439878"/>
              <a:gd name="TY179" fmla="*/ 222643 h 487551"/>
              <a:gd name="TX180" fmla="*/ 267626 w 439878"/>
              <a:gd name="TY180" fmla="*/ 223730 h 487551"/>
              <a:gd name="TX181" fmla="*/ 267933 w 439878"/>
              <a:gd name="TY181" fmla="*/ 224196 h 487551"/>
              <a:gd name="TX182" fmla="*/ 240119 w 439878"/>
              <a:gd name="TY182" fmla="*/ 249193 h 487551"/>
              <a:gd name="TX183" fmla="*/ 162517 w 439878"/>
              <a:gd name="TY183" fmla="*/ 161781 h 487551"/>
              <a:gd name="TX184" fmla="*/ 201702 w 439878"/>
              <a:gd name="TY184" fmla="*/ 126071 h 487551"/>
              <a:gd name="TX185" fmla="*/ 208925 w 439878"/>
              <a:gd name="TY185" fmla="*/ 120327 h 487551"/>
              <a:gd name="TX186" fmla="*/ 216608 w 439878"/>
              <a:gd name="TY186" fmla="*/ 115048 h 487551"/>
              <a:gd name="TX187" fmla="*/ 224445 w 439878"/>
              <a:gd name="TY187" fmla="*/ 110701 h 487551"/>
              <a:gd name="TX188" fmla="*/ 232743 w 439878"/>
              <a:gd name="TY188" fmla="*/ 106819 h 487551"/>
              <a:gd name="TX189" fmla="*/ 241041 w 439878"/>
              <a:gd name="TY189" fmla="*/ 104024 h 487551"/>
              <a:gd name="TX190" fmla="*/ 249647 w 439878"/>
              <a:gd name="TY190" fmla="*/ 101695 h 487551"/>
              <a:gd name="TX191" fmla="*/ 258252 w 439878"/>
              <a:gd name="TY191" fmla="*/ 100298 h 487551"/>
              <a:gd name="TX193" fmla="*/ 396694 w 439878"/>
              <a:gd name="TY193" fmla="*/ 0 h 487551"/>
              <a:gd name="TX194" fmla="*/ 403195 w 439878"/>
              <a:gd name="TY194" fmla="*/ 0 h 487551"/>
              <a:gd name="TX195" fmla="*/ 409695 w 439878"/>
              <a:gd name="TY195" fmla="*/ 461 h 487551"/>
              <a:gd name="TX196" fmla="*/ 416660 w 439878"/>
              <a:gd name="TY196" fmla="*/ 1689 h 487551"/>
              <a:gd name="TX197" fmla="*/ 423780 w 439878"/>
              <a:gd name="TY197" fmla="*/ 3532 h 487551"/>
              <a:gd name="TX198" fmla="*/ 431210 w 439878"/>
              <a:gd name="TY198" fmla="*/ 5989 h 487551"/>
              <a:gd name="TX199" fmla="*/ 438639 w 439878"/>
              <a:gd name="TY199" fmla="*/ 9214 h 487551"/>
              <a:gd name="TX200" fmla="*/ 439568 w 439878"/>
              <a:gd name="TY200" fmla="*/ 9828 h 487551"/>
              <a:gd name="TX201" fmla="*/ 439877 w 439878"/>
              <a:gd name="TY201" fmla="*/ 11056 h 487551"/>
              <a:gd name="TX202" fmla="*/ 439722 w 439878"/>
              <a:gd name="TY202" fmla="*/ 12438 h 487551"/>
              <a:gd name="TX203" fmla="*/ 438948 w 439878"/>
              <a:gd name="TY203" fmla="*/ 13974 h 487551"/>
              <a:gd name="TX204" fmla="*/ 437710 w 439878"/>
              <a:gd name="TY204" fmla="*/ 15663 h 487551"/>
              <a:gd name="TX205" fmla="*/ 436008 w 439878"/>
              <a:gd name="TY205" fmla="*/ 17352 h 487551"/>
              <a:gd name="TX206" fmla="*/ 434305 w 439878"/>
              <a:gd name="TY206" fmla="*/ 18427 h 487551"/>
              <a:gd name="TX207" fmla="*/ 432603 w 439878"/>
              <a:gd name="TY207" fmla="*/ 19195 h 487551"/>
              <a:gd name="TX208" fmla="*/ 431055 w 439878"/>
              <a:gd name="TY208" fmla="*/ 19502 h 487551"/>
              <a:gd name="TX209" fmla="*/ 429662 w 439878"/>
              <a:gd name="TY209" fmla="*/ 19195 h 487551"/>
              <a:gd name="TX210" fmla="*/ 422232 w 439878"/>
              <a:gd name="TY210" fmla="*/ 16124 h 487551"/>
              <a:gd name="TX211" fmla="*/ 415113 w 439878"/>
              <a:gd name="TY211" fmla="*/ 13667 h 487551"/>
              <a:gd name="TX212" fmla="*/ 408612 w 439878"/>
              <a:gd name="TY212" fmla="*/ 12131 h 487551"/>
              <a:gd name="TX213" fmla="*/ 402576 w 439878"/>
              <a:gd name="TY213" fmla="*/ 11056 h 487551"/>
              <a:gd name="TX214" fmla="*/ 396849 w 439878"/>
              <a:gd name="TY214" fmla="*/ 10442 h 487551"/>
              <a:gd name="TX215" fmla="*/ 391741 w 439878"/>
              <a:gd name="TY215" fmla="*/ 10442 h 487551"/>
              <a:gd name="TX216" fmla="*/ 387098 w 439878"/>
              <a:gd name="TY216" fmla="*/ 10749 h 487551"/>
              <a:gd name="TX217" fmla="*/ 382919 w 439878"/>
              <a:gd name="TY217" fmla="*/ 11517 h 487551"/>
              <a:gd name="TX218" fmla="*/ 379359 w 439878"/>
              <a:gd name="TY218" fmla="*/ 12592 h 487551"/>
              <a:gd name="TX219" fmla="*/ 376418 w 439878"/>
              <a:gd name="TY219" fmla="*/ 13820 h 487551"/>
              <a:gd name="TX220" fmla="*/ 373787 w 439878"/>
              <a:gd name="TY220" fmla="*/ 15356 h 487551"/>
              <a:gd name="TX221" fmla="*/ 371929 w 439878"/>
              <a:gd name="TY221" fmla="*/ 17045 h 487551"/>
              <a:gd name="TX222" fmla="*/ 370227 w 439878"/>
              <a:gd name="TY222" fmla="*/ 19348 h 487551"/>
              <a:gd name="TX223" fmla="*/ 368989 w 439878"/>
              <a:gd name="TY223" fmla="*/ 22266 h 487551"/>
              <a:gd name="TX224" fmla="*/ 368215 w 439878"/>
              <a:gd name="TY224" fmla="*/ 25644 h 487551"/>
              <a:gd name="TX225" fmla="*/ 368060 w 439878"/>
              <a:gd name="TY225" fmla="*/ 29330 h 487551"/>
              <a:gd name="TX226" fmla="*/ 368524 w 439878"/>
              <a:gd name="TY226" fmla="*/ 33476 h 487551"/>
              <a:gd name="TX227" fmla="*/ 369763 w 439878"/>
              <a:gd name="TY227" fmla="*/ 37929 h 487551"/>
              <a:gd name="TX228" fmla="*/ 371620 w 439878"/>
              <a:gd name="TY228" fmla="*/ 42689 h 487551"/>
              <a:gd name="TX229" fmla="*/ 374561 w 439878"/>
              <a:gd name="TY229" fmla="*/ 47603 h 487551"/>
              <a:gd name="TX230" fmla="*/ 378430 w 439878"/>
              <a:gd name="TY230" fmla="*/ 52671 h 487551"/>
              <a:gd name="TX231" fmla="*/ 383228 w 439878"/>
              <a:gd name="TY231" fmla="*/ 57892 h 487551"/>
              <a:gd name="TX232" fmla="*/ 389265 w 439878"/>
              <a:gd name="TY232" fmla="*/ 63113 h 487551"/>
              <a:gd name="TX233" fmla="*/ 395920 w 439878"/>
              <a:gd name="TY233" fmla="*/ 68948 h 487551"/>
              <a:gd name="TX234" fmla="*/ 401492 w 439878"/>
              <a:gd name="TY234" fmla="*/ 74630 h 487551"/>
              <a:gd name="TX235" fmla="*/ 406445 w 439878"/>
              <a:gd name="TY235" fmla="*/ 80311 h 487551"/>
              <a:gd name="TX236" fmla="*/ 410005 w 439878"/>
              <a:gd name="TY236" fmla="*/ 85839 h 487551"/>
              <a:gd name="TX237" fmla="*/ 412946 w 439878"/>
              <a:gd name="TY237" fmla="*/ 91214 h 487551"/>
              <a:gd name="TX238" fmla="*/ 414648 w 439878"/>
              <a:gd name="TY238" fmla="*/ 96742 h 487551"/>
              <a:gd name="TX239" fmla="*/ 415577 w 439878"/>
              <a:gd name="TY239" fmla="*/ 102117 h 487551"/>
              <a:gd name="TX240" fmla="*/ 415422 w 439878"/>
              <a:gd name="TY240" fmla="*/ 107338 h 487551"/>
              <a:gd name="TX241" fmla="*/ 414339 w 439878"/>
              <a:gd name="TY241" fmla="*/ 112559 h 487551"/>
              <a:gd name="TX242" fmla="*/ 412327 w 439878"/>
              <a:gd name="TY242" fmla="*/ 117626 h 487551"/>
              <a:gd name="TX243" fmla="*/ 409076 w 439878"/>
              <a:gd name="TY243" fmla="*/ 122694 h 487551"/>
              <a:gd name="TX244" fmla="*/ 405826 w 439878"/>
              <a:gd name="TY244" fmla="*/ 127147 h 487551"/>
              <a:gd name="TX245" fmla="*/ 402111 w 439878"/>
              <a:gd name="TY245" fmla="*/ 131447 h 487551"/>
              <a:gd name="TX246" fmla="*/ 398397 w 439878"/>
              <a:gd name="TY246" fmla="*/ 135132 h 487551"/>
              <a:gd name="TX247" fmla="*/ 394527 w 439878"/>
              <a:gd name="TY247" fmla="*/ 138817 h 487551"/>
              <a:gd name="TX248" fmla="*/ 390503 w 439878"/>
              <a:gd name="TY248" fmla="*/ 141889 h 487551"/>
              <a:gd name="TX249" fmla="*/ 386633 w 439878"/>
              <a:gd name="TY249" fmla="*/ 144960 h 487551"/>
              <a:gd name="TX250" fmla="*/ 382764 w 439878"/>
              <a:gd name="TY250" fmla="*/ 147417 h 487551"/>
              <a:gd name="TX251" fmla="*/ 379204 w 439878"/>
              <a:gd name="TY251" fmla="*/ 149567 h 487551"/>
              <a:gd name="TX252" fmla="*/ 375799 w 439878"/>
              <a:gd name="TY252" fmla="*/ 151409 h 487551"/>
              <a:gd name="TX253" fmla="*/ 373013 w 439878"/>
              <a:gd name="TY253" fmla="*/ 152945 h 487551"/>
              <a:gd name="TX254" fmla="*/ 370536 w 439878"/>
              <a:gd name="TY254" fmla="*/ 154327 h 487551"/>
              <a:gd name="TX255" fmla="*/ 368524 w 439878"/>
              <a:gd name="TY255" fmla="*/ 155248 h 487551"/>
              <a:gd name="TX256" fmla="*/ 367131 w 439878"/>
              <a:gd name="TY256" fmla="*/ 155862 h 487551"/>
              <a:gd name="TX257" fmla="*/ 366357 w 439878"/>
              <a:gd name="TY257" fmla="*/ 156016 h 487551"/>
              <a:gd name="TX258" fmla="*/ 355368 w 439878"/>
              <a:gd name="TY258" fmla="*/ 144192 h 487551"/>
              <a:gd name="TX259" fmla="*/ 356142 w 439878"/>
              <a:gd name="TY259" fmla="*/ 143117 h 487551"/>
              <a:gd name="TX260" fmla="*/ 357535 w 439878"/>
              <a:gd name="TY260" fmla="*/ 142349 h 487551"/>
              <a:gd name="TX261" fmla="*/ 359702 w 439878"/>
              <a:gd name="TY261" fmla="*/ 141735 h 487551"/>
              <a:gd name="TX262" fmla="*/ 361869 w 439878"/>
              <a:gd name="TY262" fmla="*/ 141121 h 487551"/>
              <a:gd name="TX263" fmla="*/ 364190 w 439878"/>
              <a:gd name="TY263" fmla="*/ 140660 h 487551"/>
              <a:gd name="TX264" fmla="*/ 366512 w 439878"/>
              <a:gd name="TY264" fmla="*/ 140199 h 487551"/>
              <a:gd name="TX265" fmla="*/ 368524 w 439878"/>
              <a:gd name="TY265" fmla="*/ 139892 h 487551"/>
              <a:gd name="TX266" fmla="*/ 369917 w 439878"/>
              <a:gd name="TY266" fmla="*/ 139739 h 487551"/>
              <a:gd name="TX267" fmla="*/ 376108 w 439878"/>
              <a:gd name="TY267" fmla="*/ 137435 h 487551"/>
              <a:gd name="TX268" fmla="*/ 381526 w 439878"/>
              <a:gd name="TY268" fmla="*/ 134978 h 487551"/>
              <a:gd name="TX269" fmla="*/ 386169 w 439878"/>
              <a:gd name="TY269" fmla="*/ 132368 h 487551"/>
              <a:gd name="TX270" fmla="*/ 389884 w 439878"/>
              <a:gd name="TY270" fmla="*/ 129911 h 487551"/>
              <a:gd name="TX271" fmla="*/ 392824 w 439878"/>
              <a:gd name="TY271" fmla="*/ 127300 h 487551"/>
              <a:gd name="TX272" fmla="*/ 395301 w 439878"/>
              <a:gd name="TY272" fmla="*/ 125151 h 487551"/>
              <a:gd name="TX273" fmla="*/ 397004 w 439878"/>
              <a:gd name="TY273" fmla="*/ 123154 h 487551"/>
              <a:gd name="TX274" fmla="*/ 398242 w 439878"/>
              <a:gd name="TY274" fmla="*/ 121619 h 487551"/>
              <a:gd name="TX275" fmla="*/ 398861 w 439878"/>
              <a:gd name="TY275" fmla="*/ 120697 h 487551"/>
              <a:gd name="TX276" fmla="*/ 399016 w 439878"/>
              <a:gd name="TY276" fmla="*/ 120390 h 487551"/>
              <a:gd name="TX277" fmla="*/ 400099 w 439878"/>
              <a:gd name="TY277" fmla="*/ 118701 h 487551"/>
              <a:gd name="TX278" fmla="*/ 401028 w 439878"/>
              <a:gd name="TY278" fmla="*/ 116858 h 487551"/>
              <a:gd name="TX279" fmla="*/ 401956 w 439878"/>
              <a:gd name="TY279" fmla="*/ 114862 h 487551"/>
              <a:gd name="TX280" fmla="*/ 402730 w 439878"/>
              <a:gd name="TY280" fmla="*/ 112712 h 487551"/>
              <a:gd name="TX281" fmla="*/ 403195 w 439878"/>
              <a:gd name="TY281" fmla="*/ 110102 h 487551"/>
              <a:gd name="TX282" fmla="*/ 403349 w 439878"/>
              <a:gd name="TY282" fmla="*/ 107491 h 487551"/>
              <a:gd name="TX283" fmla="*/ 403040 w 439878"/>
              <a:gd name="TY283" fmla="*/ 104574 h 487551"/>
              <a:gd name="TX284" fmla="*/ 402111 w 439878"/>
              <a:gd name="TY284" fmla="*/ 101349 h 487551"/>
              <a:gd name="TX285" fmla="*/ 401028 w 439878"/>
              <a:gd name="TY285" fmla="*/ 98124 h 487551"/>
              <a:gd name="TX286" fmla="*/ 399170 w 439878"/>
              <a:gd name="TY286" fmla="*/ 94592 h 487551"/>
              <a:gd name="TX287" fmla="*/ 396849 w 439878"/>
              <a:gd name="TY287" fmla="*/ 90600 h 487551"/>
              <a:gd name="TX288" fmla="*/ 393753 w 439878"/>
              <a:gd name="TY288" fmla="*/ 86607 h 487551"/>
              <a:gd name="TX289" fmla="*/ 389729 w 439878"/>
              <a:gd name="TY289" fmla="*/ 82154 h 487551"/>
              <a:gd name="TX290" fmla="*/ 385086 w 439878"/>
              <a:gd name="TY290" fmla="*/ 77547 h 487551"/>
              <a:gd name="TX291" fmla="*/ 379359 w 439878"/>
              <a:gd name="TY291" fmla="*/ 72633 h 487551"/>
              <a:gd name="TX292" fmla="*/ 373632 w 439878"/>
              <a:gd name="TY292" fmla="*/ 67720 h 487551"/>
              <a:gd name="TX293" fmla="*/ 368834 w 439878"/>
              <a:gd name="TY293" fmla="*/ 62499 h 487551"/>
              <a:gd name="TX294" fmla="*/ 364655 w 439878"/>
              <a:gd name="TY294" fmla="*/ 57277 h 487551"/>
              <a:gd name="TX295" fmla="*/ 361404 w 439878"/>
              <a:gd name="TY295" fmla="*/ 52210 h 487551"/>
              <a:gd name="TX296" fmla="*/ 359083 w 439878"/>
              <a:gd name="TY296" fmla="*/ 46989 h 487551"/>
              <a:gd name="TX297" fmla="*/ 357225 w 439878"/>
              <a:gd name="TY297" fmla="*/ 41768 h 487551"/>
              <a:gd name="TX298" fmla="*/ 356452 w 439878"/>
              <a:gd name="TY298" fmla="*/ 36701 h 487551"/>
              <a:gd name="TX299" fmla="*/ 356606 w 439878"/>
              <a:gd name="TY299" fmla="*/ 31633 h 487551"/>
              <a:gd name="TX300" fmla="*/ 357535 w 439878"/>
              <a:gd name="TY300" fmla="*/ 26873 h 487551"/>
              <a:gd name="TX301" fmla="*/ 359547 w 439878"/>
              <a:gd name="TY301" fmla="*/ 22112 h 487551"/>
              <a:gd name="TX302" fmla="*/ 362178 w 439878"/>
              <a:gd name="TY302" fmla="*/ 17659 h 487551"/>
              <a:gd name="TX303" fmla="*/ 365738 w 439878"/>
              <a:gd name="TY303" fmla="*/ 13206 h 487551"/>
              <a:gd name="TX304" fmla="*/ 369917 w 439878"/>
              <a:gd name="TY304" fmla="*/ 9521 h 487551"/>
              <a:gd name="TX305" fmla="*/ 374406 w 439878"/>
              <a:gd name="TY305" fmla="*/ 6296 h 487551"/>
              <a:gd name="TX306" fmla="*/ 379514 w 439878"/>
              <a:gd name="TY306" fmla="*/ 3839 h 487551"/>
              <a:gd name="TX307" fmla="*/ 384776 w 439878"/>
              <a:gd name="TY307" fmla="*/ 1996 h 487551"/>
              <a:gd name="TX308" fmla="*/ 390503 w 439878"/>
              <a:gd name="TY308" fmla="*/ 614 h 48755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</a:cxnLst>
            <a:rect l="l" t="t" r="r" b="b"/>
            <a:pathLst>
              <a:path w="439878" h="487551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>
            <a:off x="8620125" y="2618105"/>
            <a:ext cx="1129665" cy="1129665"/>
          </a:xfrm>
          <a:prstGeom prst="ellipse">
            <a:avLst/>
          </a:prstGeom>
          <a:solidFill>
            <a:srgbClr val="E0E0E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>
            <a:off x="8620125" y="4231640"/>
            <a:ext cx="1129665" cy="1129665"/>
          </a:xfrm>
          <a:prstGeom prst="ellipse">
            <a:avLst/>
          </a:prstGeom>
          <a:solidFill>
            <a:srgbClr val="E0E0E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>
            <a:off x="8620125" y="3434080"/>
            <a:ext cx="1129665" cy="11296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576560" y="3470275"/>
            <a:ext cx="1129665" cy="112966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80" y="3705225"/>
            <a:ext cx="556260" cy="659130"/>
            <a:chOff x="10863580" y="3705225"/>
            <a:chExt cx="556260" cy="659130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995025" y="3705225"/>
              <a:ext cx="294005" cy="391795"/>
            </a:xfrm>
            <a:custGeom>
              <a:avLst/>
              <a:gdLst>
                <a:gd name="TX0" fmla="*/ 417 w 4136"/>
                <a:gd name="TY0" fmla="*/ 3931 h 5501"/>
                <a:gd name="TX1" fmla="*/ 426 w 4136"/>
                <a:gd name="TY1" fmla="*/ 3983 h 5501"/>
                <a:gd name="TX2" fmla="*/ 449 w 4136"/>
                <a:gd name="TY2" fmla="*/ 4088 h 5501"/>
                <a:gd name="TX3" fmla="*/ 481 w 4136"/>
                <a:gd name="TY3" fmla="*/ 4196 h 5501"/>
                <a:gd name="TX4" fmla="*/ 521 w 4136"/>
                <a:gd name="TY4" fmla="*/ 4306 h 5501"/>
                <a:gd name="TX5" fmla="*/ 567 w 4136"/>
                <a:gd name="TY5" fmla="*/ 4417 h 5501"/>
                <a:gd name="TX6" fmla="*/ 622 w 4136"/>
                <a:gd name="TY6" fmla="*/ 4526 h 5501"/>
                <a:gd name="TX7" fmla="*/ 684 w 4136"/>
                <a:gd name="TY7" fmla="*/ 4634 h 5501"/>
                <a:gd name="TX8" fmla="*/ 753 w 4136"/>
                <a:gd name="TY8" fmla="*/ 4739 h 5501"/>
                <a:gd name="TX9" fmla="*/ 829 w 4136"/>
                <a:gd name="TY9" fmla="*/ 4843 h 5501"/>
                <a:gd name="TX10" fmla="*/ 913 w 4136"/>
                <a:gd name="TY10" fmla="*/ 4941 h 5501"/>
                <a:gd name="TX11" fmla="*/ 1004 w 4136"/>
                <a:gd name="TY11" fmla="*/ 5036 h 5501"/>
                <a:gd name="TX12" fmla="*/ 1102 w 4136"/>
                <a:gd name="TY12" fmla="*/ 5124 h 5501"/>
                <a:gd name="TX13" fmla="*/ 1205 w 4136"/>
                <a:gd name="TY13" fmla="*/ 5205 h 5501"/>
                <a:gd name="TX14" fmla="*/ 1316 w 4136"/>
                <a:gd name="TY14" fmla="*/ 5279 h 5501"/>
                <a:gd name="TX15" fmla="*/ 1434 w 4136"/>
                <a:gd name="TY15" fmla="*/ 5344 h 5501"/>
                <a:gd name="TX16" fmla="*/ 1558 w 4136"/>
                <a:gd name="TY16" fmla="*/ 5400 h 5501"/>
                <a:gd name="TX17" fmla="*/ 1623 w 4136"/>
                <a:gd name="TY17" fmla="*/ 5425 h 5501"/>
                <a:gd name="TX18" fmla="*/ 1678 w 4136"/>
                <a:gd name="TY18" fmla="*/ 5442 h 5501"/>
                <a:gd name="TX19" fmla="*/ 1787 w 4136"/>
                <a:gd name="TY19" fmla="*/ 5471 h 5501"/>
                <a:gd name="TX20" fmla="*/ 1898 w 4136"/>
                <a:gd name="TY20" fmla="*/ 5490 h 5501"/>
                <a:gd name="TX21" fmla="*/ 2010 w 4136"/>
                <a:gd name="TY21" fmla="*/ 5500 h 5501"/>
                <a:gd name="TX22" fmla="*/ 2123 w 4136"/>
                <a:gd name="TY22" fmla="*/ 5500 h 5501"/>
                <a:gd name="TX23" fmla="*/ 2234 w 4136"/>
                <a:gd name="TY23" fmla="*/ 5490 h 5501"/>
                <a:gd name="TX24" fmla="*/ 2346 w 4136"/>
                <a:gd name="TY24" fmla="*/ 5471 h 5501"/>
                <a:gd name="TX25" fmla="*/ 2455 w 4136"/>
                <a:gd name="TY25" fmla="*/ 5442 h 5501"/>
                <a:gd name="TX26" fmla="*/ 2509 w 4136"/>
                <a:gd name="TY26" fmla="*/ 5423 h 5501"/>
                <a:gd name="TX27" fmla="*/ 2572 w 4136"/>
                <a:gd name="TY27" fmla="*/ 5399 h 5501"/>
                <a:gd name="TX28" fmla="*/ 2695 w 4136"/>
                <a:gd name="TY28" fmla="*/ 5343 h 5501"/>
                <a:gd name="TX29" fmla="*/ 2811 w 4136"/>
                <a:gd name="TY29" fmla="*/ 5277 h 5501"/>
                <a:gd name="TX30" fmla="*/ 2922 w 4136"/>
                <a:gd name="TY30" fmla="*/ 5203 h 5501"/>
                <a:gd name="TX31" fmla="*/ 3026 w 4136"/>
                <a:gd name="TY31" fmla="*/ 5121 h 5501"/>
                <a:gd name="TX32" fmla="*/ 3124 w 4136"/>
                <a:gd name="TY32" fmla="*/ 5033 h 5501"/>
                <a:gd name="TX33" fmla="*/ 3215 w 4136"/>
                <a:gd name="TY33" fmla="*/ 4940 h 5501"/>
                <a:gd name="TX34" fmla="*/ 3300 w 4136"/>
                <a:gd name="TY34" fmla="*/ 4840 h 5501"/>
                <a:gd name="TX35" fmla="*/ 3376 w 4136"/>
                <a:gd name="TY35" fmla="*/ 4738 h 5501"/>
                <a:gd name="TX36" fmla="*/ 3446 w 4136"/>
                <a:gd name="TY36" fmla="*/ 4631 h 5501"/>
                <a:gd name="TX37" fmla="*/ 3510 w 4136"/>
                <a:gd name="TY37" fmla="*/ 4525 h 5501"/>
                <a:gd name="TX38" fmla="*/ 3565 w 4136"/>
                <a:gd name="TY38" fmla="*/ 4415 h 5501"/>
                <a:gd name="TX39" fmla="*/ 3613 w 4136"/>
                <a:gd name="TY39" fmla="*/ 4306 h 5501"/>
                <a:gd name="TX40" fmla="*/ 3652 w 4136"/>
                <a:gd name="TY40" fmla="*/ 4196 h 5501"/>
                <a:gd name="TX41" fmla="*/ 3686 w 4136"/>
                <a:gd name="TY41" fmla="*/ 4088 h 5501"/>
                <a:gd name="TX42" fmla="*/ 3710 w 4136"/>
                <a:gd name="TY42" fmla="*/ 3983 h 5501"/>
                <a:gd name="TX43" fmla="*/ 3719 w 4136"/>
                <a:gd name="TY43" fmla="*/ 3931 h 5501"/>
                <a:gd name="TX44" fmla="*/ 3736 w 4136"/>
                <a:gd name="TY44" fmla="*/ 3929 h 5501"/>
                <a:gd name="TX45" fmla="*/ 3773 w 4136"/>
                <a:gd name="TY45" fmla="*/ 3913 h 5501"/>
                <a:gd name="TX46" fmla="*/ 3812 w 4136"/>
                <a:gd name="TY46" fmla="*/ 3882 h 5501"/>
                <a:gd name="TX47" fmla="*/ 3854 w 4136"/>
                <a:gd name="TY47" fmla="*/ 3835 h 5501"/>
                <a:gd name="TX48" fmla="*/ 3899 w 4136"/>
                <a:gd name="TY48" fmla="*/ 3766 h 5501"/>
                <a:gd name="TX49" fmla="*/ 3943 w 4136"/>
                <a:gd name="TY49" fmla="*/ 3675 h 5501"/>
                <a:gd name="TX50" fmla="*/ 3989 w 4136"/>
                <a:gd name="TY50" fmla="*/ 3560 h 5501"/>
                <a:gd name="TX51" fmla="*/ 4038 w 4136"/>
                <a:gd name="TY51" fmla="*/ 3416 h 5501"/>
                <a:gd name="TX52" fmla="*/ 4063 w 4136"/>
                <a:gd name="TY52" fmla="*/ 3332 h 5501"/>
                <a:gd name="TX53" fmla="*/ 4093 w 4136"/>
                <a:gd name="TY53" fmla="*/ 3217 h 5501"/>
                <a:gd name="TX54" fmla="*/ 4128 w 4136"/>
                <a:gd name="TY54" fmla="*/ 3028 h 5501"/>
                <a:gd name="TX55" fmla="*/ 4135 w 4136"/>
                <a:gd name="TY55" fmla="*/ 2883 h 5501"/>
                <a:gd name="TX56" fmla="*/ 4119 w 4136"/>
                <a:gd name="TY56" fmla="*/ 2774 h 5501"/>
                <a:gd name="TX57" fmla="*/ 4084 w 4136"/>
                <a:gd name="TY57" fmla="*/ 2699 h 5501"/>
                <a:gd name="TX58" fmla="*/ 4037 w 4136"/>
                <a:gd name="TY58" fmla="*/ 2651 h 5501"/>
                <a:gd name="TX59" fmla="*/ 3981 w 4136"/>
                <a:gd name="TY59" fmla="*/ 2627 h 5501"/>
                <a:gd name="TX60" fmla="*/ 3920 w 4136"/>
                <a:gd name="TY60" fmla="*/ 2619 h 5501"/>
                <a:gd name="TX61" fmla="*/ 3890 w 4136"/>
                <a:gd name="TY61" fmla="*/ 2621 h 5501"/>
                <a:gd name="TX62" fmla="*/ 3912 w 4136"/>
                <a:gd name="TY62" fmla="*/ 2556 h 5501"/>
                <a:gd name="TX63" fmla="*/ 3946 w 4136"/>
                <a:gd name="TY63" fmla="*/ 2426 h 5501"/>
                <a:gd name="TX64" fmla="*/ 3959 w 4136"/>
                <a:gd name="TY64" fmla="*/ 2362 h 5501"/>
                <a:gd name="TX65" fmla="*/ 3982 w 4136"/>
                <a:gd name="TY65" fmla="*/ 2212 h 5501"/>
                <a:gd name="TX66" fmla="*/ 4010 w 4136"/>
                <a:gd name="TY66" fmla="*/ 1941 h 5501"/>
                <a:gd name="TX67" fmla="*/ 4015 w 4136"/>
                <a:gd name="TY67" fmla="*/ 1704 h 5501"/>
                <a:gd name="TX68" fmla="*/ 4002 w 4136"/>
                <a:gd name="TY68" fmla="*/ 1498 h 5501"/>
                <a:gd name="TX69" fmla="*/ 3975 w 4136"/>
                <a:gd name="TY69" fmla="*/ 1320 h 5501"/>
                <a:gd name="TX70" fmla="*/ 3935 w 4136"/>
                <a:gd name="TY70" fmla="*/ 1171 h 5501"/>
                <a:gd name="TX71" fmla="*/ 3883 w 4136"/>
                <a:gd name="TY71" fmla="*/ 1045 h 5501"/>
                <a:gd name="TX72" fmla="*/ 3825 w 4136"/>
                <a:gd name="TY72" fmla="*/ 943 h 5501"/>
                <a:gd name="TX73" fmla="*/ 3762 w 4136"/>
                <a:gd name="TY73" fmla="*/ 861 h 5501"/>
                <a:gd name="TX74" fmla="*/ 3697 w 4136"/>
                <a:gd name="TY74" fmla="*/ 798 h 5501"/>
                <a:gd name="TX75" fmla="*/ 3634 w 4136"/>
                <a:gd name="TY75" fmla="*/ 750 h 5501"/>
                <a:gd name="TX76" fmla="*/ 3575 w 4136"/>
                <a:gd name="TY76" fmla="*/ 716 h 5501"/>
                <a:gd name="TX77" fmla="*/ 3495 w 4136"/>
                <a:gd name="TY77" fmla="*/ 682 h 5501"/>
                <a:gd name="TX78" fmla="*/ 3431 w 4136"/>
                <a:gd name="TY78" fmla="*/ 670 h 5501"/>
                <a:gd name="TX79" fmla="*/ 3425 w 4136"/>
                <a:gd name="TY79" fmla="*/ 668 h 5501"/>
                <a:gd name="TX80" fmla="*/ 3420 w 4136"/>
                <a:gd name="TY80" fmla="*/ 661 h 5501"/>
                <a:gd name="TX81" fmla="*/ 3366 w 4136"/>
                <a:gd name="TY81" fmla="*/ 579 h 5501"/>
                <a:gd name="TX82" fmla="*/ 3284 w 4136"/>
                <a:gd name="TY82" fmla="*/ 482 h 5501"/>
                <a:gd name="TX83" fmla="*/ 3207 w 4136"/>
                <a:gd name="TY83" fmla="*/ 407 h 5501"/>
                <a:gd name="TX84" fmla="*/ 3115 w 4136"/>
                <a:gd name="TY84" fmla="*/ 331 h 5501"/>
                <a:gd name="TX85" fmla="*/ 3003 w 4136"/>
                <a:gd name="TY85" fmla="*/ 255 h 5501"/>
                <a:gd name="TX86" fmla="*/ 2939 w 4136"/>
                <a:gd name="TY86" fmla="*/ 217 h 5501"/>
                <a:gd name="TX87" fmla="*/ 2893 w 4136"/>
                <a:gd name="TY87" fmla="*/ 191 h 5501"/>
                <a:gd name="TX88" fmla="*/ 2797 w 4136"/>
                <a:gd name="TY88" fmla="*/ 142 h 5501"/>
                <a:gd name="TX89" fmla="*/ 2690 w 4136"/>
                <a:gd name="TY89" fmla="*/ 99 h 5501"/>
                <a:gd name="TX90" fmla="*/ 2575 w 4136"/>
                <a:gd name="TY90" fmla="*/ 62 h 5501"/>
                <a:gd name="TX91" fmla="*/ 2451 w 4136"/>
                <a:gd name="TY91" fmla="*/ 32 h 5501"/>
                <a:gd name="TX92" fmla="*/ 2317 w 4136"/>
                <a:gd name="TY92" fmla="*/ 10 h 5501"/>
                <a:gd name="TX93" fmla="*/ 2175 w 4136"/>
                <a:gd name="TY93" fmla="*/ 0 h 5501"/>
                <a:gd name="TX94" fmla="*/ 2022 w 4136"/>
                <a:gd name="TY94" fmla="*/ 0 h 5501"/>
                <a:gd name="TX95" fmla="*/ 1943 w 4136"/>
                <a:gd name="TY95" fmla="*/ 6 h 5501"/>
                <a:gd name="TX96" fmla="*/ 1889 w 4136"/>
                <a:gd name="TY96" fmla="*/ 8 h 5501"/>
                <a:gd name="TX97" fmla="*/ 1787 w 4136"/>
                <a:gd name="TY97" fmla="*/ 21 h 5501"/>
                <a:gd name="TX98" fmla="*/ 1639 w 4136"/>
                <a:gd name="TY98" fmla="*/ 52 h 5501"/>
                <a:gd name="TX99" fmla="*/ 1545 w 4136"/>
                <a:gd name="TY99" fmla="*/ 80 h 5501"/>
                <a:gd name="TX100" fmla="*/ 1485 w 4136"/>
                <a:gd name="TY100" fmla="*/ 102 h 5501"/>
                <a:gd name="TX101" fmla="*/ 1371 w 4136"/>
                <a:gd name="TY101" fmla="*/ 151 h 5501"/>
                <a:gd name="TX102" fmla="*/ 1261 w 4136"/>
                <a:gd name="TY102" fmla="*/ 207 h 5501"/>
                <a:gd name="TX103" fmla="*/ 1156 w 4136"/>
                <a:gd name="TY103" fmla="*/ 272 h 5501"/>
                <a:gd name="TX104" fmla="*/ 1107 w 4136"/>
                <a:gd name="TY104" fmla="*/ 305 h 5501"/>
                <a:gd name="TX105" fmla="*/ 1047 w 4136"/>
                <a:gd name="TY105" fmla="*/ 344 h 5501"/>
                <a:gd name="TX106" fmla="*/ 929 w 4136"/>
                <a:gd name="TY106" fmla="*/ 430 h 5501"/>
                <a:gd name="TX107" fmla="*/ 816 w 4136"/>
                <a:gd name="TY107" fmla="*/ 524 h 5501"/>
                <a:gd name="TX108" fmla="*/ 708 w 4136"/>
                <a:gd name="TY108" fmla="*/ 625 h 5501"/>
                <a:gd name="TX109" fmla="*/ 658 w 4136"/>
                <a:gd name="TY109" fmla="*/ 678 h 5501"/>
                <a:gd name="TX110" fmla="*/ 579 w 4136"/>
                <a:gd name="TY110" fmla="*/ 762 h 5501"/>
                <a:gd name="TX111" fmla="*/ 466 w 4136"/>
                <a:gd name="TY111" fmla="*/ 901 h 5501"/>
                <a:gd name="TX112" fmla="*/ 397 w 4136"/>
                <a:gd name="TY112" fmla="*/ 1002 h 5501"/>
                <a:gd name="TX113" fmla="*/ 334 w 4136"/>
                <a:gd name="TY113" fmla="*/ 1109 h 5501"/>
                <a:gd name="TX114" fmla="*/ 278 w 4136"/>
                <a:gd name="TY114" fmla="*/ 1221 h 5501"/>
                <a:gd name="TX115" fmla="*/ 229 w 4136"/>
                <a:gd name="TY115" fmla="*/ 1341 h 5501"/>
                <a:gd name="TX116" fmla="*/ 188 w 4136"/>
                <a:gd name="TY116" fmla="*/ 1466 h 5501"/>
                <a:gd name="TX117" fmla="*/ 171 w 4136"/>
                <a:gd name="TY117" fmla="*/ 1531 h 5501"/>
                <a:gd name="TX118" fmla="*/ 160 w 4136"/>
                <a:gd name="TY118" fmla="*/ 1580 h 5501"/>
                <a:gd name="TX119" fmla="*/ 141 w 4136"/>
                <a:gd name="TY119" fmla="*/ 1680 h 5501"/>
                <a:gd name="TX120" fmla="*/ 126 w 4136"/>
                <a:gd name="TY120" fmla="*/ 1832 h 5501"/>
                <a:gd name="TX121" fmla="*/ 129 w 4136"/>
                <a:gd name="TY121" fmla="*/ 2039 h 5501"/>
                <a:gd name="TX122" fmla="*/ 155 w 4136"/>
                <a:gd name="TY122" fmla="*/ 2254 h 5501"/>
                <a:gd name="TX123" fmla="*/ 175 w 4136"/>
                <a:gd name="TY123" fmla="*/ 2365 h 5501"/>
                <a:gd name="TX124" fmla="*/ 188 w 4136"/>
                <a:gd name="TY124" fmla="*/ 2429 h 5501"/>
                <a:gd name="TX125" fmla="*/ 223 w 4136"/>
                <a:gd name="TY125" fmla="*/ 2559 h 5501"/>
                <a:gd name="TX126" fmla="*/ 245 w 4136"/>
                <a:gd name="TY126" fmla="*/ 2624 h 5501"/>
                <a:gd name="TX127" fmla="*/ 214 w 4136"/>
                <a:gd name="TY127" fmla="*/ 2621 h 5501"/>
                <a:gd name="TX128" fmla="*/ 154 w 4136"/>
                <a:gd name="TY128" fmla="*/ 2628 h 5501"/>
                <a:gd name="TX129" fmla="*/ 96 w 4136"/>
                <a:gd name="TY129" fmla="*/ 2653 h 5501"/>
                <a:gd name="TX130" fmla="*/ 49 w 4136"/>
                <a:gd name="TY130" fmla="*/ 2700 h 5501"/>
                <a:gd name="TX131" fmla="*/ 15 w 4136"/>
                <a:gd name="TY131" fmla="*/ 2776 h 5501"/>
                <a:gd name="TX132" fmla="*/ 0 w 4136"/>
                <a:gd name="TY132" fmla="*/ 2884 h 5501"/>
                <a:gd name="TX133" fmla="*/ 7 w 4136"/>
                <a:gd name="TY133" fmla="*/ 3030 h 5501"/>
                <a:gd name="TX134" fmla="*/ 41 w 4136"/>
                <a:gd name="TY134" fmla="*/ 3220 h 5501"/>
                <a:gd name="TX135" fmla="*/ 72 w 4136"/>
                <a:gd name="TY135" fmla="*/ 3334 h 5501"/>
                <a:gd name="TX136" fmla="*/ 96 w 4136"/>
                <a:gd name="TY136" fmla="*/ 3417 h 5501"/>
                <a:gd name="TX137" fmla="*/ 145 w 4136"/>
                <a:gd name="TY137" fmla="*/ 3560 h 5501"/>
                <a:gd name="TX138" fmla="*/ 193 w 4136"/>
                <a:gd name="TY138" fmla="*/ 3677 h 5501"/>
                <a:gd name="TX139" fmla="*/ 237 w 4136"/>
                <a:gd name="TY139" fmla="*/ 3766 h 5501"/>
                <a:gd name="TX140" fmla="*/ 282 w 4136"/>
                <a:gd name="TY140" fmla="*/ 3835 h 5501"/>
                <a:gd name="TX141" fmla="*/ 322 w 4136"/>
                <a:gd name="TY141" fmla="*/ 3882 h 5501"/>
                <a:gd name="TX142" fmla="*/ 363 w 4136"/>
                <a:gd name="TY142" fmla="*/ 3913 h 5501"/>
                <a:gd name="TX143" fmla="*/ 400 w 4136"/>
                <a:gd name="TY143" fmla="*/ 3929 h 5501"/>
                <a:gd name="TX144" fmla="*/ 417 w 4136"/>
                <a:gd name="TY144" fmla="*/ 3931 h 55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</a:cxnLst>
              <a:rect l="l" t="t" r="r" b="b"/>
              <a:pathLst>
                <a:path w="4136" h="5501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863580" y="4080510"/>
              <a:ext cx="556895" cy="285115"/>
            </a:xfrm>
            <a:custGeom>
              <a:avLst/>
              <a:gdLst>
                <a:gd name="TX0" fmla="*/ 7079 w 7825"/>
                <a:gd name="TY0" fmla="*/ 811 h 4005"/>
                <a:gd name="TX1" fmla="*/ 6989 w 7825"/>
                <a:gd name="TY1" fmla="*/ 787 h 4005"/>
                <a:gd name="TX2" fmla="*/ 6809 w 7825"/>
                <a:gd name="TY2" fmla="*/ 733 h 4005"/>
                <a:gd name="TX3" fmla="*/ 6551 w 7825"/>
                <a:gd name="TY3" fmla="*/ 644 h 4005"/>
                <a:gd name="TX4" fmla="*/ 6231 w 7825"/>
                <a:gd name="TY4" fmla="*/ 512 h 4005"/>
                <a:gd name="TX5" fmla="*/ 5947 w 7825"/>
                <a:gd name="TY5" fmla="*/ 378 h 4005"/>
                <a:gd name="TX6" fmla="*/ 5705 w 7825"/>
                <a:gd name="TY6" fmla="*/ 248 h 4005"/>
                <a:gd name="TX7" fmla="*/ 5514 w 7825"/>
                <a:gd name="TY7" fmla="*/ 137 h 4005"/>
                <a:gd name="TX8" fmla="*/ 5326 w 7825"/>
                <a:gd name="TY8" fmla="*/ 18 h 4005"/>
                <a:gd name="TX9" fmla="*/ 5302 w 7825"/>
                <a:gd name="TY9" fmla="*/ 0 h 4005"/>
                <a:gd name="TX10" fmla="*/ 4680 w 7825"/>
                <a:gd name="TY10" fmla="*/ 1969 h 4005"/>
                <a:gd name="TX11" fmla="*/ 4562 w 7825"/>
                <a:gd name="TY11" fmla="*/ 2339 h 4005"/>
                <a:gd name="TX12" fmla="*/ 4560 w 7825"/>
                <a:gd name="TY12" fmla="*/ 2333 h 4005"/>
                <a:gd name="TX13" fmla="*/ 4458 w 7825"/>
                <a:gd name="TY13" fmla="*/ 2649 h 4005"/>
                <a:gd name="TX14" fmla="*/ 4129 w 7825"/>
                <a:gd name="TY14" fmla="*/ 1717 h 4005"/>
                <a:gd name="TX15" fmla="*/ 4202 w 7825"/>
                <a:gd name="TY15" fmla="*/ 1613 h 4005"/>
                <a:gd name="TX16" fmla="*/ 4314 w 7825"/>
                <a:gd name="TY16" fmla="*/ 1429 h 4005"/>
                <a:gd name="TX17" fmla="*/ 4389 w 7825"/>
                <a:gd name="TY17" fmla="*/ 1268 h 4005"/>
                <a:gd name="TX18" fmla="*/ 4433 w 7825"/>
                <a:gd name="TY18" fmla="*/ 1129 h 4005"/>
                <a:gd name="TX19" fmla="*/ 4449 w 7825"/>
                <a:gd name="TY19" fmla="*/ 1011 h 4005"/>
                <a:gd name="TX20" fmla="*/ 4442 w 7825"/>
                <a:gd name="TY20" fmla="*/ 912 h 4005"/>
                <a:gd name="TX21" fmla="*/ 4415 w 7825"/>
                <a:gd name="TY21" fmla="*/ 831 h 4005"/>
                <a:gd name="TX22" fmla="*/ 4371 w 7825"/>
                <a:gd name="TY22" fmla="*/ 765 h 4005"/>
                <a:gd name="TX23" fmla="*/ 4315 w 7825"/>
                <a:gd name="TY23" fmla="*/ 713 h 4005"/>
                <a:gd name="TX24" fmla="*/ 4252 w 7825"/>
                <a:gd name="TY24" fmla="*/ 674 h 4005"/>
                <a:gd name="TX25" fmla="*/ 4184 w 7825"/>
                <a:gd name="TY25" fmla="*/ 646 h 4005"/>
                <a:gd name="TX26" fmla="*/ 4115 w 7825"/>
                <a:gd name="TY26" fmla="*/ 627 h 4005"/>
                <a:gd name="TX27" fmla="*/ 4020 w 7825"/>
                <a:gd name="TY27" fmla="*/ 610 h 4005"/>
                <a:gd name="TX28" fmla="*/ 3931 w 7825"/>
                <a:gd name="TY28" fmla="*/ 605 h 4005"/>
                <a:gd name="TX29" fmla="*/ 3913 w 7825"/>
                <a:gd name="TY29" fmla="*/ 605 h 4005"/>
                <a:gd name="TX30" fmla="*/ 3896 w 7825"/>
                <a:gd name="TY30" fmla="*/ 605 h 4005"/>
                <a:gd name="TX31" fmla="*/ 3805 w 7825"/>
                <a:gd name="TY31" fmla="*/ 610 h 4005"/>
                <a:gd name="TX32" fmla="*/ 3710 w 7825"/>
                <a:gd name="TY32" fmla="*/ 627 h 4005"/>
                <a:gd name="TX33" fmla="*/ 3643 w 7825"/>
                <a:gd name="TY33" fmla="*/ 646 h 4005"/>
                <a:gd name="TX34" fmla="*/ 3574 w 7825"/>
                <a:gd name="TY34" fmla="*/ 674 h 4005"/>
                <a:gd name="TX35" fmla="*/ 3510 w 7825"/>
                <a:gd name="TY35" fmla="*/ 713 h 4005"/>
                <a:gd name="TX36" fmla="*/ 3455 w 7825"/>
                <a:gd name="TY36" fmla="*/ 765 h 4005"/>
                <a:gd name="TX37" fmla="*/ 3411 w 7825"/>
                <a:gd name="TY37" fmla="*/ 831 h 4005"/>
                <a:gd name="TX38" fmla="*/ 3383 w 7825"/>
                <a:gd name="TY38" fmla="*/ 912 h 4005"/>
                <a:gd name="TX39" fmla="*/ 3376 w 7825"/>
                <a:gd name="TY39" fmla="*/ 1011 h 4005"/>
                <a:gd name="TX40" fmla="*/ 3392 w 7825"/>
                <a:gd name="TY40" fmla="*/ 1129 h 4005"/>
                <a:gd name="TX41" fmla="*/ 3437 w 7825"/>
                <a:gd name="TY41" fmla="*/ 1268 h 4005"/>
                <a:gd name="TX42" fmla="*/ 3512 w 7825"/>
                <a:gd name="TY42" fmla="*/ 1429 h 4005"/>
                <a:gd name="TX43" fmla="*/ 3624 w 7825"/>
                <a:gd name="TY43" fmla="*/ 1613 h 4005"/>
                <a:gd name="TX44" fmla="*/ 3696 w 7825"/>
                <a:gd name="TY44" fmla="*/ 1717 h 4005"/>
                <a:gd name="TX45" fmla="*/ 3368 w 7825"/>
                <a:gd name="TY45" fmla="*/ 2649 h 4005"/>
                <a:gd name="TX46" fmla="*/ 3265 w 7825"/>
                <a:gd name="TY46" fmla="*/ 2333 h 4005"/>
                <a:gd name="TX47" fmla="*/ 3264 w 7825"/>
                <a:gd name="TY47" fmla="*/ 2339 h 4005"/>
                <a:gd name="TX48" fmla="*/ 3147 w 7825"/>
                <a:gd name="TY48" fmla="*/ 1969 h 4005"/>
                <a:gd name="TX49" fmla="*/ 2522 w 7825"/>
                <a:gd name="TY49" fmla="*/ 0 h 4005"/>
                <a:gd name="TX50" fmla="*/ 2498 w 7825"/>
                <a:gd name="TY50" fmla="*/ 18 h 4005"/>
                <a:gd name="TX51" fmla="*/ 2310 w 7825"/>
                <a:gd name="TY51" fmla="*/ 137 h 4005"/>
                <a:gd name="TX52" fmla="*/ 2119 w 7825"/>
                <a:gd name="TY52" fmla="*/ 248 h 4005"/>
                <a:gd name="TX53" fmla="*/ 1877 w 7825"/>
                <a:gd name="TY53" fmla="*/ 378 h 4005"/>
                <a:gd name="TX54" fmla="*/ 1593 w 7825"/>
                <a:gd name="TY54" fmla="*/ 512 h 4005"/>
                <a:gd name="TX55" fmla="*/ 1273 w 7825"/>
                <a:gd name="TY55" fmla="*/ 644 h 4005"/>
                <a:gd name="TX56" fmla="*/ 1015 w 7825"/>
                <a:gd name="TY56" fmla="*/ 733 h 4005"/>
                <a:gd name="TX57" fmla="*/ 835 w 7825"/>
                <a:gd name="TY57" fmla="*/ 787 h 4005"/>
                <a:gd name="TX58" fmla="*/ 745 w 7825"/>
                <a:gd name="TY58" fmla="*/ 811 h 4005"/>
                <a:gd name="TX59" fmla="*/ 677 w 7825"/>
                <a:gd name="TY59" fmla="*/ 830 h 4005"/>
                <a:gd name="TX60" fmla="*/ 556 w 7825"/>
                <a:gd name="TY60" fmla="*/ 879 h 4005"/>
                <a:gd name="TX61" fmla="*/ 449 w 7825"/>
                <a:gd name="TY61" fmla="*/ 942 h 4005"/>
                <a:gd name="TX62" fmla="*/ 357 w 7825"/>
                <a:gd name="TY62" fmla="*/ 1016 h 4005"/>
                <a:gd name="TX63" fmla="*/ 278 w 7825"/>
                <a:gd name="TY63" fmla="*/ 1099 h 4005"/>
                <a:gd name="TX64" fmla="*/ 210 w 7825"/>
                <a:gd name="TY64" fmla="*/ 1191 h 4005"/>
                <a:gd name="TX65" fmla="*/ 154 w 7825"/>
                <a:gd name="TY65" fmla="*/ 1291 h 4005"/>
                <a:gd name="TX66" fmla="*/ 109 w 7825"/>
                <a:gd name="TY66" fmla="*/ 1394 h 4005"/>
                <a:gd name="TX67" fmla="*/ 73 w 7825"/>
                <a:gd name="TY67" fmla="*/ 1502 h 4005"/>
                <a:gd name="TX68" fmla="*/ 45 w 7825"/>
                <a:gd name="TY68" fmla="*/ 1612 h 4005"/>
                <a:gd name="TX69" fmla="*/ 16 w 7825"/>
                <a:gd name="TY69" fmla="*/ 1776 h 4005"/>
                <a:gd name="TX70" fmla="*/ 0 w 7825"/>
                <a:gd name="TY70" fmla="*/ 1986 h 4005"/>
                <a:gd name="TX71" fmla="*/ 1 w 7825"/>
                <a:gd name="TY71" fmla="*/ 2176 h 4005"/>
                <a:gd name="TX72" fmla="*/ 7 w 7825"/>
                <a:gd name="TY72" fmla="*/ 2258 h 4005"/>
                <a:gd name="TX73" fmla="*/ 12 w 7825"/>
                <a:gd name="TY73" fmla="*/ 2329 h 4005"/>
                <a:gd name="TX74" fmla="*/ 46 w 7825"/>
                <a:gd name="TY74" fmla="*/ 2706 h 4005"/>
                <a:gd name="TX75" fmla="*/ 75 w 7825"/>
                <a:gd name="TY75" fmla="*/ 2971 h 4005"/>
                <a:gd name="TX76" fmla="*/ 91 w 7825"/>
                <a:gd name="TY76" fmla="*/ 3075 h 4005"/>
                <a:gd name="TX77" fmla="*/ 135 w 7825"/>
                <a:gd name="TY77" fmla="*/ 3104 h 4005"/>
                <a:gd name="TX78" fmla="*/ 491 w 7825"/>
                <a:gd name="TY78" fmla="*/ 3288 h 4005"/>
                <a:gd name="TX79" fmla="*/ 766 w 7825"/>
                <a:gd name="TY79" fmla="*/ 3409 h 4005"/>
                <a:gd name="TX80" fmla="*/ 984 w 7825"/>
                <a:gd name="TY80" fmla="*/ 3496 h 4005"/>
                <a:gd name="TX81" fmla="*/ 1230 w 7825"/>
                <a:gd name="TY81" fmla="*/ 3582 h 4005"/>
                <a:gd name="TX82" fmla="*/ 1504 w 7825"/>
                <a:gd name="TY82" fmla="*/ 3668 h 4005"/>
                <a:gd name="TX83" fmla="*/ 1805 w 7825"/>
                <a:gd name="TY83" fmla="*/ 3749 h 4005"/>
                <a:gd name="TX84" fmla="*/ 2132 w 7825"/>
                <a:gd name="TY84" fmla="*/ 3824 h 4005"/>
                <a:gd name="TX85" fmla="*/ 2485 w 7825"/>
                <a:gd name="TY85" fmla="*/ 3890 h 4005"/>
                <a:gd name="TX86" fmla="*/ 2862 w 7825"/>
                <a:gd name="TY86" fmla="*/ 3943 h 4005"/>
                <a:gd name="TX87" fmla="*/ 3265 w 7825"/>
                <a:gd name="TY87" fmla="*/ 3981 h 4005"/>
                <a:gd name="TX88" fmla="*/ 3690 w 7825"/>
                <a:gd name="TY88" fmla="*/ 4003 h 4005"/>
                <a:gd name="TX89" fmla="*/ 3913 w 7825"/>
                <a:gd name="TY89" fmla="*/ 4004 h 4005"/>
                <a:gd name="TX90" fmla="*/ 4135 w 7825"/>
                <a:gd name="TY90" fmla="*/ 4003 h 4005"/>
                <a:gd name="TX91" fmla="*/ 4562 w 7825"/>
                <a:gd name="TY91" fmla="*/ 3982 h 4005"/>
                <a:gd name="TX92" fmla="*/ 4963 w 7825"/>
                <a:gd name="TY92" fmla="*/ 3943 h 4005"/>
                <a:gd name="TX93" fmla="*/ 5341 w 7825"/>
                <a:gd name="TY93" fmla="*/ 3890 h 4005"/>
                <a:gd name="TX94" fmla="*/ 5694 w 7825"/>
                <a:gd name="TY94" fmla="*/ 3825 h 4005"/>
                <a:gd name="TX95" fmla="*/ 6021 w 7825"/>
                <a:gd name="TY95" fmla="*/ 3750 h 4005"/>
                <a:gd name="TX96" fmla="*/ 6322 w 7825"/>
                <a:gd name="TY96" fmla="*/ 3668 h 4005"/>
                <a:gd name="TX97" fmla="*/ 6595 w 7825"/>
                <a:gd name="TY97" fmla="*/ 3583 h 4005"/>
                <a:gd name="TX98" fmla="*/ 6842 w 7825"/>
                <a:gd name="TY98" fmla="*/ 3496 h 4005"/>
                <a:gd name="TX99" fmla="*/ 7059 w 7825"/>
                <a:gd name="TY99" fmla="*/ 3411 h 4005"/>
                <a:gd name="TX100" fmla="*/ 7336 w 7825"/>
                <a:gd name="TY100" fmla="*/ 3288 h 4005"/>
                <a:gd name="TX101" fmla="*/ 7690 w 7825"/>
                <a:gd name="TY101" fmla="*/ 3104 h 4005"/>
                <a:gd name="TX102" fmla="*/ 7735 w 7825"/>
                <a:gd name="TY102" fmla="*/ 3075 h 4005"/>
                <a:gd name="TX103" fmla="*/ 7751 w 7825"/>
                <a:gd name="TY103" fmla="*/ 2971 h 4005"/>
                <a:gd name="TX104" fmla="*/ 7781 w 7825"/>
                <a:gd name="TY104" fmla="*/ 2706 h 4005"/>
                <a:gd name="TX105" fmla="*/ 7814 w 7825"/>
                <a:gd name="TY105" fmla="*/ 2329 h 4005"/>
                <a:gd name="TX106" fmla="*/ 7820 w 7825"/>
                <a:gd name="TY106" fmla="*/ 2258 h 4005"/>
                <a:gd name="TX107" fmla="*/ 7824 w 7825"/>
                <a:gd name="TY107" fmla="*/ 2176 h 4005"/>
                <a:gd name="TX108" fmla="*/ 7824 w 7825"/>
                <a:gd name="TY108" fmla="*/ 1986 h 4005"/>
                <a:gd name="TX109" fmla="*/ 7808 w 7825"/>
                <a:gd name="TY109" fmla="*/ 1776 h 4005"/>
                <a:gd name="TX110" fmla="*/ 7779 w 7825"/>
                <a:gd name="TY110" fmla="*/ 1612 h 4005"/>
                <a:gd name="TX111" fmla="*/ 7752 w 7825"/>
                <a:gd name="TY111" fmla="*/ 1502 h 4005"/>
                <a:gd name="TX112" fmla="*/ 7715 w 7825"/>
                <a:gd name="TY112" fmla="*/ 1394 h 4005"/>
                <a:gd name="TX113" fmla="*/ 7670 w 7825"/>
                <a:gd name="TY113" fmla="*/ 1291 h 4005"/>
                <a:gd name="TX114" fmla="*/ 7614 w 7825"/>
                <a:gd name="TY114" fmla="*/ 1191 h 4005"/>
                <a:gd name="TX115" fmla="*/ 7546 w 7825"/>
                <a:gd name="TY115" fmla="*/ 1099 h 4005"/>
                <a:gd name="TX116" fmla="*/ 7467 w 7825"/>
                <a:gd name="TY116" fmla="*/ 1016 h 4005"/>
                <a:gd name="TX117" fmla="*/ 7375 w 7825"/>
                <a:gd name="TY117" fmla="*/ 942 h 4005"/>
                <a:gd name="TX118" fmla="*/ 7268 w 7825"/>
                <a:gd name="TY118" fmla="*/ 879 h 4005"/>
                <a:gd name="TX119" fmla="*/ 7147 w 7825"/>
                <a:gd name="TY119" fmla="*/ 830 h 4005"/>
                <a:gd name="TX120" fmla="*/ 7079 w 7825"/>
                <a:gd name="TY120" fmla="*/ 811 h 40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</a:cxnLst>
              <a:rect l="l" t="t" r="r" b="b"/>
              <a:pathLst>
                <a:path w="7825" h="4005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왼쪽 대괄호 11"/>
          <p:cNvSpPr>
            <a:spLocks/>
          </p:cNvSpPr>
          <p:nvPr/>
        </p:nvSpPr>
        <p:spPr>
          <a:xfrm>
            <a:off x="2718435" y="1106345"/>
            <a:ext cx="459740" cy="4762198"/>
          </a:xfrm>
          <a:prstGeom prst="leftBracket">
            <a:avLst>
              <a:gd name="adj" fmla="val 90271"/>
            </a:avLst>
          </a:prstGeom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왼쪽 대괄호 43"/>
          <p:cNvSpPr>
            <a:spLocks/>
          </p:cNvSpPr>
          <p:nvPr/>
        </p:nvSpPr>
        <p:spPr>
          <a:xfrm flipH="1">
            <a:off x="7275830" y="1106345"/>
            <a:ext cx="631190" cy="4762198"/>
          </a:xfrm>
          <a:prstGeom prst="leftBracket">
            <a:avLst>
              <a:gd name="adj" fmla="val 64564"/>
            </a:avLst>
          </a:prstGeom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Freeform 36"/>
          <p:cNvSpPr>
            <a:spLocks/>
          </p:cNvSpPr>
          <p:nvPr/>
        </p:nvSpPr>
        <p:spPr bwMode="auto">
          <a:xfrm>
            <a:off x="9061450" y="3793490"/>
            <a:ext cx="244475" cy="410845"/>
          </a:xfrm>
          <a:custGeom>
            <a:avLst/>
            <a:gdLst>
              <a:gd name="TX0" fmla="*/ 963 w 1927"/>
              <a:gd name="TY0" fmla="*/ 3636 h 4046"/>
              <a:gd name="TX1" fmla="*/ 937 w 1927"/>
              <a:gd name="TY1" fmla="*/ 3639 h 4046"/>
              <a:gd name="TX2" fmla="*/ 914 w 1927"/>
              <a:gd name="TY2" fmla="*/ 3649 h 4046"/>
              <a:gd name="TX3" fmla="*/ 893 w 1927"/>
              <a:gd name="TY3" fmla="*/ 3665 h 4046"/>
              <a:gd name="TX4" fmla="*/ 876 w 1927"/>
              <a:gd name="TY4" fmla="*/ 3686 h 4046"/>
              <a:gd name="TX5" fmla="*/ 863 w 1927"/>
              <a:gd name="TY5" fmla="*/ 3712 h 4046"/>
              <a:gd name="TX6" fmla="*/ 854 w 1927"/>
              <a:gd name="TY6" fmla="*/ 3741 h 4046"/>
              <a:gd name="TX7" fmla="*/ 851 w 1927"/>
              <a:gd name="TY7" fmla="*/ 3772 h 4046"/>
              <a:gd name="TX8" fmla="*/ 854 w 1927"/>
              <a:gd name="TY8" fmla="*/ 3804 h 4046"/>
              <a:gd name="TX9" fmla="*/ 863 w 1927"/>
              <a:gd name="TY9" fmla="*/ 3832 h 4046"/>
              <a:gd name="TX10" fmla="*/ 876 w 1927"/>
              <a:gd name="TY10" fmla="*/ 3857 h 4046"/>
              <a:gd name="TX11" fmla="*/ 893 w 1927"/>
              <a:gd name="TY11" fmla="*/ 3878 h 4046"/>
              <a:gd name="TX12" fmla="*/ 914 w 1927"/>
              <a:gd name="TY12" fmla="*/ 3894 h 4046"/>
              <a:gd name="TX13" fmla="*/ 937 w 1927"/>
              <a:gd name="TY13" fmla="*/ 3905 h 4046"/>
              <a:gd name="TX14" fmla="*/ 963 w 1927"/>
              <a:gd name="TY14" fmla="*/ 3909 h 4046"/>
              <a:gd name="TX15" fmla="*/ 988 w 1927"/>
              <a:gd name="TY15" fmla="*/ 3905 h 4046"/>
              <a:gd name="TX16" fmla="*/ 1013 w 1927"/>
              <a:gd name="TY16" fmla="*/ 3894 h 4046"/>
              <a:gd name="TX17" fmla="*/ 1033 w 1927"/>
              <a:gd name="TY17" fmla="*/ 3878 h 4046"/>
              <a:gd name="TX18" fmla="*/ 1051 w 1927"/>
              <a:gd name="TY18" fmla="*/ 3857 h 4046"/>
              <a:gd name="TX19" fmla="*/ 1064 w 1927"/>
              <a:gd name="TY19" fmla="*/ 3832 h 4046"/>
              <a:gd name="TX20" fmla="*/ 1072 w 1927"/>
              <a:gd name="TY20" fmla="*/ 3804 h 4046"/>
              <a:gd name="TX21" fmla="*/ 1075 w 1927"/>
              <a:gd name="TY21" fmla="*/ 3772 h 4046"/>
              <a:gd name="TX22" fmla="*/ 1072 w 1927"/>
              <a:gd name="TY22" fmla="*/ 3741 h 4046"/>
              <a:gd name="TX23" fmla="*/ 1064 w 1927"/>
              <a:gd name="TY23" fmla="*/ 3712 h 4046"/>
              <a:gd name="TX24" fmla="*/ 1051 w 1927"/>
              <a:gd name="TY24" fmla="*/ 3686 h 4046"/>
              <a:gd name="TX25" fmla="*/ 1033 w 1927"/>
              <a:gd name="TY25" fmla="*/ 3665 h 4046"/>
              <a:gd name="TX26" fmla="*/ 1013 w 1927"/>
              <a:gd name="TY26" fmla="*/ 3649 h 4046"/>
              <a:gd name="TX27" fmla="*/ 988 w 1927"/>
              <a:gd name="TY27" fmla="*/ 3639 h 4046"/>
              <a:gd name="TX28" fmla="*/ 963 w 1927"/>
              <a:gd name="TY28" fmla="*/ 3636 h 4046"/>
              <a:gd name="TX30" fmla="*/ 156 w 1927"/>
              <a:gd name="TY30" fmla="*/ 434 h 4046"/>
              <a:gd name="TX31" fmla="*/ 156 w 1927"/>
              <a:gd name="TY31" fmla="*/ 3540 h 4046"/>
              <a:gd name="TX32" fmla="*/ 1770 w 1927"/>
              <a:gd name="TY32" fmla="*/ 3540 h 4046"/>
              <a:gd name="TX33" fmla="*/ 1770 w 1927"/>
              <a:gd name="TY33" fmla="*/ 434 h 4046"/>
              <a:gd name="TX34" fmla="*/ 156 w 1927"/>
              <a:gd name="TY34" fmla="*/ 434 h 4046"/>
              <a:gd name="TX36" fmla="*/ 727 w 1927"/>
              <a:gd name="TY36" fmla="*/ 197 h 4046"/>
              <a:gd name="TX37" fmla="*/ 716 w 1927"/>
              <a:gd name="TY37" fmla="*/ 200 h 4046"/>
              <a:gd name="TX38" fmla="*/ 707 w 1927"/>
              <a:gd name="TY38" fmla="*/ 207 h 4046"/>
              <a:gd name="TX39" fmla="*/ 701 w 1927"/>
              <a:gd name="TY39" fmla="*/ 217 h 4046"/>
              <a:gd name="TX40" fmla="*/ 699 w 1927"/>
              <a:gd name="TY40" fmla="*/ 230 h 4046"/>
              <a:gd name="TX41" fmla="*/ 701 w 1927"/>
              <a:gd name="TY41" fmla="*/ 243 h 4046"/>
              <a:gd name="TX42" fmla="*/ 707 w 1927"/>
              <a:gd name="TY42" fmla="*/ 254 h 4046"/>
              <a:gd name="TX43" fmla="*/ 716 w 1927"/>
              <a:gd name="TY43" fmla="*/ 260 h 4046"/>
              <a:gd name="TX44" fmla="*/ 727 w 1927"/>
              <a:gd name="TY44" fmla="*/ 262 h 4046"/>
              <a:gd name="TX45" fmla="*/ 1199 w 1927"/>
              <a:gd name="TY45" fmla="*/ 262 h 4046"/>
              <a:gd name="TX46" fmla="*/ 1210 w 1927"/>
              <a:gd name="TY46" fmla="*/ 260 h 4046"/>
              <a:gd name="TX47" fmla="*/ 1218 w 1927"/>
              <a:gd name="TY47" fmla="*/ 254 h 4046"/>
              <a:gd name="TX48" fmla="*/ 1224 w 1927"/>
              <a:gd name="TY48" fmla="*/ 243 h 4046"/>
              <a:gd name="TX49" fmla="*/ 1226 w 1927"/>
              <a:gd name="TY49" fmla="*/ 230 h 4046"/>
              <a:gd name="TX50" fmla="*/ 1224 w 1927"/>
              <a:gd name="TY50" fmla="*/ 217 h 4046"/>
              <a:gd name="TX51" fmla="*/ 1218 w 1927"/>
              <a:gd name="TY51" fmla="*/ 207 h 4046"/>
              <a:gd name="TX52" fmla="*/ 1210 w 1927"/>
              <a:gd name="TY52" fmla="*/ 200 h 4046"/>
              <a:gd name="TX53" fmla="*/ 1199 w 1927"/>
              <a:gd name="TY53" fmla="*/ 197 h 4046"/>
              <a:gd name="TX54" fmla="*/ 727 w 1927"/>
              <a:gd name="TY54" fmla="*/ 197 h 4046"/>
              <a:gd name="TX56" fmla="*/ 224 w 1927"/>
              <a:gd name="TY56" fmla="*/ 0 h 4046"/>
              <a:gd name="TX57" fmla="*/ 1702 w 1927"/>
              <a:gd name="TY57" fmla="*/ 0 h 4046"/>
              <a:gd name="TX58" fmla="*/ 1738 w 1927"/>
              <a:gd name="TY58" fmla="*/ 4 h 4046"/>
              <a:gd name="TX59" fmla="*/ 1773 w 1927"/>
              <a:gd name="TY59" fmla="*/ 13 h 4046"/>
              <a:gd name="TX60" fmla="*/ 1805 w 1927"/>
              <a:gd name="TY60" fmla="*/ 31 h 4046"/>
              <a:gd name="TX61" fmla="*/ 1834 w 1927"/>
              <a:gd name="TY61" fmla="*/ 53 h 4046"/>
              <a:gd name="TX62" fmla="*/ 1860 w 1927"/>
              <a:gd name="TY62" fmla="*/ 81 h 4046"/>
              <a:gd name="TX63" fmla="*/ 1882 w 1927"/>
              <a:gd name="TY63" fmla="*/ 113 h 4046"/>
              <a:gd name="TX64" fmla="*/ 1900 w 1927"/>
              <a:gd name="TY64" fmla="*/ 148 h 4046"/>
              <a:gd name="TX65" fmla="*/ 1915 w 1927"/>
              <a:gd name="TY65" fmla="*/ 188 h 4046"/>
              <a:gd name="TX66" fmla="*/ 1923 w 1927"/>
              <a:gd name="TY66" fmla="*/ 229 h 4046"/>
              <a:gd name="TX67" fmla="*/ 1926 w 1927"/>
              <a:gd name="TY67" fmla="*/ 273 h 4046"/>
              <a:gd name="TX68" fmla="*/ 1926 w 1927"/>
              <a:gd name="TY68" fmla="*/ 3772 h 4046"/>
              <a:gd name="TX69" fmla="*/ 1923 w 1927"/>
              <a:gd name="TY69" fmla="*/ 3816 h 4046"/>
              <a:gd name="TX70" fmla="*/ 1915 w 1927"/>
              <a:gd name="TY70" fmla="*/ 3857 h 4046"/>
              <a:gd name="TX71" fmla="*/ 1900 w 1927"/>
              <a:gd name="TY71" fmla="*/ 3897 h 4046"/>
              <a:gd name="TX72" fmla="*/ 1882 w 1927"/>
              <a:gd name="TY72" fmla="*/ 3932 h 4046"/>
              <a:gd name="TX73" fmla="*/ 1860 w 1927"/>
              <a:gd name="TY73" fmla="*/ 3964 h 4046"/>
              <a:gd name="TX74" fmla="*/ 1834 w 1927"/>
              <a:gd name="TY74" fmla="*/ 3992 h 4046"/>
              <a:gd name="TX75" fmla="*/ 1805 w 1927"/>
              <a:gd name="TY75" fmla="*/ 4014 h 4046"/>
              <a:gd name="TX76" fmla="*/ 1773 w 1927"/>
              <a:gd name="TY76" fmla="*/ 4032 h 4046"/>
              <a:gd name="TX77" fmla="*/ 1738 w 1927"/>
              <a:gd name="TY77" fmla="*/ 4041 h 4046"/>
              <a:gd name="TX78" fmla="*/ 1702 w 1927"/>
              <a:gd name="TY78" fmla="*/ 4045 h 4046"/>
              <a:gd name="TX79" fmla="*/ 224 w 1927"/>
              <a:gd name="TY79" fmla="*/ 4045 h 4046"/>
              <a:gd name="TX80" fmla="*/ 188 w 1927"/>
              <a:gd name="TY80" fmla="*/ 4041 h 4046"/>
              <a:gd name="TX81" fmla="*/ 154 w 1927"/>
              <a:gd name="TY81" fmla="*/ 4032 h 4046"/>
              <a:gd name="TX82" fmla="*/ 122 w 1927"/>
              <a:gd name="TY82" fmla="*/ 4014 h 4046"/>
              <a:gd name="TX83" fmla="*/ 92 w 1927"/>
              <a:gd name="TY83" fmla="*/ 3992 h 4046"/>
              <a:gd name="TX84" fmla="*/ 66 w 1927"/>
              <a:gd name="TY84" fmla="*/ 3964 h 4046"/>
              <a:gd name="TX85" fmla="*/ 43 w 1927"/>
              <a:gd name="TY85" fmla="*/ 3932 h 4046"/>
              <a:gd name="TX86" fmla="*/ 25 w 1927"/>
              <a:gd name="TY86" fmla="*/ 3897 h 4046"/>
              <a:gd name="TX87" fmla="*/ 12 w 1927"/>
              <a:gd name="TY87" fmla="*/ 3857 h 4046"/>
              <a:gd name="TX88" fmla="*/ 3 w 1927"/>
              <a:gd name="TY88" fmla="*/ 3816 h 4046"/>
              <a:gd name="TX89" fmla="*/ 0 w 1927"/>
              <a:gd name="TY89" fmla="*/ 3772 h 4046"/>
              <a:gd name="TX90" fmla="*/ 0 w 1927"/>
              <a:gd name="TY90" fmla="*/ 273 h 4046"/>
              <a:gd name="TX91" fmla="*/ 3 w 1927"/>
              <a:gd name="TY91" fmla="*/ 229 h 4046"/>
              <a:gd name="TX92" fmla="*/ 12 w 1927"/>
              <a:gd name="TY92" fmla="*/ 188 h 4046"/>
              <a:gd name="TX93" fmla="*/ 25 w 1927"/>
              <a:gd name="TY93" fmla="*/ 148 h 4046"/>
              <a:gd name="TX94" fmla="*/ 43 w 1927"/>
              <a:gd name="TY94" fmla="*/ 113 h 4046"/>
              <a:gd name="TX95" fmla="*/ 66 w 1927"/>
              <a:gd name="TY95" fmla="*/ 81 h 4046"/>
              <a:gd name="TX96" fmla="*/ 92 w 1927"/>
              <a:gd name="TY96" fmla="*/ 53 h 4046"/>
              <a:gd name="TX97" fmla="*/ 122 w 1927"/>
              <a:gd name="TY97" fmla="*/ 31 h 4046"/>
              <a:gd name="TX98" fmla="*/ 154 w 1927"/>
              <a:gd name="TY98" fmla="*/ 13 h 4046"/>
              <a:gd name="TX99" fmla="*/ 188 w 1927"/>
              <a:gd name="TY99" fmla="*/ 4 h 4046"/>
              <a:gd name="TX100" fmla="*/ 224 w 1927"/>
              <a:gd name="TY100" fmla="*/ 0 h 40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</a:cxnLst>
            <a:rect l="l" t="t" r="r" b="b"/>
            <a:pathLst>
              <a:path w="1927" h="404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Freeform 36"/>
          <p:cNvSpPr>
            <a:spLocks/>
          </p:cNvSpPr>
          <p:nvPr/>
        </p:nvSpPr>
        <p:spPr bwMode="auto">
          <a:xfrm>
            <a:off x="9104630" y="4687570"/>
            <a:ext cx="174625" cy="292735"/>
          </a:xfrm>
          <a:custGeom>
            <a:avLst/>
            <a:gdLst>
              <a:gd name="TX0" fmla="*/ 963 w 1927"/>
              <a:gd name="TY0" fmla="*/ 3636 h 4046"/>
              <a:gd name="TX1" fmla="*/ 937 w 1927"/>
              <a:gd name="TY1" fmla="*/ 3639 h 4046"/>
              <a:gd name="TX2" fmla="*/ 914 w 1927"/>
              <a:gd name="TY2" fmla="*/ 3649 h 4046"/>
              <a:gd name="TX3" fmla="*/ 893 w 1927"/>
              <a:gd name="TY3" fmla="*/ 3665 h 4046"/>
              <a:gd name="TX4" fmla="*/ 876 w 1927"/>
              <a:gd name="TY4" fmla="*/ 3686 h 4046"/>
              <a:gd name="TX5" fmla="*/ 863 w 1927"/>
              <a:gd name="TY5" fmla="*/ 3712 h 4046"/>
              <a:gd name="TX6" fmla="*/ 854 w 1927"/>
              <a:gd name="TY6" fmla="*/ 3741 h 4046"/>
              <a:gd name="TX7" fmla="*/ 851 w 1927"/>
              <a:gd name="TY7" fmla="*/ 3772 h 4046"/>
              <a:gd name="TX8" fmla="*/ 854 w 1927"/>
              <a:gd name="TY8" fmla="*/ 3804 h 4046"/>
              <a:gd name="TX9" fmla="*/ 863 w 1927"/>
              <a:gd name="TY9" fmla="*/ 3832 h 4046"/>
              <a:gd name="TX10" fmla="*/ 876 w 1927"/>
              <a:gd name="TY10" fmla="*/ 3857 h 4046"/>
              <a:gd name="TX11" fmla="*/ 893 w 1927"/>
              <a:gd name="TY11" fmla="*/ 3878 h 4046"/>
              <a:gd name="TX12" fmla="*/ 914 w 1927"/>
              <a:gd name="TY12" fmla="*/ 3894 h 4046"/>
              <a:gd name="TX13" fmla="*/ 937 w 1927"/>
              <a:gd name="TY13" fmla="*/ 3905 h 4046"/>
              <a:gd name="TX14" fmla="*/ 963 w 1927"/>
              <a:gd name="TY14" fmla="*/ 3909 h 4046"/>
              <a:gd name="TX15" fmla="*/ 988 w 1927"/>
              <a:gd name="TY15" fmla="*/ 3905 h 4046"/>
              <a:gd name="TX16" fmla="*/ 1013 w 1927"/>
              <a:gd name="TY16" fmla="*/ 3894 h 4046"/>
              <a:gd name="TX17" fmla="*/ 1033 w 1927"/>
              <a:gd name="TY17" fmla="*/ 3878 h 4046"/>
              <a:gd name="TX18" fmla="*/ 1051 w 1927"/>
              <a:gd name="TY18" fmla="*/ 3857 h 4046"/>
              <a:gd name="TX19" fmla="*/ 1064 w 1927"/>
              <a:gd name="TY19" fmla="*/ 3832 h 4046"/>
              <a:gd name="TX20" fmla="*/ 1072 w 1927"/>
              <a:gd name="TY20" fmla="*/ 3804 h 4046"/>
              <a:gd name="TX21" fmla="*/ 1075 w 1927"/>
              <a:gd name="TY21" fmla="*/ 3772 h 4046"/>
              <a:gd name="TX22" fmla="*/ 1072 w 1927"/>
              <a:gd name="TY22" fmla="*/ 3741 h 4046"/>
              <a:gd name="TX23" fmla="*/ 1064 w 1927"/>
              <a:gd name="TY23" fmla="*/ 3712 h 4046"/>
              <a:gd name="TX24" fmla="*/ 1051 w 1927"/>
              <a:gd name="TY24" fmla="*/ 3686 h 4046"/>
              <a:gd name="TX25" fmla="*/ 1033 w 1927"/>
              <a:gd name="TY25" fmla="*/ 3665 h 4046"/>
              <a:gd name="TX26" fmla="*/ 1013 w 1927"/>
              <a:gd name="TY26" fmla="*/ 3649 h 4046"/>
              <a:gd name="TX27" fmla="*/ 988 w 1927"/>
              <a:gd name="TY27" fmla="*/ 3639 h 4046"/>
              <a:gd name="TX28" fmla="*/ 963 w 1927"/>
              <a:gd name="TY28" fmla="*/ 3636 h 4046"/>
              <a:gd name="TX30" fmla="*/ 156 w 1927"/>
              <a:gd name="TY30" fmla="*/ 434 h 4046"/>
              <a:gd name="TX31" fmla="*/ 156 w 1927"/>
              <a:gd name="TY31" fmla="*/ 3540 h 4046"/>
              <a:gd name="TX32" fmla="*/ 1770 w 1927"/>
              <a:gd name="TY32" fmla="*/ 3540 h 4046"/>
              <a:gd name="TX33" fmla="*/ 1770 w 1927"/>
              <a:gd name="TY33" fmla="*/ 434 h 4046"/>
              <a:gd name="TX34" fmla="*/ 156 w 1927"/>
              <a:gd name="TY34" fmla="*/ 434 h 4046"/>
              <a:gd name="TX36" fmla="*/ 727 w 1927"/>
              <a:gd name="TY36" fmla="*/ 197 h 4046"/>
              <a:gd name="TX37" fmla="*/ 716 w 1927"/>
              <a:gd name="TY37" fmla="*/ 200 h 4046"/>
              <a:gd name="TX38" fmla="*/ 707 w 1927"/>
              <a:gd name="TY38" fmla="*/ 207 h 4046"/>
              <a:gd name="TX39" fmla="*/ 701 w 1927"/>
              <a:gd name="TY39" fmla="*/ 217 h 4046"/>
              <a:gd name="TX40" fmla="*/ 699 w 1927"/>
              <a:gd name="TY40" fmla="*/ 230 h 4046"/>
              <a:gd name="TX41" fmla="*/ 701 w 1927"/>
              <a:gd name="TY41" fmla="*/ 243 h 4046"/>
              <a:gd name="TX42" fmla="*/ 707 w 1927"/>
              <a:gd name="TY42" fmla="*/ 254 h 4046"/>
              <a:gd name="TX43" fmla="*/ 716 w 1927"/>
              <a:gd name="TY43" fmla="*/ 260 h 4046"/>
              <a:gd name="TX44" fmla="*/ 727 w 1927"/>
              <a:gd name="TY44" fmla="*/ 262 h 4046"/>
              <a:gd name="TX45" fmla="*/ 1199 w 1927"/>
              <a:gd name="TY45" fmla="*/ 262 h 4046"/>
              <a:gd name="TX46" fmla="*/ 1210 w 1927"/>
              <a:gd name="TY46" fmla="*/ 260 h 4046"/>
              <a:gd name="TX47" fmla="*/ 1218 w 1927"/>
              <a:gd name="TY47" fmla="*/ 254 h 4046"/>
              <a:gd name="TX48" fmla="*/ 1224 w 1927"/>
              <a:gd name="TY48" fmla="*/ 243 h 4046"/>
              <a:gd name="TX49" fmla="*/ 1226 w 1927"/>
              <a:gd name="TY49" fmla="*/ 230 h 4046"/>
              <a:gd name="TX50" fmla="*/ 1224 w 1927"/>
              <a:gd name="TY50" fmla="*/ 217 h 4046"/>
              <a:gd name="TX51" fmla="*/ 1218 w 1927"/>
              <a:gd name="TY51" fmla="*/ 207 h 4046"/>
              <a:gd name="TX52" fmla="*/ 1210 w 1927"/>
              <a:gd name="TY52" fmla="*/ 200 h 4046"/>
              <a:gd name="TX53" fmla="*/ 1199 w 1927"/>
              <a:gd name="TY53" fmla="*/ 197 h 4046"/>
              <a:gd name="TX54" fmla="*/ 727 w 1927"/>
              <a:gd name="TY54" fmla="*/ 197 h 4046"/>
              <a:gd name="TX56" fmla="*/ 224 w 1927"/>
              <a:gd name="TY56" fmla="*/ 0 h 4046"/>
              <a:gd name="TX57" fmla="*/ 1702 w 1927"/>
              <a:gd name="TY57" fmla="*/ 0 h 4046"/>
              <a:gd name="TX58" fmla="*/ 1738 w 1927"/>
              <a:gd name="TY58" fmla="*/ 4 h 4046"/>
              <a:gd name="TX59" fmla="*/ 1773 w 1927"/>
              <a:gd name="TY59" fmla="*/ 13 h 4046"/>
              <a:gd name="TX60" fmla="*/ 1805 w 1927"/>
              <a:gd name="TY60" fmla="*/ 31 h 4046"/>
              <a:gd name="TX61" fmla="*/ 1834 w 1927"/>
              <a:gd name="TY61" fmla="*/ 53 h 4046"/>
              <a:gd name="TX62" fmla="*/ 1860 w 1927"/>
              <a:gd name="TY62" fmla="*/ 81 h 4046"/>
              <a:gd name="TX63" fmla="*/ 1882 w 1927"/>
              <a:gd name="TY63" fmla="*/ 113 h 4046"/>
              <a:gd name="TX64" fmla="*/ 1900 w 1927"/>
              <a:gd name="TY64" fmla="*/ 148 h 4046"/>
              <a:gd name="TX65" fmla="*/ 1915 w 1927"/>
              <a:gd name="TY65" fmla="*/ 188 h 4046"/>
              <a:gd name="TX66" fmla="*/ 1923 w 1927"/>
              <a:gd name="TY66" fmla="*/ 229 h 4046"/>
              <a:gd name="TX67" fmla="*/ 1926 w 1927"/>
              <a:gd name="TY67" fmla="*/ 273 h 4046"/>
              <a:gd name="TX68" fmla="*/ 1926 w 1927"/>
              <a:gd name="TY68" fmla="*/ 3772 h 4046"/>
              <a:gd name="TX69" fmla="*/ 1923 w 1927"/>
              <a:gd name="TY69" fmla="*/ 3816 h 4046"/>
              <a:gd name="TX70" fmla="*/ 1915 w 1927"/>
              <a:gd name="TY70" fmla="*/ 3857 h 4046"/>
              <a:gd name="TX71" fmla="*/ 1900 w 1927"/>
              <a:gd name="TY71" fmla="*/ 3897 h 4046"/>
              <a:gd name="TX72" fmla="*/ 1882 w 1927"/>
              <a:gd name="TY72" fmla="*/ 3932 h 4046"/>
              <a:gd name="TX73" fmla="*/ 1860 w 1927"/>
              <a:gd name="TY73" fmla="*/ 3964 h 4046"/>
              <a:gd name="TX74" fmla="*/ 1834 w 1927"/>
              <a:gd name="TY74" fmla="*/ 3992 h 4046"/>
              <a:gd name="TX75" fmla="*/ 1805 w 1927"/>
              <a:gd name="TY75" fmla="*/ 4014 h 4046"/>
              <a:gd name="TX76" fmla="*/ 1773 w 1927"/>
              <a:gd name="TY76" fmla="*/ 4032 h 4046"/>
              <a:gd name="TX77" fmla="*/ 1738 w 1927"/>
              <a:gd name="TY77" fmla="*/ 4041 h 4046"/>
              <a:gd name="TX78" fmla="*/ 1702 w 1927"/>
              <a:gd name="TY78" fmla="*/ 4045 h 4046"/>
              <a:gd name="TX79" fmla="*/ 224 w 1927"/>
              <a:gd name="TY79" fmla="*/ 4045 h 4046"/>
              <a:gd name="TX80" fmla="*/ 188 w 1927"/>
              <a:gd name="TY80" fmla="*/ 4041 h 4046"/>
              <a:gd name="TX81" fmla="*/ 154 w 1927"/>
              <a:gd name="TY81" fmla="*/ 4032 h 4046"/>
              <a:gd name="TX82" fmla="*/ 122 w 1927"/>
              <a:gd name="TY82" fmla="*/ 4014 h 4046"/>
              <a:gd name="TX83" fmla="*/ 92 w 1927"/>
              <a:gd name="TY83" fmla="*/ 3992 h 4046"/>
              <a:gd name="TX84" fmla="*/ 66 w 1927"/>
              <a:gd name="TY84" fmla="*/ 3964 h 4046"/>
              <a:gd name="TX85" fmla="*/ 43 w 1927"/>
              <a:gd name="TY85" fmla="*/ 3932 h 4046"/>
              <a:gd name="TX86" fmla="*/ 25 w 1927"/>
              <a:gd name="TY86" fmla="*/ 3897 h 4046"/>
              <a:gd name="TX87" fmla="*/ 12 w 1927"/>
              <a:gd name="TY87" fmla="*/ 3857 h 4046"/>
              <a:gd name="TX88" fmla="*/ 3 w 1927"/>
              <a:gd name="TY88" fmla="*/ 3816 h 4046"/>
              <a:gd name="TX89" fmla="*/ 0 w 1927"/>
              <a:gd name="TY89" fmla="*/ 3772 h 4046"/>
              <a:gd name="TX90" fmla="*/ 0 w 1927"/>
              <a:gd name="TY90" fmla="*/ 273 h 4046"/>
              <a:gd name="TX91" fmla="*/ 3 w 1927"/>
              <a:gd name="TY91" fmla="*/ 229 h 4046"/>
              <a:gd name="TX92" fmla="*/ 12 w 1927"/>
              <a:gd name="TY92" fmla="*/ 188 h 4046"/>
              <a:gd name="TX93" fmla="*/ 25 w 1927"/>
              <a:gd name="TY93" fmla="*/ 148 h 4046"/>
              <a:gd name="TX94" fmla="*/ 43 w 1927"/>
              <a:gd name="TY94" fmla="*/ 113 h 4046"/>
              <a:gd name="TX95" fmla="*/ 66 w 1927"/>
              <a:gd name="TY95" fmla="*/ 81 h 4046"/>
              <a:gd name="TX96" fmla="*/ 92 w 1927"/>
              <a:gd name="TY96" fmla="*/ 53 h 4046"/>
              <a:gd name="TX97" fmla="*/ 122 w 1927"/>
              <a:gd name="TY97" fmla="*/ 31 h 4046"/>
              <a:gd name="TX98" fmla="*/ 154 w 1927"/>
              <a:gd name="TY98" fmla="*/ 13 h 4046"/>
              <a:gd name="TX99" fmla="*/ 188 w 1927"/>
              <a:gd name="TY99" fmla="*/ 4 h 4046"/>
              <a:gd name="TX100" fmla="*/ 224 w 1927"/>
              <a:gd name="TY100" fmla="*/ 0 h 40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</a:cxnLst>
            <a:rect l="l" t="t" r="r" b="b"/>
            <a:pathLst>
              <a:path w="1927" h="404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Freeform 36"/>
          <p:cNvSpPr>
            <a:spLocks/>
          </p:cNvSpPr>
          <p:nvPr/>
        </p:nvSpPr>
        <p:spPr bwMode="auto">
          <a:xfrm>
            <a:off x="9097010" y="2973705"/>
            <a:ext cx="174625" cy="292735"/>
          </a:xfrm>
          <a:custGeom>
            <a:avLst/>
            <a:gdLst>
              <a:gd name="TX0" fmla="*/ 963 w 1927"/>
              <a:gd name="TY0" fmla="*/ 3636 h 4046"/>
              <a:gd name="TX1" fmla="*/ 937 w 1927"/>
              <a:gd name="TY1" fmla="*/ 3639 h 4046"/>
              <a:gd name="TX2" fmla="*/ 914 w 1927"/>
              <a:gd name="TY2" fmla="*/ 3649 h 4046"/>
              <a:gd name="TX3" fmla="*/ 893 w 1927"/>
              <a:gd name="TY3" fmla="*/ 3665 h 4046"/>
              <a:gd name="TX4" fmla="*/ 876 w 1927"/>
              <a:gd name="TY4" fmla="*/ 3686 h 4046"/>
              <a:gd name="TX5" fmla="*/ 863 w 1927"/>
              <a:gd name="TY5" fmla="*/ 3712 h 4046"/>
              <a:gd name="TX6" fmla="*/ 854 w 1927"/>
              <a:gd name="TY6" fmla="*/ 3741 h 4046"/>
              <a:gd name="TX7" fmla="*/ 851 w 1927"/>
              <a:gd name="TY7" fmla="*/ 3772 h 4046"/>
              <a:gd name="TX8" fmla="*/ 854 w 1927"/>
              <a:gd name="TY8" fmla="*/ 3804 h 4046"/>
              <a:gd name="TX9" fmla="*/ 863 w 1927"/>
              <a:gd name="TY9" fmla="*/ 3832 h 4046"/>
              <a:gd name="TX10" fmla="*/ 876 w 1927"/>
              <a:gd name="TY10" fmla="*/ 3857 h 4046"/>
              <a:gd name="TX11" fmla="*/ 893 w 1927"/>
              <a:gd name="TY11" fmla="*/ 3878 h 4046"/>
              <a:gd name="TX12" fmla="*/ 914 w 1927"/>
              <a:gd name="TY12" fmla="*/ 3894 h 4046"/>
              <a:gd name="TX13" fmla="*/ 937 w 1927"/>
              <a:gd name="TY13" fmla="*/ 3905 h 4046"/>
              <a:gd name="TX14" fmla="*/ 963 w 1927"/>
              <a:gd name="TY14" fmla="*/ 3909 h 4046"/>
              <a:gd name="TX15" fmla="*/ 988 w 1927"/>
              <a:gd name="TY15" fmla="*/ 3905 h 4046"/>
              <a:gd name="TX16" fmla="*/ 1013 w 1927"/>
              <a:gd name="TY16" fmla="*/ 3894 h 4046"/>
              <a:gd name="TX17" fmla="*/ 1033 w 1927"/>
              <a:gd name="TY17" fmla="*/ 3878 h 4046"/>
              <a:gd name="TX18" fmla="*/ 1051 w 1927"/>
              <a:gd name="TY18" fmla="*/ 3857 h 4046"/>
              <a:gd name="TX19" fmla="*/ 1064 w 1927"/>
              <a:gd name="TY19" fmla="*/ 3832 h 4046"/>
              <a:gd name="TX20" fmla="*/ 1072 w 1927"/>
              <a:gd name="TY20" fmla="*/ 3804 h 4046"/>
              <a:gd name="TX21" fmla="*/ 1075 w 1927"/>
              <a:gd name="TY21" fmla="*/ 3772 h 4046"/>
              <a:gd name="TX22" fmla="*/ 1072 w 1927"/>
              <a:gd name="TY22" fmla="*/ 3741 h 4046"/>
              <a:gd name="TX23" fmla="*/ 1064 w 1927"/>
              <a:gd name="TY23" fmla="*/ 3712 h 4046"/>
              <a:gd name="TX24" fmla="*/ 1051 w 1927"/>
              <a:gd name="TY24" fmla="*/ 3686 h 4046"/>
              <a:gd name="TX25" fmla="*/ 1033 w 1927"/>
              <a:gd name="TY25" fmla="*/ 3665 h 4046"/>
              <a:gd name="TX26" fmla="*/ 1013 w 1927"/>
              <a:gd name="TY26" fmla="*/ 3649 h 4046"/>
              <a:gd name="TX27" fmla="*/ 988 w 1927"/>
              <a:gd name="TY27" fmla="*/ 3639 h 4046"/>
              <a:gd name="TX28" fmla="*/ 963 w 1927"/>
              <a:gd name="TY28" fmla="*/ 3636 h 4046"/>
              <a:gd name="TX30" fmla="*/ 156 w 1927"/>
              <a:gd name="TY30" fmla="*/ 434 h 4046"/>
              <a:gd name="TX31" fmla="*/ 156 w 1927"/>
              <a:gd name="TY31" fmla="*/ 3540 h 4046"/>
              <a:gd name="TX32" fmla="*/ 1770 w 1927"/>
              <a:gd name="TY32" fmla="*/ 3540 h 4046"/>
              <a:gd name="TX33" fmla="*/ 1770 w 1927"/>
              <a:gd name="TY33" fmla="*/ 434 h 4046"/>
              <a:gd name="TX34" fmla="*/ 156 w 1927"/>
              <a:gd name="TY34" fmla="*/ 434 h 4046"/>
              <a:gd name="TX36" fmla="*/ 727 w 1927"/>
              <a:gd name="TY36" fmla="*/ 197 h 4046"/>
              <a:gd name="TX37" fmla="*/ 716 w 1927"/>
              <a:gd name="TY37" fmla="*/ 200 h 4046"/>
              <a:gd name="TX38" fmla="*/ 707 w 1927"/>
              <a:gd name="TY38" fmla="*/ 207 h 4046"/>
              <a:gd name="TX39" fmla="*/ 701 w 1927"/>
              <a:gd name="TY39" fmla="*/ 217 h 4046"/>
              <a:gd name="TX40" fmla="*/ 699 w 1927"/>
              <a:gd name="TY40" fmla="*/ 230 h 4046"/>
              <a:gd name="TX41" fmla="*/ 701 w 1927"/>
              <a:gd name="TY41" fmla="*/ 243 h 4046"/>
              <a:gd name="TX42" fmla="*/ 707 w 1927"/>
              <a:gd name="TY42" fmla="*/ 254 h 4046"/>
              <a:gd name="TX43" fmla="*/ 716 w 1927"/>
              <a:gd name="TY43" fmla="*/ 260 h 4046"/>
              <a:gd name="TX44" fmla="*/ 727 w 1927"/>
              <a:gd name="TY44" fmla="*/ 262 h 4046"/>
              <a:gd name="TX45" fmla="*/ 1199 w 1927"/>
              <a:gd name="TY45" fmla="*/ 262 h 4046"/>
              <a:gd name="TX46" fmla="*/ 1210 w 1927"/>
              <a:gd name="TY46" fmla="*/ 260 h 4046"/>
              <a:gd name="TX47" fmla="*/ 1218 w 1927"/>
              <a:gd name="TY47" fmla="*/ 254 h 4046"/>
              <a:gd name="TX48" fmla="*/ 1224 w 1927"/>
              <a:gd name="TY48" fmla="*/ 243 h 4046"/>
              <a:gd name="TX49" fmla="*/ 1226 w 1927"/>
              <a:gd name="TY49" fmla="*/ 230 h 4046"/>
              <a:gd name="TX50" fmla="*/ 1224 w 1927"/>
              <a:gd name="TY50" fmla="*/ 217 h 4046"/>
              <a:gd name="TX51" fmla="*/ 1218 w 1927"/>
              <a:gd name="TY51" fmla="*/ 207 h 4046"/>
              <a:gd name="TX52" fmla="*/ 1210 w 1927"/>
              <a:gd name="TY52" fmla="*/ 200 h 4046"/>
              <a:gd name="TX53" fmla="*/ 1199 w 1927"/>
              <a:gd name="TY53" fmla="*/ 197 h 4046"/>
              <a:gd name="TX54" fmla="*/ 727 w 1927"/>
              <a:gd name="TY54" fmla="*/ 197 h 4046"/>
              <a:gd name="TX56" fmla="*/ 224 w 1927"/>
              <a:gd name="TY56" fmla="*/ 0 h 4046"/>
              <a:gd name="TX57" fmla="*/ 1702 w 1927"/>
              <a:gd name="TY57" fmla="*/ 0 h 4046"/>
              <a:gd name="TX58" fmla="*/ 1738 w 1927"/>
              <a:gd name="TY58" fmla="*/ 4 h 4046"/>
              <a:gd name="TX59" fmla="*/ 1773 w 1927"/>
              <a:gd name="TY59" fmla="*/ 13 h 4046"/>
              <a:gd name="TX60" fmla="*/ 1805 w 1927"/>
              <a:gd name="TY60" fmla="*/ 31 h 4046"/>
              <a:gd name="TX61" fmla="*/ 1834 w 1927"/>
              <a:gd name="TY61" fmla="*/ 53 h 4046"/>
              <a:gd name="TX62" fmla="*/ 1860 w 1927"/>
              <a:gd name="TY62" fmla="*/ 81 h 4046"/>
              <a:gd name="TX63" fmla="*/ 1882 w 1927"/>
              <a:gd name="TY63" fmla="*/ 113 h 4046"/>
              <a:gd name="TX64" fmla="*/ 1900 w 1927"/>
              <a:gd name="TY64" fmla="*/ 148 h 4046"/>
              <a:gd name="TX65" fmla="*/ 1915 w 1927"/>
              <a:gd name="TY65" fmla="*/ 188 h 4046"/>
              <a:gd name="TX66" fmla="*/ 1923 w 1927"/>
              <a:gd name="TY66" fmla="*/ 229 h 4046"/>
              <a:gd name="TX67" fmla="*/ 1926 w 1927"/>
              <a:gd name="TY67" fmla="*/ 273 h 4046"/>
              <a:gd name="TX68" fmla="*/ 1926 w 1927"/>
              <a:gd name="TY68" fmla="*/ 3772 h 4046"/>
              <a:gd name="TX69" fmla="*/ 1923 w 1927"/>
              <a:gd name="TY69" fmla="*/ 3816 h 4046"/>
              <a:gd name="TX70" fmla="*/ 1915 w 1927"/>
              <a:gd name="TY70" fmla="*/ 3857 h 4046"/>
              <a:gd name="TX71" fmla="*/ 1900 w 1927"/>
              <a:gd name="TY71" fmla="*/ 3897 h 4046"/>
              <a:gd name="TX72" fmla="*/ 1882 w 1927"/>
              <a:gd name="TY72" fmla="*/ 3932 h 4046"/>
              <a:gd name="TX73" fmla="*/ 1860 w 1927"/>
              <a:gd name="TY73" fmla="*/ 3964 h 4046"/>
              <a:gd name="TX74" fmla="*/ 1834 w 1927"/>
              <a:gd name="TY74" fmla="*/ 3992 h 4046"/>
              <a:gd name="TX75" fmla="*/ 1805 w 1927"/>
              <a:gd name="TY75" fmla="*/ 4014 h 4046"/>
              <a:gd name="TX76" fmla="*/ 1773 w 1927"/>
              <a:gd name="TY76" fmla="*/ 4032 h 4046"/>
              <a:gd name="TX77" fmla="*/ 1738 w 1927"/>
              <a:gd name="TY77" fmla="*/ 4041 h 4046"/>
              <a:gd name="TX78" fmla="*/ 1702 w 1927"/>
              <a:gd name="TY78" fmla="*/ 4045 h 4046"/>
              <a:gd name="TX79" fmla="*/ 224 w 1927"/>
              <a:gd name="TY79" fmla="*/ 4045 h 4046"/>
              <a:gd name="TX80" fmla="*/ 188 w 1927"/>
              <a:gd name="TY80" fmla="*/ 4041 h 4046"/>
              <a:gd name="TX81" fmla="*/ 154 w 1927"/>
              <a:gd name="TY81" fmla="*/ 4032 h 4046"/>
              <a:gd name="TX82" fmla="*/ 122 w 1927"/>
              <a:gd name="TY82" fmla="*/ 4014 h 4046"/>
              <a:gd name="TX83" fmla="*/ 92 w 1927"/>
              <a:gd name="TY83" fmla="*/ 3992 h 4046"/>
              <a:gd name="TX84" fmla="*/ 66 w 1927"/>
              <a:gd name="TY84" fmla="*/ 3964 h 4046"/>
              <a:gd name="TX85" fmla="*/ 43 w 1927"/>
              <a:gd name="TY85" fmla="*/ 3932 h 4046"/>
              <a:gd name="TX86" fmla="*/ 25 w 1927"/>
              <a:gd name="TY86" fmla="*/ 3897 h 4046"/>
              <a:gd name="TX87" fmla="*/ 12 w 1927"/>
              <a:gd name="TY87" fmla="*/ 3857 h 4046"/>
              <a:gd name="TX88" fmla="*/ 3 w 1927"/>
              <a:gd name="TY88" fmla="*/ 3816 h 4046"/>
              <a:gd name="TX89" fmla="*/ 0 w 1927"/>
              <a:gd name="TY89" fmla="*/ 3772 h 4046"/>
              <a:gd name="TX90" fmla="*/ 0 w 1927"/>
              <a:gd name="TY90" fmla="*/ 273 h 4046"/>
              <a:gd name="TX91" fmla="*/ 3 w 1927"/>
              <a:gd name="TY91" fmla="*/ 229 h 4046"/>
              <a:gd name="TX92" fmla="*/ 12 w 1927"/>
              <a:gd name="TY92" fmla="*/ 188 h 4046"/>
              <a:gd name="TX93" fmla="*/ 25 w 1927"/>
              <a:gd name="TY93" fmla="*/ 148 h 4046"/>
              <a:gd name="TX94" fmla="*/ 43 w 1927"/>
              <a:gd name="TY94" fmla="*/ 113 h 4046"/>
              <a:gd name="TX95" fmla="*/ 66 w 1927"/>
              <a:gd name="TY95" fmla="*/ 81 h 4046"/>
              <a:gd name="TX96" fmla="*/ 92 w 1927"/>
              <a:gd name="TY96" fmla="*/ 53 h 4046"/>
              <a:gd name="TX97" fmla="*/ 122 w 1927"/>
              <a:gd name="TY97" fmla="*/ 31 h 4046"/>
              <a:gd name="TX98" fmla="*/ 154 w 1927"/>
              <a:gd name="TY98" fmla="*/ 13 h 4046"/>
              <a:gd name="TX99" fmla="*/ 188 w 1927"/>
              <a:gd name="TY99" fmla="*/ 4 h 4046"/>
              <a:gd name="TX100" fmla="*/ 224 w 1927"/>
              <a:gd name="TY100" fmla="*/ 0 h 40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</a:cxnLst>
            <a:rect l="l" t="t" r="r" b="b"/>
            <a:pathLst>
              <a:path w="1927" h="404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3178175" y="5020590"/>
            <a:ext cx="4109720" cy="883920"/>
          </a:xfrm>
          <a:prstGeom prst="rect">
            <a:avLst/>
          </a:prstGeom>
          <a:solidFill>
            <a:srgbClr val="E0E0E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구조/ 흐름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19BCF0-97E8-4D8A-9677-4D678AF24592}"/>
              </a:ext>
            </a:extLst>
          </p:cNvPr>
          <p:cNvSpPr>
            <a:spLocks/>
          </p:cNvSpPr>
          <p:nvPr/>
        </p:nvSpPr>
        <p:spPr>
          <a:xfrm>
            <a:off x="3172778" y="3099107"/>
            <a:ext cx="4109720" cy="883920"/>
          </a:xfrm>
          <a:prstGeom prst="rect">
            <a:avLst/>
          </a:prstGeom>
          <a:solidFill>
            <a:srgbClr val="E0E0E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개발도구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1.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홈 </a:t>
            </a:r>
            <a:r>
              <a:rPr lang="en-US" altLang="ko-KR" dirty="0">
                <a:latin typeface="맑은 고딕" charset="0"/>
                <a:ea typeface="맑은 고딕" charset="0"/>
              </a:rPr>
              <a:t>- &gt;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메타마스크</a:t>
            </a:r>
            <a:r>
              <a:rPr lang="ko-KR" altLang="en-US" dirty="0">
                <a:latin typeface="맑은 고딕" charset="0"/>
                <a:ea typeface="맑은 고딕" charset="0"/>
              </a:rPr>
              <a:t> 설치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0" y="1510929"/>
            <a:ext cx="2852150" cy="51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08" y="4448810"/>
            <a:ext cx="360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</a:t>
            </a:r>
            <a:endParaRPr lang="en-US" altLang="ko-KR" dirty="0"/>
          </a:p>
          <a:p>
            <a:r>
              <a:rPr lang="ko-KR" altLang="en-US" dirty="0"/>
              <a:t>투표 리스트로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31" y="1510929"/>
            <a:ext cx="2852151" cy="51484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691796" y="4090307"/>
            <a:ext cx="322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5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2.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리스트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328806"/>
            <a:ext cx="2919783" cy="5206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1347607"/>
            <a:ext cx="6687312" cy="2188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07280" y="3938016"/>
            <a:ext cx="6687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투표 제목 클릭 시 해당 투표 페이지로 이동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위의 함수를 사용하여 번호</a:t>
            </a:r>
            <a:r>
              <a:rPr lang="en-US" altLang="ko-KR" dirty="0"/>
              <a:t>, </a:t>
            </a:r>
            <a:r>
              <a:rPr lang="ko-KR" altLang="en-US" dirty="0"/>
              <a:t>투표 제목</a:t>
            </a:r>
            <a:r>
              <a:rPr lang="en-US" altLang="ko-KR" dirty="0"/>
              <a:t>, </a:t>
            </a:r>
            <a:r>
              <a:rPr lang="ko-KR" altLang="en-US" dirty="0"/>
              <a:t>등록일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하단 </a:t>
            </a:r>
            <a:r>
              <a:rPr lang="en-US" altLang="ko-KR" dirty="0"/>
              <a:t>3</a:t>
            </a:r>
            <a:r>
              <a:rPr lang="ko-KR" altLang="en-US" dirty="0"/>
              <a:t>개의 버튼을 이용하여 페이지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일정 투표수가 채워질 경우 마감 표시</a:t>
            </a:r>
          </a:p>
        </p:txBody>
      </p:sp>
    </p:spTree>
    <p:extLst>
      <p:ext uri="{BB962C8B-B14F-4D97-AF65-F5344CB8AC3E}">
        <p14:creationId xmlns:p14="http://schemas.microsoft.com/office/powerpoint/2010/main" val="238713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3. </a:t>
            </a:r>
            <a:r>
              <a:rPr lang="ko-KR" altLang="en-US" dirty="0">
                <a:latin typeface="맑은 고딕" charset="0"/>
                <a:ea typeface="맑은 고딕" charset="0"/>
              </a:rPr>
              <a:t>새 투표 개설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7280" y="4109842"/>
            <a:ext cx="6687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투표 제목</a:t>
            </a:r>
            <a:r>
              <a:rPr lang="en-US" altLang="ko-KR" dirty="0"/>
              <a:t>, </a:t>
            </a:r>
            <a:r>
              <a:rPr lang="ko-KR" altLang="en-US" dirty="0"/>
              <a:t>최대 투표 인원</a:t>
            </a:r>
            <a:r>
              <a:rPr lang="en-US" altLang="ko-KR" dirty="0"/>
              <a:t>, </a:t>
            </a:r>
            <a:r>
              <a:rPr lang="ko-KR" altLang="en-US" dirty="0"/>
              <a:t>후보 기입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후보 등록 수 자유롭게 조절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새 투표 작성 버튼 클릭 시 위의 함수 동작</a:t>
            </a:r>
            <a:r>
              <a:rPr lang="en-US" altLang="ko-KR" dirty="0"/>
              <a:t>, </a:t>
            </a:r>
            <a:r>
              <a:rPr lang="ko-KR" altLang="en-US" dirty="0"/>
              <a:t>새로운 투표 개설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71" y="1343924"/>
            <a:ext cx="2745001" cy="51544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465" y="1646924"/>
            <a:ext cx="7256089" cy="21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3. </a:t>
            </a:r>
            <a:r>
              <a:rPr lang="ko-KR" altLang="en-US" dirty="0">
                <a:latin typeface="맑은 고딕" charset="0"/>
                <a:ea typeface="맑은 고딕" charset="0"/>
              </a:rPr>
              <a:t>새 투표 개설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1328806"/>
            <a:ext cx="2672172" cy="50476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75" y="1328806"/>
            <a:ext cx="2672172" cy="504761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52416" y="3511296"/>
            <a:ext cx="1487424" cy="937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1489" y="4634349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투표 개설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08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81" y="1328806"/>
            <a:ext cx="2869801" cy="5096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203" y="4625578"/>
            <a:ext cx="6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위의 함수를 통해 후보자 명단</a:t>
            </a:r>
            <a:r>
              <a:rPr lang="en-US" altLang="ko-KR" dirty="0"/>
              <a:t>, </a:t>
            </a:r>
            <a:r>
              <a:rPr lang="ko-KR" altLang="en-US" dirty="0"/>
              <a:t>현재 투표수</a:t>
            </a:r>
            <a:r>
              <a:rPr lang="en-US" altLang="ko-KR" dirty="0"/>
              <a:t>, </a:t>
            </a:r>
            <a:r>
              <a:rPr lang="ko-KR" altLang="en-US" dirty="0"/>
              <a:t>남은 투표수 표시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91" y="1308417"/>
            <a:ext cx="6662357" cy="25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6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8432" y="3919220"/>
            <a:ext cx="68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투표 버튼 누를 시</a:t>
            </a:r>
            <a:r>
              <a:rPr lang="en-US" altLang="ko-KR" dirty="0"/>
              <a:t>, </a:t>
            </a:r>
            <a:r>
              <a:rPr lang="ko-KR" altLang="en-US" dirty="0"/>
              <a:t>위의 투표 함수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메타마스크를 통해 승인 후 투표 진행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" y="1349057"/>
            <a:ext cx="4333406" cy="45640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32" y="1929765"/>
            <a:ext cx="6252591" cy="14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3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en-US" altLang="ko-KR" sz="2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0" y="1236255"/>
            <a:ext cx="2829393" cy="552919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791456" y="3694176"/>
            <a:ext cx="1938528" cy="75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42079" y="4620768"/>
            <a:ext cx="236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투표 완료</a:t>
            </a:r>
            <a:endParaRPr lang="en-US" altLang="ko-KR" dirty="0"/>
          </a:p>
          <a:p>
            <a:pPr algn="ctr"/>
            <a:r>
              <a:rPr lang="en-US" altLang="ko-KR" dirty="0"/>
              <a:t>Candi2 </a:t>
            </a:r>
            <a:r>
              <a:rPr lang="ko-KR" altLang="en-US" dirty="0"/>
              <a:t>투표수 </a:t>
            </a:r>
            <a:r>
              <a:rPr lang="en-US" altLang="ko-KR" dirty="0"/>
              <a:t>+1</a:t>
            </a:r>
          </a:p>
          <a:p>
            <a:pPr algn="ctr"/>
            <a:r>
              <a:rPr lang="ko-KR" altLang="en-US" dirty="0"/>
              <a:t>남은 투표 수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2" y="1143703"/>
            <a:ext cx="3040439" cy="55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6240" y="2150705"/>
            <a:ext cx="6833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투표 시 </a:t>
            </a:r>
            <a:r>
              <a:rPr lang="ko-KR" altLang="en-US" dirty="0" err="1"/>
              <a:t>블록체인에</a:t>
            </a:r>
            <a:r>
              <a:rPr lang="ko-KR" altLang="en-US" dirty="0"/>
              <a:t> 생성되는 블록의 </a:t>
            </a:r>
            <a:r>
              <a:rPr lang="ko-KR" altLang="en-US" dirty="0" err="1"/>
              <a:t>해쉬값이</a:t>
            </a:r>
            <a:r>
              <a:rPr lang="ko-KR" altLang="en-US" dirty="0"/>
              <a:t> 표시됨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본인이 실행한 투표를 통한 정보가 블록체인 망에 상호검증</a:t>
            </a:r>
            <a:r>
              <a:rPr lang="en-US" altLang="ko-KR" dirty="0"/>
              <a:t>(proof of work = </a:t>
            </a:r>
            <a:r>
              <a:rPr lang="ko-KR" altLang="en-US" dirty="0"/>
              <a:t>채굴</a:t>
            </a:r>
            <a:r>
              <a:rPr lang="en-US" altLang="ko-KR" dirty="0"/>
              <a:t>)</a:t>
            </a:r>
            <a:r>
              <a:rPr lang="ko-KR" altLang="en-US" dirty="0"/>
              <a:t> 과정을 거쳐 완전히 저장되었는지 확인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1328806"/>
            <a:ext cx="3106057" cy="55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7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8432" y="3883961"/>
            <a:ext cx="6833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중복 투표 방지 기능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 투표한 계정으로 투표 시 메타마스크에서 오류 반환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투표자의 주소</a:t>
            </a:r>
            <a:r>
              <a:rPr lang="en-US" altLang="ko-KR" dirty="0"/>
              <a:t>(address)</a:t>
            </a:r>
            <a:r>
              <a:rPr lang="ko-KR" altLang="en-US" dirty="0"/>
              <a:t>를 기존의 투표자 주소 목록과 대조</a:t>
            </a:r>
            <a:r>
              <a:rPr lang="en-US" altLang="ko-KR" dirty="0"/>
              <a:t>, </a:t>
            </a:r>
            <a:r>
              <a:rPr lang="ko-KR" altLang="en-US" dirty="0"/>
              <a:t>중복 투표 여부를 검증한다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검증에 의해 부적합한 투표 정보의 저장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블록의 생성을 방지한다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6" y="1328806"/>
            <a:ext cx="4665149" cy="5328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326" y="1440703"/>
            <a:ext cx="5969889" cy="2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4.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791456" y="3694176"/>
            <a:ext cx="1938528" cy="75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42079" y="4620768"/>
            <a:ext cx="236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투표 완료</a:t>
            </a:r>
            <a:endParaRPr lang="en-US" altLang="ko-KR" dirty="0"/>
          </a:p>
          <a:p>
            <a:pPr algn="ctr"/>
            <a:r>
              <a:rPr lang="en-US" altLang="ko-KR" dirty="0"/>
              <a:t>plus1 </a:t>
            </a:r>
            <a:r>
              <a:rPr lang="ko-KR" altLang="en-US" dirty="0"/>
              <a:t>투표수 </a:t>
            </a:r>
            <a:r>
              <a:rPr lang="en-US" altLang="ko-KR" dirty="0"/>
              <a:t>+1</a:t>
            </a:r>
          </a:p>
          <a:p>
            <a:pPr algn="ctr"/>
            <a:r>
              <a:rPr lang="ko-KR" altLang="en-US" dirty="0"/>
              <a:t>남은 투표 수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6767" y="2970354"/>
            <a:ext cx="236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계정으로 접속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0" y="1306896"/>
            <a:ext cx="2924781" cy="5529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47" y="1306896"/>
            <a:ext cx="3161158" cy="55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895350" y="5080"/>
            <a:ext cx="1299845" cy="55372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85875" y="463550"/>
            <a:ext cx="540385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FF3300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400" b="1">
              <a:solidFill>
                <a:srgbClr val="FF33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4192905" y="2826385"/>
            <a:ext cx="4447540" cy="1614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개념설명</a:t>
            </a:r>
            <a:endParaRPr lang="ko-KR" altLang="en-US" sz="66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5.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완료 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86" y="2353719"/>
            <a:ext cx="5806059" cy="747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97386" y="4098948"/>
            <a:ext cx="602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maxCheck</a:t>
            </a:r>
            <a:r>
              <a:rPr lang="ko-KR" altLang="en-US" dirty="0"/>
              <a:t>값과 총 투표된 투표수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투표 종료 시 투표 버튼이 사라지고 마감 메시지가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최대 투표 수를 </a:t>
            </a:r>
            <a:r>
              <a:rPr lang="en-US" altLang="ko-KR" dirty="0"/>
              <a:t>1</a:t>
            </a:r>
            <a:r>
              <a:rPr lang="ko-KR" altLang="en-US" dirty="0"/>
              <a:t>로 두고 만든 </a:t>
            </a:r>
            <a:r>
              <a:rPr lang="ko-KR" altLang="en-US" dirty="0" err="1"/>
              <a:t>투표창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55" y="1328806"/>
            <a:ext cx="2721552" cy="54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9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Front-End 개발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13970" y="0"/>
            <a:ext cx="12192635" cy="854075"/>
            <a:chOff x="-13970" y="0"/>
            <a:chExt cx="12192635" cy="854075"/>
          </a:xfrm>
        </p:grpSpPr>
        <p:sp>
          <p:nvSpPr>
            <p:cNvPr id="38" name="직사각형 37"/>
            <p:cNvSpPr>
              <a:spLocks/>
            </p:cNvSpPr>
            <p:nvPr/>
          </p:nvSpPr>
          <p:spPr>
            <a:xfrm>
              <a:off x="-13970" y="0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동작 설명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40"/>
          <p:cNvSpPr txBox="1">
            <a:spLocks/>
          </p:cNvSpPr>
          <p:nvPr/>
        </p:nvSpPr>
        <p:spPr>
          <a:xfrm>
            <a:off x="386207" y="958601"/>
            <a:ext cx="97942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5. </a:t>
            </a:r>
            <a:r>
              <a:rPr lang="ko-KR" altLang="en-US" dirty="0">
                <a:latin typeface="맑은 고딕" charset="0"/>
                <a:ea typeface="맑은 고딕" charset="0"/>
              </a:rPr>
              <a:t>투표 완료 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0810" y="3030384"/>
            <a:ext cx="60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완료된 투표는 제목 옆에 </a:t>
            </a:r>
            <a:r>
              <a:rPr lang="en-US" altLang="ko-KR" dirty="0"/>
              <a:t>(</a:t>
            </a:r>
            <a:r>
              <a:rPr lang="ko-KR" altLang="en-US" dirty="0"/>
              <a:t>마감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2" y="1328806"/>
            <a:ext cx="2940148" cy="53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645795" y="110490"/>
            <a:ext cx="482663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왜 블록체인인가?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95985"/>
            <a:chOff x="0" y="-1905"/>
            <a:chExt cx="12192635" cy="89598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블록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체인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이란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C57E67-CDA5-4FB6-8AFE-E83A7D2D5562}"/>
              </a:ext>
            </a:extLst>
          </p:cNvPr>
          <p:cNvSpPr txBox="1"/>
          <p:nvPr/>
        </p:nvSpPr>
        <p:spPr>
          <a:xfrm>
            <a:off x="776514" y="4842016"/>
            <a:ext cx="1063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P2P</a:t>
            </a:r>
            <a:r>
              <a:rPr lang="ko-KR" altLang="en-US" dirty="0"/>
              <a:t>방식으로 저장되는 일종의 </a:t>
            </a:r>
            <a:r>
              <a:rPr lang="en-US" altLang="ko-KR" dirty="0"/>
              <a:t>DB, </a:t>
            </a:r>
            <a:r>
              <a:rPr lang="ko-KR" altLang="en-US" dirty="0"/>
              <a:t>중앙 서버가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체인은 블록 체인이 만들어졌을 때부터 지금까지의 모든 데이터 이동 기록을 체인 형태로 저장함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5EDF4-7717-4747-A8CC-2B7E0112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5" y="1007110"/>
            <a:ext cx="7763510" cy="3247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645795" y="110490"/>
            <a:ext cx="482663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왜 블록체인인가?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95985"/>
            <a:chOff x="0" y="-1905"/>
            <a:chExt cx="12192635" cy="89598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블록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체인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이란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C57E67-CDA5-4FB6-8AFE-E83A7D2D5562}"/>
              </a:ext>
            </a:extLst>
          </p:cNvPr>
          <p:cNvSpPr txBox="1"/>
          <p:nvPr/>
        </p:nvSpPr>
        <p:spPr>
          <a:xfrm>
            <a:off x="1088572" y="4841875"/>
            <a:ext cx="1001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 : </a:t>
            </a:r>
            <a:r>
              <a:rPr lang="ko-KR" altLang="en-US" dirty="0"/>
              <a:t>블록체인 망에서 데이터의 이동 규칙을 정의한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</a:t>
            </a:r>
            <a:r>
              <a:rPr lang="en-US" altLang="ko-KR" dirty="0"/>
              <a:t> : </a:t>
            </a:r>
            <a:r>
              <a:rPr lang="ko-KR" altLang="en-US" dirty="0" err="1"/>
              <a:t>컨트랙트에</a:t>
            </a:r>
            <a:r>
              <a:rPr lang="ko-KR" altLang="en-US" dirty="0"/>
              <a:t> 따라서 데이터가 이동하는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트랜잭션이 합의 과정을 거쳐 체결이 되면 새로운 블록이 생성되어 체인에 연결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5EDF4-7717-4747-A8CC-2B7E0112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5" y="1007110"/>
            <a:ext cx="7763510" cy="32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645795" y="110490"/>
            <a:ext cx="482663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왜 블록체인인가?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95985"/>
            <a:chOff x="0" y="-1905"/>
            <a:chExt cx="12192635" cy="89598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블록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체인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이란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C57E67-CDA5-4FB6-8AFE-E83A7D2D5562}"/>
              </a:ext>
            </a:extLst>
          </p:cNvPr>
          <p:cNvSpPr txBox="1"/>
          <p:nvPr/>
        </p:nvSpPr>
        <p:spPr>
          <a:xfrm>
            <a:off x="1088572" y="5076915"/>
            <a:ext cx="1001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노드는 블록 체인에 모든 트랜잭션 기록을 보관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체인에 저장되는 모든 데이터는 망을 공유하는 노드 간의 합의를 거침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블록체인에 기록된 그 자체로 무결성</a:t>
            </a:r>
            <a:r>
              <a:rPr lang="en-US" altLang="ko-KR" dirty="0"/>
              <a:t>, </a:t>
            </a:r>
            <a:r>
              <a:rPr lang="ko-KR" altLang="en-US" dirty="0"/>
              <a:t>신뢰성을 보장할 수 있음</a:t>
            </a:r>
            <a:endParaRPr lang="en-US" altLang="ko-KR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DDE4602-BC03-42CC-B69A-77BB12E5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6" y="964565"/>
            <a:ext cx="7391408" cy="41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8144510" y="2774950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8144510" y="4149725"/>
            <a:ext cx="3768725" cy="299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645795" y="110490"/>
            <a:ext cx="4826635" cy="784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왜 블록체인인가?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-1905"/>
            <a:ext cx="12192635" cy="854075"/>
            <a:chOff x="0" y="-1905"/>
            <a:chExt cx="12192635" cy="85407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>
              <a:off x="645795" y="110490"/>
              <a:ext cx="4826635" cy="494494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왜 블록체인 투표인가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C57E67-CDA5-4FB6-8AFE-E83A7D2D5562}"/>
              </a:ext>
            </a:extLst>
          </p:cNvPr>
          <p:cNvSpPr txBox="1"/>
          <p:nvPr/>
        </p:nvSpPr>
        <p:spPr>
          <a:xfrm>
            <a:off x="1088571" y="5332644"/>
            <a:ext cx="1001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투표는 중앙선거관리위원회가 투표를 관리</a:t>
            </a:r>
            <a:r>
              <a:rPr lang="en-US" altLang="ko-KR" dirty="0"/>
              <a:t>, </a:t>
            </a:r>
            <a:r>
              <a:rPr lang="ko-KR" altLang="en-US" dirty="0"/>
              <a:t>수작업으로 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블록체인 투표방식에서는 투표 그 자체로 신뢰성을 보장함</a:t>
            </a:r>
            <a:endParaRPr lang="en-US" altLang="ko-KR" dirty="0"/>
          </a:p>
        </p:txBody>
      </p:sp>
      <p:pic>
        <p:nvPicPr>
          <p:cNvPr id="5" name="그림 4" descr="스크린샷, 도로이(가) 표시된 사진&#10;&#10;자동 생성된 설명">
            <a:extLst>
              <a:ext uri="{FF2B5EF4-FFF2-40B4-BE49-F238E27FC236}">
                <a16:creationId xmlns:a16="http://schemas.microsoft.com/office/drawing/2014/main" id="{1DC8B3C8-B179-4EB2-B19B-F80D691C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8" y="1105716"/>
            <a:ext cx="8708783" cy="397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B13A5-7928-4C68-886D-00F2DBE8DC61}"/>
              </a:ext>
            </a:extLst>
          </p:cNvPr>
          <p:cNvSpPr txBox="1"/>
          <p:nvPr/>
        </p:nvSpPr>
        <p:spPr>
          <a:xfrm>
            <a:off x="1857829" y="1204695"/>
            <a:ext cx="1204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F44BD-64B3-4E82-B890-CE7FBB7E82C2}"/>
              </a:ext>
            </a:extLst>
          </p:cNvPr>
          <p:cNvSpPr txBox="1"/>
          <p:nvPr/>
        </p:nvSpPr>
        <p:spPr>
          <a:xfrm>
            <a:off x="6241195" y="1204695"/>
            <a:ext cx="1756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블록체인 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"/>
            <a:ext cx="12192635" cy="85407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895350" y="5080"/>
            <a:ext cx="1299845" cy="55372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85875" y="463550"/>
            <a:ext cx="540533" cy="46166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FF3300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2400" b="1" dirty="0">
              <a:solidFill>
                <a:srgbClr val="FF33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>
            <a:off x="4192905" y="2826385"/>
            <a:ext cx="4447540" cy="141949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600" b="1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개발 도구</a:t>
            </a:r>
          </a:p>
        </p:txBody>
      </p:sp>
    </p:spTree>
    <p:extLst>
      <p:ext uri="{BB962C8B-B14F-4D97-AF65-F5344CB8AC3E}">
        <p14:creationId xmlns:p14="http://schemas.microsoft.com/office/powerpoint/2010/main" val="29187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2584880" y="2130914"/>
            <a:ext cx="754641" cy="24119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589960" y="2637961"/>
            <a:ext cx="754641" cy="24119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4571160" y="3038647"/>
            <a:ext cx="729721" cy="1629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571160" y="4413422"/>
            <a:ext cx="729721" cy="1629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0575573" y="2209665"/>
            <a:ext cx="772795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Ropsten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2929173" y="2195887"/>
            <a:ext cx="1038850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212121"/>
                </a:solidFill>
                <a:latin typeface="맑은 고딕" charset="0"/>
                <a:ea typeface="맑은 고딕" charset="0"/>
              </a:rPr>
              <a:t>MetaMask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895350" y="234950"/>
            <a:ext cx="4826635" cy="691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212121"/>
                </a:solidFill>
                <a:latin typeface="맑은 고딕" charset="0"/>
                <a:ea typeface="맑은 고딕" charset="0"/>
              </a:rPr>
              <a:t>블록체인 학습</a:t>
            </a:r>
            <a:endParaRPr lang="ko-KR" altLang="en-US" sz="1600" b="1">
              <a:solidFill>
                <a:srgbClr val="21212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4932476" y="2639231"/>
            <a:ext cx="435619" cy="1710033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4967344" y="2211412"/>
            <a:ext cx="754641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Web3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60" y="2770468"/>
            <a:ext cx="1227666" cy="1694612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1" y="2900208"/>
            <a:ext cx="1276695" cy="1198938"/>
          </a:xfrm>
          <a:prstGeom prst="rect">
            <a:avLst/>
          </a:prstGeom>
          <a:noFill/>
        </p:spPr>
      </p:pic>
      <p:sp>
        <p:nvSpPr>
          <p:cNvPr id="39" name="직사각형 38"/>
          <p:cNvSpPr>
            <a:spLocks/>
          </p:cNvSpPr>
          <p:nvPr/>
        </p:nvSpPr>
        <p:spPr>
          <a:xfrm>
            <a:off x="7314996" y="2636056"/>
            <a:ext cx="435619" cy="1710033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6467869" y="2193404"/>
            <a:ext cx="1656235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Truffle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0" y="-1905"/>
            <a:ext cx="12192635" cy="895985"/>
            <a:chOff x="0" y="-1905"/>
            <a:chExt cx="12192635" cy="895985"/>
          </a:xfrm>
        </p:grpSpPr>
        <p:sp>
          <p:nvSpPr>
            <p:cNvPr id="42" name="직사각형 41"/>
            <p:cNvSpPr>
              <a:spLocks/>
            </p:cNvSpPr>
            <p:nvPr/>
          </p:nvSpPr>
          <p:spPr>
            <a:xfrm>
              <a:off x="0" y="-1905"/>
              <a:ext cx="12192635" cy="854075"/>
            </a:xfrm>
            <a:prstGeom prst="rect">
              <a:avLst/>
            </a:prstGeom>
            <a:solidFill>
              <a:srgbClr val="21212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직사각형 42"/>
            <p:cNvSpPr>
              <a:spLocks/>
            </p:cNvSpPr>
            <p:nvPr/>
          </p:nvSpPr>
          <p:spPr>
            <a:xfrm>
              <a:off x="645795" y="110490"/>
              <a:ext cx="4826635" cy="78422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개발 도구</a:t>
              </a:r>
            </a:p>
            <a:p>
              <a:pPr marL="0" indent="0" algn="l" defTabSz="91440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1B986D5-9AAC-4C6A-9ABF-D9CB0910A2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4" t="20645" r="3810" b="25952"/>
          <a:stretch/>
        </p:blipFill>
        <p:spPr>
          <a:xfrm>
            <a:off x="6622186" y="2834593"/>
            <a:ext cx="1347602" cy="1330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E9B3F-34C6-4DD5-9FBA-3F64E1A1C6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40" y="2872316"/>
            <a:ext cx="1458663" cy="1458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41AB2-0956-431D-86C4-FA120EF5D8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6" y="2728585"/>
            <a:ext cx="1584749" cy="211299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B3B22-F40B-40A9-A719-7C11512F8A49}"/>
              </a:ext>
            </a:extLst>
          </p:cNvPr>
          <p:cNvSpPr>
            <a:spLocks/>
          </p:cNvSpPr>
          <p:nvPr/>
        </p:nvSpPr>
        <p:spPr>
          <a:xfrm>
            <a:off x="787830" y="2130914"/>
            <a:ext cx="1125670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Solidity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0025BF-CB1F-442A-9684-98FC6070F8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859" t="28572" r="28807" b="29188"/>
          <a:stretch/>
        </p:blipFill>
        <p:spPr>
          <a:xfrm>
            <a:off x="8598542" y="2850145"/>
            <a:ext cx="1318059" cy="170819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C7F4F9-8B7F-4E1E-B24A-849FBB895335}"/>
              </a:ext>
            </a:extLst>
          </p:cNvPr>
          <p:cNvSpPr>
            <a:spLocks/>
          </p:cNvSpPr>
          <p:nvPr/>
        </p:nvSpPr>
        <p:spPr>
          <a:xfrm>
            <a:off x="8735377" y="2209665"/>
            <a:ext cx="964847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212121"/>
                </a:solidFill>
                <a:latin typeface="맑은 고딕" charset="0"/>
                <a:ea typeface="맑은 고딕" charset="0"/>
              </a:rPr>
              <a:t> ganache</a:t>
            </a:r>
            <a:endParaRPr lang="ko-KR" altLang="en-US" sz="1200" b="1" dirty="0">
              <a:solidFill>
                <a:srgbClr val="21212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1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Pages>14</Pages>
  <Words>811</Words>
  <Characters>0</Characters>
  <Application>Microsoft Office PowerPoint</Application>
  <DocSecurity>0</DocSecurity>
  <PresentationFormat>와이드스크린</PresentationFormat>
  <Lines>0</Lines>
  <Paragraphs>241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시영 김</cp:lastModifiedBy>
  <cp:revision>171</cp:revision>
  <dcterms:modified xsi:type="dcterms:W3CDTF">2019-09-17T05:15:13Z</dcterms:modified>
</cp:coreProperties>
</file>