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21"/>
  </p:notesMasterIdLst>
  <p:sldIdLst>
    <p:sldId id="256" r:id="rId4"/>
    <p:sldId id="259" r:id="rId5"/>
    <p:sldId id="303" r:id="rId6"/>
    <p:sldId id="311" r:id="rId7"/>
    <p:sldId id="308" r:id="rId8"/>
    <p:sldId id="314" r:id="rId9"/>
    <p:sldId id="309" r:id="rId10"/>
    <p:sldId id="304" r:id="rId11"/>
    <p:sldId id="310" r:id="rId12"/>
    <p:sldId id="315" r:id="rId13"/>
    <p:sldId id="305" r:id="rId14"/>
    <p:sldId id="312" r:id="rId15"/>
    <p:sldId id="313" r:id="rId16"/>
    <p:sldId id="306" r:id="rId17"/>
    <p:sldId id="316" r:id="rId18"/>
    <p:sldId id="307" r:id="rId19"/>
    <p:sldId id="31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1AD"/>
    <a:srgbClr val="489ED7"/>
    <a:srgbClr val="489FD8"/>
    <a:srgbClr val="7C7C7C"/>
    <a:srgbClr val="87BCE6"/>
    <a:srgbClr val="87D390"/>
    <a:srgbClr val="595959"/>
    <a:srgbClr val="675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5" autoAdjust="0"/>
    <p:restoredTop sz="94652"/>
  </p:normalViewPr>
  <p:slideViewPr>
    <p:cSldViewPr showGuides="1">
      <p:cViewPr varScale="1">
        <p:scale>
          <a:sx n="94" d="100"/>
          <a:sy n="94" d="100"/>
        </p:scale>
        <p:origin x="1088" y="69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42ED2-5BA3-4D3E-B51F-93BF2B0185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2A52-DCF9-4790-BCF7-59F758A67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75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5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9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8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6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3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5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8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3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2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microsoft.com/office/2007/relationships/hdphoto" Target="../media/hdphoto5.wdp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png"/><Relationship Id="rId15" Type="http://schemas.microsoft.com/office/2007/relationships/hdphoto" Target="../media/hdphoto4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69160"/>
            <a:ext cx="9144000" cy="1988839"/>
          </a:xfrm>
          <a:custGeom>
            <a:avLst/>
            <a:gdLst/>
            <a:ahLst/>
            <a:cxnLst/>
            <a:rect l="l" t="t" r="r" b="b"/>
            <a:pathLst>
              <a:path w="9468544" h="2592288">
                <a:moveTo>
                  <a:pt x="0" y="0"/>
                </a:moveTo>
                <a:lnTo>
                  <a:pt x="9468544" y="0"/>
                </a:lnTo>
                <a:lnTo>
                  <a:pt x="9468544" y="2592288"/>
                </a:lnTo>
                <a:lnTo>
                  <a:pt x="0" y="2592288"/>
                </a:lnTo>
                <a:close/>
              </a:path>
            </a:pathLst>
          </a:custGeom>
          <a:gradFill>
            <a:gsLst>
              <a:gs pos="0">
                <a:srgbClr val="87BCE6">
                  <a:lumMod val="90000"/>
                </a:srgbClr>
              </a:gs>
              <a:gs pos="100000">
                <a:srgbClr val="87BCE6">
                  <a:lumMod val="97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0" y="5331033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ko-KR" dirty="0" smtClean="0"/>
              <a:t>POWERPOINT TEMPLATE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96322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139625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Main author’s name here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25" y="486575"/>
            <a:ext cx="4587949" cy="43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155982"/>
            <a:ext cx="9144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Images &amp; Contents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347864" y="0"/>
            <a:ext cx="2448272" cy="116632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467544" y="1844824"/>
            <a:ext cx="273630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3203848" y="1844824"/>
            <a:ext cx="273630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3789040"/>
            <a:ext cx="273630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3203848" y="3789040"/>
            <a:ext cx="273630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40152" y="1844824"/>
            <a:ext cx="3203848" cy="3888432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844824"/>
            <a:ext cx="467544" cy="3888432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6155928" y="2060600"/>
            <a:ext cx="648320" cy="648320"/>
          </a:xfrm>
          <a:custGeom>
            <a:avLst/>
            <a:gdLst/>
            <a:ahLst/>
            <a:cxnLst/>
            <a:rect l="l" t="t" r="r" b="b"/>
            <a:pathLst>
              <a:path w="648320" h="648320">
                <a:moveTo>
                  <a:pt x="101834" y="0"/>
                </a:moveTo>
                <a:lnTo>
                  <a:pt x="504304" y="402470"/>
                </a:lnTo>
                <a:lnTo>
                  <a:pt x="504304" y="0"/>
                </a:lnTo>
                <a:lnTo>
                  <a:pt x="648320" y="0"/>
                </a:lnTo>
                <a:lnTo>
                  <a:pt x="648320" y="503175"/>
                </a:lnTo>
                <a:lnTo>
                  <a:pt x="648320" y="647191"/>
                </a:lnTo>
                <a:lnTo>
                  <a:pt x="648320" y="648320"/>
                </a:lnTo>
                <a:lnTo>
                  <a:pt x="504304" y="648320"/>
                </a:lnTo>
                <a:lnTo>
                  <a:pt x="504304" y="647191"/>
                </a:lnTo>
                <a:lnTo>
                  <a:pt x="0" y="647191"/>
                </a:lnTo>
                <a:lnTo>
                  <a:pt x="0" y="503175"/>
                </a:lnTo>
                <a:lnTo>
                  <a:pt x="401340" y="503175"/>
                </a:lnTo>
                <a:lnTo>
                  <a:pt x="0" y="101835"/>
                </a:ln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3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flipH="1">
            <a:off x="3779912" y="0"/>
            <a:ext cx="5364088" cy="6477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3770681" y="764704"/>
            <a:ext cx="126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027240" y="764704"/>
            <a:ext cx="1260000" cy="1260000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5031199" y="2024704"/>
            <a:ext cx="126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6291199" y="2024704"/>
            <a:ext cx="126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16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3771199" y="3284984"/>
            <a:ext cx="126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5031199" y="3284984"/>
            <a:ext cx="126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91199" y="3284984"/>
            <a:ext cx="1260000" cy="1260000"/>
          </a:xfrm>
          <a:prstGeom prst="rect">
            <a:avLst/>
          </a:prstGeom>
          <a:solidFill>
            <a:srgbClr val="268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5031199" y="4544984"/>
            <a:ext cx="126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538700" y="2024984"/>
            <a:ext cx="1260000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4402158" y="4544984"/>
            <a:ext cx="630000" cy="63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3779912" y="5328433"/>
            <a:ext cx="360104" cy="360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0" y="5877272"/>
            <a:ext cx="9144000" cy="980727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979712" y="1124744"/>
            <a:ext cx="5112568" cy="4522120"/>
            <a:chOff x="1979712" y="851096"/>
            <a:chExt cx="5112568" cy="4522120"/>
          </a:xfrm>
        </p:grpSpPr>
        <p:grpSp>
          <p:nvGrpSpPr>
            <p:cNvPr id="5" name="Group 4"/>
            <p:cNvGrpSpPr/>
            <p:nvPr/>
          </p:nvGrpSpPr>
          <p:grpSpPr>
            <a:xfrm>
              <a:off x="2123728" y="4303828"/>
              <a:ext cx="4824536" cy="1069388"/>
              <a:chOff x="2339752" y="4859497"/>
              <a:chExt cx="4824536" cy="1069388"/>
            </a:xfrm>
            <a:solidFill>
              <a:srgbClr val="87BCE6"/>
            </a:solidFill>
          </p:grpSpPr>
          <p:sp>
            <p:nvSpPr>
              <p:cNvPr id="36" name="Rounded Rectangle 3"/>
              <p:cNvSpPr/>
              <p:nvPr userDrawn="1"/>
            </p:nvSpPr>
            <p:spPr>
              <a:xfrm>
                <a:off x="2339752" y="4919055"/>
                <a:ext cx="1240591" cy="1009830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37" name="Trapezoid 18"/>
              <p:cNvSpPr/>
              <p:nvPr userDrawn="1"/>
            </p:nvSpPr>
            <p:spPr>
              <a:xfrm rot="10800000">
                <a:off x="4560441" y="5113922"/>
                <a:ext cx="1472823" cy="814962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38" name="Rounded Rectangle 1"/>
              <p:cNvSpPr/>
              <p:nvPr userDrawn="1"/>
            </p:nvSpPr>
            <p:spPr>
              <a:xfrm>
                <a:off x="6300192" y="4859497"/>
                <a:ext cx="864096" cy="1069388"/>
              </a:xfrm>
              <a:custGeom>
                <a:avLst/>
                <a:gdLst/>
                <a:ahLst/>
                <a:cxnLst/>
                <a:rect l="l" t="t" r="r" b="b"/>
                <a:pathLst>
                  <a:path w="1387147" h="1716705">
                    <a:moveTo>
                      <a:pt x="693574" y="1598312"/>
                    </a:moveTo>
                    <a:cubicBezTo>
                      <a:pt x="669540" y="1598312"/>
                      <a:pt x="650057" y="1615772"/>
                      <a:pt x="650057" y="1637311"/>
                    </a:cubicBezTo>
                    <a:cubicBezTo>
                      <a:pt x="650057" y="1658850"/>
                      <a:pt x="669540" y="1676310"/>
                      <a:pt x="693574" y="1676310"/>
                    </a:cubicBezTo>
                    <a:cubicBezTo>
                      <a:pt x="717608" y="1676310"/>
                      <a:pt x="737091" y="1658850"/>
                      <a:pt x="737091" y="1637311"/>
                    </a:cubicBezTo>
                    <a:cubicBezTo>
                      <a:pt x="737091" y="1615772"/>
                      <a:pt x="717608" y="1598312"/>
                      <a:pt x="693574" y="1598312"/>
                    </a:cubicBezTo>
                    <a:close/>
                    <a:moveTo>
                      <a:pt x="153667" y="149279"/>
                    </a:moveTo>
                    <a:lnTo>
                      <a:pt x="153667" y="1567427"/>
                    </a:lnTo>
                    <a:lnTo>
                      <a:pt x="1233481" y="1567427"/>
                    </a:lnTo>
                    <a:lnTo>
                      <a:pt x="1233481" y="149279"/>
                    </a:lnTo>
                    <a:close/>
                    <a:moveTo>
                      <a:pt x="82660" y="0"/>
                    </a:moveTo>
                    <a:lnTo>
                      <a:pt x="1304487" y="0"/>
                    </a:lnTo>
                    <a:cubicBezTo>
                      <a:pt x="1350139" y="0"/>
                      <a:pt x="1387147" y="33166"/>
                      <a:pt x="1387147" y="74078"/>
                    </a:cubicBezTo>
                    <a:lnTo>
                      <a:pt x="1387147" y="1642627"/>
                    </a:lnTo>
                    <a:cubicBezTo>
                      <a:pt x="1387147" y="1683539"/>
                      <a:pt x="1350139" y="1716705"/>
                      <a:pt x="1304487" y="1716705"/>
                    </a:cubicBezTo>
                    <a:lnTo>
                      <a:pt x="82660" y="1716705"/>
                    </a:lnTo>
                    <a:cubicBezTo>
                      <a:pt x="37009" y="1716705"/>
                      <a:pt x="0" y="1683539"/>
                      <a:pt x="0" y="1642627"/>
                    </a:cubicBezTo>
                    <a:lnTo>
                      <a:pt x="0" y="74078"/>
                    </a:lnTo>
                    <a:cubicBezTo>
                      <a:pt x="0" y="33166"/>
                      <a:pt x="37009" y="0"/>
                      <a:pt x="826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847270" y="5185931"/>
                <a:ext cx="446244" cy="742954"/>
                <a:chOff x="7010090" y="4061333"/>
                <a:chExt cx="1017956" cy="1694798"/>
              </a:xfrm>
              <a:grpFill/>
            </p:grpSpPr>
            <p:sp>
              <p:nvSpPr>
                <p:cNvPr id="40" name="Freeform 6"/>
                <p:cNvSpPr>
                  <a:spLocks noEditPoints="1"/>
                </p:cNvSpPr>
                <p:nvPr/>
              </p:nvSpPr>
              <p:spPr bwMode="auto">
                <a:xfrm>
                  <a:off x="7010090" y="4061333"/>
                  <a:ext cx="1017956" cy="1694798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7400217" y="4139140"/>
                  <a:ext cx="237701" cy="45719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445599" y="5566916"/>
                  <a:ext cx="146938" cy="146938"/>
                </a:xfrm>
                <a:prstGeom prst="ellipse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Freeform 5"/>
            <p:cNvSpPr/>
            <p:nvPr/>
          </p:nvSpPr>
          <p:spPr>
            <a:xfrm>
              <a:off x="2725959" y="3390166"/>
              <a:ext cx="1063487" cy="993913"/>
            </a:xfrm>
            <a:custGeom>
              <a:avLst/>
              <a:gdLst>
                <a:gd name="connsiteX0" fmla="*/ 0 w 1063487"/>
                <a:gd name="connsiteY0" fmla="*/ 993913 h 993913"/>
                <a:gd name="connsiteX1" fmla="*/ 0 w 1063487"/>
                <a:gd name="connsiteY1" fmla="*/ 636104 h 993913"/>
                <a:gd name="connsiteX2" fmla="*/ 1063487 w 1063487"/>
                <a:gd name="connsiteY2" fmla="*/ 636104 h 993913"/>
                <a:gd name="connsiteX3" fmla="*/ 1063487 w 1063487"/>
                <a:gd name="connsiteY3" fmla="*/ 0 h 9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487" h="993913">
                  <a:moveTo>
                    <a:pt x="0" y="993913"/>
                  </a:moveTo>
                  <a:lnTo>
                    <a:pt x="0" y="636104"/>
                  </a:lnTo>
                  <a:lnTo>
                    <a:pt x="1063487" y="636104"/>
                  </a:lnTo>
                  <a:lnTo>
                    <a:pt x="1063487" y="0"/>
                  </a:lnTo>
                </a:path>
              </a:pathLst>
            </a:custGeom>
            <a:ln w="25400">
              <a:solidFill>
                <a:srgbClr val="87BCE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849080" y="3410044"/>
              <a:ext cx="447261" cy="1242391"/>
            </a:xfrm>
            <a:custGeom>
              <a:avLst/>
              <a:gdLst>
                <a:gd name="connsiteX0" fmla="*/ 0 w 447261"/>
                <a:gd name="connsiteY0" fmla="*/ 1242391 h 1242391"/>
                <a:gd name="connsiteX1" fmla="*/ 0 w 447261"/>
                <a:gd name="connsiteY1" fmla="*/ 805070 h 1242391"/>
                <a:gd name="connsiteX2" fmla="*/ 447261 w 447261"/>
                <a:gd name="connsiteY2" fmla="*/ 805070 h 1242391"/>
                <a:gd name="connsiteX3" fmla="*/ 447261 w 447261"/>
                <a:gd name="connsiteY3" fmla="*/ 0 h 12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61" h="1242391">
                  <a:moveTo>
                    <a:pt x="0" y="1242391"/>
                  </a:moveTo>
                  <a:lnTo>
                    <a:pt x="0" y="805070"/>
                  </a:lnTo>
                  <a:lnTo>
                    <a:pt x="447261" y="805070"/>
                  </a:lnTo>
                  <a:lnTo>
                    <a:pt x="447261" y="0"/>
                  </a:lnTo>
                </a:path>
              </a:pathLst>
            </a:custGeom>
            <a:ln w="25400">
              <a:solidFill>
                <a:srgbClr val="87BCE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783359" y="3499496"/>
              <a:ext cx="288234" cy="1083365"/>
            </a:xfrm>
            <a:custGeom>
              <a:avLst/>
              <a:gdLst>
                <a:gd name="connsiteX0" fmla="*/ 288234 w 288234"/>
                <a:gd name="connsiteY0" fmla="*/ 1083365 h 1083365"/>
                <a:gd name="connsiteX1" fmla="*/ 288234 w 288234"/>
                <a:gd name="connsiteY1" fmla="*/ 735496 h 1083365"/>
                <a:gd name="connsiteX2" fmla="*/ 0 w 288234"/>
                <a:gd name="connsiteY2" fmla="*/ 735496 h 1083365"/>
                <a:gd name="connsiteX3" fmla="*/ 0 w 288234"/>
                <a:gd name="connsiteY3" fmla="*/ 0 h 108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34" h="1083365">
                  <a:moveTo>
                    <a:pt x="288234" y="1083365"/>
                  </a:moveTo>
                  <a:lnTo>
                    <a:pt x="288234" y="735496"/>
                  </a:lnTo>
                  <a:lnTo>
                    <a:pt x="0" y="73549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7BCE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00193" y="3489557"/>
              <a:ext cx="1222513" cy="854765"/>
            </a:xfrm>
            <a:custGeom>
              <a:avLst/>
              <a:gdLst>
                <a:gd name="connsiteX0" fmla="*/ 1222513 w 1222513"/>
                <a:gd name="connsiteY0" fmla="*/ 854765 h 854765"/>
                <a:gd name="connsiteX1" fmla="*/ 1222513 w 1222513"/>
                <a:gd name="connsiteY1" fmla="*/ 457200 h 854765"/>
                <a:gd name="connsiteX2" fmla="*/ 0 w 1222513"/>
                <a:gd name="connsiteY2" fmla="*/ 457200 h 854765"/>
                <a:gd name="connsiteX3" fmla="*/ 0 w 1222513"/>
                <a:gd name="connsiteY3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513" h="854765">
                  <a:moveTo>
                    <a:pt x="1222513" y="854765"/>
                  </a:moveTo>
                  <a:lnTo>
                    <a:pt x="1222513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7BCE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9712" y="851096"/>
              <a:ext cx="5112568" cy="2649912"/>
            </a:xfrm>
            <a:custGeom>
              <a:avLst/>
              <a:gdLst/>
              <a:ahLst/>
              <a:cxnLst/>
              <a:rect l="l" t="t" r="r" b="b"/>
              <a:pathLst>
                <a:path w="4248471" h="2202041">
                  <a:moveTo>
                    <a:pt x="2195315" y="0"/>
                  </a:moveTo>
                  <a:cubicBezTo>
                    <a:pt x="2545430" y="0"/>
                    <a:pt x="2833617" y="265155"/>
                    <a:pt x="2866576" y="605976"/>
                  </a:cubicBezTo>
                  <a:cubicBezTo>
                    <a:pt x="2875686" y="603410"/>
                    <a:pt x="2884959" y="603182"/>
                    <a:pt x="2894284" y="603182"/>
                  </a:cubicBezTo>
                  <a:cubicBezTo>
                    <a:pt x="3098745" y="603182"/>
                    <a:pt x="3277663" y="712542"/>
                    <a:pt x="3373927" y="877045"/>
                  </a:cubicBezTo>
                  <a:cubicBezTo>
                    <a:pt x="3435296" y="855025"/>
                    <a:pt x="3501409" y="844880"/>
                    <a:pt x="3569891" y="844880"/>
                  </a:cubicBezTo>
                  <a:cubicBezTo>
                    <a:pt x="3944660" y="844880"/>
                    <a:pt x="4248471" y="1148691"/>
                    <a:pt x="4248471" y="1523461"/>
                  </a:cubicBezTo>
                  <a:cubicBezTo>
                    <a:pt x="4248471" y="1898230"/>
                    <a:pt x="3944660" y="2202041"/>
                    <a:pt x="3569891" y="2202041"/>
                  </a:cubicBezTo>
                  <a:lnTo>
                    <a:pt x="3492067" y="2195648"/>
                  </a:lnTo>
                  <a:cubicBezTo>
                    <a:pt x="3487847" y="2196816"/>
                    <a:pt x="3483540" y="2196944"/>
                    <a:pt x="3479202" y="2196944"/>
                  </a:cubicBezTo>
                  <a:lnTo>
                    <a:pt x="760842" y="2196944"/>
                  </a:lnTo>
                  <a:lnTo>
                    <a:pt x="745073" y="2195354"/>
                  </a:lnTo>
                  <a:cubicBezTo>
                    <a:pt x="723424" y="2200942"/>
                    <a:pt x="701131" y="2202041"/>
                    <a:pt x="678580" y="2202041"/>
                  </a:cubicBezTo>
                  <a:cubicBezTo>
                    <a:pt x="303811" y="2202041"/>
                    <a:pt x="0" y="1898230"/>
                    <a:pt x="0" y="1523461"/>
                  </a:cubicBezTo>
                  <a:cubicBezTo>
                    <a:pt x="0" y="1148691"/>
                    <a:pt x="303811" y="844880"/>
                    <a:pt x="678580" y="844880"/>
                  </a:cubicBezTo>
                  <a:lnTo>
                    <a:pt x="806884" y="857814"/>
                  </a:lnTo>
                  <a:cubicBezTo>
                    <a:pt x="856455" y="599210"/>
                    <a:pt x="1084014" y="404033"/>
                    <a:pt x="1357160" y="404033"/>
                  </a:cubicBezTo>
                  <a:cubicBezTo>
                    <a:pt x="1429251" y="404033"/>
                    <a:pt x="1498167" y="417628"/>
                    <a:pt x="1561008" y="443608"/>
                  </a:cubicBezTo>
                  <a:cubicBezTo>
                    <a:pt x="1654627" y="184259"/>
                    <a:pt x="1903453" y="0"/>
                    <a:pt x="2195315" y="0"/>
                  </a:cubicBezTo>
                  <a:close/>
                </a:path>
              </a:pathLst>
            </a:custGeom>
            <a:solidFill>
              <a:srgbClr val="87BCE6"/>
            </a:solidFill>
            <a:ln w="1238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ight Triangle 3"/>
            <p:cNvSpPr/>
            <p:nvPr userDrawn="1"/>
          </p:nvSpPr>
          <p:spPr>
            <a:xfrm flipV="1">
              <a:off x="2169674" y="4408322"/>
              <a:ext cx="1149070" cy="660238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rgbClr val="87BCE6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ight Triangle 3"/>
            <p:cNvSpPr/>
            <p:nvPr userDrawn="1"/>
          </p:nvSpPr>
          <p:spPr>
            <a:xfrm flipV="1">
              <a:off x="3676018" y="4714974"/>
              <a:ext cx="353926" cy="561866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rgbClr val="87BCE6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ight Triangle 3"/>
            <p:cNvSpPr/>
            <p:nvPr userDrawn="1"/>
          </p:nvSpPr>
          <p:spPr>
            <a:xfrm flipV="1">
              <a:off x="4546174" y="4603434"/>
              <a:ext cx="1073810" cy="632766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rgbClr val="87BCE6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3"/>
            <p:cNvSpPr/>
            <p:nvPr userDrawn="1"/>
          </p:nvSpPr>
          <p:spPr>
            <a:xfrm flipV="1">
              <a:off x="6178784" y="4398589"/>
              <a:ext cx="670560" cy="883329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rgbClr val="87BCE6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23728" y="2492896"/>
            <a:ext cx="4824536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2987427"/>
            <a:ext cx="4824536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Add text</a:t>
            </a:r>
            <a:endParaRPr lang="ko-KR" alt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0" y="1"/>
            <a:ext cx="9144000" cy="836711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7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69160"/>
            <a:ext cx="9144000" cy="1988839"/>
          </a:xfrm>
          <a:custGeom>
            <a:avLst/>
            <a:gdLst/>
            <a:ahLst/>
            <a:cxnLst/>
            <a:rect l="l" t="t" r="r" b="b"/>
            <a:pathLst>
              <a:path w="9468544" h="2592288">
                <a:moveTo>
                  <a:pt x="0" y="0"/>
                </a:moveTo>
                <a:lnTo>
                  <a:pt x="9468544" y="0"/>
                </a:lnTo>
                <a:lnTo>
                  <a:pt x="9468544" y="2592288"/>
                </a:lnTo>
                <a:lnTo>
                  <a:pt x="0" y="2592288"/>
                </a:lnTo>
                <a:close/>
              </a:path>
            </a:pathLst>
          </a:custGeom>
          <a:gradFill>
            <a:gsLst>
              <a:gs pos="0">
                <a:srgbClr val="87BCE6">
                  <a:lumMod val="90000"/>
                </a:srgbClr>
              </a:gs>
              <a:gs pos="100000">
                <a:srgbClr val="87BCE6">
                  <a:lumMod val="97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0" y="5331033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ko-KR" dirty="0" smtClean="0"/>
              <a:t>POWERPOINT TEMPLATE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96322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139625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Main author’s name here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25" y="486575"/>
            <a:ext cx="4587949" cy="43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0" y="5877272"/>
            <a:ext cx="9144000" cy="980727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979712" y="1124744"/>
            <a:ext cx="5112568" cy="4522120"/>
            <a:chOff x="1979712" y="851096"/>
            <a:chExt cx="5112568" cy="4522120"/>
          </a:xfrm>
        </p:grpSpPr>
        <p:grpSp>
          <p:nvGrpSpPr>
            <p:cNvPr id="5" name="Group 4"/>
            <p:cNvGrpSpPr/>
            <p:nvPr/>
          </p:nvGrpSpPr>
          <p:grpSpPr>
            <a:xfrm>
              <a:off x="2123728" y="4303828"/>
              <a:ext cx="4824536" cy="1069388"/>
              <a:chOff x="2339752" y="4859497"/>
              <a:chExt cx="4824536" cy="1069388"/>
            </a:xfrm>
            <a:solidFill>
              <a:srgbClr val="87BCE6"/>
            </a:solidFill>
          </p:grpSpPr>
          <p:sp>
            <p:nvSpPr>
              <p:cNvPr id="36" name="Rounded Rectangle 3"/>
              <p:cNvSpPr/>
              <p:nvPr userDrawn="1"/>
            </p:nvSpPr>
            <p:spPr>
              <a:xfrm>
                <a:off x="2339752" y="4919055"/>
                <a:ext cx="1240591" cy="1009830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37" name="Trapezoid 18"/>
              <p:cNvSpPr/>
              <p:nvPr userDrawn="1"/>
            </p:nvSpPr>
            <p:spPr>
              <a:xfrm rot="10800000">
                <a:off x="4560441" y="5113922"/>
                <a:ext cx="1472823" cy="814962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38" name="Rounded Rectangle 1"/>
              <p:cNvSpPr/>
              <p:nvPr userDrawn="1"/>
            </p:nvSpPr>
            <p:spPr>
              <a:xfrm>
                <a:off x="6300192" y="4859497"/>
                <a:ext cx="864096" cy="1069388"/>
              </a:xfrm>
              <a:custGeom>
                <a:avLst/>
                <a:gdLst/>
                <a:ahLst/>
                <a:cxnLst/>
                <a:rect l="l" t="t" r="r" b="b"/>
                <a:pathLst>
                  <a:path w="1387147" h="1716705">
                    <a:moveTo>
                      <a:pt x="693574" y="1598312"/>
                    </a:moveTo>
                    <a:cubicBezTo>
                      <a:pt x="669540" y="1598312"/>
                      <a:pt x="650057" y="1615772"/>
                      <a:pt x="650057" y="1637311"/>
                    </a:cubicBezTo>
                    <a:cubicBezTo>
                      <a:pt x="650057" y="1658850"/>
                      <a:pt x="669540" y="1676310"/>
                      <a:pt x="693574" y="1676310"/>
                    </a:cubicBezTo>
                    <a:cubicBezTo>
                      <a:pt x="717608" y="1676310"/>
                      <a:pt x="737091" y="1658850"/>
                      <a:pt x="737091" y="1637311"/>
                    </a:cubicBezTo>
                    <a:cubicBezTo>
                      <a:pt x="737091" y="1615772"/>
                      <a:pt x="717608" y="1598312"/>
                      <a:pt x="693574" y="1598312"/>
                    </a:cubicBezTo>
                    <a:close/>
                    <a:moveTo>
                      <a:pt x="153667" y="149279"/>
                    </a:moveTo>
                    <a:lnTo>
                      <a:pt x="153667" y="1567427"/>
                    </a:lnTo>
                    <a:lnTo>
                      <a:pt x="1233481" y="1567427"/>
                    </a:lnTo>
                    <a:lnTo>
                      <a:pt x="1233481" y="149279"/>
                    </a:lnTo>
                    <a:close/>
                    <a:moveTo>
                      <a:pt x="82660" y="0"/>
                    </a:moveTo>
                    <a:lnTo>
                      <a:pt x="1304487" y="0"/>
                    </a:lnTo>
                    <a:cubicBezTo>
                      <a:pt x="1350139" y="0"/>
                      <a:pt x="1387147" y="33166"/>
                      <a:pt x="1387147" y="74078"/>
                    </a:cubicBezTo>
                    <a:lnTo>
                      <a:pt x="1387147" y="1642627"/>
                    </a:lnTo>
                    <a:cubicBezTo>
                      <a:pt x="1387147" y="1683539"/>
                      <a:pt x="1350139" y="1716705"/>
                      <a:pt x="1304487" y="1716705"/>
                    </a:cubicBezTo>
                    <a:lnTo>
                      <a:pt x="82660" y="1716705"/>
                    </a:lnTo>
                    <a:cubicBezTo>
                      <a:pt x="37009" y="1716705"/>
                      <a:pt x="0" y="1683539"/>
                      <a:pt x="0" y="1642627"/>
                    </a:cubicBezTo>
                    <a:lnTo>
                      <a:pt x="0" y="74078"/>
                    </a:lnTo>
                    <a:cubicBezTo>
                      <a:pt x="0" y="33166"/>
                      <a:pt x="37009" y="0"/>
                      <a:pt x="826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847270" y="5185931"/>
                <a:ext cx="446244" cy="742954"/>
                <a:chOff x="7010090" y="4061333"/>
                <a:chExt cx="1017956" cy="1694798"/>
              </a:xfrm>
              <a:grpFill/>
            </p:grpSpPr>
            <p:sp>
              <p:nvSpPr>
                <p:cNvPr id="40" name="Freeform 6"/>
                <p:cNvSpPr>
                  <a:spLocks noEditPoints="1"/>
                </p:cNvSpPr>
                <p:nvPr/>
              </p:nvSpPr>
              <p:spPr bwMode="auto">
                <a:xfrm>
                  <a:off x="7010090" y="4061333"/>
                  <a:ext cx="1017956" cy="1694798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7400217" y="4139140"/>
                  <a:ext cx="237701" cy="45719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445599" y="5566916"/>
                  <a:ext cx="146938" cy="146938"/>
                </a:xfrm>
                <a:prstGeom prst="ellipse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Freeform 5"/>
            <p:cNvSpPr/>
            <p:nvPr/>
          </p:nvSpPr>
          <p:spPr>
            <a:xfrm>
              <a:off x="2725959" y="3390166"/>
              <a:ext cx="1063487" cy="993913"/>
            </a:xfrm>
            <a:custGeom>
              <a:avLst/>
              <a:gdLst>
                <a:gd name="connsiteX0" fmla="*/ 0 w 1063487"/>
                <a:gd name="connsiteY0" fmla="*/ 993913 h 993913"/>
                <a:gd name="connsiteX1" fmla="*/ 0 w 1063487"/>
                <a:gd name="connsiteY1" fmla="*/ 636104 h 993913"/>
                <a:gd name="connsiteX2" fmla="*/ 1063487 w 1063487"/>
                <a:gd name="connsiteY2" fmla="*/ 636104 h 993913"/>
                <a:gd name="connsiteX3" fmla="*/ 1063487 w 1063487"/>
                <a:gd name="connsiteY3" fmla="*/ 0 h 9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487" h="993913">
                  <a:moveTo>
                    <a:pt x="0" y="993913"/>
                  </a:moveTo>
                  <a:lnTo>
                    <a:pt x="0" y="636104"/>
                  </a:lnTo>
                  <a:lnTo>
                    <a:pt x="1063487" y="636104"/>
                  </a:lnTo>
                  <a:lnTo>
                    <a:pt x="1063487" y="0"/>
                  </a:lnTo>
                </a:path>
              </a:pathLst>
            </a:custGeom>
            <a:ln w="25400">
              <a:solidFill>
                <a:srgbClr val="87BCE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849080" y="3410044"/>
              <a:ext cx="447261" cy="1242391"/>
            </a:xfrm>
            <a:custGeom>
              <a:avLst/>
              <a:gdLst>
                <a:gd name="connsiteX0" fmla="*/ 0 w 447261"/>
                <a:gd name="connsiteY0" fmla="*/ 1242391 h 1242391"/>
                <a:gd name="connsiteX1" fmla="*/ 0 w 447261"/>
                <a:gd name="connsiteY1" fmla="*/ 805070 h 1242391"/>
                <a:gd name="connsiteX2" fmla="*/ 447261 w 447261"/>
                <a:gd name="connsiteY2" fmla="*/ 805070 h 1242391"/>
                <a:gd name="connsiteX3" fmla="*/ 447261 w 447261"/>
                <a:gd name="connsiteY3" fmla="*/ 0 h 12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61" h="1242391">
                  <a:moveTo>
                    <a:pt x="0" y="1242391"/>
                  </a:moveTo>
                  <a:lnTo>
                    <a:pt x="0" y="805070"/>
                  </a:lnTo>
                  <a:lnTo>
                    <a:pt x="447261" y="805070"/>
                  </a:lnTo>
                  <a:lnTo>
                    <a:pt x="447261" y="0"/>
                  </a:lnTo>
                </a:path>
              </a:pathLst>
            </a:custGeom>
            <a:ln w="25400">
              <a:solidFill>
                <a:srgbClr val="87BCE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783359" y="3499496"/>
              <a:ext cx="288234" cy="1083365"/>
            </a:xfrm>
            <a:custGeom>
              <a:avLst/>
              <a:gdLst>
                <a:gd name="connsiteX0" fmla="*/ 288234 w 288234"/>
                <a:gd name="connsiteY0" fmla="*/ 1083365 h 1083365"/>
                <a:gd name="connsiteX1" fmla="*/ 288234 w 288234"/>
                <a:gd name="connsiteY1" fmla="*/ 735496 h 1083365"/>
                <a:gd name="connsiteX2" fmla="*/ 0 w 288234"/>
                <a:gd name="connsiteY2" fmla="*/ 735496 h 1083365"/>
                <a:gd name="connsiteX3" fmla="*/ 0 w 288234"/>
                <a:gd name="connsiteY3" fmla="*/ 0 h 108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34" h="1083365">
                  <a:moveTo>
                    <a:pt x="288234" y="1083365"/>
                  </a:moveTo>
                  <a:lnTo>
                    <a:pt x="288234" y="735496"/>
                  </a:lnTo>
                  <a:lnTo>
                    <a:pt x="0" y="73549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7BCE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00193" y="3489557"/>
              <a:ext cx="1222513" cy="854765"/>
            </a:xfrm>
            <a:custGeom>
              <a:avLst/>
              <a:gdLst>
                <a:gd name="connsiteX0" fmla="*/ 1222513 w 1222513"/>
                <a:gd name="connsiteY0" fmla="*/ 854765 h 854765"/>
                <a:gd name="connsiteX1" fmla="*/ 1222513 w 1222513"/>
                <a:gd name="connsiteY1" fmla="*/ 457200 h 854765"/>
                <a:gd name="connsiteX2" fmla="*/ 0 w 1222513"/>
                <a:gd name="connsiteY2" fmla="*/ 457200 h 854765"/>
                <a:gd name="connsiteX3" fmla="*/ 0 w 1222513"/>
                <a:gd name="connsiteY3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513" h="854765">
                  <a:moveTo>
                    <a:pt x="1222513" y="854765"/>
                  </a:moveTo>
                  <a:lnTo>
                    <a:pt x="1222513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7BCE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9712" y="851096"/>
              <a:ext cx="5112568" cy="2649912"/>
            </a:xfrm>
            <a:custGeom>
              <a:avLst/>
              <a:gdLst/>
              <a:ahLst/>
              <a:cxnLst/>
              <a:rect l="l" t="t" r="r" b="b"/>
              <a:pathLst>
                <a:path w="4248471" h="2202041">
                  <a:moveTo>
                    <a:pt x="2195315" y="0"/>
                  </a:moveTo>
                  <a:cubicBezTo>
                    <a:pt x="2545430" y="0"/>
                    <a:pt x="2833617" y="265155"/>
                    <a:pt x="2866576" y="605976"/>
                  </a:cubicBezTo>
                  <a:cubicBezTo>
                    <a:pt x="2875686" y="603410"/>
                    <a:pt x="2884959" y="603182"/>
                    <a:pt x="2894284" y="603182"/>
                  </a:cubicBezTo>
                  <a:cubicBezTo>
                    <a:pt x="3098745" y="603182"/>
                    <a:pt x="3277663" y="712542"/>
                    <a:pt x="3373927" y="877045"/>
                  </a:cubicBezTo>
                  <a:cubicBezTo>
                    <a:pt x="3435296" y="855025"/>
                    <a:pt x="3501409" y="844880"/>
                    <a:pt x="3569891" y="844880"/>
                  </a:cubicBezTo>
                  <a:cubicBezTo>
                    <a:pt x="3944660" y="844880"/>
                    <a:pt x="4248471" y="1148691"/>
                    <a:pt x="4248471" y="1523461"/>
                  </a:cubicBezTo>
                  <a:cubicBezTo>
                    <a:pt x="4248471" y="1898230"/>
                    <a:pt x="3944660" y="2202041"/>
                    <a:pt x="3569891" y="2202041"/>
                  </a:cubicBezTo>
                  <a:lnTo>
                    <a:pt x="3492067" y="2195648"/>
                  </a:lnTo>
                  <a:cubicBezTo>
                    <a:pt x="3487847" y="2196816"/>
                    <a:pt x="3483540" y="2196944"/>
                    <a:pt x="3479202" y="2196944"/>
                  </a:cubicBezTo>
                  <a:lnTo>
                    <a:pt x="760842" y="2196944"/>
                  </a:lnTo>
                  <a:lnTo>
                    <a:pt x="745073" y="2195354"/>
                  </a:lnTo>
                  <a:cubicBezTo>
                    <a:pt x="723424" y="2200942"/>
                    <a:pt x="701131" y="2202041"/>
                    <a:pt x="678580" y="2202041"/>
                  </a:cubicBezTo>
                  <a:cubicBezTo>
                    <a:pt x="303811" y="2202041"/>
                    <a:pt x="0" y="1898230"/>
                    <a:pt x="0" y="1523461"/>
                  </a:cubicBezTo>
                  <a:cubicBezTo>
                    <a:pt x="0" y="1148691"/>
                    <a:pt x="303811" y="844880"/>
                    <a:pt x="678580" y="844880"/>
                  </a:cubicBezTo>
                  <a:lnTo>
                    <a:pt x="806884" y="857814"/>
                  </a:lnTo>
                  <a:cubicBezTo>
                    <a:pt x="856455" y="599210"/>
                    <a:pt x="1084014" y="404033"/>
                    <a:pt x="1357160" y="404033"/>
                  </a:cubicBezTo>
                  <a:cubicBezTo>
                    <a:pt x="1429251" y="404033"/>
                    <a:pt x="1498167" y="417628"/>
                    <a:pt x="1561008" y="443608"/>
                  </a:cubicBezTo>
                  <a:cubicBezTo>
                    <a:pt x="1654627" y="184259"/>
                    <a:pt x="1903453" y="0"/>
                    <a:pt x="2195315" y="0"/>
                  </a:cubicBezTo>
                  <a:close/>
                </a:path>
              </a:pathLst>
            </a:custGeom>
            <a:solidFill>
              <a:srgbClr val="87BCE6"/>
            </a:solidFill>
            <a:ln w="1238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ight Triangle 3"/>
            <p:cNvSpPr/>
            <p:nvPr userDrawn="1"/>
          </p:nvSpPr>
          <p:spPr>
            <a:xfrm flipV="1">
              <a:off x="2169674" y="4408322"/>
              <a:ext cx="1149070" cy="660238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rgbClr val="87BCE6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ight Triangle 3"/>
            <p:cNvSpPr/>
            <p:nvPr userDrawn="1"/>
          </p:nvSpPr>
          <p:spPr>
            <a:xfrm flipV="1">
              <a:off x="3676018" y="4714974"/>
              <a:ext cx="353926" cy="561866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rgbClr val="87BCE6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ight Triangle 3"/>
            <p:cNvSpPr/>
            <p:nvPr userDrawn="1"/>
          </p:nvSpPr>
          <p:spPr>
            <a:xfrm flipV="1">
              <a:off x="4546174" y="4603434"/>
              <a:ext cx="1073810" cy="632766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rgbClr val="87BCE6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3"/>
            <p:cNvSpPr/>
            <p:nvPr userDrawn="1"/>
          </p:nvSpPr>
          <p:spPr>
            <a:xfrm flipV="1">
              <a:off x="6178784" y="4398589"/>
              <a:ext cx="670560" cy="883329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rgbClr val="87BCE6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23728" y="2492896"/>
            <a:ext cx="4824536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2987427"/>
            <a:ext cx="4824536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Add text</a:t>
            </a:r>
            <a:endParaRPr lang="ko-KR" alt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0" y="1"/>
            <a:ext cx="9144000" cy="836711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7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2569263"/>
            <a:ext cx="9144000" cy="1795842"/>
          </a:xfrm>
          <a:prstGeom prst="rect">
            <a:avLst/>
          </a:prstGeom>
          <a:gradFill>
            <a:gsLst>
              <a:gs pos="0">
                <a:srgbClr val="87BCE6">
                  <a:lumMod val="90000"/>
                </a:srgbClr>
              </a:gs>
              <a:gs pos="100000">
                <a:srgbClr val="87BCE6">
                  <a:lumMod val="9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3008666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97573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This text can be replaced with your own text</a:t>
            </a:r>
            <a:endParaRPr lang="ko-KR" altLang="en-US" dirty="0"/>
          </a:p>
        </p:txBody>
      </p:sp>
      <p:sp>
        <p:nvSpPr>
          <p:cNvPr id="11" name="Rectangle 9"/>
          <p:cNvSpPr/>
          <p:nvPr/>
        </p:nvSpPr>
        <p:spPr>
          <a:xfrm>
            <a:off x="2369197" y="497067"/>
            <a:ext cx="4289950" cy="2223538"/>
          </a:xfrm>
          <a:custGeom>
            <a:avLst/>
            <a:gdLst/>
            <a:ahLst/>
            <a:cxnLst/>
            <a:rect l="l" t="t" r="r" b="b"/>
            <a:pathLst>
              <a:path w="4248471" h="2202041">
                <a:moveTo>
                  <a:pt x="2195315" y="0"/>
                </a:moveTo>
                <a:cubicBezTo>
                  <a:pt x="2545430" y="0"/>
                  <a:pt x="2833617" y="265155"/>
                  <a:pt x="2866576" y="605976"/>
                </a:cubicBezTo>
                <a:cubicBezTo>
                  <a:pt x="2875686" y="603410"/>
                  <a:pt x="2884959" y="603182"/>
                  <a:pt x="2894284" y="603182"/>
                </a:cubicBezTo>
                <a:cubicBezTo>
                  <a:pt x="3098745" y="603182"/>
                  <a:pt x="3277663" y="712542"/>
                  <a:pt x="3373927" y="877045"/>
                </a:cubicBezTo>
                <a:cubicBezTo>
                  <a:pt x="3435296" y="855025"/>
                  <a:pt x="3501409" y="844880"/>
                  <a:pt x="3569891" y="844880"/>
                </a:cubicBezTo>
                <a:cubicBezTo>
                  <a:pt x="3944660" y="844880"/>
                  <a:pt x="4248471" y="1148691"/>
                  <a:pt x="4248471" y="1523461"/>
                </a:cubicBezTo>
                <a:cubicBezTo>
                  <a:pt x="4248471" y="1898230"/>
                  <a:pt x="3944660" y="2202041"/>
                  <a:pt x="3569891" y="2202041"/>
                </a:cubicBezTo>
                <a:lnTo>
                  <a:pt x="3492067" y="2195648"/>
                </a:lnTo>
                <a:cubicBezTo>
                  <a:pt x="3487847" y="2196816"/>
                  <a:pt x="3483540" y="2196944"/>
                  <a:pt x="3479202" y="2196944"/>
                </a:cubicBezTo>
                <a:lnTo>
                  <a:pt x="760842" y="2196944"/>
                </a:lnTo>
                <a:lnTo>
                  <a:pt x="745073" y="2195354"/>
                </a:lnTo>
                <a:cubicBezTo>
                  <a:pt x="723424" y="2200942"/>
                  <a:pt x="701131" y="2202041"/>
                  <a:pt x="678580" y="2202041"/>
                </a:cubicBezTo>
                <a:cubicBezTo>
                  <a:pt x="303811" y="2202041"/>
                  <a:pt x="0" y="1898230"/>
                  <a:pt x="0" y="1523461"/>
                </a:cubicBezTo>
                <a:cubicBezTo>
                  <a:pt x="0" y="1148691"/>
                  <a:pt x="303811" y="844880"/>
                  <a:pt x="678580" y="844880"/>
                </a:cubicBezTo>
                <a:lnTo>
                  <a:pt x="806884" y="857814"/>
                </a:lnTo>
                <a:cubicBezTo>
                  <a:pt x="856455" y="599210"/>
                  <a:pt x="1084014" y="404033"/>
                  <a:pt x="1357160" y="404033"/>
                </a:cubicBezTo>
                <a:cubicBezTo>
                  <a:pt x="1429251" y="404033"/>
                  <a:pt x="1498167" y="417628"/>
                  <a:pt x="1561008" y="443608"/>
                </a:cubicBezTo>
                <a:cubicBezTo>
                  <a:pt x="1654627" y="184259"/>
                  <a:pt x="1903453" y="0"/>
                  <a:pt x="2195315" y="0"/>
                </a:cubicBezTo>
                <a:close/>
              </a:path>
            </a:pathLst>
          </a:custGeom>
          <a:solidFill>
            <a:srgbClr val="87BCE6"/>
          </a:solidFill>
          <a:ln w="123825">
            <a:solidFill>
              <a:schemeClr val="bg1"/>
            </a:solidFill>
          </a:ln>
          <a:effectLst>
            <a:innerShdw blurRad="342900" dist="203200" dir="13500000">
              <a:schemeClr val="tx1">
                <a:alpha val="59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2379102" y="4239977"/>
            <a:ext cx="4547338" cy="1678964"/>
            <a:chOff x="2101904" y="4137629"/>
            <a:chExt cx="5101734" cy="1883659"/>
          </a:xfrm>
        </p:grpSpPr>
        <p:grpSp>
          <p:nvGrpSpPr>
            <p:cNvPr id="6" name="Group 5"/>
            <p:cNvGrpSpPr/>
            <p:nvPr/>
          </p:nvGrpSpPr>
          <p:grpSpPr>
            <a:xfrm>
              <a:off x="2101904" y="4951900"/>
              <a:ext cx="4824536" cy="1069388"/>
              <a:chOff x="2339752" y="4859497"/>
              <a:chExt cx="4824536" cy="1069388"/>
            </a:xfrm>
          </p:grpSpPr>
          <p:sp>
            <p:nvSpPr>
              <p:cNvPr id="37" name="Rounded Rectangle 3"/>
              <p:cNvSpPr/>
              <p:nvPr userDrawn="1"/>
            </p:nvSpPr>
            <p:spPr>
              <a:xfrm>
                <a:off x="2339752" y="4919055"/>
                <a:ext cx="1240591" cy="1009830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38" name="Trapezoid 18"/>
              <p:cNvSpPr/>
              <p:nvPr userDrawn="1"/>
            </p:nvSpPr>
            <p:spPr>
              <a:xfrm rot="10800000">
                <a:off x="4560441" y="5113922"/>
                <a:ext cx="1472823" cy="814962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39" name="Rounded Rectangle 1"/>
              <p:cNvSpPr/>
              <p:nvPr userDrawn="1"/>
            </p:nvSpPr>
            <p:spPr>
              <a:xfrm>
                <a:off x="6300192" y="4859497"/>
                <a:ext cx="864096" cy="1069388"/>
              </a:xfrm>
              <a:custGeom>
                <a:avLst/>
                <a:gdLst/>
                <a:ahLst/>
                <a:cxnLst/>
                <a:rect l="l" t="t" r="r" b="b"/>
                <a:pathLst>
                  <a:path w="1387147" h="1716705">
                    <a:moveTo>
                      <a:pt x="693574" y="1598312"/>
                    </a:moveTo>
                    <a:cubicBezTo>
                      <a:pt x="669540" y="1598312"/>
                      <a:pt x="650057" y="1615772"/>
                      <a:pt x="650057" y="1637311"/>
                    </a:cubicBezTo>
                    <a:cubicBezTo>
                      <a:pt x="650057" y="1658850"/>
                      <a:pt x="669540" y="1676310"/>
                      <a:pt x="693574" y="1676310"/>
                    </a:cubicBezTo>
                    <a:cubicBezTo>
                      <a:pt x="717608" y="1676310"/>
                      <a:pt x="737091" y="1658850"/>
                      <a:pt x="737091" y="1637311"/>
                    </a:cubicBezTo>
                    <a:cubicBezTo>
                      <a:pt x="737091" y="1615772"/>
                      <a:pt x="717608" y="1598312"/>
                      <a:pt x="693574" y="1598312"/>
                    </a:cubicBezTo>
                    <a:close/>
                    <a:moveTo>
                      <a:pt x="153667" y="149279"/>
                    </a:moveTo>
                    <a:lnTo>
                      <a:pt x="153667" y="1567427"/>
                    </a:lnTo>
                    <a:lnTo>
                      <a:pt x="1233481" y="1567427"/>
                    </a:lnTo>
                    <a:lnTo>
                      <a:pt x="1233481" y="149279"/>
                    </a:lnTo>
                    <a:close/>
                    <a:moveTo>
                      <a:pt x="82660" y="0"/>
                    </a:moveTo>
                    <a:lnTo>
                      <a:pt x="1304487" y="0"/>
                    </a:lnTo>
                    <a:cubicBezTo>
                      <a:pt x="1350139" y="0"/>
                      <a:pt x="1387147" y="33166"/>
                      <a:pt x="1387147" y="74078"/>
                    </a:cubicBezTo>
                    <a:lnTo>
                      <a:pt x="1387147" y="1642627"/>
                    </a:lnTo>
                    <a:cubicBezTo>
                      <a:pt x="1387147" y="1683539"/>
                      <a:pt x="1350139" y="1716705"/>
                      <a:pt x="1304487" y="1716705"/>
                    </a:cubicBezTo>
                    <a:lnTo>
                      <a:pt x="82660" y="1716705"/>
                    </a:lnTo>
                    <a:cubicBezTo>
                      <a:pt x="37009" y="1716705"/>
                      <a:pt x="0" y="1683539"/>
                      <a:pt x="0" y="1642627"/>
                    </a:cubicBezTo>
                    <a:lnTo>
                      <a:pt x="0" y="74078"/>
                    </a:lnTo>
                    <a:cubicBezTo>
                      <a:pt x="0" y="33166"/>
                      <a:pt x="37009" y="0"/>
                      <a:pt x="826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847270" y="5185931"/>
                <a:ext cx="446244" cy="742954"/>
                <a:chOff x="7010090" y="4061333"/>
                <a:chExt cx="1017956" cy="1694798"/>
              </a:xfrm>
            </p:grpSpPr>
            <p:sp>
              <p:nvSpPr>
                <p:cNvPr id="41" name="Freeform 6"/>
                <p:cNvSpPr>
                  <a:spLocks noEditPoints="1"/>
                </p:cNvSpPr>
                <p:nvPr/>
              </p:nvSpPr>
              <p:spPr bwMode="auto">
                <a:xfrm>
                  <a:off x="7010090" y="4061333"/>
                  <a:ext cx="1017956" cy="1694798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7400217" y="4139140"/>
                  <a:ext cx="237701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BCE6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445599" y="5566916"/>
                  <a:ext cx="146938" cy="146938"/>
                </a:xfrm>
                <a:prstGeom prst="ellipse">
                  <a:avLst/>
                </a:prstGeom>
                <a:solidFill>
                  <a:srgbClr val="87BCE6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Freeform 6"/>
            <p:cNvSpPr/>
            <p:nvPr/>
          </p:nvSpPr>
          <p:spPr>
            <a:xfrm>
              <a:off x="2704135" y="4147568"/>
              <a:ext cx="1063487" cy="884583"/>
            </a:xfrm>
            <a:custGeom>
              <a:avLst/>
              <a:gdLst>
                <a:gd name="connsiteX0" fmla="*/ 0 w 1063487"/>
                <a:gd name="connsiteY0" fmla="*/ 993913 h 993913"/>
                <a:gd name="connsiteX1" fmla="*/ 0 w 1063487"/>
                <a:gd name="connsiteY1" fmla="*/ 636104 h 993913"/>
                <a:gd name="connsiteX2" fmla="*/ 1063487 w 1063487"/>
                <a:gd name="connsiteY2" fmla="*/ 636104 h 993913"/>
                <a:gd name="connsiteX3" fmla="*/ 1063487 w 1063487"/>
                <a:gd name="connsiteY3" fmla="*/ 0 h 9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487" h="993913">
                  <a:moveTo>
                    <a:pt x="0" y="993913"/>
                  </a:moveTo>
                  <a:lnTo>
                    <a:pt x="0" y="636104"/>
                  </a:lnTo>
                  <a:lnTo>
                    <a:pt x="1063487" y="636104"/>
                  </a:lnTo>
                  <a:lnTo>
                    <a:pt x="1063487" y="0"/>
                  </a:lnTo>
                </a:path>
              </a:pathLst>
            </a:custGeom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827256" y="4147568"/>
              <a:ext cx="447261" cy="1152939"/>
            </a:xfrm>
            <a:custGeom>
              <a:avLst/>
              <a:gdLst>
                <a:gd name="connsiteX0" fmla="*/ 0 w 447261"/>
                <a:gd name="connsiteY0" fmla="*/ 1242391 h 1242391"/>
                <a:gd name="connsiteX1" fmla="*/ 0 w 447261"/>
                <a:gd name="connsiteY1" fmla="*/ 805070 h 1242391"/>
                <a:gd name="connsiteX2" fmla="*/ 447261 w 447261"/>
                <a:gd name="connsiteY2" fmla="*/ 805070 h 1242391"/>
                <a:gd name="connsiteX3" fmla="*/ 447261 w 447261"/>
                <a:gd name="connsiteY3" fmla="*/ 0 h 12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61" h="1242391">
                  <a:moveTo>
                    <a:pt x="0" y="1242391"/>
                  </a:moveTo>
                  <a:lnTo>
                    <a:pt x="0" y="805070"/>
                  </a:lnTo>
                  <a:lnTo>
                    <a:pt x="447261" y="805070"/>
                  </a:lnTo>
                  <a:lnTo>
                    <a:pt x="447261" y="0"/>
                  </a:lnTo>
                </a:path>
              </a:pathLst>
            </a:custGeom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761535" y="4147568"/>
              <a:ext cx="288234" cy="1083365"/>
            </a:xfrm>
            <a:custGeom>
              <a:avLst/>
              <a:gdLst>
                <a:gd name="connsiteX0" fmla="*/ 288234 w 288234"/>
                <a:gd name="connsiteY0" fmla="*/ 1083365 h 1083365"/>
                <a:gd name="connsiteX1" fmla="*/ 288234 w 288234"/>
                <a:gd name="connsiteY1" fmla="*/ 735496 h 1083365"/>
                <a:gd name="connsiteX2" fmla="*/ 0 w 288234"/>
                <a:gd name="connsiteY2" fmla="*/ 735496 h 1083365"/>
                <a:gd name="connsiteX3" fmla="*/ 0 w 288234"/>
                <a:gd name="connsiteY3" fmla="*/ 0 h 108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34" h="1083365">
                  <a:moveTo>
                    <a:pt x="288234" y="1083365"/>
                  </a:moveTo>
                  <a:lnTo>
                    <a:pt x="288234" y="735496"/>
                  </a:lnTo>
                  <a:lnTo>
                    <a:pt x="0" y="73549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278369" y="4137629"/>
              <a:ext cx="1222513" cy="854765"/>
            </a:xfrm>
            <a:custGeom>
              <a:avLst/>
              <a:gdLst>
                <a:gd name="connsiteX0" fmla="*/ 1222513 w 1222513"/>
                <a:gd name="connsiteY0" fmla="*/ 854765 h 854765"/>
                <a:gd name="connsiteX1" fmla="*/ 1222513 w 1222513"/>
                <a:gd name="connsiteY1" fmla="*/ 457200 h 854765"/>
                <a:gd name="connsiteX2" fmla="*/ 0 w 1222513"/>
                <a:gd name="connsiteY2" fmla="*/ 457200 h 854765"/>
                <a:gd name="connsiteX3" fmla="*/ 0 w 1222513"/>
                <a:gd name="connsiteY3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513" h="854765">
                  <a:moveTo>
                    <a:pt x="1222513" y="854765"/>
                  </a:moveTo>
                  <a:lnTo>
                    <a:pt x="1222513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7" descr="F:\002-KIMS BUSINESS\007-bizdesign.tv\000-PPT FOR KMONG\PNG-아이콘\001-비즈니스\수정\와이파이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402" y="4777878"/>
              <a:ext cx="253020" cy="25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F:\002-KIMS BUSINESS\007-bizdesign.tv\000-PPT FOR KMONG\PNG-아이콘\001-비즈니스\수정\와이파이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572" y="5046234"/>
              <a:ext cx="253020" cy="25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F:\002-KIMS BUSINESS\007-bizdesign.tv\000-PPT FOR KMONG\PNG-아이콘\001-비즈니스\수정\와이파이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605" y="4976660"/>
              <a:ext cx="253020" cy="25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F:\002-KIMS BUSINESS\007-bizdesign.tv\000-PPT FOR KMONG\PNG-아이콘\001-비즈니스\수정\와이파이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618" y="4738121"/>
              <a:ext cx="253020" cy="25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824419" y="1695988"/>
            <a:ext cx="437385" cy="437385"/>
            <a:chOff x="1187624" y="1772816"/>
            <a:chExt cx="576064" cy="576064"/>
          </a:xfrm>
        </p:grpSpPr>
        <p:sp>
          <p:nvSpPr>
            <p:cNvPr id="35" name="Rounded Rectangle 34"/>
            <p:cNvSpPr/>
            <p:nvPr/>
          </p:nvSpPr>
          <p:spPr>
            <a:xfrm>
              <a:off x="1187624" y="1772816"/>
              <a:ext cx="576064" cy="576064"/>
            </a:xfrm>
            <a:prstGeom prst="roundRect">
              <a:avLst/>
            </a:prstGeom>
            <a:noFill/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4" descr="F:\002-KIMS BUSINESS\007-bizdesign.tv\000-PPT FOR KMONG\PNG-아이콘\001-비즈니스\수정\트위터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303" y="1911495"/>
              <a:ext cx="298706" cy="298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ounded Rectangle 16"/>
          <p:cNvSpPr/>
          <p:nvPr/>
        </p:nvSpPr>
        <p:spPr>
          <a:xfrm>
            <a:off x="3545656" y="1403298"/>
            <a:ext cx="437385" cy="437385"/>
          </a:xfrm>
          <a:prstGeom prst="round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3892812" y="2075666"/>
            <a:ext cx="437385" cy="437385"/>
          </a:xfrm>
          <a:prstGeom prst="round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4238528" y="911699"/>
            <a:ext cx="437385" cy="437385"/>
          </a:xfrm>
          <a:prstGeom prst="round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5064439" y="1425664"/>
            <a:ext cx="437385" cy="437385"/>
          </a:xfrm>
          <a:prstGeom prst="round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5795416" y="1649195"/>
            <a:ext cx="437385" cy="437385"/>
          </a:xfrm>
          <a:prstGeom prst="round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4905652" y="2097449"/>
            <a:ext cx="437385" cy="437385"/>
          </a:xfrm>
          <a:prstGeom prst="round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4433250" y="1585507"/>
            <a:ext cx="383164" cy="383164"/>
          </a:xfrm>
          <a:prstGeom prst="round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23"/>
          <p:cNvSpPr/>
          <p:nvPr/>
        </p:nvSpPr>
        <p:spPr>
          <a:xfrm>
            <a:off x="3266187" y="2226028"/>
            <a:ext cx="343235" cy="343235"/>
          </a:xfrm>
          <a:prstGeom prst="round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24"/>
          <p:cNvSpPr/>
          <p:nvPr/>
        </p:nvSpPr>
        <p:spPr>
          <a:xfrm>
            <a:off x="5582984" y="2225259"/>
            <a:ext cx="306642" cy="306642"/>
          </a:xfrm>
          <a:prstGeom prst="round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 descr="F:\002-KIMS BUSINESS\007-bizdesign.tv\000-PPT FOR KMONG\PNG-아이콘\001-비즈니스\수정\트위터-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92" y="1034701"/>
            <a:ext cx="273272" cy="19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:\002-KIMS BUSINESS\007-bizdesign.tv\000-PPT FOR KMONG\PNG-아이콘\001-비즈니스\수정\페이스북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326" y="1656049"/>
            <a:ext cx="129011" cy="27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7" descr="F:\002-KIMS BUSINESS\007-bizdesign.tv\000-PPT FOR KMONG\PNG-아이콘\001-비즈니스\기본-1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317" y="1484336"/>
            <a:ext cx="337591" cy="3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7" descr="F:\002-KIMS BUSINESS\007-bizdesign.tv\000-PPT FOR KMONG\PNG-아이콘\001-비즈니스\수정\폴더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49" y="2180264"/>
            <a:ext cx="296909" cy="23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F:\002-KIMS BUSINESS\007-bizdesign.tv\000-PPT FOR KMONG\PNG-아이콘\001-비즈니스\수정\Downloads-Libra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20" y="2269491"/>
            <a:ext cx="145029" cy="22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3625831" y="1495240"/>
            <a:ext cx="288242" cy="2588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5865135" y="1778495"/>
            <a:ext cx="319718" cy="211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6" t="10023" r="30656" b="10851"/>
          <a:stretch/>
        </p:blipFill>
        <p:spPr>
          <a:xfrm>
            <a:off x="3344291" y="2275778"/>
            <a:ext cx="212251" cy="2437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15053" r="19811" b="13966"/>
          <a:stretch/>
        </p:blipFill>
        <p:spPr>
          <a:xfrm>
            <a:off x="4988717" y="2208950"/>
            <a:ext cx="297078" cy="2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5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>
          <a:xfrm flipH="1">
            <a:off x="0" y="774510"/>
            <a:ext cx="9144000" cy="5678826"/>
          </a:xfrm>
          <a:custGeom>
            <a:avLst/>
            <a:gdLst/>
            <a:ahLst/>
            <a:cxnLst/>
            <a:rect l="l" t="t" r="r" b="b"/>
            <a:pathLst>
              <a:path w="9144000" h="6093296">
                <a:moveTo>
                  <a:pt x="1926521" y="0"/>
                </a:moveTo>
                <a:cubicBezTo>
                  <a:pt x="1667186" y="0"/>
                  <a:pt x="1446090" y="163724"/>
                  <a:pt x="1362904" y="394170"/>
                </a:cubicBezTo>
                <a:cubicBezTo>
                  <a:pt x="1307066" y="371085"/>
                  <a:pt x="1245831" y="359005"/>
                  <a:pt x="1181774" y="359005"/>
                </a:cubicBezTo>
                <a:cubicBezTo>
                  <a:pt x="1020813" y="359005"/>
                  <a:pt x="877668" y="435283"/>
                  <a:pt x="787859" y="554616"/>
                </a:cubicBezTo>
                <a:cubicBezTo>
                  <a:pt x="708697" y="355991"/>
                  <a:pt x="514456" y="216024"/>
                  <a:pt x="287524" y="216024"/>
                </a:cubicBezTo>
                <a:cubicBezTo>
                  <a:pt x="181543" y="216024"/>
                  <a:pt x="82691" y="246552"/>
                  <a:pt x="0" y="300426"/>
                </a:cubicBezTo>
                <a:lnTo>
                  <a:pt x="0" y="1133286"/>
                </a:lnTo>
                <a:lnTo>
                  <a:pt x="0" y="1513492"/>
                </a:lnTo>
                <a:lnTo>
                  <a:pt x="0" y="6093296"/>
                </a:lnTo>
                <a:lnTo>
                  <a:pt x="9144000" y="6093296"/>
                </a:lnTo>
                <a:lnTo>
                  <a:pt x="9144000" y="2262043"/>
                </a:lnTo>
                <a:lnTo>
                  <a:pt x="9144000" y="1133286"/>
                </a:lnTo>
                <a:lnTo>
                  <a:pt x="9144000" y="368147"/>
                </a:lnTo>
                <a:cubicBezTo>
                  <a:pt x="9067704" y="330068"/>
                  <a:pt x="8981472" y="309938"/>
                  <a:pt x="8890539" y="309938"/>
                </a:cubicBezTo>
                <a:cubicBezTo>
                  <a:pt x="8723840" y="309938"/>
                  <a:pt x="8572940" y="377587"/>
                  <a:pt x="8464899" y="487702"/>
                </a:cubicBezTo>
                <a:cubicBezTo>
                  <a:pt x="8375008" y="415489"/>
                  <a:pt x="8260598" y="373562"/>
                  <a:pt x="8136396" y="373562"/>
                </a:cubicBezTo>
                <a:cubicBezTo>
                  <a:pt x="8041032" y="373562"/>
                  <a:pt x="7951442" y="398279"/>
                  <a:pt x="7874897" y="443838"/>
                </a:cubicBezTo>
                <a:cubicBezTo>
                  <a:pt x="7824331" y="363199"/>
                  <a:pt x="7734539" y="309938"/>
                  <a:pt x="7632306" y="309938"/>
                </a:cubicBezTo>
                <a:cubicBezTo>
                  <a:pt x="7583813" y="309938"/>
                  <a:pt x="7538118" y="321922"/>
                  <a:pt x="7498645" y="344268"/>
                </a:cubicBezTo>
                <a:cubicBezTo>
                  <a:pt x="7413333" y="287107"/>
                  <a:pt x="7310680" y="253988"/>
                  <a:pt x="7200292" y="253988"/>
                </a:cubicBezTo>
                <a:cubicBezTo>
                  <a:pt x="7017358" y="253988"/>
                  <a:pt x="6855668" y="344942"/>
                  <a:pt x="6758666" y="484580"/>
                </a:cubicBezTo>
                <a:cubicBezTo>
                  <a:pt x="6681390" y="422305"/>
                  <a:pt x="6582929" y="386138"/>
                  <a:pt x="6476020" y="386138"/>
                </a:cubicBezTo>
                <a:cubicBezTo>
                  <a:pt x="6288222" y="386138"/>
                  <a:pt x="6126490" y="497740"/>
                  <a:pt x="6054462" y="658665"/>
                </a:cubicBezTo>
                <a:cubicBezTo>
                  <a:pt x="5957473" y="521175"/>
                  <a:pt x="5797203" y="432048"/>
                  <a:pt x="5616116" y="432048"/>
                </a:cubicBezTo>
                <a:cubicBezTo>
                  <a:pt x="5520752" y="432048"/>
                  <a:pt x="5431162" y="456765"/>
                  <a:pt x="5354617" y="502324"/>
                </a:cubicBezTo>
                <a:cubicBezTo>
                  <a:pt x="5304051" y="421685"/>
                  <a:pt x="5214259" y="368424"/>
                  <a:pt x="5112026" y="368424"/>
                </a:cubicBezTo>
                <a:cubicBezTo>
                  <a:pt x="5063533" y="368424"/>
                  <a:pt x="5017838" y="380408"/>
                  <a:pt x="4978365" y="402754"/>
                </a:cubicBezTo>
                <a:cubicBezTo>
                  <a:pt x="4893053" y="345593"/>
                  <a:pt x="4790400" y="312474"/>
                  <a:pt x="4680012" y="312474"/>
                </a:cubicBezTo>
                <a:cubicBezTo>
                  <a:pt x="4497078" y="312474"/>
                  <a:pt x="4335388" y="403428"/>
                  <a:pt x="4238386" y="543066"/>
                </a:cubicBezTo>
                <a:cubicBezTo>
                  <a:pt x="4161109" y="480791"/>
                  <a:pt x="4062648" y="444624"/>
                  <a:pt x="3955740" y="444624"/>
                </a:cubicBezTo>
                <a:cubicBezTo>
                  <a:pt x="3885352" y="444624"/>
                  <a:pt x="3818625" y="460302"/>
                  <a:pt x="3759452" y="489616"/>
                </a:cubicBezTo>
                <a:cubicBezTo>
                  <a:pt x="3694545" y="414889"/>
                  <a:pt x="3598639" y="368424"/>
                  <a:pt x="3491880" y="368424"/>
                </a:cubicBezTo>
                <a:cubicBezTo>
                  <a:pt x="3366157" y="368424"/>
                  <a:pt x="3255485" y="432864"/>
                  <a:pt x="3191398" y="530720"/>
                </a:cubicBezTo>
                <a:cubicBezTo>
                  <a:pt x="3094750" y="430132"/>
                  <a:pt x="2958484" y="368424"/>
                  <a:pt x="2807804" y="368424"/>
                </a:cubicBezTo>
                <a:cubicBezTo>
                  <a:pt x="2696721" y="368424"/>
                  <a:pt x="2593471" y="401961"/>
                  <a:pt x="2507741" y="459632"/>
                </a:cubicBezTo>
                <a:cubicBezTo>
                  <a:pt x="2447571" y="195451"/>
                  <a:pt x="2209870" y="0"/>
                  <a:pt x="1926521" y="0"/>
                </a:cubicBezTo>
                <a:close/>
              </a:path>
            </a:pathLst>
          </a:custGeom>
          <a:solidFill>
            <a:schemeClr val="bg1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H="1">
            <a:off x="0" y="0"/>
            <a:ext cx="3995936" cy="645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995936" y="155982"/>
            <a:ext cx="5148064" cy="710877"/>
          </a:xfrm>
          <a:prstGeom prst="rect">
            <a:avLst/>
          </a:prstGeom>
        </p:spPr>
        <p:txBody>
          <a:bodyPr lIns="288000" anchor="ctr">
            <a:noAutofit/>
          </a:bodyPr>
          <a:lstStyle>
            <a:lvl1pPr algn="l"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14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563888" y="-9526"/>
            <a:ext cx="5580112" cy="6462861"/>
          </a:xfrm>
          <a:custGeom>
            <a:avLst/>
            <a:gdLst>
              <a:gd name="connsiteX0" fmla="*/ 0 w 5148064"/>
              <a:gd name="connsiteY0" fmla="*/ 0 h 6453336"/>
              <a:gd name="connsiteX1" fmla="*/ 5148064 w 5148064"/>
              <a:gd name="connsiteY1" fmla="*/ 0 h 6453336"/>
              <a:gd name="connsiteX2" fmla="*/ 5148064 w 5148064"/>
              <a:gd name="connsiteY2" fmla="*/ 6453336 h 6453336"/>
              <a:gd name="connsiteX3" fmla="*/ 0 w 5148064"/>
              <a:gd name="connsiteY3" fmla="*/ 6453336 h 6453336"/>
              <a:gd name="connsiteX4" fmla="*/ 0 w 5148064"/>
              <a:gd name="connsiteY4" fmla="*/ 0 h 6453336"/>
              <a:gd name="connsiteX0" fmla="*/ 1676400 w 5148064"/>
              <a:gd name="connsiteY0" fmla="*/ 0 h 6462861"/>
              <a:gd name="connsiteX1" fmla="*/ 5148064 w 5148064"/>
              <a:gd name="connsiteY1" fmla="*/ 9525 h 6462861"/>
              <a:gd name="connsiteX2" fmla="*/ 5148064 w 5148064"/>
              <a:gd name="connsiteY2" fmla="*/ 6462861 h 6462861"/>
              <a:gd name="connsiteX3" fmla="*/ 0 w 5148064"/>
              <a:gd name="connsiteY3" fmla="*/ 6462861 h 6462861"/>
              <a:gd name="connsiteX4" fmla="*/ 1676400 w 5148064"/>
              <a:gd name="connsiteY4" fmla="*/ 0 h 64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8064" h="6462861">
                <a:moveTo>
                  <a:pt x="1676400" y="0"/>
                </a:moveTo>
                <a:lnTo>
                  <a:pt x="5148064" y="9525"/>
                </a:lnTo>
                <a:lnTo>
                  <a:pt x="5148064" y="6462861"/>
                </a:lnTo>
                <a:lnTo>
                  <a:pt x="0" y="6462861"/>
                </a:lnTo>
                <a:lnTo>
                  <a:pt x="16764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155982"/>
            <a:ext cx="5292080" cy="1400810"/>
          </a:xfrm>
          <a:prstGeom prst="rect">
            <a:avLst/>
          </a:prstGeom>
        </p:spPr>
        <p:txBody>
          <a:bodyPr lIns="288000" anchor="ctr">
            <a:noAutofit/>
          </a:bodyPr>
          <a:lstStyle>
            <a:lvl1pPr algn="l"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BASIC</a:t>
            </a:r>
            <a:br>
              <a:rPr lang="en-US" altLang="ko-KR" dirty="0" smtClean="0"/>
            </a:br>
            <a:r>
              <a:rPr lang="en-US" altLang="ko-KR" dirty="0" smtClean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17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9"/>
          <p:cNvSpPr/>
          <p:nvPr userDrawn="1"/>
        </p:nvSpPr>
        <p:spPr>
          <a:xfrm>
            <a:off x="436959" y="249789"/>
            <a:ext cx="3775002" cy="1956634"/>
          </a:xfrm>
          <a:custGeom>
            <a:avLst/>
            <a:gdLst/>
            <a:ahLst/>
            <a:cxnLst/>
            <a:rect l="l" t="t" r="r" b="b"/>
            <a:pathLst>
              <a:path w="4248471" h="2202041">
                <a:moveTo>
                  <a:pt x="2195315" y="0"/>
                </a:moveTo>
                <a:cubicBezTo>
                  <a:pt x="2545430" y="0"/>
                  <a:pt x="2833617" y="265155"/>
                  <a:pt x="2866576" y="605976"/>
                </a:cubicBezTo>
                <a:cubicBezTo>
                  <a:pt x="2875686" y="603410"/>
                  <a:pt x="2884959" y="603182"/>
                  <a:pt x="2894284" y="603182"/>
                </a:cubicBezTo>
                <a:cubicBezTo>
                  <a:pt x="3098745" y="603182"/>
                  <a:pt x="3277663" y="712542"/>
                  <a:pt x="3373927" y="877045"/>
                </a:cubicBezTo>
                <a:cubicBezTo>
                  <a:pt x="3435296" y="855025"/>
                  <a:pt x="3501409" y="844880"/>
                  <a:pt x="3569891" y="844880"/>
                </a:cubicBezTo>
                <a:cubicBezTo>
                  <a:pt x="3944660" y="844880"/>
                  <a:pt x="4248471" y="1148691"/>
                  <a:pt x="4248471" y="1523461"/>
                </a:cubicBezTo>
                <a:cubicBezTo>
                  <a:pt x="4248471" y="1898230"/>
                  <a:pt x="3944660" y="2202041"/>
                  <a:pt x="3569891" y="2202041"/>
                </a:cubicBezTo>
                <a:lnTo>
                  <a:pt x="3492067" y="2195648"/>
                </a:lnTo>
                <a:cubicBezTo>
                  <a:pt x="3487847" y="2196816"/>
                  <a:pt x="3483540" y="2196944"/>
                  <a:pt x="3479202" y="2196944"/>
                </a:cubicBezTo>
                <a:lnTo>
                  <a:pt x="760842" y="2196944"/>
                </a:lnTo>
                <a:lnTo>
                  <a:pt x="745073" y="2195354"/>
                </a:lnTo>
                <a:cubicBezTo>
                  <a:pt x="723424" y="2200942"/>
                  <a:pt x="701131" y="2202041"/>
                  <a:pt x="678580" y="2202041"/>
                </a:cubicBezTo>
                <a:cubicBezTo>
                  <a:pt x="303811" y="2202041"/>
                  <a:pt x="0" y="1898230"/>
                  <a:pt x="0" y="1523461"/>
                </a:cubicBezTo>
                <a:cubicBezTo>
                  <a:pt x="0" y="1148691"/>
                  <a:pt x="303811" y="844880"/>
                  <a:pt x="678580" y="844880"/>
                </a:cubicBezTo>
                <a:lnTo>
                  <a:pt x="806884" y="857814"/>
                </a:lnTo>
                <a:cubicBezTo>
                  <a:pt x="856455" y="599210"/>
                  <a:pt x="1084014" y="404033"/>
                  <a:pt x="1357160" y="404033"/>
                </a:cubicBezTo>
                <a:cubicBezTo>
                  <a:pt x="1429251" y="404033"/>
                  <a:pt x="1498167" y="417628"/>
                  <a:pt x="1561008" y="443608"/>
                </a:cubicBezTo>
                <a:cubicBezTo>
                  <a:pt x="1654627" y="184259"/>
                  <a:pt x="1903453" y="0"/>
                  <a:pt x="2195315" y="0"/>
                </a:cubicBezTo>
                <a:close/>
              </a:path>
            </a:pathLst>
          </a:custGeom>
          <a:solidFill>
            <a:srgbClr val="87BCE6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36960" y="944246"/>
            <a:ext cx="3775002" cy="118444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lnSpc>
                <a:spcPct val="90000"/>
              </a:lnSpc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AGENDA</a:t>
            </a:r>
            <a:br>
              <a:rPr lang="en-US" altLang="ko-KR" dirty="0" smtClean="0"/>
            </a:br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70" name="Rectangle 9"/>
          <p:cNvSpPr/>
          <p:nvPr userDrawn="1"/>
        </p:nvSpPr>
        <p:spPr>
          <a:xfrm>
            <a:off x="4355976" y="134799"/>
            <a:ext cx="1909935" cy="989945"/>
          </a:xfrm>
          <a:custGeom>
            <a:avLst/>
            <a:gdLst/>
            <a:ahLst/>
            <a:cxnLst/>
            <a:rect l="l" t="t" r="r" b="b"/>
            <a:pathLst>
              <a:path w="4248471" h="2202041">
                <a:moveTo>
                  <a:pt x="2195315" y="0"/>
                </a:moveTo>
                <a:cubicBezTo>
                  <a:pt x="2545430" y="0"/>
                  <a:pt x="2833617" y="265155"/>
                  <a:pt x="2866576" y="605976"/>
                </a:cubicBezTo>
                <a:cubicBezTo>
                  <a:pt x="2875686" y="603410"/>
                  <a:pt x="2884959" y="603182"/>
                  <a:pt x="2894284" y="603182"/>
                </a:cubicBezTo>
                <a:cubicBezTo>
                  <a:pt x="3098745" y="603182"/>
                  <a:pt x="3277663" y="712542"/>
                  <a:pt x="3373927" y="877045"/>
                </a:cubicBezTo>
                <a:cubicBezTo>
                  <a:pt x="3435296" y="855025"/>
                  <a:pt x="3501409" y="844880"/>
                  <a:pt x="3569891" y="844880"/>
                </a:cubicBezTo>
                <a:cubicBezTo>
                  <a:pt x="3944660" y="844880"/>
                  <a:pt x="4248471" y="1148691"/>
                  <a:pt x="4248471" y="1523461"/>
                </a:cubicBezTo>
                <a:cubicBezTo>
                  <a:pt x="4248471" y="1898230"/>
                  <a:pt x="3944660" y="2202041"/>
                  <a:pt x="3569891" y="2202041"/>
                </a:cubicBezTo>
                <a:lnTo>
                  <a:pt x="3492067" y="2195648"/>
                </a:lnTo>
                <a:cubicBezTo>
                  <a:pt x="3487847" y="2196816"/>
                  <a:pt x="3483540" y="2196944"/>
                  <a:pt x="3479202" y="2196944"/>
                </a:cubicBezTo>
                <a:lnTo>
                  <a:pt x="760842" y="2196944"/>
                </a:lnTo>
                <a:lnTo>
                  <a:pt x="745073" y="2195354"/>
                </a:lnTo>
                <a:cubicBezTo>
                  <a:pt x="723424" y="2200942"/>
                  <a:pt x="701131" y="2202041"/>
                  <a:pt x="678580" y="2202041"/>
                </a:cubicBezTo>
                <a:cubicBezTo>
                  <a:pt x="303811" y="2202041"/>
                  <a:pt x="0" y="1898230"/>
                  <a:pt x="0" y="1523461"/>
                </a:cubicBezTo>
                <a:cubicBezTo>
                  <a:pt x="0" y="1148691"/>
                  <a:pt x="303811" y="844880"/>
                  <a:pt x="678580" y="844880"/>
                </a:cubicBezTo>
                <a:lnTo>
                  <a:pt x="806884" y="857814"/>
                </a:lnTo>
                <a:cubicBezTo>
                  <a:pt x="856455" y="599210"/>
                  <a:pt x="1084014" y="404033"/>
                  <a:pt x="1357160" y="404033"/>
                </a:cubicBezTo>
                <a:cubicBezTo>
                  <a:pt x="1429251" y="404033"/>
                  <a:pt x="1498167" y="417628"/>
                  <a:pt x="1561008" y="443608"/>
                </a:cubicBezTo>
                <a:cubicBezTo>
                  <a:pt x="1654627" y="184259"/>
                  <a:pt x="1903453" y="0"/>
                  <a:pt x="2195315" y="0"/>
                </a:cubicBezTo>
                <a:close/>
              </a:path>
            </a:pathLst>
          </a:custGeom>
          <a:solidFill>
            <a:srgbClr val="87BCE6">
              <a:alpha val="51000"/>
            </a:srgbClr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Rectangle 9"/>
          <p:cNvSpPr/>
          <p:nvPr userDrawn="1"/>
        </p:nvSpPr>
        <p:spPr>
          <a:xfrm>
            <a:off x="6372200" y="982776"/>
            <a:ext cx="2664296" cy="1380940"/>
          </a:xfrm>
          <a:custGeom>
            <a:avLst/>
            <a:gdLst/>
            <a:ahLst/>
            <a:cxnLst/>
            <a:rect l="l" t="t" r="r" b="b"/>
            <a:pathLst>
              <a:path w="4248471" h="2202041">
                <a:moveTo>
                  <a:pt x="2195315" y="0"/>
                </a:moveTo>
                <a:cubicBezTo>
                  <a:pt x="2545430" y="0"/>
                  <a:pt x="2833617" y="265155"/>
                  <a:pt x="2866576" y="605976"/>
                </a:cubicBezTo>
                <a:cubicBezTo>
                  <a:pt x="2875686" y="603410"/>
                  <a:pt x="2884959" y="603182"/>
                  <a:pt x="2894284" y="603182"/>
                </a:cubicBezTo>
                <a:cubicBezTo>
                  <a:pt x="3098745" y="603182"/>
                  <a:pt x="3277663" y="712542"/>
                  <a:pt x="3373927" y="877045"/>
                </a:cubicBezTo>
                <a:cubicBezTo>
                  <a:pt x="3435296" y="855025"/>
                  <a:pt x="3501409" y="844880"/>
                  <a:pt x="3569891" y="844880"/>
                </a:cubicBezTo>
                <a:cubicBezTo>
                  <a:pt x="3944660" y="844880"/>
                  <a:pt x="4248471" y="1148691"/>
                  <a:pt x="4248471" y="1523461"/>
                </a:cubicBezTo>
                <a:cubicBezTo>
                  <a:pt x="4248471" y="1898230"/>
                  <a:pt x="3944660" y="2202041"/>
                  <a:pt x="3569891" y="2202041"/>
                </a:cubicBezTo>
                <a:lnTo>
                  <a:pt x="3492067" y="2195648"/>
                </a:lnTo>
                <a:cubicBezTo>
                  <a:pt x="3487847" y="2196816"/>
                  <a:pt x="3483540" y="2196944"/>
                  <a:pt x="3479202" y="2196944"/>
                </a:cubicBezTo>
                <a:lnTo>
                  <a:pt x="760842" y="2196944"/>
                </a:lnTo>
                <a:lnTo>
                  <a:pt x="745073" y="2195354"/>
                </a:lnTo>
                <a:cubicBezTo>
                  <a:pt x="723424" y="2200942"/>
                  <a:pt x="701131" y="2202041"/>
                  <a:pt x="678580" y="2202041"/>
                </a:cubicBezTo>
                <a:cubicBezTo>
                  <a:pt x="303811" y="2202041"/>
                  <a:pt x="0" y="1898230"/>
                  <a:pt x="0" y="1523461"/>
                </a:cubicBezTo>
                <a:cubicBezTo>
                  <a:pt x="0" y="1148691"/>
                  <a:pt x="303811" y="844880"/>
                  <a:pt x="678580" y="844880"/>
                </a:cubicBezTo>
                <a:lnTo>
                  <a:pt x="806884" y="857814"/>
                </a:lnTo>
                <a:cubicBezTo>
                  <a:pt x="856455" y="599210"/>
                  <a:pt x="1084014" y="404033"/>
                  <a:pt x="1357160" y="404033"/>
                </a:cubicBezTo>
                <a:cubicBezTo>
                  <a:pt x="1429251" y="404033"/>
                  <a:pt x="1498167" y="417628"/>
                  <a:pt x="1561008" y="443608"/>
                </a:cubicBezTo>
                <a:cubicBezTo>
                  <a:pt x="1654627" y="184259"/>
                  <a:pt x="1903453" y="0"/>
                  <a:pt x="2195315" y="0"/>
                </a:cubicBezTo>
                <a:close/>
              </a:path>
            </a:pathLst>
          </a:custGeom>
          <a:solidFill>
            <a:srgbClr val="87BCE6">
              <a:alpha val="28000"/>
            </a:srgbClr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ectangle 9"/>
          <p:cNvSpPr/>
          <p:nvPr userDrawn="1"/>
        </p:nvSpPr>
        <p:spPr>
          <a:xfrm>
            <a:off x="0" y="6165304"/>
            <a:ext cx="9144000" cy="692696"/>
          </a:xfrm>
          <a:custGeom>
            <a:avLst/>
            <a:gdLst/>
            <a:ahLst/>
            <a:cxnLst/>
            <a:rect l="l" t="t" r="r" b="b"/>
            <a:pathLst>
              <a:path w="9144000" h="692696">
                <a:moveTo>
                  <a:pt x="1008506" y="0"/>
                </a:moveTo>
                <a:cubicBezTo>
                  <a:pt x="1189456" y="0"/>
                  <a:pt x="1338400" y="137040"/>
                  <a:pt x="1355434" y="313186"/>
                </a:cubicBezTo>
                <a:cubicBezTo>
                  <a:pt x="1360142" y="311860"/>
                  <a:pt x="1364935" y="311742"/>
                  <a:pt x="1369754" y="311742"/>
                </a:cubicBezTo>
                <a:cubicBezTo>
                  <a:pt x="1469048" y="311742"/>
                  <a:pt x="1556686" y="361646"/>
                  <a:pt x="1606735" y="439179"/>
                </a:cubicBezTo>
                <a:cubicBezTo>
                  <a:pt x="1614914" y="436957"/>
                  <a:pt x="1623288" y="436659"/>
                  <a:pt x="1631732" y="436659"/>
                </a:cubicBezTo>
                <a:lnTo>
                  <a:pt x="1669699" y="440486"/>
                </a:lnTo>
                <a:lnTo>
                  <a:pt x="1699516" y="438168"/>
                </a:lnTo>
                <a:cubicBezTo>
                  <a:pt x="1726765" y="307050"/>
                  <a:pt x="1843132" y="208816"/>
                  <a:pt x="1982443" y="208816"/>
                </a:cubicBezTo>
                <a:cubicBezTo>
                  <a:pt x="2019702" y="208816"/>
                  <a:pt x="2055319" y="215843"/>
                  <a:pt x="2087797" y="229270"/>
                </a:cubicBezTo>
                <a:cubicBezTo>
                  <a:pt x="2136183" y="95231"/>
                  <a:pt x="2264783" y="0"/>
                  <a:pt x="2415626" y="0"/>
                </a:cubicBezTo>
                <a:cubicBezTo>
                  <a:pt x="2596576" y="0"/>
                  <a:pt x="2745520" y="137040"/>
                  <a:pt x="2762554" y="313186"/>
                </a:cubicBezTo>
                <a:cubicBezTo>
                  <a:pt x="2767262" y="311860"/>
                  <a:pt x="2772055" y="311742"/>
                  <a:pt x="2776874" y="311742"/>
                </a:cubicBezTo>
                <a:cubicBezTo>
                  <a:pt x="2862170" y="311742"/>
                  <a:pt x="2938865" y="348568"/>
                  <a:pt x="2990191" y="408593"/>
                </a:cubicBezTo>
                <a:cubicBezTo>
                  <a:pt x="3026367" y="349307"/>
                  <a:pt x="3091813" y="310118"/>
                  <a:pt x="3166413" y="310118"/>
                </a:cubicBezTo>
                <a:cubicBezTo>
                  <a:pt x="3193193" y="310118"/>
                  <a:pt x="3218795" y="315168"/>
                  <a:pt x="3242139" y="324819"/>
                </a:cubicBezTo>
                <a:cubicBezTo>
                  <a:pt x="3276918" y="228475"/>
                  <a:pt x="3369353" y="160025"/>
                  <a:pt x="3477776" y="160025"/>
                </a:cubicBezTo>
                <a:cubicBezTo>
                  <a:pt x="3607839" y="160025"/>
                  <a:pt x="3714896" y="258527"/>
                  <a:pt x="3727140" y="385137"/>
                </a:cubicBezTo>
                <a:cubicBezTo>
                  <a:pt x="3730524" y="384184"/>
                  <a:pt x="3733969" y="384099"/>
                  <a:pt x="3737433" y="384099"/>
                </a:cubicBezTo>
                <a:lnTo>
                  <a:pt x="3761140" y="387255"/>
                </a:lnTo>
                <a:cubicBezTo>
                  <a:pt x="3810008" y="298025"/>
                  <a:pt x="3904961" y="237890"/>
                  <a:pt x="4013959" y="237890"/>
                </a:cubicBezTo>
                <a:cubicBezTo>
                  <a:pt x="4051218" y="237890"/>
                  <a:pt x="4086835" y="244917"/>
                  <a:pt x="4119313" y="258344"/>
                </a:cubicBezTo>
                <a:cubicBezTo>
                  <a:pt x="4167699" y="124305"/>
                  <a:pt x="4296299" y="29074"/>
                  <a:pt x="4447142" y="29074"/>
                </a:cubicBezTo>
                <a:cubicBezTo>
                  <a:pt x="4628092" y="29074"/>
                  <a:pt x="4777036" y="166114"/>
                  <a:pt x="4794070" y="342260"/>
                </a:cubicBezTo>
                <a:cubicBezTo>
                  <a:pt x="4798778" y="340934"/>
                  <a:pt x="4803571" y="340816"/>
                  <a:pt x="4808390" y="340816"/>
                </a:cubicBezTo>
                <a:cubicBezTo>
                  <a:pt x="4914062" y="340816"/>
                  <a:pt x="5006532" y="397337"/>
                  <a:pt x="5056284" y="482357"/>
                </a:cubicBezTo>
                <a:cubicBezTo>
                  <a:pt x="5088001" y="470976"/>
                  <a:pt x="5122170" y="465733"/>
                  <a:pt x="5157564" y="465733"/>
                </a:cubicBezTo>
                <a:cubicBezTo>
                  <a:pt x="5213305" y="465733"/>
                  <a:pt x="5266008" y="478737"/>
                  <a:pt x="5312188" y="503124"/>
                </a:cubicBezTo>
                <a:lnTo>
                  <a:pt x="5358225" y="507765"/>
                </a:lnTo>
                <a:cubicBezTo>
                  <a:pt x="5376640" y="411697"/>
                  <a:pt x="5461175" y="339192"/>
                  <a:pt x="5562645" y="339192"/>
                </a:cubicBezTo>
                <a:cubicBezTo>
                  <a:pt x="5589425" y="339192"/>
                  <a:pt x="5615027" y="344242"/>
                  <a:pt x="5638371" y="353893"/>
                </a:cubicBezTo>
                <a:cubicBezTo>
                  <a:pt x="5673150" y="257549"/>
                  <a:pt x="5765585" y="189099"/>
                  <a:pt x="5874008" y="189099"/>
                </a:cubicBezTo>
                <a:cubicBezTo>
                  <a:pt x="6004071" y="189099"/>
                  <a:pt x="6111128" y="287601"/>
                  <a:pt x="6123372" y="414211"/>
                </a:cubicBezTo>
                <a:cubicBezTo>
                  <a:pt x="6126756" y="413258"/>
                  <a:pt x="6130201" y="413173"/>
                  <a:pt x="6133665" y="413173"/>
                </a:cubicBezTo>
                <a:cubicBezTo>
                  <a:pt x="6209620" y="413173"/>
                  <a:pt x="6276085" y="453798"/>
                  <a:pt x="6311846" y="514909"/>
                </a:cubicBezTo>
                <a:cubicBezTo>
                  <a:pt x="6334644" y="506729"/>
                  <a:pt x="6359204" y="502960"/>
                  <a:pt x="6384644" y="502960"/>
                </a:cubicBezTo>
                <a:cubicBezTo>
                  <a:pt x="6444062" y="502960"/>
                  <a:pt x="6498679" y="523518"/>
                  <a:pt x="6541068" y="558786"/>
                </a:cubicBezTo>
                <a:cubicBezTo>
                  <a:pt x="6602728" y="500688"/>
                  <a:pt x="6685952" y="465733"/>
                  <a:pt x="6777341" y="465733"/>
                </a:cubicBezTo>
                <a:lnTo>
                  <a:pt x="6843652" y="472418"/>
                </a:lnTo>
                <a:cubicBezTo>
                  <a:pt x="6869272" y="338763"/>
                  <a:pt x="6986881" y="237890"/>
                  <a:pt x="7128051" y="237890"/>
                </a:cubicBezTo>
                <a:cubicBezTo>
                  <a:pt x="7165310" y="237890"/>
                  <a:pt x="7200927" y="244917"/>
                  <a:pt x="7233406" y="258344"/>
                </a:cubicBezTo>
                <a:cubicBezTo>
                  <a:pt x="7281791" y="124305"/>
                  <a:pt x="7410391" y="29074"/>
                  <a:pt x="7561234" y="29074"/>
                </a:cubicBezTo>
                <a:cubicBezTo>
                  <a:pt x="7742184" y="29074"/>
                  <a:pt x="7891128" y="166114"/>
                  <a:pt x="7908162" y="342260"/>
                </a:cubicBezTo>
                <a:cubicBezTo>
                  <a:pt x="7912870" y="340934"/>
                  <a:pt x="7917663" y="340816"/>
                  <a:pt x="7922482" y="340816"/>
                </a:cubicBezTo>
                <a:lnTo>
                  <a:pt x="7922558" y="340826"/>
                </a:lnTo>
                <a:cubicBezTo>
                  <a:pt x="7942586" y="248087"/>
                  <a:pt x="8025418" y="179167"/>
                  <a:pt x="8124348" y="179167"/>
                </a:cubicBezTo>
                <a:cubicBezTo>
                  <a:pt x="8151128" y="179167"/>
                  <a:pt x="8176730" y="184217"/>
                  <a:pt x="8200074" y="193868"/>
                </a:cubicBezTo>
                <a:cubicBezTo>
                  <a:pt x="8234853" y="97524"/>
                  <a:pt x="8327288" y="29074"/>
                  <a:pt x="8435710" y="29074"/>
                </a:cubicBezTo>
                <a:cubicBezTo>
                  <a:pt x="8565774" y="29074"/>
                  <a:pt x="8672831" y="127576"/>
                  <a:pt x="8685075" y="254186"/>
                </a:cubicBezTo>
                <a:cubicBezTo>
                  <a:pt x="8688459" y="253233"/>
                  <a:pt x="8691904" y="253148"/>
                  <a:pt x="8695368" y="253148"/>
                </a:cubicBezTo>
                <a:cubicBezTo>
                  <a:pt x="8771322" y="253148"/>
                  <a:pt x="8837788" y="293773"/>
                  <a:pt x="8873549" y="354884"/>
                </a:cubicBezTo>
                <a:cubicBezTo>
                  <a:pt x="8896347" y="346704"/>
                  <a:pt x="8920907" y="342935"/>
                  <a:pt x="8946347" y="342935"/>
                </a:cubicBezTo>
                <a:cubicBezTo>
                  <a:pt x="9026942" y="342935"/>
                  <a:pt x="9098703" y="380758"/>
                  <a:pt x="9144000" y="440286"/>
                </a:cubicBezTo>
                <a:lnTo>
                  <a:pt x="9144000" y="692696"/>
                </a:lnTo>
                <a:lnTo>
                  <a:pt x="0" y="692696"/>
                </a:lnTo>
                <a:lnTo>
                  <a:pt x="0" y="520092"/>
                </a:lnTo>
                <a:cubicBezTo>
                  <a:pt x="59961" y="467567"/>
                  <a:pt x="138677" y="436659"/>
                  <a:pt x="224612" y="436659"/>
                </a:cubicBezTo>
                <a:lnTo>
                  <a:pt x="290924" y="443344"/>
                </a:lnTo>
                <a:cubicBezTo>
                  <a:pt x="316543" y="309689"/>
                  <a:pt x="434153" y="208816"/>
                  <a:pt x="575323" y="208816"/>
                </a:cubicBezTo>
                <a:cubicBezTo>
                  <a:pt x="612581" y="208816"/>
                  <a:pt x="648199" y="215843"/>
                  <a:pt x="680677" y="229270"/>
                </a:cubicBezTo>
                <a:cubicBezTo>
                  <a:pt x="729062" y="95231"/>
                  <a:pt x="857663" y="0"/>
                  <a:pt x="1008506" y="0"/>
                </a:cubicBezTo>
                <a:close/>
              </a:path>
            </a:pathLst>
          </a:custGeom>
          <a:solidFill>
            <a:srgbClr val="87BCE6">
              <a:alpha val="55000"/>
            </a:srgbClr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155982"/>
            <a:ext cx="9144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Images &amp; Contents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81510"/>
            <a:ext cx="9144000" cy="261158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1605667"/>
            <a:ext cx="4572000" cy="72008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4572000" y="1605506"/>
            <a:ext cx="4572000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347864" y="0"/>
            <a:ext cx="2448272" cy="116632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744687"/>
            <a:ext cx="9144000" cy="2730422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155982"/>
            <a:ext cx="9144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Images &amp; Contents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878017" y="1441599"/>
            <a:ext cx="2496075" cy="14757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347864" y="0"/>
            <a:ext cx="2448272" cy="116632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3"/>
          <p:cNvSpPr/>
          <p:nvPr userDrawn="1"/>
        </p:nvSpPr>
        <p:spPr>
          <a:xfrm>
            <a:off x="5773283" y="1385701"/>
            <a:ext cx="2687149" cy="2187315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rgbClr val="87BCE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1034278" y="4320122"/>
            <a:ext cx="2425108" cy="146019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9" name="Trapezoid 18"/>
          <p:cNvSpPr/>
          <p:nvPr userDrawn="1"/>
        </p:nvSpPr>
        <p:spPr>
          <a:xfrm rot="10800000">
            <a:off x="596780" y="4237595"/>
            <a:ext cx="3278534" cy="1814122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08514" y="998306"/>
            <a:ext cx="2520280" cy="0"/>
          </a:xfrm>
          <a:prstGeom prst="line">
            <a:avLst/>
          </a:prstGeom>
          <a:ln w="31750">
            <a:solidFill>
              <a:srgbClr val="87BC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155982"/>
            <a:ext cx="9144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Images &amp; Contents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347864" y="0"/>
            <a:ext cx="2448272" cy="116632"/>
          </a:xfrm>
          <a:prstGeom prst="rect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456658" y="1700808"/>
            <a:ext cx="273630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3192962" y="1700808"/>
            <a:ext cx="273630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5929266" y="1700808"/>
            <a:ext cx="273630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7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0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74822"/>
            <a:ext cx="9144000" cy="383178"/>
          </a:xfrm>
          <a:prstGeom prst="rect">
            <a:avLst/>
          </a:prstGeom>
          <a:gradFill>
            <a:gsLst>
              <a:gs pos="0">
                <a:srgbClr val="87BCE6">
                  <a:lumMod val="80000"/>
                </a:srgbClr>
              </a:gs>
              <a:gs pos="100000">
                <a:srgbClr val="87BCE6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477914" y="650748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6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4321" y="6527372"/>
            <a:ext cx="24634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2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Blockchain</a:t>
            </a:r>
            <a:r>
              <a:rPr lang="en-US" altLang="ko-KR" sz="12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Voting smartContract</a:t>
            </a:r>
            <a:endParaRPr lang="ko-KR" altLang="en-US" sz="12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56" r:id="rId4"/>
    <p:sldLayoutId id="2147483653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6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latin typeface="BM DoHyeon OTF" charset="-127"/>
                <a:ea typeface="BM DoHyeon OTF" charset="-127"/>
                <a:cs typeface="BM DoHyeon OTF" charset="-127"/>
              </a:rPr>
              <a:t>블록체인</a:t>
            </a:r>
            <a:r>
              <a:rPr lang="ko-KR" altLang="en-US" dirty="0" smtClean="0">
                <a:latin typeface="BM DoHyeon OTF" charset="-127"/>
                <a:ea typeface="BM DoHyeon OTF" charset="-127"/>
                <a:cs typeface="BM DoHyeon OTF" charset="-127"/>
              </a:rPr>
              <a:t> 기반 </a:t>
            </a:r>
            <a:r>
              <a:rPr lang="ko-KR" altLang="en-US" dirty="0" err="1" smtClean="0">
                <a:latin typeface="BM DoHyeon OTF" charset="-127"/>
                <a:ea typeface="BM DoHyeon OTF" charset="-127"/>
                <a:cs typeface="BM DoHyeon OTF" charset="-127"/>
              </a:rPr>
              <a:t>투표앱</a:t>
            </a:r>
            <a:r>
              <a:rPr lang="ko-KR" altLang="en-US" dirty="0" smtClean="0">
                <a:latin typeface="BM DoHyeon OTF" charset="-127"/>
                <a:ea typeface="BM DoHyeon OTF" charset="-127"/>
                <a:cs typeface="BM DoHyeon OTF" charset="-127"/>
              </a:rPr>
              <a:t> 개발</a:t>
            </a:r>
            <a:endParaRPr lang="ko-KR" altLang="en-US" dirty="0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0"/>
          </p:nvPr>
        </p:nvSpPr>
        <p:spPr>
          <a:xfrm>
            <a:off x="0" y="6021288"/>
            <a:ext cx="9144000" cy="831759"/>
          </a:xfrm>
        </p:spPr>
        <p:txBody>
          <a:bodyPr/>
          <a:lstStyle/>
          <a:p>
            <a:r>
              <a:rPr lang="en-US" altLang="ko-KR" sz="1800" dirty="0" smtClean="0">
                <a:latin typeface="BM DoHyeon OTF" charset="-127"/>
                <a:ea typeface="BM DoHyeon OTF" charset="-127"/>
                <a:cs typeface="BM DoHyeon OTF" charset="-127"/>
              </a:rPr>
              <a:t>6</a:t>
            </a:r>
            <a:r>
              <a:rPr lang="ko-KR" altLang="en-US" sz="1800" dirty="0" smtClean="0">
                <a:latin typeface="BM DoHyeon OTF" charset="-127"/>
                <a:ea typeface="BM DoHyeon OTF" charset="-127"/>
                <a:cs typeface="BM DoHyeon OTF" charset="-127"/>
              </a:rPr>
              <a:t>조 이선후 김시영 </a:t>
            </a:r>
            <a:r>
              <a:rPr lang="ko-KR" altLang="en-US" sz="1800" dirty="0" err="1" smtClean="0">
                <a:latin typeface="BM DoHyeon OTF" charset="-127"/>
                <a:ea typeface="BM DoHyeon OTF" charset="-127"/>
                <a:cs typeface="BM DoHyeon OTF" charset="-127"/>
              </a:rPr>
              <a:t>남태원</a:t>
            </a:r>
            <a:endParaRPr lang="ko-KR" altLang="en-US" sz="1800" dirty="0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96336" y="2415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BVC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4869160"/>
            <a:chOff x="0" y="0"/>
            <a:chExt cx="9144000" cy="486916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9144000" cy="4869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506705" y="1681022"/>
              <a:ext cx="3698790" cy="2828098"/>
              <a:chOff x="258341" y="1866545"/>
              <a:chExt cx="3698790" cy="2828098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258341" y="3238441"/>
                <a:ext cx="3698790" cy="1143000"/>
              </a:xfrm>
              <a:custGeom>
                <a:avLst/>
                <a:gdLst>
                  <a:gd name="connsiteX0" fmla="*/ 0 w 3114675"/>
                  <a:gd name="connsiteY0" fmla="*/ 1143000 h 1143000"/>
                  <a:gd name="connsiteX1" fmla="*/ 647700 w 3114675"/>
                  <a:gd name="connsiteY1" fmla="*/ 28575 h 1143000"/>
                  <a:gd name="connsiteX2" fmla="*/ 2457450 w 3114675"/>
                  <a:gd name="connsiteY2" fmla="*/ 0 h 1143000"/>
                  <a:gd name="connsiteX3" fmla="*/ 3114675 w 3114675"/>
                  <a:gd name="connsiteY3" fmla="*/ 1047750 h 1143000"/>
                  <a:gd name="connsiteX4" fmla="*/ 57150 w 3114675"/>
                  <a:gd name="connsiteY4" fmla="*/ 104775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4675" h="1143000">
                    <a:moveTo>
                      <a:pt x="0" y="1143000"/>
                    </a:moveTo>
                    <a:lnTo>
                      <a:pt x="647700" y="28575"/>
                    </a:lnTo>
                    <a:lnTo>
                      <a:pt x="2457450" y="0"/>
                    </a:lnTo>
                    <a:lnTo>
                      <a:pt x="3114675" y="1047750"/>
                    </a:lnTo>
                    <a:lnTo>
                      <a:pt x="57150" y="104775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  <p:grpSp>
            <p:nvGrpSpPr>
              <p:cNvPr id="14" name="Group 4"/>
              <p:cNvGrpSpPr/>
              <p:nvPr/>
            </p:nvGrpSpPr>
            <p:grpSpPr>
              <a:xfrm>
                <a:off x="1061566" y="1886331"/>
                <a:ext cx="2160240" cy="2808312"/>
                <a:chOff x="3491880" y="3356992"/>
                <a:chExt cx="2160240" cy="2808312"/>
              </a:xfrm>
            </p:grpSpPr>
            <p:sp>
              <p:nvSpPr>
                <p:cNvPr id="16" name="Rounded Rectangle 2"/>
                <p:cNvSpPr/>
                <p:nvPr/>
              </p:nvSpPr>
              <p:spPr>
                <a:xfrm>
                  <a:off x="3491880" y="3356992"/>
                  <a:ext cx="2160240" cy="2808312"/>
                </a:xfrm>
                <a:prstGeom prst="roundRect">
                  <a:avLst>
                    <a:gd name="adj" fmla="val 6085"/>
                  </a:avLst>
                </a:prstGeom>
                <a:solidFill>
                  <a:schemeClr val="bg1"/>
                </a:solidFill>
                <a:ln w="269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cene3d>
                  <a:camera prst="perspectiveRelaxed" fov="5700000">
                    <a:rot lat="17373598" lon="0" rev="0"/>
                  </a:camera>
                  <a:lightRig rig="threePt" dir="t"/>
                </a:scene3d>
                <a:sp3d extrusionH="82550">
                  <a:bevelT w="127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M DoHyeon OTF" charset="-127"/>
                    <a:ea typeface="BM DoHyeon OTF" charset="-127"/>
                    <a:cs typeface="BM DoHyeon OTF" charset="-127"/>
                  </a:endParaRPr>
                </a:p>
              </p:txBody>
            </p:sp>
            <p:sp>
              <p:nvSpPr>
                <p:cNvPr id="17" name="Oval 3"/>
                <p:cNvSpPr/>
                <p:nvPr/>
              </p:nvSpPr>
              <p:spPr>
                <a:xfrm>
                  <a:off x="4391980" y="5373216"/>
                  <a:ext cx="360040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M DoHyeon OTF" charset="-127"/>
                    <a:ea typeface="BM DoHyeon OTF" charset="-127"/>
                    <a:cs typeface="BM DoHyeon OTF" charset="-127"/>
                  </a:endParaRPr>
                </a:p>
              </p:txBody>
            </p:sp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465" y="1866545"/>
                <a:ext cx="1308542" cy="12439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20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987077" y="1722865"/>
            <a:ext cx="4638234" cy="3152992"/>
            <a:chOff x="4505765" y="1503449"/>
            <a:chExt cx="4638234" cy="3152992"/>
          </a:xfrm>
        </p:grpSpPr>
        <p:grpSp>
          <p:nvGrpSpPr>
            <p:cNvPr id="133" name="Group 132"/>
            <p:cNvGrpSpPr/>
            <p:nvPr/>
          </p:nvGrpSpPr>
          <p:grpSpPr>
            <a:xfrm>
              <a:off x="4505766" y="1503449"/>
              <a:ext cx="4638233" cy="698825"/>
              <a:chOff x="6281688" y="2462224"/>
              <a:chExt cx="3456384" cy="698825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6286043" y="2853272"/>
                <a:ext cx="34520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­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­­-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모바일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App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을 다운로드 받고 접속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81688" y="2462224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1.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투표</a:t>
                </a:r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 App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접속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4505765" y="2879779"/>
              <a:ext cx="4204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2. 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본인 인증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4505765" y="3963915"/>
              <a:ext cx="4559675" cy="692526"/>
              <a:chOff x="6222139" y="2516611"/>
              <a:chExt cx="3456384" cy="692526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6226494" y="2901360"/>
                <a:ext cx="34520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-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클릭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/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터치를 통한 투표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222139" y="2516611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3.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투표 완료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</p:grpSp>
      </p:grpSp>
      <p:sp>
        <p:nvSpPr>
          <p:cNvPr id="142" name="TextBox 141"/>
          <p:cNvSpPr txBox="1"/>
          <p:nvPr/>
        </p:nvSpPr>
        <p:spPr>
          <a:xfrm>
            <a:off x="548169" y="4561404"/>
            <a:ext cx="3967360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rPr>
              <a:t>투표의 투명성 보장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BM DoHyeon OTF" charset="-127"/>
              <a:ea typeface="BM DoHyeon OTF" charset="-127"/>
              <a:cs typeface="BM DoHyeon OTF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rPr>
              <a:t>시간 및 장소의 자유로 투표 참여자 확대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M DoHyeon OTF" charset="-127"/>
              <a:ea typeface="BM DoHyeon OTF" charset="-127"/>
              <a:cs typeface="BM DoHyeon OTF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rPr>
              <a:t>투표소 운영 및 개표에 소요되는 인력 절감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M DoHyeon OTF" charset="-127"/>
              <a:ea typeface="BM DoHyeon OTF" charset="-127"/>
              <a:cs typeface="BM DoHyeon OTF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rPr>
              <a:t>비밀투표 보장 가능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8187" y="1698532"/>
            <a:ext cx="3698790" cy="2824690"/>
            <a:chOff x="258341" y="1869953"/>
            <a:chExt cx="3698790" cy="2824690"/>
          </a:xfrm>
        </p:grpSpPr>
        <p:sp>
          <p:nvSpPr>
            <p:cNvPr id="11" name="Freeform 10"/>
            <p:cNvSpPr/>
            <p:nvPr/>
          </p:nvSpPr>
          <p:spPr>
            <a:xfrm>
              <a:off x="258341" y="3238441"/>
              <a:ext cx="3698790" cy="1143000"/>
            </a:xfrm>
            <a:custGeom>
              <a:avLst/>
              <a:gdLst>
                <a:gd name="connsiteX0" fmla="*/ 0 w 3114675"/>
                <a:gd name="connsiteY0" fmla="*/ 1143000 h 1143000"/>
                <a:gd name="connsiteX1" fmla="*/ 647700 w 3114675"/>
                <a:gd name="connsiteY1" fmla="*/ 28575 h 1143000"/>
                <a:gd name="connsiteX2" fmla="*/ 2457450 w 3114675"/>
                <a:gd name="connsiteY2" fmla="*/ 0 h 1143000"/>
                <a:gd name="connsiteX3" fmla="*/ 3114675 w 3114675"/>
                <a:gd name="connsiteY3" fmla="*/ 1047750 h 1143000"/>
                <a:gd name="connsiteX4" fmla="*/ 57150 w 3114675"/>
                <a:gd name="connsiteY4" fmla="*/ 104775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675" h="1143000">
                  <a:moveTo>
                    <a:pt x="0" y="1143000"/>
                  </a:moveTo>
                  <a:lnTo>
                    <a:pt x="647700" y="28575"/>
                  </a:lnTo>
                  <a:lnTo>
                    <a:pt x="2457450" y="0"/>
                  </a:lnTo>
                  <a:lnTo>
                    <a:pt x="3114675" y="1047750"/>
                  </a:lnTo>
                  <a:lnTo>
                    <a:pt x="57150" y="104775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M DoHyeon OTF" charset="-127"/>
                <a:ea typeface="BM DoHyeon OTF" charset="-127"/>
                <a:cs typeface="BM DoHyeon OTF" charset="-127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61566" y="1886331"/>
              <a:ext cx="2160240" cy="2808312"/>
              <a:chOff x="3491880" y="3356992"/>
              <a:chExt cx="2160240" cy="2808312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491880" y="3356992"/>
                <a:ext cx="2160240" cy="2808312"/>
              </a:xfrm>
              <a:prstGeom prst="roundRect">
                <a:avLst>
                  <a:gd name="adj" fmla="val 6085"/>
                </a:avLst>
              </a:prstGeom>
              <a:solidFill>
                <a:schemeClr val="bg1"/>
              </a:solidFill>
              <a:ln w="269875"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perspectiveRelaxed" fov="5700000">
                  <a:rot lat="17373598" lon="0" rev="0"/>
                </a:camera>
                <a:lightRig rig="threePt" dir="t"/>
              </a:scene3d>
              <a:sp3d extrusionH="82550"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4391980" y="5373216"/>
                <a:ext cx="360040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053" y="1869953"/>
              <a:ext cx="1263265" cy="1200881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0" y="-209"/>
            <a:ext cx="9144000" cy="716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6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5" y="2636912"/>
            <a:ext cx="4824536" cy="533308"/>
          </a:xfrm>
        </p:spPr>
        <p:txBody>
          <a:bodyPr/>
          <a:lstStyle/>
          <a:p>
            <a:r>
              <a:rPr lang="ko-KR" altLang="en-US" dirty="0" smtClean="0">
                <a:latin typeface="BM DoHyeon OTF" charset="-127"/>
                <a:ea typeface="BM DoHyeon OTF" charset="-127"/>
                <a:cs typeface="BM DoHyeon OTF" charset="-127"/>
              </a:rPr>
              <a:t>추진 방향</a:t>
            </a:r>
            <a:endParaRPr lang="ko-KR" altLang="en-US" dirty="0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210"/>
            <a:ext cx="9144000" cy="83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6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-209"/>
            <a:ext cx="9144000" cy="716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추진 방향</a:t>
            </a:r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773" y="285293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이더리움이</a:t>
            </a:r>
            <a:r>
              <a:rPr lang="ko-KR" altLang="en-US" dirty="0" smtClean="0"/>
              <a:t> 무엇인가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블록체인을</a:t>
            </a:r>
            <a:r>
              <a:rPr lang="ko-KR" altLang="en-US" dirty="0" smtClean="0"/>
              <a:t> 기반으로 하는 </a:t>
            </a:r>
            <a:r>
              <a:rPr lang="ko-KR" altLang="en-US" dirty="0" err="1" smtClean="0"/>
              <a:t>이더리움의</a:t>
            </a:r>
            <a:r>
              <a:rPr lang="ko-KR" altLang="en-US" dirty="0" smtClean="0"/>
              <a:t> 개념 파악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9773" y="11732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기본적으로 학습과 병행하며 프로젝트 진행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멘토의 지도 및 스스로 내용을 공부하여 프로젝트 진행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59773" y="429309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 err="1" smtClean="0"/>
              <a:t>이더리움</a:t>
            </a:r>
            <a:r>
              <a:rPr lang="ko-KR" altLang="en-US" dirty="0" smtClean="0"/>
              <a:t> 개발도구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이더리움</a:t>
            </a:r>
            <a:r>
              <a:rPr lang="ko-KR" altLang="en-US" dirty="0" smtClean="0"/>
              <a:t> 개발 툴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솔라디티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대해 학습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42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-209"/>
            <a:ext cx="9144000" cy="716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추진 방향</a:t>
            </a:r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773" y="285293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dirty="0" err="1" smtClean="0"/>
              <a:t>이더리움</a:t>
            </a:r>
            <a:r>
              <a:rPr lang="ko-KR" altLang="en-US" dirty="0" smtClean="0"/>
              <a:t>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학습한 내용을 바탕으로 다양한 예제를 통하여 사용 방식 터득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프로젝트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9773" y="11732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기본적으로 학습과 병행하며 프로젝트 진행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멘토의 지도 및 스스로 용을 공부하여 프로젝트 진행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78539" y="429309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블록체인을</a:t>
            </a:r>
            <a:r>
              <a:rPr lang="ko-KR" altLang="en-US" dirty="0" smtClean="0"/>
              <a:t> 이용한 투표 앱 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배운 내용을 기반으로 설계 및 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투표 앱을 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78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5" y="2636912"/>
            <a:ext cx="4824536" cy="533308"/>
          </a:xfrm>
        </p:spPr>
        <p:txBody>
          <a:bodyPr/>
          <a:lstStyle/>
          <a:p>
            <a:r>
              <a:rPr lang="ko-KR" altLang="en-US" dirty="0" smtClean="0">
                <a:latin typeface="BM DoHyeon OTF" charset="-127"/>
                <a:ea typeface="BM DoHyeon OTF" charset="-127"/>
                <a:cs typeface="BM DoHyeon OTF" charset="-127"/>
              </a:rPr>
              <a:t>기대 효과</a:t>
            </a:r>
            <a:endParaRPr lang="ko-KR" altLang="en-US" dirty="0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210"/>
            <a:ext cx="9144000" cy="83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3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-209"/>
            <a:ext cx="9144000" cy="716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기대 효과</a:t>
            </a:r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412776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교육적 효과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블록체인에</a:t>
            </a:r>
            <a:r>
              <a:rPr lang="ko-KR" altLang="en-US" dirty="0" smtClean="0"/>
              <a:t> 대한 기술 지식 습득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애플리케이션 개발로 소프트웨어 개발 경험 증진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기존 시스템에 새로운 기술 적용 능력 함양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경제적 효과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높은 접근성 제공으로 편의성 및 투표율 증가 기대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오프라인의 제약이 사라져 사용자 비용 및 유지보수 비용 절감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신뢰성 있는 </a:t>
            </a:r>
            <a:r>
              <a:rPr lang="ko-KR" altLang="en-US" dirty="0" err="1" smtClean="0"/>
              <a:t>투표환경</a:t>
            </a:r>
            <a:r>
              <a:rPr lang="ko-KR" altLang="en-US" dirty="0" smtClean="0"/>
              <a:t> 조성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2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5" y="2636912"/>
            <a:ext cx="4824536" cy="533308"/>
          </a:xfrm>
        </p:spPr>
        <p:txBody>
          <a:bodyPr/>
          <a:lstStyle/>
          <a:p>
            <a:r>
              <a:rPr lang="en-US" altLang="ko-KR" dirty="0" smtClean="0">
                <a:latin typeface="BM DoHyeon OTF" charset="-127"/>
                <a:ea typeface="BM DoHyeon OTF" charset="-127"/>
                <a:cs typeface="BM DoHyeon OTF" charset="-127"/>
              </a:rPr>
              <a:t>Q&amp;A</a:t>
            </a:r>
            <a:endParaRPr lang="ko-KR" altLang="en-US" dirty="0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210"/>
            <a:ext cx="9144000" cy="83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6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596336" y="2415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BVC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0"/>
            <a:ext cx="9144000" cy="4869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31332" y="220486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THANK YOU!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BM DoHyeon OTF" charset="-127"/>
                <a:ea typeface="BM DoHyeon OTF" charset="-127"/>
                <a:cs typeface="BM DoHyeon OTF" charset="-127"/>
              </a:rPr>
              <a:t>목차</a:t>
            </a:r>
            <a:endParaRPr lang="ko-KR" altLang="en-US" dirty="0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43604" y="2492896"/>
            <a:ext cx="576064" cy="576064"/>
          </a:xfrm>
          <a:prstGeom prst="ellipse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43604" y="3212976"/>
            <a:ext cx="576064" cy="576064"/>
          </a:xfrm>
          <a:prstGeom prst="ellipse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43604" y="3933056"/>
            <a:ext cx="576064" cy="576064"/>
          </a:xfrm>
          <a:prstGeom prst="ellipse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43604" y="4653136"/>
            <a:ext cx="576064" cy="576064"/>
          </a:xfrm>
          <a:prstGeom prst="ellipse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59832" y="5373216"/>
            <a:ext cx="576064" cy="576064"/>
          </a:xfrm>
          <a:prstGeom prst="ellipse">
            <a:avLst/>
          </a:prstGeom>
          <a:solidFill>
            <a:srgbClr val="87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547257" y="2188029"/>
            <a:ext cx="783772" cy="576942"/>
          </a:xfrm>
          <a:custGeom>
            <a:avLst/>
            <a:gdLst>
              <a:gd name="connsiteX0" fmla="*/ 0 w 783772"/>
              <a:gd name="connsiteY0" fmla="*/ 0 h 576942"/>
              <a:gd name="connsiteX1" fmla="*/ 0 w 783772"/>
              <a:gd name="connsiteY1" fmla="*/ 576942 h 576942"/>
              <a:gd name="connsiteX2" fmla="*/ 783772 w 783772"/>
              <a:gd name="connsiteY2" fmla="*/ 576942 h 576942"/>
              <a:gd name="connsiteX3" fmla="*/ 783772 w 783772"/>
              <a:gd name="connsiteY3" fmla="*/ 576942 h 57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2" h="576942">
                <a:moveTo>
                  <a:pt x="0" y="0"/>
                </a:moveTo>
                <a:lnTo>
                  <a:pt x="0" y="576942"/>
                </a:lnTo>
                <a:lnTo>
                  <a:pt x="783772" y="576942"/>
                </a:lnTo>
                <a:lnTo>
                  <a:pt x="783772" y="576942"/>
                </a:lnTo>
              </a:path>
            </a:pathLst>
          </a:custGeom>
          <a:ln w="25400">
            <a:solidFill>
              <a:srgbClr val="87B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394856" y="2242457"/>
            <a:ext cx="859971" cy="1251857"/>
          </a:xfrm>
          <a:custGeom>
            <a:avLst/>
            <a:gdLst>
              <a:gd name="connsiteX0" fmla="*/ 0 w 859971"/>
              <a:gd name="connsiteY0" fmla="*/ 0 h 1251857"/>
              <a:gd name="connsiteX1" fmla="*/ 0 w 859971"/>
              <a:gd name="connsiteY1" fmla="*/ 1251857 h 1251857"/>
              <a:gd name="connsiteX2" fmla="*/ 859971 w 859971"/>
              <a:gd name="connsiteY2" fmla="*/ 1251857 h 125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971" h="1251857">
                <a:moveTo>
                  <a:pt x="0" y="0"/>
                </a:moveTo>
                <a:lnTo>
                  <a:pt x="0" y="1251857"/>
                </a:lnTo>
                <a:lnTo>
                  <a:pt x="859971" y="1251857"/>
                </a:lnTo>
              </a:path>
            </a:pathLst>
          </a:custGeom>
          <a:ln w="25400">
            <a:solidFill>
              <a:srgbClr val="87B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217508" y="2209800"/>
            <a:ext cx="1012372" cy="2013857"/>
          </a:xfrm>
          <a:custGeom>
            <a:avLst/>
            <a:gdLst>
              <a:gd name="connsiteX0" fmla="*/ 0 w 1012372"/>
              <a:gd name="connsiteY0" fmla="*/ 0 h 2013857"/>
              <a:gd name="connsiteX1" fmla="*/ 0 w 1012372"/>
              <a:gd name="connsiteY1" fmla="*/ 2013857 h 2013857"/>
              <a:gd name="connsiteX2" fmla="*/ 1012372 w 1012372"/>
              <a:gd name="connsiteY2" fmla="*/ 2013857 h 201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372" h="2013857">
                <a:moveTo>
                  <a:pt x="0" y="0"/>
                </a:moveTo>
                <a:lnTo>
                  <a:pt x="0" y="2013857"/>
                </a:lnTo>
                <a:lnTo>
                  <a:pt x="1012372" y="2013857"/>
                </a:lnTo>
              </a:path>
            </a:pathLst>
          </a:custGeom>
          <a:ln w="25400">
            <a:solidFill>
              <a:srgbClr val="87B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59497" y="2224673"/>
            <a:ext cx="1164771" cy="2710543"/>
          </a:xfrm>
          <a:custGeom>
            <a:avLst/>
            <a:gdLst>
              <a:gd name="connsiteX0" fmla="*/ 0 w 1164771"/>
              <a:gd name="connsiteY0" fmla="*/ 0 h 2710543"/>
              <a:gd name="connsiteX1" fmla="*/ 0 w 1164771"/>
              <a:gd name="connsiteY1" fmla="*/ 2710543 h 2710543"/>
              <a:gd name="connsiteX2" fmla="*/ 1164771 w 1164771"/>
              <a:gd name="connsiteY2" fmla="*/ 2710543 h 271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771" h="2710543">
                <a:moveTo>
                  <a:pt x="0" y="0"/>
                </a:moveTo>
                <a:lnTo>
                  <a:pt x="0" y="2710543"/>
                </a:lnTo>
                <a:lnTo>
                  <a:pt x="1164771" y="2710543"/>
                </a:lnTo>
              </a:path>
            </a:pathLst>
          </a:custGeom>
          <a:ln w="25400">
            <a:solidFill>
              <a:srgbClr val="87B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835696" y="2198914"/>
            <a:ext cx="1317171" cy="3439886"/>
          </a:xfrm>
          <a:custGeom>
            <a:avLst/>
            <a:gdLst>
              <a:gd name="connsiteX0" fmla="*/ 0 w 1317171"/>
              <a:gd name="connsiteY0" fmla="*/ 0 h 3439886"/>
              <a:gd name="connsiteX1" fmla="*/ 0 w 1317171"/>
              <a:gd name="connsiteY1" fmla="*/ 3439886 h 3439886"/>
              <a:gd name="connsiteX2" fmla="*/ 1317171 w 1317171"/>
              <a:gd name="connsiteY2" fmla="*/ 3439886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7171" h="3439886">
                <a:moveTo>
                  <a:pt x="0" y="0"/>
                </a:moveTo>
                <a:lnTo>
                  <a:pt x="0" y="3439886"/>
                </a:lnTo>
                <a:lnTo>
                  <a:pt x="1317171" y="3439886"/>
                </a:lnTo>
              </a:path>
            </a:pathLst>
          </a:custGeom>
          <a:ln w="25400">
            <a:solidFill>
              <a:srgbClr val="87B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5005" y="2596615"/>
            <a:ext cx="432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0616" y="3318222"/>
            <a:ext cx="432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6227" y="4028943"/>
            <a:ext cx="432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0952" y="4750550"/>
            <a:ext cx="432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7449" y="5483043"/>
            <a:ext cx="432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3096" y="2596615"/>
            <a:ext cx="292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목적 및 필요성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83096" y="3318222"/>
            <a:ext cx="292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83096" y="4053593"/>
            <a:ext cx="292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추진 방향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83096" y="4722536"/>
            <a:ext cx="292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기대 효과 및 활용방안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83096" y="5483283"/>
            <a:ext cx="292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0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5" y="2636912"/>
            <a:ext cx="4824536" cy="533308"/>
          </a:xfrm>
        </p:spPr>
        <p:txBody>
          <a:bodyPr/>
          <a:lstStyle/>
          <a:p>
            <a:r>
              <a:rPr lang="ko-KR" altLang="en-US" dirty="0" smtClean="0">
                <a:latin typeface="BM DoHyeon OTF" charset="-127"/>
                <a:ea typeface="BM DoHyeon OTF" charset="-127"/>
                <a:cs typeface="BM DoHyeon OTF" charset="-127"/>
              </a:rPr>
              <a:t>과제 목적 및 필요성</a:t>
            </a:r>
            <a:endParaRPr lang="ko-KR" altLang="en-US" dirty="0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210"/>
            <a:ext cx="9144000" cy="83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664" y="1772816"/>
            <a:ext cx="8845798" cy="3686213"/>
            <a:chOff x="0" y="2007377"/>
            <a:chExt cx="8845798" cy="3686213"/>
          </a:xfrm>
        </p:grpSpPr>
        <p:grpSp>
          <p:nvGrpSpPr>
            <p:cNvPr id="9" name="그룹 8"/>
            <p:cNvGrpSpPr/>
            <p:nvPr/>
          </p:nvGrpSpPr>
          <p:grpSpPr>
            <a:xfrm>
              <a:off x="1064498" y="2007377"/>
              <a:ext cx="2371566" cy="2034125"/>
              <a:chOff x="1381109" y="2061088"/>
              <a:chExt cx="2371566" cy="2034125"/>
            </a:xfrm>
            <a:solidFill>
              <a:srgbClr val="2681AD"/>
            </a:solidFill>
          </p:grpSpPr>
          <p:sp>
            <p:nvSpPr>
              <p:cNvPr id="100" name="Shape 2918"/>
              <p:cNvSpPr/>
              <p:nvPr/>
            </p:nvSpPr>
            <p:spPr>
              <a:xfrm rot="8008309">
                <a:off x="2010432" y="2484170"/>
                <a:ext cx="252314" cy="302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0" y="6873"/>
                    </a:moveTo>
                    <a:lnTo>
                      <a:pt x="12960" y="19636"/>
                    </a:lnTo>
                    <a:cubicBezTo>
                      <a:pt x="12960" y="20178"/>
                      <a:pt x="12315" y="20618"/>
                      <a:pt x="11520" y="20618"/>
                    </a:cubicBezTo>
                    <a:lnTo>
                      <a:pt x="10080" y="20618"/>
                    </a:lnTo>
                    <a:cubicBezTo>
                      <a:pt x="9285" y="20618"/>
                      <a:pt x="8640" y="20178"/>
                      <a:pt x="8640" y="19636"/>
                    </a:cubicBezTo>
                    <a:lnTo>
                      <a:pt x="8640" y="6873"/>
                    </a:lnTo>
                    <a:lnTo>
                      <a:pt x="2458" y="6873"/>
                    </a:lnTo>
                    <a:lnTo>
                      <a:pt x="10800" y="1185"/>
                    </a:lnTo>
                    <a:lnTo>
                      <a:pt x="19142" y="6873"/>
                    </a:lnTo>
                    <a:cubicBezTo>
                      <a:pt x="19142" y="6873"/>
                      <a:pt x="12960" y="6873"/>
                      <a:pt x="12960" y="6873"/>
                    </a:cubicBezTo>
                    <a:close/>
                    <a:moveTo>
                      <a:pt x="21389" y="7017"/>
                    </a:moveTo>
                    <a:lnTo>
                      <a:pt x="11309" y="144"/>
                    </a:lnTo>
                    <a:cubicBezTo>
                      <a:pt x="11179" y="55"/>
                      <a:pt x="10999" y="0"/>
                      <a:pt x="10800" y="0"/>
                    </a:cubicBezTo>
                    <a:cubicBezTo>
                      <a:pt x="10601" y="0"/>
                      <a:pt x="10422" y="55"/>
                      <a:pt x="10291" y="144"/>
                    </a:cubicBezTo>
                    <a:lnTo>
                      <a:pt x="211" y="7017"/>
                    </a:lnTo>
                    <a:cubicBezTo>
                      <a:pt x="81" y="7106"/>
                      <a:pt x="0" y="7228"/>
                      <a:pt x="0" y="7364"/>
                    </a:cubicBezTo>
                    <a:cubicBezTo>
                      <a:pt x="0" y="7635"/>
                      <a:pt x="322" y="7855"/>
                      <a:pt x="720" y="7855"/>
                    </a:cubicBezTo>
                    <a:lnTo>
                      <a:pt x="7200" y="7855"/>
                    </a:lnTo>
                    <a:lnTo>
                      <a:pt x="7200" y="19636"/>
                    </a:lnTo>
                    <a:cubicBezTo>
                      <a:pt x="7200" y="20721"/>
                      <a:pt x="8490" y="21600"/>
                      <a:pt x="10080" y="21600"/>
                    </a:cubicBezTo>
                    <a:lnTo>
                      <a:pt x="11520" y="21600"/>
                    </a:lnTo>
                    <a:cubicBezTo>
                      <a:pt x="13110" y="21600"/>
                      <a:pt x="14400" y="20721"/>
                      <a:pt x="14400" y="19636"/>
                    </a:cubicBezTo>
                    <a:lnTo>
                      <a:pt x="14400" y="7855"/>
                    </a:lnTo>
                    <a:lnTo>
                      <a:pt x="20880" y="7855"/>
                    </a:lnTo>
                    <a:cubicBezTo>
                      <a:pt x="21278" y="7855"/>
                      <a:pt x="21600" y="7635"/>
                      <a:pt x="21600" y="7364"/>
                    </a:cubicBezTo>
                    <a:cubicBezTo>
                      <a:pt x="21600" y="7228"/>
                      <a:pt x="21519" y="7106"/>
                      <a:pt x="21389" y="7017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1" name="Shape 2918"/>
              <p:cNvSpPr/>
              <p:nvPr/>
            </p:nvSpPr>
            <p:spPr>
              <a:xfrm rot="13591691" flipH="1">
                <a:off x="2950025" y="2512022"/>
                <a:ext cx="252314" cy="302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0" y="6873"/>
                    </a:moveTo>
                    <a:lnTo>
                      <a:pt x="12960" y="19636"/>
                    </a:lnTo>
                    <a:cubicBezTo>
                      <a:pt x="12960" y="20178"/>
                      <a:pt x="12315" y="20618"/>
                      <a:pt x="11520" y="20618"/>
                    </a:cubicBezTo>
                    <a:lnTo>
                      <a:pt x="10080" y="20618"/>
                    </a:lnTo>
                    <a:cubicBezTo>
                      <a:pt x="9285" y="20618"/>
                      <a:pt x="8640" y="20178"/>
                      <a:pt x="8640" y="19636"/>
                    </a:cubicBezTo>
                    <a:lnTo>
                      <a:pt x="8640" y="6873"/>
                    </a:lnTo>
                    <a:lnTo>
                      <a:pt x="2458" y="6873"/>
                    </a:lnTo>
                    <a:lnTo>
                      <a:pt x="10800" y="1185"/>
                    </a:lnTo>
                    <a:lnTo>
                      <a:pt x="19142" y="6873"/>
                    </a:lnTo>
                    <a:cubicBezTo>
                      <a:pt x="19142" y="6873"/>
                      <a:pt x="12960" y="6873"/>
                      <a:pt x="12960" y="6873"/>
                    </a:cubicBezTo>
                    <a:close/>
                    <a:moveTo>
                      <a:pt x="21389" y="7017"/>
                    </a:moveTo>
                    <a:lnTo>
                      <a:pt x="11309" y="144"/>
                    </a:lnTo>
                    <a:cubicBezTo>
                      <a:pt x="11179" y="55"/>
                      <a:pt x="10999" y="0"/>
                      <a:pt x="10800" y="0"/>
                    </a:cubicBezTo>
                    <a:cubicBezTo>
                      <a:pt x="10601" y="0"/>
                      <a:pt x="10422" y="55"/>
                      <a:pt x="10291" y="144"/>
                    </a:cubicBezTo>
                    <a:lnTo>
                      <a:pt x="211" y="7017"/>
                    </a:lnTo>
                    <a:cubicBezTo>
                      <a:pt x="81" y="7106"/>
                      <a:pt x="0" y="7228"/>
                      <a:pt x="0" y="7364"/>
                    </a:cubicBezTo>
                    <a:cubicBezTo>
                      <a:pt x="0" y="7635"/>
                      <a:pt x="322" y="7855"/>
                      <a:pt x="720" y="7855"/>
                    </a:cubicBezTo>
                    <a:lnTo>
                      <a:pt x="7200" y="7855"/>
                    </a:lnTo>
                    <a:lnTo>
                      <a:pt x="7200" y="19636"/>
                    </a:lnTo>
                    <a:cubicBezTo>
                      <a:pt x="7200" y="20721"/>
                      <a:pt x="8490" y="21600"/>
                      <a:pt x="10080" y="21600"/>
                    </a:cubicBezTo>
                    <a:lnTo>
                      <a:pt x="11520" y="21600"/>
                    </a:lnTo>
                    <a:cubicBezTo>
                      <a:pt x="13110" y="21600"/>
                      <a:pt x="14400" y="20721"/>
                      <a:pt x="14400" y="19636"/>
                    </a:cubicBezTo>
                    <a:lnTo>
                      <a:pt x="14400" y="7855"/>
                    </a:lnTo>
                    <a:lnTo>
                      <a:pt x="20880" y="7855"/>
                    </a:lnTo>
                    <a:cubicBezTo>
                      <a:pt x="21278" y="7855"/>
                      <a:pt x="21600" y="7635"/>
                      <a:pt x="21600" y="7364"/>
                    </a:cubicBezTo>
                    <a:cubicBezTo>
                      <a:pt x="21600" y="7228"/>
                      <a:pt x="21519" y="7106"/>
                      <a:pt x="21389" y="7017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2" name="Shape 2918"/>
              <p:cNvSpPr/>
              <p:nvPr/>
            </p:nvSpPr>
            <p:spPr>
              <a:xfrm rot="8008309" flipH="1" flipV="1">
                <a:off x="2923098" y="3361967"/>
                <a:ext cx="252314" cy="302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0" y="6873"/>
                    </a:moveTo>
                    <a:lnTo>
                      <a:pt x="12960" y="19636"/>
                    </a:lnTo>
                    <a:cubicBezTo>
                      <a:pt x="12960" y="20178"/>
                      <a:pt x="12315" y="20618"/>
                      <a:pt x="11520" y="20618"/>
                    </a:cubicBezTo>
                    <a:lnTo>
                      <a:pt x="10080" y="20618"/>
                    </a:lnTo>
                    <a:cubicBezTo>
                      <a:pt x="9285" y="20618"/>
                      <a:pt x="8640" y="20178"/>
                      <a:pt x="8640" y="19636"/>
                    </a:cubicBezTo>
                    <a:lnTo>
                      <a:pt x="8640" y="6873"/>
                    </a:lnTo>
                    <a:lnTo>
                      <a:pt x="2458" y="6873"/>
                    </a:lnTo>
                    <a:lnTo>
                      <a:pt x="10800" y="1185"/>
                    </a:lnTo>
                    <a:lnTo>
                      <a:pt x="19142" y="6873"/>
                    </a:lnTo>
                    <a:cubicBezTo>
                      <a:pt x="19142" y="6873"/>
                      <a:pt x="12960" y="6873"/>
                      <a:pt x="12960" y="6873"/>
                    </a:cubicBezTo>
                    <a:close/>
                    <a:moveTo>
                      <a:pt x="21389" y="7017"/>
                    </a:moveTo>
                    <a:lnTo>
                      <a:pt x="11309" y="144"/>
                    </a:lnTo>
                    <a:cubicBezTo>
                      <a:pt x="11179" y="55"/>
                      <a:pt x="10999" y="0"/>
                      <a:pt x="10800" y="0"/>
                    </a:cubicBezTo>
                    <a:cubicBezTo>
                      <a:pt x="10601" y="0"/>
                      <a:pt x="10422" y="55"/>
                      <a:pt x="10291" y="144"/>
                    </a:cubicBezTo>
                    <a:lnTo>
                      <a:pt x="211" y="7017"/>
                    </a:lnTo>
                    <a:cubicBezTo>
                      <a:pt x="81" y="7106"/>
                      <a:pt x="0" y="7228"/>
                      <a:pt x="0" y="7364"/>
                    </a:cubicBezTo>
                    <a:cubicBezTo>
                      <a:pt x="0" y="7635"/>
                      <a:pt x="322" y="7855"/>
                      <a:pt x="720" y="7855"/>
                    </a:cubicBezTo>
                    <a:lnTo>
                      <a:pt x="7200" y="7855"/>
                    </a:lnTo>
                    <a:lnTo>
                      <a:pt x="7200" y="19636"/>
                    </a:lnTo>
                    <a:cubicBezTo>
                      <a:pt x="7200" y="20721"/>
                      <a:pt x="8490" y="21600"/>
                      <a:pt x="10080" y="21600"/>
                    </a:cubicBezTo>
                    <a:lnTo>
                      <a:pt x="11520" y="21600"/>
                    </a:lnTo>
                    <a:cubicBezTo>
                      <a:pt x="13110" y="21600"/>
                      <a:pt x="14400" y="20721"/>
                      <a:pt x="14400" y="19636"/>
                    </a:cubicBezTo>
                    <a:lnTo>
                      <a:pt x="14400" y="7855"/>
                    </a:lnTo>
                    <a:lnTo>
                      <a:pt x="20880" y="7855"/>
                    </a:lnTo>
                    <a:cubicBezTo>
                      <a:pt x="21278" y="7855"/>
                      <a:pt x="21600" y="7635"/>
                      <a:pt x="21600" y="7364"/>
                    </a:cubicBezTo>
                    <a:cubicBezTo>
                      <a:pt x="21600" y="7228"/>
                      <a:pt x="21519" y="7106"/>
                      <a:pt x="21389" y="7017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3" name="Shape 2918"/>
              <p:cNvSpPr/>
              <p:nvPr/>
            </p:nvSpPr>
            <p:spPr>
              <a:xfrm rot="13591691" flipV="1">
                <a:off x="1970939" y="3341670"/>
                <a:ext cx="252314" cy="302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0" y="6873"/>
                    </a:moveTo>
                    <a:lnTo>
                      <a:pt x="12960" y="19636"/>
                    </a:lnTo>
                    <a:cubicBezTo>
                      <a:pt x="12960" y="20178"/>
                      <a:pt x="12315" y="20618"/>
                      <a:pt x="11520" y="20618"/>
                    </a:cubicBezTo>
                    <a:lnTo>
                      <a:pt x="10080" y="20618"/>
                    </a:lnTo>
                    <a:cubicBezTo>
                      <a:pt x="9285" y="20618"/>
                      <a:pt x="8640" y="20178"/>
                      <a:pt x="8640" y="19636"/>
                    </a:cubicBezTo>
                    <a:lnTo>
                      <a:pt x="8640" y="6873"/>
                    </a:lnTo>
                    <a:lnTo>
                      <a:pt x="2458" y="6873"/>
                    </a:lnTo>
                    <a:lnTo>
                      <a:pt x="10800" y="1185"/>
                    </a:lnTo>
                    <a:lnTo>
                      <a:pt x="19142" y="6873"/>
                    </a:lnTo>
                    <a:cubicBezTo>
                      <a:pt x="19142" y="6873"/>
                      <a:pt x="12960" y="6873"/>
                      <a:pt x="12960" y="6873"/>
                    </a:cubicBezTo>
                    <a:close/>
                    <a:moveTo>
                      <a:pt x="21389" y="7017"/>
                    </a:moveTo>
                    <a:lnTo>
                      <a:pt x="11309" y="144"/>
                    </a:lnTo>
                    <a:cubicBezTo>
                      <a:pt x="11179" y="55"/>
                      <a:pt x="10999" y="0"/>
                      <a:pt x="10800" y="0"/>
                    </a:cubicBezTo>
                    <a:cubicBezTo>
                      <a:pt x="10601" y="0"/>
                      <a:pt x="10422" y="55"/>
                      <a:pt x="10291" y="144"/>
                    </a:cubicBezTo>
                    <a:lnTo>
                      <a:pt x="211" y="7017"/>
                    </a:lnTo>
                    <a:cubicBezTo>
                      <a:pt x="81" y="7106"/>
                      <a:pt x="0" y="7228"/>
                      <a:pt x="0" y="7364"/>
                    </a:cubicBezTo>
                    <a:cubicBezTo>
                      <a:pt x="0" y="7635"/>
                      <a:pt x="322" y="7855"/>
                      <a:pt x="720" y="7855"/>
                    </a:cubicBezTo>
                    <a:lnTo>
                      <a:pt x="7200" y="7855"/>
                    </a:lnTo>
                    <a:lnTo>
                      <a:pt x="7200" y="19636"/>
                    </a:lnTo>
                    <a:cubicBezTo>
                      <a:pt x="7200" y="20721"/>
                      <a:pt x="8490" y="21600"/>
                      <a:pt x="10080" y="21600"/>
                    </a:cubicBezTo>
                    <a:lnTo>
                      <a:pt x="11520" y="21600"/>
                    </a:lnTo>
                    <a:cubicBezTo>
                      <a:pt x="13110" y="21600"/>
                      <a:pt x="14400" y="20721"/>
                      <a:pt x="14400" y="19636"/>
                    </a:cubicBezTo>
                    <a:lnTo>
                      <a:pt x="14400" y="7855"/>
                    </a:lnTo>
                    <a:lnTo>
                      <a:pt x="20880" y="7855"/>
                    </a:lnTo>
                    <a:cubicBezTo>
                      <a:pt x="21278" y="7855"/>
                      <a:pt x="21600" y="7635"/>
                      <a:pt x="21600" y="7364"/>
                    </a:cubicBezTo>
                    <a:cubicBezTo>
                      <a:pt x="21600" y="7228"/>
                      <a:pt x="21519" y="7106"/>
                      <a:pt x="21389" y="7017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5" name="Shape 2645"/>
              <p:cNvSpPr/>
              <p:nvPr/>
            </p:nvSpPr>
            <p:spPr>
              <a:xfrm>
                <a:off x="1387393" y="2061088"/>
                <a:ext cx="5588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8" y="20250"/>
                    </a:moveTo>
                    <a:lnTo>
                      <a:pt x="2740" y="17504"/>
                    </a:lnTo>
                    <a:cubicBezTo>
                      <a:pt x="2807" y="17526"/>
                      <a:pt x="2874" y="17550"/>
                      <a:pt x="2945" y="17550"/>
                    </a:cubicBezTo>
                    <a:lnTo>
                      <a:pt x="18655" y="17550"/>
                    </a:lnTo>
                    <a:cubicBezTo>
                      <a:pt x="18726" y="17550"/>
                      <a:pt x="18793" y="17526"/>
                      <a:pt x="18860" y="17504"/>
                    </a:cubicBezTo>
                    <a:lnTo>
                      <a:pt x="20192" y="20250"/>
                    </a:lnTo>
                    <a:cubicBezTo>
                      <a:pt x="20192" y="20250"/>
                      <a:pt x="1408" y="20250"/>
                      <a:pt x="1408" y="20250"/>
                    </a:cubicBezTo>
                    <a:close/>
                    <a:moveTo>
                      <a:pt x="2945" y="1350"/>
                    </a:moveTo>
                    <a:lnTo>
                      <a:pt x="18655" y="1350"/>
                    </a:lnTo>
                    <a:lnTo>
                      <a:pt x="18655" y="16200"/>
                    </a:lnTo>
                    <a:lnTo>
                      <a:pt x="2945" y="16200"/>
                    </a:lnTo>
                    <a:cubicBezTo>
                      <a:pt x="2945" y="16200"/>
                      <a:pt x="2945" y="1350"/>
                      <a:pt x="2945" y="1350"/>
                    </a:cubicBezTo>
                    <a:close/>
                    <a:moveTo>
                      <a:pt x="21510" y="20558"/>
                    </a:moveTo>
                    <a:lnTo>
                      <a:pt x="21518" y="20551"/>
                    </a:lnTo>
                    <a:lnTo>
                      <a:pt x="19591" y="16577"/>
                    </a:lnTo>
                    <a:cubicBezTo>
                      <a:pt x="19617" y="16457"/>
                      <a:pt x="19636" y="16332"/>
                      <a:pt x="19636" y="16200"/>
                    </a:cubicBezTo>
                    <a:lnTo>
                      <a:pt x="19636" y="1350"/>
                    </a:lnTo>
                    <a:cubicBezTo>
                      <a:pt x="19636" y="605"/>
                      <a:pt x="19197" y="0"/>
                      <a:pt x="18655" y="0"/>
                    </a:cubicBezTo>
                    <a:lnTo>
                      <a:pt x="2945" y="0"/>
                    </a:lnTo>
                    <a:cubicBezTo>
                      <a:pt x="2403" y="0"/>
                      <a:pt x="1964" y="605"/>
                      <a:pt x="1964" y="1350"/>
                    </a:cubicBezTo>
                    <a:lnTo>
                      <a:pt x="1964" y="16200"/>
                    </a:lnTo>
                    <a:cubicBezTo>
                      <a:pt x="1964" y="16332"/>
                      <a:pt x="1983" y="16457"/>
                      <a:pt x="2009" y="16577"/>
                    </a:cubicBezTo>
                    <a:lnTo>
                      <a:pt x="82" y="20551"/>
                    </a:lnTo>
                    <a:lnTo>
                      <a:pt x="90" y="20558"/>
                    </a:lnTo>
                    <a:cubicBezTo>
                      <a:pt x="38" y="20665"/>
                      <a:pt x="0" y="20787"/>
                      <a:pt x="0" y="20925"/>
                    </a:cubicBezTo>
                    <a:cubicBezTo>
                      <a:pt x="0" y="21298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298"/>
                      <a:pt x="21600" y="20925"/>
                    </a:cubicBezTo>
                    <a:cubicBezTo>
                      <a:pt x="21600" y="20787"/>
                      <a:pt x="21562" y="20665"/>
                      <a:pt x="21510" y="20558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6" name="Shape 2645"/>
              <p:cNvSpPr/>
              <p:nvPr/>
            </p:nvSpPr>
            <p:spPr>
              <a:xfrm>
                <a:off x="3193875" y="2061088"/>
                <a:ext cx="5588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8" y="20250"/>
                    </a:moveTo>
                    <a:lnTo>
                      <a:pt x="2740" y="17504"/>
                    </a:lnTo>
                    <a:cubicBezTo>
                      <a:pt x="2807" y="17526"/>
                      <a:pt x="2874" y="17550"/>
                      <a:pt x="2945" y="17550"/>
                    </a:cubicBezTo>
                    <a:lnTo>
                      <a:pt x="18655" y="17550"/>
                    </a:lnTo>
                    <a:cubicBezTo>
                      <a:pt x="18726" y="17550"/>
                      <a:pt x="18793" y="17526"/>
                      <a:pt x="18860" y="17504"/>
                    </a:cubicBezTo>
                    <a:lnTo>
                      <a:pt x="20192" y="20250"/>
                    </a:lnTo>
                    <a:cubicBezTo>
                      <a:pt x="20192" y="20250"/>
                      <a:pt x="1408" y="20250"/>
                      <a:pt x="1408" y="20250"/>
                    </a:cubicBezTo>
                    <a:close/>
                    <a:moveTo>
                      <a:pt x="2945" y="1350"/>
                    </a:moveTo>
                    <a:lnTo>
                      <a:pt x="18655" y="1350"/>
                    </a:lnTo>
                    <a:lnTo>
                      <a:pt x="18655" y="16200"/>
                    </a:lnTo>
                    <a:lnTo>
                      <a:pt x="2945" y="16200"/>
                    </a:lnTo>
                    <a:cubicBezTo>
                      <a:pt x="2945" y="16200"/>
                      <a:pt x="2945" y="1350"/>
                      <a:pt x="2945" y="1350"/>
                    </a:cubicBezTo>
                    <a:close/>
                    <a:moveTo>
                      <a:pt x="21510" y="20558"/>
                    </a:moveTo>
                    <a:lnTo>
                      <a:pt x="21518" y="20551"/>
                    </a:lnTo>
                    <a:lnTo>
                      <a:pt x="19591" y="16577"/>
                    </a:lnTo>
                    <a:cubicBezTo>
                      <a:pt x="19617" y="16457"/>
                      <a:pt x="19636" y="16332"/>
                      <a:pt x="19636" y="16200"/>
                    </a:cubicBezTo>
                    <a:lnTo>
                      <a:pt x="19636" y="1350"/>
                    </a:lnTo>
                    <a:cubicBezTo>
                      <a:pt x="19636" y="605"/>
                      <a:pt x="19197" y="0"/>
                      <a:pt x="18655" y="0"/>
                    </a:cubicBezTo>
                    <a:lnTo>
                      <a:pt x="2945" y="0"/>
                    </a:lnTo>
                    <a:cubicBezTo>
                      <a:pt x="2403" y="0"/>
                      <a:pt x="1964" y="605"/>
                      <a:pt x="1964" y="1350"/>
                    </a:cubicBezTo>
                    <a:lnTo>
                      <a:pt x="1964" y="16200"/>
                    </a:lnTo>
                    <a:cubicBezTo>
                      <a:pt x="1964" y="16332"/>
                      <a:pt x="1983" y="16457"/>
                      <a:pt x="2009" y="16577"/>
                    </a:cubicBezTo>
                    <a:lnTo>
                      <a:pt x="82" y="20551"/>
                    </a:lnTo>
                    <a:lnTo>
                      <a:pt x="90" y="20558"/>
                    </a:lnTo>
                    <a:cubicBezTo>
                      <a:pt x="38" y="20665"/>
                      <a:pt x="0" y="20787"/>
                      <a:pt x="0" y="20925"/>
                    </a:cubicBezTo>
                    <a:cubicBezTo>
                      <a:pt x="0" y="21298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298"/>
                      <a:pt x="21600" y="20925"/>
                    </a:cubicBezTo>
                    <a:cubicBezTo>
                      <a:pt x="21600" y="20787"/>
                      <a:pt x="21562" y="20665"/>
                      <a:pt x="21510" y="20558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7" name="Shape 2645"/>
              <p:cNvSpPr/>
              <p:nvPr/>
            </p:nvSpPr>
            <p:spPr>
              <a:xfrm>
                <a:off x="3193388" y="3688813"/>
                <a:ext cx="5588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8" y="20250"/>
                    </a:moveTo>
                    <a:lnTo>
                      <a:pt x="2740" y="17504"/>
                    </a:lnTo>
                    <a:cubicBezTo>
                      <a:pt x="2807" y="17526"/>
                      <a:pt x="2874" y="17550"/>
                      <a:pt x="2945" y="17550"/>
                    </a:cubicBezTo>
                    <a:lnTo>
                      <a:pt x="18655" y="17550"/>
                    </a:lnTo>
                    <a:cubicBezTo>
                      <a:pt x="18726" y="17550"/>
                      <a:pt x="18793" y="17526"/>
                      <a:pt x="18860" y="17504"/>
                    </a:cubicBezTo>
                    <a:lnTo>
                      <a:pt x="20192" y="20250"/>
                    </a:lnTo>
                    <a:cubicBezTo>
                      <a:pt x="20192" y="20250"/>
                      <a:pt x="1408" y="20250"/>
                      <a:pt x="1408" y="20250"/>
                    </a:cubicBezTo>
                    <a:close/>
                    <a:moveTo>
                      <a:pt x="2945" y="1350"/>
                    </a:moveTo>
                    <a:lnTo>
                      <a:pt x="18655" y="1350"/>
                    </a:lnTo>
                    <a:lnTo>
                      <a:pt x="18655" y="16200"/>
                    </a:lnTo>
                    <a:lnTo>
                      <a:pt x="2945" y="16200"/>
                    </a:lnTo>
                    <a:cubicBezTo>
                      <a:pt x="2945" y="16200"/>
                      <a:pt x="2945" y="1350"/>
                      <a:pt x="2945" y="1350"/>
                    </a:cubicBezTo>
                    <a:close/>
                    <a:moveTo>
                      <a:pt x="21510" y="20558"/>
                    </a:moveTo>
                    <a:lnTo>
                      <a:pt x="21518" y="20551"/>
                    </a:lnTo>
                    <a:lnTo>
                      <a:pt x="19591" y="16577"/>
                    </a:lnTo>
                    <a:cubicBezTo>
                      <a:pt x="19617" y="16457"/>
                      <a:pt x="19636" y="16332"/>
                      <a:pt x="19636" y="16200"/>
                    </a:cubicBezTo>
                    <a:lnTo>
                      <a:pt x="19636" y="1350"/>
                    </a:lnTo>
                    <a:cubicBezTo>
                      <a:pt x="19636" y="605"/>
                      <a:pt x="19197" y="0"/>
                      <a:pt x="18655" y="0"/>
                    </a:cubicBezTo>
                    <a:lnTo>
                      <a:pt x="2945" y="0"/>
                    </a:lnTo>
                    <a:cubicBezTo>
                      <a:pt x="2403" y="0"/>
                      <a:pt x="1964" y="605"/>
                      <a:pt x="1964" y="1350"/>
                    </a:cubicBezTo>
                    <a:lnTo>
                      <a:pt x="1964" y="16200"/>
                    </a:lnTo>
                    <a:cubicBezTo>
                      <a:pt x="1964" y="16332"/>
                      <a:pt x="1983" y="16457"/>
                      <a:pt x="2009" y="16577"/>
                    </a:cubicBezTo>
                    <a:lnTo>
                      <a:pt x="82" y="20551"/>
                    </a:lnTo>
                    <a:lnTo>
                      <a:pt x="90" y="20558"/>
                    </a:lnTo>
                    <a:cubicBezTo>
                      <a:pt x="38" y="20665"/>
                      <a:pt x="0" y="20787"/>
                      <a:pt x="0" y="20925"/>
                    </a:cubicBezTo>
                    <a:cubicBezTo>
                      <a:pt x="0" y="21298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298"/>
                      <a:pt x="21600" y="20925"/>
                    </a:cubicBezTo>
                    <a:cubicBezTo>
                      <a:pt x="21600" y="20787"/>
                      <a:pt x="21562" y="20665"/>
                      <a:pt x="21510" y="20558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8" name="Shape 2645"/>
              <p:cNvSpPr/>
              <p:nvPr/>
            </p:nvSpPr>
            <p:spPr>
              <a:xfrm>
                <a:off x="1381109" y="3688813"/>
                <a:ext cx="5588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8" y="20250"/>
                    </a:moveTo>
                    <a:lnTo>
                      <a:pt x="2740" y="17504"/>
                    </a:lnTo>
                    <a:cubicBezTo>
                      <a:pt x="2807" y="17526"/>
                      <a:pt x="2874" y="17550"/>
                      <a:pt x="2945" y="17550"/>
                    </a:cubicBezTo>
                    <a:lnTo>
                      <a:pt x="18655" y="17550"/>
                    </a:lnTo>
                    <a:cubicBezTo>
                      <a:pt x="18726" y="17550"/>
                      <a:pt x="18793" y="17526"/>
                      <a:pt x="18860" y="17504"/>
                    </a:cubicBezTo>
                    <a:lnTo>
                      <a:pt x="20192" y="20250"/>
                    </a:lnTo>
                    <a:cubicBezTo>
                      <a:pt x="20192" y="20250"/>
                      <a:pt x="1408" y="20250"/>
                      <a:pt x="1408" y="20250"/>
                    </a:cubicBezTo>
                    <a:close/>
                    <a:moveTo>
                      <a:pt x="2945" y="1350"/>
                    </a:moveTo>
                    <a:lnTo>
                      <a:pt x="18655" y="1350"/>
                    </a:lnTo>
                    <a:lnTo>
                      <a:pt x="18655" y="16200"/>
                    </a:lnTo>
                    <a:lnTo>
                      <a:pt x="2945" y="16200"/>
                    </a:lnTo>
                    <a:cubicBezTo>
                      <a:pt x="2945" y="16200"/>
                      <a:pt x="2945" y="1350"/>
                      <a:pt x="2945" y="1350"/>
                    </a:cubicBezTo>
                    <a:close/>
                    <a:moveTo>
                      <a:pt x="21510" y="20558"/>
                    </a:moveTo>
                    <a:lnTo>
                      <a:pt x="21518" y="20551"/>
                    </a:lnTo>
                    <a:lnTo>
                      <a:pt x="19591" y="16577"/>
                    </a:lnTo>
                    <a:cubicBezTo>
                      <a:pt x="19617" y="16457"/>
                      <a:pt x="19636" y="16332"/>
                      <a:pt x="19636" y="16200"/>
                    </a:cubicBezTo>
                    <a:lnTo>
                      <a:pt x="19636" y="1350"/>
                    </a:lnTo>
                    <a:cubicBezTo>
                      <a:pt x="19636" y="605"/>
                      <a:pt x="19197" y="0"/>
                      <a:pt x="18655" y="0"/>
                    </a:cubicBezTo>
                    <a:lnTo>
                      <a:pt x="2945" y="0"/>
                    </a:lnTo>
                    <a:cubicBezTo>
                      <a:pt x="2403" y="0"/>
                      <a:pt x="1964" y="605"/>
                      <a:pt x="1964" y="1350"/>
                    </a:cubicBezTo>
                    <a:lnTo>
                      <a:pt x="1964" y="16200"/>
                    </a:lnTo>
                    <a:cubicBezTo>
                      <a:pt x="1964" y="16332"/>
                      <a:pt x="1983" y="16457"/>
                      <a:pt x="2009" y="16577"/>
                    </a:cubicBezTo>
                    <a:lnTo>
                      <a:pt x="82" y="20551"/>
                    </a:lnTo>
                    <a:lnTo>
                      <a:pt x="90" y="20558"/>
                    </a:lnTo>
                    <a:cubicBezTo>
                      <a:pt x="38" y="20665"/>
                      <a:pt x="0" y="20787"/>
                      <a:pt x="0" y="20925"/>
                    </a:cubicBezTo>
                    <a:cubicBezTo>
                      <a:pt x="0" y="21298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298"/>
                      <a:pt x="21600" y="20925"/>
                    </a:cubicBezTo>
                    <a:cubicBezTo>
                      <a:pt x="21600" y="20787"/>
                      <a:pt x="21562" y="20665"/>
                      <a:pt x="21510" y="20558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9" name="Shape 2858"/>
              <p:cNvSpPr/>
              <p:nvPr/>
            </p:nvSpPr>
            <p:spPr>
              <a:xfrm>
                <a:off x="2357471" y="2831312"/>
                <a:ext cx="455612" cy="55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909"/>
                    </a:moveTo>
                    <a:cubicBezTo>
                      <a:pt x="5498" y="4909"/>
                      <a:pt x="1200" y="4030"/>
                      <a:pt x="1200" y="2945"/>
                    </a:cubicBezTo>
                    <a:cubicBezTo>
                      <a:pt x="1200" y="1861"/>
                      <a:pt x="5498" y="982"/>
                      <a:pt x="10800" y="982"/>
                    </a:cubicBezTo>
                    <a:cubicBezTo>
                      <a:pt x="16102" y="982"/>
                      <a:pt x="20400" y="1861"/>
                      <a:pt x="20400" y="2945"/>
                    </a:cubicBezTo>
                    <a:cubicBezTo>
                      <a:pt x="20400" y="4030"/>
                      <a:pt x="16102" y="4909"/>
                      <a:pt x="10800" y="4909"/>
                    </a:cubicBezTo>
                    <a:moveTo>
                      <a:pt x="20400" y="6873"/>
                    </a:moveTo>
                    <a:cubicBezTo>
                      <a:pt x="20400" y="7957"/>
                      <a:pt x="16102" y="8836"/>
                      <a:pt x="10800" y="8836"/>
                    </a:cubicBezTo>
                    <a:cubicBezTo>
                      <a:pt x="5498" y="8836"/>
                      <a:pt x="1200" y="7957"/>
                      <a:pt x="1200" y="6873"/>
                    </a:cubicBezTo>
                    <a:lnTo>
                      <a:pt x="1200" y="4291"/>
                    </a:lnTo>
                    <a:cubicBezTo>
                      <a:pt x="2993" y="5240"/>
                      <a:pt x="6615" y="5891"/>
                      <a:pt x="10800" y="5891"/>
                    </a:cubicBezTo>
                    <a:cubicBezTo>
                      <a:pt x="14986" y="5891"/>
                      <a:pt x="18607" y="5240"/>
                      <a:pt x="20400" y="4291"/>
                    </a:cubicBezTo>
                    <a:cubicBezTo>
                      <a:pt x="20400" y="4291"/>
                      <a:pt x="20400" y="6873"/>
                      <a:pt x="20400" y="6873"/>
                    </a:cubicBezTo>
                    <a:close/>
                    <a:moveTo>
                      <a:pt x="10800" y="10800"/>
                    </a:moveTo>
                    <a:cubicBezTo>
                      <a:pt x="5498" y="10800"/>
                      <a:pt x="1200" y="9921"/>
                      <a:pt x="1200" y="8836"/>
                    </a:cubicBezTo>
                    <a:cubicBezTo>
                      <a:pt x="1200" y="8672"/>
                      <a:pt x="1309" y="8514"/>
                      <a:pt x="1494" y="8362"/>
                    </a:cubicBezTo>
                    <a:cubicBezTo>
                      <a:pt x="3370" y="9232"/>
                      <a:pt x="6830" y="9818"/>
                      <a:pt x="10800" y="9818"/>
                    </a:cubicBezTo>
                    <a:cubicBezTo>
                      <a:pt x="14770" y="9818"/>
                      <a:pt x="18230" y="9232"/>
                      <a:pt x="20106" y="8362"/>
                    </a:cubicBezTo>
                    <a:cubicBezTo>
                      <a:pt x="20291" y="8514"/>
                      <a:pt x="20400" y="8672"/>
                      <a:pt x="20400" y="8836"/>
                    </a:cubicBezTo>
                    <a:cubicBezTo>
                      <a:pt x="20400" y="9921"/>
                      <a:pt x="16102" y="10800"/>
                      <a:pt x="10800" y="10800"/>
                    </a:cubicBezTo>
                    <a:moveTo>
                      <a:pt x="20400" y="12764"/>
                    </a:moveTo>
                    <a:cubicBezTo>
                      <a:pt x="20400" y="13848"/>
                      <a:pt x="16102" y="14727"/>
                      <a:pt x="10800" y="14727"/>
                    </a:cubicBezTo>
                    <a:cubicBezTo>
                      <a:pt x="5498" y="14727"/>
                      <a:pt x="1200" y="13848"/>
                      <a:pt x="1200" y="12764"/>
                    </a:cubicBezTo>
                    <a:lnTo>
                      <a:pt x="1200" y="10182"/>
                    </a:lnTo>
                    <a:cubicBezTo>
                      <a:pt x="2993" y="11131"/>
                      <a:pt x="6615" y="11782"/>
                      <a:pt x="10800" y="11782"/>
                    </a:cubicBezTo>
                    <a:cubicBezTo>
                      <a:pt x="14986" y="11782"/>
                      <a:pt x="18607" y="11131"/>
                      <a:pt x="20400" y="10182"/>
                    </a:cubicBezTo>
                    <a:cubicBezTo>
                      <a:pt x="20400" y="10182"/>
                      <a:pt x="20400" y="12764"/>
                      <a:pt x="20400" y="12764"/>
                    </a:cubicBezTo>
                    <a:close/>
                    <a:moveTo>
                      <a:pt x="10800" y="16691"/>
                    </a:moveTo>
                    <a:cubicBezTo>
                      <a:pt x="5498" y="16691"/>
                      <a:pt x="1200" y="15812"/>
                      <a:pt x="1200" y="14727"/>
                    </a:cubicBezTo>
                    <a:cubicBezTo>
                      <a:pt x="1200" y="14563"/>
                      <a:pt x="1309" y="14405"/>
                      <a:pt x="1494" y="14253"/>
                    </a:cubicBezTo>
                    <a:cubicBezTo>
                      <a:pt x="3370" y="15123"/>
                      <a:pt x="6830" y="15709"/>
                      <a:pt x="10800" y="15709"/>
                    </a:cubicBezTo>
                    <a:cubicBezTo>
                      <a:pt x="14770" y="15709"/>
                      <a:pt x="18230" y="15123"/>
                      <a:pt x="20106" y="14253"/>
                    </a:cubicBezTo>
                    <a:cubicBezTo>
                      <a:pt x="20291" y="14405"/>
                      <a:pt x="20400" y="14563"/>
                      <a:pt x="20400" y="14727"/>
                    </a:cubicBezTo>
                    <a:cubicBezTo>
                      <a:pt x="20400" y="15812"/>
                      <a:pt x="16102" y="16691"/>
                      <a:pt x="10800" y="16691"/>
                    </a:cubicBezTo>
                    <a:moveTo>
                      <a:pt x="20400" y="18655"/>
                    </a:moveTo>
                    <a:cubicBezTo>
                      <a:pt x="20400" y="19739"/>
                      <a:pt x="16102" y="20618"/>
                      <a:pt x="10800" y="20618"/>
                    </a:cubicBezTo>
                    <a:cubicBezTo>
                      <a:pt x="5498" y="20618"/>
                      <a:pt x="1200" y="19739"/>
                      <a:pt x="1200" y="18655"/>
                    </a:cubicBezTo>
                    <a:lnTo>
                      <a:pt x="1200" y="16073"/>
                    </a:lnTo>
                    <a:cubicBezTo>
                      <a:pt x="2993" y="17022"/>
                      <a:pt x="6615" y="17673"/>
                      <a:pt x="10800" y="17673"/>
                    </a:cubicBezTo>
                    <a:cubicBezTo>
                      <a:pt x="14986" y="17673"/>
                      <a:pt x="18607" y="17022"/>
                      <a:pt x="20400" y="16073"/>
                    </a:cubicBezTo>
                    <a:cubicBezTo>
                      <a:pt x="20400" y="16073"/>
                      <a:pt x="20400" y="18655"/>
                      <a:pt x="20400" y="18655"/>
                    </a:cubicBezTo>
                    <a:close/>
                    <a:moveTo>
                      <a:pt x="21600" y="2945"/>
                    </a:moveTo>
                    <a:cubicBezTo>
                      <a:pt x="21600" y="1319"/>
                      <a:pt x="16765" y="0"/>
                      <a:pt x="10800" y="0"/>
                    </a:cubicBezTo>
                    <a:cubicBezTo>
                      <a:pt x="4835" y="0"/>
                      <a:pt x="0" y="1319"/>
                      <a:pt x="0" y="2945"/>
                    </a:cubicBezTo>
                    <a:lnTo>
                      <a:pt x="0" y="6873"/>
                    </a:lnTo>
                    <a:cubicBezTo>
                      <a:pt x="0" y="7218"/>
                      <a:pt x="229" y="7547"/>
                      <a:pt x="628" y="7855"/>
                    </a:cubicBezTo>
                    <a:cubicBezTo>
                      <a:pt x="229" y="8162"/>
                      <a:pt x="0" y="8492"/>
                      <a:pt x="0" y="8836"/>
                    </a:cubicBezTo>
                    <a:lnTo>
                      <a:pt x="0" y="12764"/>
                    </a:lnTo>
                    <a:cubicBezTo>
                      <a:pt x="0" y="13109"/>
                      <a:pt x="229" y="13438"/>
                      <a:pt x="628" y="13745"/>
                    </a:cubicBezTo>
                    <a:cubicBezTo>
                      <a:pt x="229" y="14053"/>
                      <a:pt x="0" y="14383"/>
                      <a:pt x="0" y="14727"/>
                    </a:cubicBezTo>
                    <a:lnTo>
                      <a:pt x="0" y="18655"/>
                    </a:lnTo>
                    <a:cubicBezTo>
                      <a:pt x="0" y="20281"/>
                      <a:pt x="4835" y="21600"/>
                      <a:pt x="10800" y="21600"/>
                    </a:cubicBezTo>
                    <a:cubicBezTo>
                      <a:pt x="16765" y="21600"/>
                      <a:pt x="21600" y="20281"/>
                      <a:pt x="21600" y="18655"/>
                    </a:cubicBezTo>
                    <a:lnTo>
                      <a:pt x="21600" y="14727"/>
                    </a:lnTo>
                    <a:cubicBezTo>
                      <a:pt x="21600" y="14383"/>
                      <a:pt x="21371" y="14053"/>
                      <a:pt x="20972" y="13745"/>
                    </a:cubicBezTo>
                    <a:cubicBezTo>
                      <a:pt x="21371" y="13438"/>
                      <a:pt x="21600" y="13109"/>
                      <a:pt x="21600" y="12764"/>
                    </a:cubicBezTo>
                    <a:lnTo>
                      <a:pt x="21600" y="8836"/>
                    </a:lnTo>
                    <a:cubicBezTo>
                      <a:pt x="21600" y="8492"/>
                      <a:pt x="21371" y="8162"/>
                      <a:pt x="20972" y="7855"/>
                    </a:cubicBezTo>
                    <a:cubicBezTo>
                      <a:pt x="21371" y="7547"/>
                      <a:pt x="21600" y="7218"/>
                      <a:pt x="21600" y="6873"/>
                    </a:cubicBezTo>
                    <a:cubicBezTo>
                      <a:pt x="21600" y="6873"/>
                      <a:pt x="21600" y="2945"/>
                      <a:pt x="21600" y="294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667132" y="2007377"/>
              <a:ext cx="2371566" cy="2328499"/>
              <a:chOff x="5279514" y="2228674"/>
              <a:chExt cx="2371566" cy="2328499"/>
            </a:xfrm>
            <a:solidFill>
              <a:srgbClr val="2681AD"/>
            </a:solidFill>
          </p:grpSpPr>
          <p:sp>
            <p:nvSpPr>
              <p:cNvPr id="123" name="Shape 2645"/>
              <p:cNvSpPr/>
              <p:nvPr/>
            </p:nvSpPr>
            <p:spPr>
              <a:xfrm>
                <a:off x="5285798" y="2228674"/>
                <a:ext cx="5588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8" y="20250"/>
                    </a:moveTo>
                    <a:lnTo>
                      <a:pt x="2740" y="17504"/>
                    </a:lnTo>
                    <a:cubicBezTo>
                      <a:pt x="2807" y="17526"/>
                      <a:pt x="2874" y="17550"/>
                      <a:pt x="2945" y="17550"/>
                    </a:cubicBezTo>
                    <a:lnTo>
                      <a:pt x="18655" y="17550"/>
                    </a:lnTo>
                    <a:cubicBezTo>
                      <a:pt x="18726" y="17550"/>
                      <a:pt x="18793" y="17526"/>
                      <a:pt x="18860" y="17504"/>
                    </a:cubicBezTo>
                    <a:lnTo>
                      <a:pt x="20192" y="20250"/>
                    </a:lnTo>
                    <a:cubicBezTo>
                      <a:pt x="20192" y="20250"/>
                      <a:pt x="1408" y="20250"/>
                      <a:pt x="1408" y="20250"/>
                    </a:cubicBezTo>
                    <a:close/>
                    <a:moveTo>
                      <a:pt x="2945" y="1350"/>
                    </a:moveTo>
                    <a:lnTo>
                      <a:pt x="18655" y="1350"/>
                    </a:lnTo>
                    <a:lnTo>
                      <a:pt x="18655" y="16200"/>
                    </a:lnTo>
                    <a:lnTo>
                      <a:pt x="2945" y="16200"/>
                    </a:lnTo>
                    <a:cubicBezTo>
                      <a:pt x="2945" y="16200"/>
                      <a:pt x="2945" y="1350"/>
                      <a:pt x="2945" y="1350"/>
                    </a:cubicBezTo>
                    <a:close/>
                    <a:moveTo>
                      <a:pt x="21510" y="20558"/>
                    </a:moveTo>
                    <a:lnTo>
                      <a:pt x="21518" y="20551"/>
                    </a:lnTo>
                    <a:lnTo>
                      <a:pt x="19591" y="16577"/>
                    </a:lnTo>
                    <a:cubicBezTo>
                      <a:pt x="19617" y="16457"/>
                      <a:pt x="19636" y="16332"/>
                      <a:pt x="19636" y="16200"/>
                    </a:cubicBezTo>
                    <a:lnTo>
                      <a:pt x="19636" y="1350"/>
                    </a:lnTo>
                    <a:cubicBezTo>
                      <a:pt x="19636" y="605"/>
                      <a:pt x="19197" y="0"/>
                      <a:pt x="18655" y="0"/>
                    </a:cubicBezTo>
                    <a:lnTo>
                      <a:pt x="2945" y="0"/>
                    </a:lnTo>
                    <a:cubicBezTo>
                      <a:pt x="2403" y="0"/>
                      <a:pt x="1964" y="605"/>
                      <a:pt x="1964" y="1350"/>
                    </a:cubicBezTo>
                    <a:lnTo>
                      <a:pt x="1964" y="16200"/>
                    </a:lnTo>
                    <a:cubicBezTo>
                      <a:pt x="1964" y="16332"/>
                      <a:pt x="1983" y="16457"/>
                      <a:pt x="2009" y="16577"/>
                    </a:cubicBezTo>
                    <a:lnTo>
                      <a:pt x="82" y="20551"/>
                    </a:lnTo>
                    <a:lnTo>
                      <a:pt x="90" y="20558"/>
                    </a:lnTo>
                    <a:cubicBezTo>
                      <a:pt x="38" y="20665"/>
                      <a:pt x="0" y="20787"/>
                      <a:pt x="0" y="20925"/>
                    </a:cubicBezTo>
                    <a:cubicBezTo>
                      <a:pt x="0" y="21298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298"/>
                      <a:pt x="21600" y="20925"/>
                    </a:cubicBezTo>
                    <a:cubicBezTo>
                      <a:pt x="21600" y="20787"/>
                      <a:pt x="21562" y="20665"/>
                      <a:pt x="21510" y="20558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4" name="Shape 2645"/>
              <p:cNvSpPr/>
              <p:nvPr/>
            </p:nvSpPr>
            <p:spPr>
              <a:xfrm>
                <a:off x="7092280" y="2228674"/>
                <a:ext cx="5588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8" y="20250"/>
                    </a:moveTo>
                    <a:lnTo>
                      <a:pt x="2740" y="17504"/>
                    </a:lnTo>
                    <a:cubicBezTo>
                      <a:pt x="2807" y="17526"/>
                      <a:pt x="2874" y="17550"/>
                      <a:pt x="2945" y="17550"/>
                    </a:cubicBezTo>
                    <a:lnTo>
                      <a:pt x="18655" y="17550"/>
                    </a:lnTo>
                    <a:cubicBezTo>
                      <a:pt x="18726" y="17550"/>
                      <a:pt x="18793" y="17526"/>
                      <a:pt x="18860" y="17504"/>
                    </a:cubicBezTo>
                    <a:lnTo>
                      <a:pt x="20192" y="20250"/>
                    </a:lnTo>
                    <a:cubicBezTo>
                      <a:pt x="20192" y="20250"/>
                      <a:pt x="1408" y="20250"/>
                      <a:pt x="1408" y="20250"/>
                    </a:cubicBezTo>
                    <a:close/>
                    <a:moveTo>
                      <a:pt x="2945" y="1350"/>
                    </a:moveTo>
                    <a:lnTo>
                      <a:pt x="18655" y="1350"/>
                    </a:lnTo>
                    <a:lnTo>
                      <a:pt x="18655" y="16200"/>
                    </a:lnTo>
                    <a:lnTo>
                      <a:pt x="2945" y="16200"/>
                    </a:lnTo>
                    <a:cubicBezTo>
                      <a:pt x="2945" y="16200"/>
                      <a:pt x="2945" y="1350"/>
                      <a:pt x="2945" y="1350"/>
                    </a:cubicBezTo>
                    <a:close/>
                    <a:moveTo>
                      <a:pt x="21510" y="20558"/>
                    </a:moveTo>
                    <a:lnTo>
                      <a:pt x="21518" y="20551"/>
                    </a:lnTo>
                    <a:lnTo>
                      <a:pt x="19591" y="16577"/>
                    </a:lnTo>
                    <a:cubicBezTo>
                      <a:pt x="19617" y="16457"/>
                      <a:pt x="19636" y="16332"/>
                      <a:pt x="19636" y="16200"/>
                    </a:cubicBezTo>
                    <a:lnTo>
                      <a:pt x="19636" y="1350"/>
                    </a:lnTo>
                    <a:cubicBezTo>
                      <a:pt x="19636" y="605"/>
                      <a:pt x="19197" y="0"/>
                      <a:pt x="18655" y="0"/>
                    </a:cubicBezTo>
                    <a:lnTo>
                      <a:pt x="2945" y="0"/>
                    </a:lnTo>
                    <a:cubicBezTo>
                      <a:pt x="2403" y="0"/>
                      <a:pt x="1964" y="605"/>
                      <a:pt x="1964" y="1350"/>
                    </a:cubicBezTo>
                    <a:lnTo>
                      <a:pt x="1964" y="16200"/>
                    </a:lnTo>
                    <a:cubicBezTo>
                      <a:pt x="1964" y="16332"/>
                      <a:pt x="1983" y="16457"/>
                      <a:pt x="2009" y="16577"/>
                    </a:cubicBezTo>
                    <a:lnTo>
                      <a:pt x="82" y="20551"/>
                    </a:lnTo>
                    <a:lnTo>
                      <a:pt x="90" y="20558"/>
                    </a:lnTo>
                    <a:cubicBezTo>
                      <a:pt x="38" y="20665"/>
                      <a:pt x="0" y="20787"/>
                      <a:pt x="0" y="20925"/>
                    </a:cubicBezTo>
                    <a:cubicBezTo>
                      <a:pt x="0" y="21298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298"/>
                      <a:pt x="21600" y="20925"/>
                    </a:cubicBezTo>
                    <a:cubicBezTo>
                      <a:pt x="21600" y="20787"/>
                      <a:pt x="21562" y="20665"/>
                      <a:pt x="21510" y="20558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5" name="Shape 2645"/>
              <p:cNvSpPr/>
              <p:nvPr/>
            </p:nvSpPr>
            <p:spPr>
              <a:xfrm>
                <a:off x="7091793" y="3856399"/>
                <a:ext cx="5588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8" y="20250"/>
                    </a:moveTo>
                    <a:lnTo>
                      <a:pt x="2740" y="17504"/>
                    </a:lnTo>
                    <a:cubicBezTo>
                      <a:pt x="2807" y="17526"/>
                      <a:pt x="2874" y="17550"/>
                      <a:pt x="2945" y="17550"/>
                    </a:cubicBezTo>
                    <a:lnTo>
                      <a:pt x="18655" y="17550"/>
                    </a:lnTo>
                    <a:cubicBezTo>
                      <a:pt x="18726" y="17550"/>
                      <a:pt x="18793" y="17526"/>
                      <a:pt x="18860" y="17504"/>
                    </a:cubicBezTo>
                    <a:lnTo>
                      <a:pt x="20192" y="20250"/>
                    </a:lnTo>
                    <a:cubicBezTo>
                      <a:pt x="20192" y="20250"/>
                      <a:pt x="1408" y="20250"/>
                      <a:pt x="1408" y="20250"/>
                    </a:cubicBezTo>
                    <a:close/>
                    <a:moveTo>
                      <a:pt x="2945" y="1350"/>
                    </a:moveTo>
                    <a:lnTo>
                      <a:pt x="18655" y="1350"/>
                    </a:lnTo>
                    <a:lnTo>
                      <a:pt x="18655" y="16200"/>
                    </a:lnTo>
                    <a:lnTo>
                      <a:pt x="2945" y="16200"/>
                    </a:lnTo>
                    <a:cubicBezTo>
                      <a:pt x="2945" y="16200"/>
                      <a:pt x="2945" y="1350"/>
                      <a:pt x="2945" y="1350"/>
                    </a:cubicBezTo>
                    <a:close/>
                    <a:moveTo>
                      <a:pt x="21510" y="20558"/>
                    </a:moveTo>
                    <a:lnTo>
                      <a:pt x="21518" y="20551"/>
                    </a:lnTo>
                    <a:lnTo>
                      <a:pt x="19591" y="16577"/>
                    </a:lnTo>
                    <a:cubicBezTo>
                      <a:pt x="19617" y="16457"/>
                      <a:pt x="19636" y="16332"/>
                      <a:pt x="19636" y="16200"/>
                    </a:cubicBezTo>
                    <a:lnTo>
                      <a:pt x="19636" y="1350"/>
                    </a:lnTo>
                    <a:cubicBezTo>
                      <a:pt x="19636" y="605"/>
                      <a:pt x="19197" y="0"/>
                      <a:pt x="18655" y="0"/>
                    </a:cubicBezTo>
                    <a:lnTo>
                      <a:pt x="2945" y="0"/>
                    </a:lnTo>
                    <a:cubicBezTo>
                      <a:pt x="2403" y="0"/>
                      <a:pt x="1964" y="605"/>
                      <a:pt x="1964" y="1350"/>
                    </a:cubicBezTo>
                    <a:lnTo>
                      <a:pt x="1964" y="16200"/>
                    </a:lnTo>
                    <a:cubicBezTo>
                      <a:pt x="1964" y="16332"/>
                      <a:pt x="1983" y="16457"/>
                      <a:pt x="2009" y="16577"/>
                    </a:cubicBezTo>
                    <a:lnTo>
                      <a:pt x="82" y="20551"/>
                    </a:lnTo>
                    <a:lnTo>
                      <a:pt x="90" y="20558"/>
                    </a:lnTo>
                    <a:cubicBezTo>
                      <a:pt x="38" y="20665"/>
                      <a:pt x="0" y="20787"/>
                      <a:pt x="0" y="20925"/>
                    </a:cubicBezTo>
                    <a:cubicBezTo>
                      <a:pt x="0" y="21298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298"/>
                      <a:pt x="21600" y="20925"/>
                    </a:cubicBezTo>
                    <a:cubicBezTo>
                      <a:pt x="21600" y="20787"/>
                      <a:pt x="21562" y="20665"/>
                      <a:pt x="21510" y="20558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6" name="Shape 2645"/>
              <p:cNvSpPr/>
              <p:nvPr/>
            </p:nvSpPr>
            <p:spPr>
              <a:xfrm>
                <a:off x="5279514" y="3856399"/>
                <a:ext cx="5588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8" y="20250"/>
                    </a:moveTo>
                    <a:lnTo>
                      <a:pt x="2740" y="17504"/>
                    </a:lnTo>
                    <a:cubicBezTo>
                      <a:pt x="2807" y="17526"/>
                      <a:pt x="2874" y="17550"/>
                      <a:pt x="2945" y="17550"/>
                    </a:cubicBezTo>
                    <a:lnTo>
                      <a:pt x="18655" y="17550"/>
                    </a:lnTo>
                    <a:cubicBezTo>
                      <a:pt x="18726" y="17550"/>
                      <a:pt x="18793" y="17526"/>
                      <a:pt x="18860" y="17504"/>
                    </a:cubicBezTo>
                    <a:lnTo>
                      <a:pt x="20192" y="20250"/>
                    </a:lnTo>
                    <a:cubicBezTo>
                      <a:pt x="20192" y="20250"/>
                      <a:pt x="1408" y="20250"/>
                      <a:pt x="1408" y="20250"/>
                    </a:cubicBezTo>
                    <a:close/>
                    <a:moveTo>
                      <a:pt x="2945" y="1350"/>
                    </a:moveTo>
                    <a:lnTo>
                      <a:pt x="18655" y="1350"/>
                    </a:lnTo>
                    <a:lnTo>
                      <a:pt x="18655" y="16200"/>
                    </a:lnTo>
                    <a:lnTo>
                      <a:pt x="2945" y="16200"/>
                    </a:lnTo>
                    <a:cubicBezTo>
                      <a:pt x="2945" y="16200"/>
                      <a:pt x="2945" y="1350"/>
                      <a:pt x="2945" y="1350"/>
                    </a:cubicBezTo>
                    <a:close/>
                    <a:moveTo>
                      <a:pt x="21510" y="20558"/>
                    </a:moveTo>
                    <a:lnTo>
                      <a:pt x="21518" y="20551"/>
                    </a:lnTo>
                    <a:lnTo>
                      <a:pt x="19591" y="16577"/>
                    </a:lnTo>
                    <a:cubicBezTo>
                      <a:pt x="19617" y="16457"/>
                      <a:pt x="19636" y="16332"/>
                      <a:pt x="19636" y="16200"/>
                    </a:cubicBezTo>
                    <a:lnTo>
                      <a:pt x="19636" y="1350"/>
                    </a:lnTo>
                    <a:cubicBezTo>
                      <a:pt x="19636" y="605"/>
                      <a:pt x="19197" y="0"/>
                      <a:pt x="18655" y="0"/>
                    </a:cubicBezTo>
                    <a:lnTo>
                      <a:pt x="2945" y="0"/>
                    </a:lnTo>
                    <a:cubicBezTo>
                      <a:pt x="2403" y="0"/>
                      <a:pt x="1964" y="605"/>
                      <a:pt x="1964" y="1350"/>
                    </a:cubicBezTo>
                    <a:lnTo>
                      <a:pt x="1964" y="16200"/>
                    </a:lnTo>
                    <a:cubicBezTo>
                      <a:pt x="1964" y="16332"/>
                      <a:pt x="1983" y="16457"/>
                      <a:pt x="2009" y="16577"/>
                    </a:cubicBezTo>
                    <a:lnTo>
                      <a:pt x="82" y="20551"/>
                    </a:lnTo>
                    <a:lnTo>
                      <a:pt x="90" y="20558"/>
                    </a:lnTo>
                    <a:cubicBezTo>
                      <a:pt x="38" y="20665"/>
                      <a:pt x="0" y="20787"/>
                      <a:pt x="0" y="20925"/>
                    </a:cubicBezTo>
                    <a:cubicBezTo>
                      <a:pt x="0" y="21298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298"/>
                      <a:pt x="21600" y="20925"/>
                    </a:cubicBezTo>
                    <a:cubicBezTo>
                      <a:pt x="21600" y="20787"/>
                      <a:pt x="21562" y="20665"/>
                      <a:pt x="21510" y="20558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7" name="Shape 2858"/>
              <p:cNvSpPr/>
              <p:nvPr/>
            </p:nvSpPr>
            <p:spPr>
              <a:xfrm>
                <a:off x="5464748" y="2666814"/>
                <a:ext cx="188332" cy="2727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909"/>
                    </a:moveTo>
                    <a:cubicBezTo>
                      <a:pt x="5498" y="4909"/>
                      <a:pt x="1200" y="4030"/>
                      <a:pt x="1200" y="2945"/>
                    </a:cubicBezTo>
                    <a:cubicBezTo>
                      <a:pt x="1200" y="1861"/>
                      <a:pt x="5498" y="982"/>
                      <a:pt x="10800" y="982"/>
                    </a:cubicBezTo>
                    <a:cubicBezTo>
                      <a:pt x="16102" y="982"/>
                      <a:pt x="20400" y="1861"/>
                      <a:pt x="20400" y="2945"/>
                    </a:cubicBezTo>
                    <a:cubicBezTo>
                      <a:pt x="20400" y="4030"/>
                      <a:pt x="16102" y="4909"/>
                      <a:pt x="10800" y="4909"/>
                    </a:cubicBezTo>
                    <a:moveTo>
                      <a:pt x="20400" y="6873"/>
                    </a:moveTo>
                    <a:cubicBezTo>
                      <a:pt x="20400" y="7957"/>
                      <a:pt x="16102" y="8836"/>
                      <a:pt x="10800" y="8836"/>
                    </a:cubicBezTo>
                    <a:cubicBezTo>
                      <a:pt x="5498" y="8836"/>
                      <a:pt x="1200" y="7957"/>
                      <a:pt x="1200" y="6873"/>
                    </a:cubicBezTo>
                    <a:lnTo>
                      <a:pt x="1200" y="4291"/>
                    </a:lnTo>
                    <a:cubicBezTo>
                      <a:pt x="2993" y="5240"/>
                      <a:pt x="6615" y="5891"/>
                      <a:pt x="10800" y="5891"/>
                    </a:cubicBezTo>
                    <a:cubicBezTo>
                      <a:pt x="14986" y="5891"/>
                      <a:pt x="18607" y="5240"/>
                      <a:pt x="20400" y="4291"/>
                    </a:cubicBezTo>
                    <a:cubicBezTo>
                      <a:pt x="20400" y="4291"/>
                      <a:pt x="20400" y="6873"/>
                      <a:pt x="20400" y="6873"/>
                    </a:cubicBezTo>
                    <a:close/>
                    <a:moveTo>
                      <a:pt x="10800" y="10800"/>
                    </a:moveTo>
                    <a:cubicBezTo>
                      <a:pt x="5498" y="10800"/>
                      <a:pt x="1200" y="9921"/>
                      <a:pt x="1200" y="8836"/>
                    </a:cubicBezTo>
                    <a:cubicBezTo>
                      <a:pt x="1200" y="8672"/>
                      <a:pt x="1309" y="8514"/>
                      <a:pt x="1494" y="8362"/>
                    </a:cubicBezTo>
                    <a:cubicBezTo>
                      <a:pt x="3370" y="9232"/>
                      <a:pt x="6830" y="9818"/>
                      <a:pt x="10800" y="9818"/>
                    </a:cubicBezTo>
                    <a:cubicBezTo>
                      <a:pt x="14770" y="9818"/>
                      <a:pt x="18230" y="9232"/>
                      <a:pt x="20106" y="8362"/>
                    </a:cubicBezTo>
                    <a:cubicBezTo>
                      <a:pt x="20291" y="8514"/>
                      <a:pt x="20400" y="8672"/>
                      <a:pt x="20400" y="8836"/>
                    </a:cubicBezTo>
                    <a:cubicBezTo>
                      <a:pt x="20400" y="9921"/>
                      <a:pt x="16102" y="10800"/>
                      <a:pt x="10800" y="10800"/>
                    </a:cubicBezTo>
                    <a:moveTo>
                      <a:pt x="20400" y="12764"/>
                    </a:moveTo>
                    <a:cubicBezTo>
                      <a:pt x="20400" y="13848"/>
                      <a:pt x="16102" y="14727"/>
                      <a:pt x="10800" y="14727"/>
                    </a:cubicBezTo>
                    <a:cubicBezTo>
                      <a:pt x="5498" y="14727"/>
                      <a:pt x="1200" y="13848"/>
                      <a:pt x="1200" y="12764"/>
                    </a:cubicBezTo>
                    <a:lnTo>
                      <a:pt x="1200" y="10182"/>
                    </a:lnTo>
                    <a:cubicBezTo>
                      <a:pt x="2993" y="11131"/>
                      <a:pt x="6615" y="11782"/>
                      <a:pt x="10800" y="11782"/>
                    </a:cubicBezTo>
                    <a:cubicBezTo>
                      <a:pt x="14986" y="11782"/>
                      <a:pt x="18607" y="11131"/>
                      <a:pt x="20400" y="10182"/>
                    </a:cubicBezTo>
                    <a:cubicBezTo>
                      <a:pt x="20400" y="10182"/>
                      <a:pt x="20400" y="12764"/>
                      <a:pt x="20400" y="12764"/>
                    </a:cubicBezTo>
                    <a:close/>
                    <a:moveTo>
                      <a:pt x="10800" y="16691"/>
                    </a:moveTo>
                    <a:cubicBezTo>
                      <a:pt x="5498" y="16691"/>
                      <a:pt x="1200" y="15812"/>
                      <a:pt x="1200" y="14727"/>
                    </a:cubicBezTo>
                    <a:cubicBezTo>
                      <a:pt x="1200" y="14563"/>
                      <a:pt x="1309" y="14405"/>
                      <a:pt x="1494" y="14253"/>
                    </a:cubicBezTo>
                    <a:cubicBezTo>
                      <a:pt x="3370" y="15123"/>
                      <a:pt x="6830" y="15709"/>
                      <a:pt x="10800" y="15709"/>
                    </a:cubicBezTo>
                    <a:cubicBezTo>
                      <a:pt x="14770" y="15709"/>
                      <a:pt x="18230" y="15123"/>
                      <a:pt x="20106" y="14253"/>
                    </a:cubicBezTo>
                    <a:cubicBezTo>
                      <a:pt x="20291" y="14405"/>
                      <a:pt x="20400" y="14563"/>
                      <a:pt x="20400" y="14727"/>
                    </a:cubicBezTo>
                    <a:cubicBezTo>
                      <a:pt x="20400" y="15812"/>
                      <a:pt x="16102" y="16691"/>
                      <a:pt x="10800" y="16691"/>
                    </a:cubicBezTo>
                    <a:moveTo>
                      <a:pt x="20400" y="18655"/>
                    </a:moveTo>
                    <a:cubicBezTo>
                      <a:pt x="20400" y="19739"/>
                      <a:pt x="16102" y="20618"/>
                      <a:pt x="10800" y="20618"/>
                    </a:cubicBezTo>
                    <a:cubicBezTo>
                      <a:pt x="5498" y="20618"/>
                      <a:pt x="1200" y="19739"/>
                      <a:pt x="1200" y="18655"/>
                    </a:cubicBezTo>
                    <a:lnTo>
                      <a:pt x="1200" y="16073"/>
                    </a:lnTo>
                    <a:cubicBezTo>
                      <a:pt x="2993" y="17022"/>
                      <a:pt x="6615" y="17673"/>
                      <a:pt x="10800" y="17673"/>
                    </a:cubicBezTo>
                    <a:cubicBezTo>
                      <a:pt x="14986" y="17673"/>
                      <a:pt x="18607" y="17022"/>
                      <a:pt x="20400" y="16073"/>
                    </a:cubicBezTo>
                    <a:cubicBezTo>
                      <a:pt x="20400" y="16073"/>
                      <a:pt x="20400" y="18655"/>
                      <a:pt x="20400" y="18655"/>
                    </a:cubicBezTo>
                    <a:close/>
                    <a:moveTo>
                      <a:pt x="21600" y="2945"/>
                    </a:moveTo>
                    <a:cubicBezTo>
                      <a:pt x="21600" y="1319"/>
                      <a:pt x="16765" y="0"/>
                      <a:pt x="10800" y="0"/>
                    </a:cubicBezTo>
                    <a:cubicBezTo>
                      <a:pt x="4835" y="0"/>
                      <a:pt x="0" y="1319"/>
                      <a:pt x="0" y="2945"/>
                    </a:cubicBezTo>
                    <a:lnTo>
                      <a:pt x="0" y="6873"/>
                    </a:lnTo>
                    <a:cubicBezTo>
                      <a:pt x="0" y="7218"/>
                      <a:pt x="229" y="7547"/>
                      <a:pt x="628" y="7855"/>
                    </a:cubicBezTo>
                    <a:cubicBezTo>
                      <a:pt x="229" y="8162"/>
                      <a:pt x="0" y="8492"/>
                      <a:pt x="0" y="8836"/>
                    </a:cubicBezTo>
                    <a:lnTo>
                      <a:pt x="0" y="12764"/>
                    </a:lnTo>
                    <a:cubicBezTo>
                      <a:pt x="0" y="13109"/>
                      <a:pt x="229" y="13438"/>
                      <a:pt x="628" y="13745"/>
                    </a:cubicBezTo>
                    <a:cubicBezTo>
                      <a:pt x="229" y="14053"/>
                      <a:pt x="0" y="14383"/>
                      <a:pt x="0" y="14727"/>
                    </a:cubicBezTo>
                    <a:lnTo>
                      <a:pt x="0" y="18655"/>
                    </a:lnTo>
                    <a:cubicBezTo>
                      <a:pt x="0" y="20281"/>
                      <a:pt x="4835" y="21600"/>
                      <a:pt x="10800" y="21600"/>
                    </a:cubicBezTo>
                    <a:cubicBezTo>
                      <a:pt x="16765" y="21600"/>
                      <a:pt x="21600" y="20281"/>
                      <a:pt x="21600" y="18655"/>
                    </a:cubicBezTo>
                    <a:lnTo>
                      <a:pt x="21600" y="14727"/>
                    </a:lnTo>
                    <a:cubicBezTo>
                      <a:pt x="21600" y="14383"/>
                      <a:pt x="21371" y="14053"/>
                      <a:pt x="20972" y="13745"/>
                    </a:cubicBezTo>
                    <a:cubicBezTo>
                      <a:pt x="21371" y="13438"/>
                      <a:pt x="21600" y="13109"/>
                      <a:pt x="21600" y="12764"/>
                    </a:cubicBezTo>
                    <a:lnTo>
                      <a:pt x="21600" y="8836"/>
                    </a:lnTo>
                    <a:cubicBezTo>
                      <a:pt x="21600" y="8492"/>
                      <a:pt x="21371" y="8162"/>
                      <a:pt x="20972" y="7855"/>
                    </a:cubicBezTo>
                    <a:cubicBezTo>
                      <a:pt x="21371" y="7547"/>
                      <a:pt x="21600" y="7218"/>
                      <a:pt x="21600" y="6873"/>
                    </a:cubicBezTo>
                    <a:cubicBezTo>
                      <a:pt x="21600" y="6873"/>
                      <a:pt x="21600" y="2945"/>
                      <a:pt x="21600" y="294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8" name="Shape 2858"/>
              <p:cNvSpPr/>
              <p:nvPr/>
            </p:nvSpPr>
            <p:spPr>
              <a:xfrm>
                <a:off x="7277027" y="2663596"/>
                <a:ext cx="188332" cy="2727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909"/>
                    </a:moveTo>
                    <a:cubicBezTo>
                      <a:pt x="5498" y="4909"/>
                      <a:pt x="1200" y="4030"/>
                      <a:pt x="1200" y="2945"/>
                    </a:cubicBezTo>
                    <a:cubicBezTo>
                      <a:pt x="1200" y="1861"/>
                      <a:pt x="5498" y="982"/>
                      <a:pt x="10800" y="982"/>
                    </a:cubicBezTo>
                    <a:cubicBezTo>
                      <a:pt x="16102" y="982"/>
                      <a:pt x="20400" y="1861"/>
                      <a:pt x="20400" y="2945"/>
                    </a:cubicBezTo>
                    <a:cubicBezTo>
                      <a:pt x="20400" y="4030"/>
                      <a:pt x="16102" y="4909"/>
                      <a:pt x="10800" y="4909"/>
                    </a:cubicBezTo>
                    <a:moveTo>
                      <a:pt x="20400" y="6873"/>
                    </a:moveTo>
                    <a:cubicBezTo>
                      <a:pt x="20400" y="7957"/>
                      <a:pt x="16102" y="8836"/>
                      <a:pt x="10800" y="8836"/>
                    </a:cubicBezTo>
                    <a:cubicBezTo>
                      <a:pt x="5498" y="8836"/>
                      <a:pt x="1200" y="7957"/>
                      <a:pt x="1200" y="6873"/>
                    </a:cubicBezTo>
                    <a:lnTo>
                      <a:pt x="1200" y="4291"/>
                    </a:lnTo>
                    <a:cubicBezTo>
                      <a:pt x="2993" y="5240"/>
                      <a:pt x="6615" y="5891"/>
                      <a:pt x="10800" y="5891"/>
                    </a:cubicBezTo>
                    <a:cubicBezTo>
                      <a:pt x="14986" y="5891"/>
                      <a:pt x="18607" y="5240"/>
                      <a:pt x="20400" y="4291"/>
                    </a:cubicBezTo>
                    <a:cubicBezTo>
                      <a:pt x="20400" y="4291"/>
                      <a:pt x="20400" y="6873"/>
                      <a:pt x="20400" y="6873"/>
                    </a:cubicBezTo>
                    <a:close/>
                    <a:moveTo>
                      <a:pt x="10800" y="10800"/>
                    </a:moveTo>
                    <a:cubicBezTo>
                      <a:pt x="5498" y="10800"/>
                      <a:pt x="1200" y="9921"/>
                      <a:pt x="1200" y="8836"/>
                    </a:cubicBezTo>
                    <a:cubicBezTo>
                      <a:pt x="1200" y="8672"/>
                      <a:pt x="1309" y="8514"/>
                      <a:pt x="1494" y="8362"/>
                    </a:cubicBezTo>
                    <a:cubicBezTo>
                      <a:pt x="3370" y="9232"/>
                      <a:pt x="6830" y="9818"/>
                      <a:pt x="10800" y="9818"/>
                    </a:cubicBezTo>
                    <a:cubicBezTo>
                      <a:pt x="14770" y="9818"/>
                      <a:pt x="18230" y="9232"/>
                      <a:pt x="20106" y="8362"/>
                    </a:cubicBezTo>
                    <a:cubicBezTo>
                      <a:pt x="20291" y="8514"/>
                      <a:pt x="20400" y="8672"/>
                      <a:pt x="20400" y="8836"/>
                    </a:cubicBezTo>
                    <a:cubicBezTo>
                      <a:pt x="20400" y="9921"/>
                      <a:pt x="16102" y="10800"/>
                      <a:pt x="10800" y="10800"/>
                    </a:cubicBezTo>
                    <a:moveTo>
                      <a:pt x="20400" y="12764"/>
                    </a:moveTo>
                    <a:cubicBezTo>
                      <a:pt x="20400" y="13848"/>
                      <a:pt x="16102" y="14727"/>
                      <a:pt x="10800" y="14727"/>
                    </a:cubicBezTo>
                    <a:cubicBezTo>
                      <a:pt x="5498" y="14727"/>
                      <a:pt x="1200" y="13848"/>
                      <a:pt x="1200" y="12764"/>
                    </a:cubicBezTo>
                    <a:lnTo>
                      <a:pt x="1200" y="10182"/>
                    </a:lnTo>
                    <a:cubicBezTo>
                      <a:pt x="2993" y="11131"/>
                      <a:pt x="6615" y="11782"/>
                      <a:pt x="10800" y="11782"/>
                    </a:cubicBezTo>
                    <a:cubicBezTo>
                      <a:pt x="14986" y="11782"/>
                      <a:pt x="18607" y="11131"/>
                      <a:pt x="20400" y="10182"/>
                    </a:cubicBezTo>
                    <a:cubicBezTo>
                      <a:pt x="20400" y="10182"/>
                      <a:pt x="20400" y="12764"/>
                      <a:pt x="20400" y="12764"/>
                    </a:cubicBezTo>
                    <a:close/>
                    <a:moveTo>
                      <a:pt x="10800" y="16691"/>
                    </a:moveTo>
                    <a:cubicBezTo>
                      <a:pt x="5498" y="16691"/>
                      <a:pt x="1200" y="15812"/>
                      <a:pt x="1200" y="14727"/>
                    </a:cubicBezTo>
                    <a:cubicBezTo>
                      <a:pt x="1200" y="14563"/>
                      <a:pt x="1309" y="14405"/>
                      <a:pt x="1494" y="14253"/>
                    </a:cubicBezTo>
                    <a:cubicBezTo>
                      <a:pt x="3370" y="15123"/>
                      <a:pt x="6830" y="15709"/>
                      <a:pt x="10800" y="15709"/>
                    </a:cubicBezTo>
                    <a:cubicBezTo>
                      <a:pt x="14770" y="15709"/>
                      <a:pt x="18230" y="15123"/>
                      <a:pt x="20106" y="14253"/>
                    </a:cubicBezTo>
                    <a:cubicBezTo>
                      <a:pt x="20291" y="14405"/>
                      <a:pt x="20400" y="14563"/>
                      <a:pt x="20400" y="14727"/>
                    </a:cubicBezTo>
                    <a:cubicBezTo>
                      <a:pt x="20400" y="15812"/>
                      <a:pt x="16102" y="16691"/>
                      <a:pt x="10800" y="16691"/>
                    </a:cubicBezTo>
                    <a:moveTo>
                      <a:pt x="20400" y="18655"/>
                    </a:moveTo>
                    <a:cubicBezTo>
                      <a:pt x="20400" y="19739"/>
                      <a:pt x="16102" y="20618"/>
                      <a:pt x="10800" y="20618"/>
                    </a:cubicBezTo>
                    <a:cubicBezTo>
                      <a:pt x="5498" y="20618"/>
                      <a:pt x="1200" y="19739"/>
                      <a:pt x="1200" y="18655"/>
                    </a:cubicBezTo>
                    <a:lnTo>
                      <a:pt x="1200" y="16073"/>
                    </a:lnTo>
                    <a:cubicBezTo>
                      <a:pt x="2993" y="17022"/>
                      <a:pt x="6615" y="17673"/>
                      <a:pt x="10800" y="17673"/>
                    </a:cubicBezTo>
                    <a:cubicBezTo>
                      <a:pt x="14986" y="17673"/>
                      <a:pt x="18607" y="17022"/>
                      <a:pt x="20400" y="16073"/>
                    </a:cubicBezTo>
                    <a:cubicBezTo>
                      <a:pt x="20400" y="16073"/>
                      <a:pt x="20400" y="18655"/>
                      <a:pt x="20400" y="18655"/>
                    </a:cubicBezTo>
                    <a:close/>
                    <a:moveTo>
                      <a:pt x="21600" y="2945"/>
                    </a:moveTo>
                    <a:cubicBezTo>
                      <a:pt x="21600" y="1319"/>
                      <a:pt x="16765" y="0"/>
                      <a:pt x="10800" y="0"/>
                    </a:cubicBezTo>
                    <a:cubicBezTo>
                      <a:pt x="4835" y="0"/>
                      <a:pt x="0" y="1319"/>
                      <a:pt x="0" y="2945"/>
                    </a:cubicBezTo>
                    <a:lnTo>
                      <a:pt x="0" y="6873"/>
                    </a:lnTo>
                    <a:cubicBezTo>
                      <a:pt x="0" y="7218"/>
                      <a:pt x="229" y="7547"/>
                      <a:pt x="628" y="7855"/>
                    </a:cubicBezTo>
                    <a:cubicBezTo>
                      <a:pt x="229" y="8162"/>
                      <a:pt x="0" y="8492"/>
                      <a:pt x="0" y="8836"/>
                    </a:cubicBezTo>
                    <a:lnTo>
                      <a:pt x="0" y="12764"/>
                    </a:lnTo>
                    <a:cubicBezTo>
                      <a:pt x="0" y="13109"/>
                      <a:pt x="229" y="13438"/>
                      <a:pt x="628" y="13745"/>
                    </a:cubicBezTo>
                    <a:cubicBezTo>
                      <a:pt x="229" y="14053"/>
                      <a:pt x="0" y="14383"/>
                      <a:pt x="0" y="14727"/>
                    </a:cubicBezTo>
                    <a:lnTo>
                      <a:pt x="0" y="18655"/>
                    </a:lnTo>
                    <a:cubicBezTo>
                      <a:pt x="0" y="20281"/>
                      <a:pt x="4835" y="21600"/>
                      <a:pt x="10800" y="21600"/>
                    </a:cubicBezTo>
                    <a:cubicBezTo>
                      <a:pt x="16765" y="21600"/>
                      <a:pt x="21600" y="20281"/>
                      <a:pt x="21600" y="18655"/>
                    </a:cubicBezTo>
                    <a:lnTo>
                      <a:pt x="21600" y="14727"/>
                    </a:lnTo>
                    <a:cubicBezTo>
                      <a:pt x="21600" y="14383"/>
                      <a:pt x="21371" y="14053"/>
                      <a:pt x="20972" y="13745"/>
                    </a:cubicBezTo>
                    <a:cubicBezTo>
                      <a:pt x="21371" y="13438"/>
                      <a:pt x="21600" y="13109"/>
                      <a:pt x="21600" y="12764"/>
                    </a:cubicBezTo>
                    <a:lnTo>
                      <a:pt x="21600" y="8836"/>
                    </a:lnTo>
                    <a:cubicBezTo>
                      <a:pt x="21600" y="8492"/>
                      <a:pt x="21371" y="8162"/>
                      <a:pt x="20972" y="7855"/>
                    </a:cubicBezTo>
                    <a:cubicBezTo>
                      <a:pt x="21371" y="7547"/>
                      <a:pt x="21600" y="7218"/>
                      <a:pt x="21600" y="6873"/>
                    </a:cubicBezTo>
                    <a:cubicBezTo>
                      <a:pt x="21600" y="6873"/>
                      <a:pt x="21600" y="2945"/>
                      <a:pt x="21600" y="294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9" name="Shape 2858"/>
              <p:cNvSpPr/>
              <p:nvPr/>
            </p:nvSpPr>
            <p:spPr>
              <a:xfrm>
                <a:off x="5464748" y="4284459"/>
                <a:ext cx="188332" cy="2727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909"/>
                    </a:moveTo>
                    <a:cubicBezTo>
                      <a:pt x="5498" y="4909"/>
                      <a:pt x="1200" y="4030"/>
                      <a:pt x="1200" y="2945"/>
                    </a:cubicBezTo>
                    <a:cubicBezTo>
                      <a:pt x="1200" y="1861"/>
                      <a:pt x="5498" y="982"/>
                      <a:pt x="10800" y="982"/>
                    </a:cubicBezTo>
                    <a:cubicBezTo>
                      <a:pt x="16102" y="982"/>
                      <a:pt x="20400" y="1861"/>
                      <a:pt x="20400" y="2945"/>
                    </a:cubicBezTo>
                    <a:cubicBezTo>
                      <a:pt x="20400" y="4030"/>
                      <a:pt x="16102" y="4909"/>
                      <a:pt x="10800" y="4909"/>
                    </a:cubicBezTo>
                    <a:moveTo>
                      <a:pt x="20400" y="6873"/>
                    </a:moveTo>
                    <a:cubicBezTo>
                      <a:pt x="20400" y="7957"/>
                      <a:pt x="16102" y="8836"/>
                      <a:pt x="10800" y="8836"/>
                    </a:cubicBezTo>
                    <a:cubicBezTo>
                      <a:pt x="5498" y="8836"/>
                      <a:pt x="1200" y="7957"/>
                      <a:pt x="1200" y="6873"/>
                    </a:cubicBezTo>
                    <a:lnTo>
                      <a:pt x="1200" y="4291"/>
                    </a:lnTo>
                    <a:cubicBezTo>
                      <a:pt x="2993" y="5240"/>
                      <a:pt x="6615" y="5891"/>
                      <a:pt x="10800" y="5891"/>
                    </a:cubicBezTo>
                    <a:cubicBezTo>
                      <a:pt x="14986" y="5891"/>
                      <a:pt x="18607" y="5240"/>
                      <a:pt x="20400" y="4291"/>
                    </a:cubicBezTo>
                    <a:cubicBezTo>
                      <a:pt x="20400" y="4291"/>
                      <a:pt x="20400" y="6873"/>
                      <a:pt x="20400" y="6873"/>
                    </a:cubicBezTo>
                    <a:close/>
                    <a:moveTo>
                      <a:pt x="10800" y="10800"/>
                    </a:moveTo>
                    <a:cubicBezTo>
                      <a:pt x="5498" y="10800"/>
                      <a:pt x="1200" y="9921"/>
                      <a:pt x="1200" y="8836"/>
                    </a:cubicBezTo>
                    <a:cubicBezTo>
                      <a:pt x="1200" y="8672"/>
                      <a:pt x="1309" y="8514"/>
                      <a:pt x="1494" y="8362"/>
                    </a:cubicBezTo>
                    <a:cubicBezTo>
                      <a:pt x="3370" y="9232"/>
                      <a:pt x="6830" y="9818"/>
                      <a:pt x="10800" y="9818"/>
                    </a:cubicBezTo>
                    <a:cubicBezTo>
                      <a:pt x="14770" y="9818"/>
                      <a:pt x="18230" y="9232"/>
                      <a:pt x="20106" y="8362"/>
                    </a:cubicBezTo>
                    <a:cubicBezTo>
                      <a:pt x="20291" y="8514"/>
                      <a:pt x="20400" y="8672"/>
                      <a:pt x="20400" y="8836"/>
                    </a:cubicBezTo>
                    <a:cubicBezTo>
                      <a:pt x="20400" y="9921"/>
                      <a:pt x="16102" y="10800"/>
                      <a:pt x="10800" y="10800"/>
                    </a:cubicBezTo>
                    <a:moveTo>
                      <a:pt x="20400" y="12764"/>
                    </a:moveTo>
                    <a:cubicBezTo>
                      <a:pt x="20400" y="13848"/>
                      <a:pt x="16102" y="14727"/>
                      <a:pt x="10800" y="14727"/>
                    </a:cubicBezTo>
                    <a:cubicBezTo>
                      <a:pt x="5498" y="14727"/>
                      <a:pt x="1200" y="13848"/>
                      <a:pt x="1200" y="12764"/>
                    </a:cubicBezTo>
                    <a:lnTo>
                      <a:pt x="1200" y="10182"/>
                    </a:lnTo>
                    <a:cubicBezTo>
                      <a:pt x="2993" y="11131"/>
                      <a:pt x="6615" y="11782"/>
                      <a:pt x="10800" y="11782"/>
                    </a:cubicBezTo>
                    <a:cubicBezTo>
                      <a:pt x="14986" y="11782"/>
                      <a:pt x="18607" y="11131"/>
                      <a:pt x="20400" y="10182"/>
                    </a:cubicBezTo>
                    <a:cubicBezTo>
                      <a:pt x="20400" y="10182"/>
                      <a:pt x="20400" y="12764"/>
                      <a:pt x="20400" y="12764"/>
                    </a:cubicBezTo>
                    <a:close/>
                    <a:moveTo>
                      <a:pt x="10800" y="16691"/>
                    </a:moveTo>
                    <a:cubicBezTo>
                      <a:pt x="5498" y="16691"/>
                      <a:pt x="1200" y="15812"/>
                      <a:pt x="1200" y="14727"/>
                    </a:cubicBezTo>
                    <a:cubicBezTo>
                      <a:pt x="1200" y="14563"/>
                      <a:pt x="1309" y="14405"/>
                      <a:pt x="1494" y="14253"/>
                    </a:cubicBezTo>
                    <a:cubicBezTo>
                      <a:pt x="3370" y="15123"/>
                      <a:pt x="6830" y="15709"/>
                      <a:pt x="10800" y="15709"/>
                    </a:cubicBezTo>
                    <a:cubicBezTo>
                      <a:pt x="14770" y="15709"/>
                      <a:pt x="18230" y="15123"/>
                      <a:pt x="20106" y="14253"/>
                    </a:cubicBezTo>
                    <a:cubicBezTo>
                      <a:pt x="20291" y="14405"/>
                      <a:pt x="20400" y="14563"/>
                      <a:pt x="20400" y="14727"/>
                    </a:cubicBezTo>
                    <a:cubicBezTo>
                      <a:pt x="20400" y="15812"/>
                      <a:pt x="16102" y="16691"/>
                      <a:pt x="10800" y="16691"/>
                    </a:cubicBezTo>
                    <a:moveTo>
                      <a:pt x="20400" y="18655"/>
                    </a:moveTo>
                    <a:cubicBezTo>
                      <a:pt x="20400" y="19739"/>
                      <a:pt x="16102" y="20618"/>
                      <a:pt x="10800" y="20618"/>
                    </a:cubicBezTo>
                    <a:cubicBezTo>
                      <a:pt x="5498" y="20618"/>
                      <a:pt x="1200" y="19739"/>
                      <a:pt x="1200" y="18655"/>
                    </a:cubicBezTo>
                    <a:lnTo>
                      <a:pt x="1200" y="16073"/>
                    </a:lnTo>
                    <a:cubicBezTo>
                      <a:pt x="2993" y="17022"/>
                      <a:pt x="6615" y="17673"/>
                      <a:pt x="10800" y="17673"/>
                    </a:cubicBezTo>
                    <a:cubicBezTo>
                      <a:pt x="14986" y="17673"/>
                      <a:pt x="18607" y="17022"/>
                      <a:pt x="20400" y="16073"/>
                    </a:cubicBezTo>
                    <a:cubicBezTo>
                      <a:pt x="20400" y="16073"/>
                      <a:pt x="20400" y="18655"/>
                      <a:pt x="20400" y="18655"/>
                    </a:cubicBezTo>
                    <a:close/>
                    <a:moveTo>
                      <a:pt x="21600" y="2945"/>
                    </a:moveTo>
                    <a:cubicBezTo>
                      <a:pt x="21600" y="1319"/>
                      <a:pt x="16765" y="0"/>
                      <a:pt x="10800" y="0"/>
                    </a:cubicBezTo>
                    <a:cubicBezTo>
                      <a:pt x="4835" y="0"/>
                      <a:pt x="0" y="1319"/>
                      <a:pt x="0" y="2945"/>
                    </a:cubicBezTo>
                    <a:lnTo>
                      <a:pt x="0" y="6873"/>
                    </a:lnTo>
                    <a:cubicBezTo>
                      <a:pt x="0" y="7218"/>
                      <a:pt x="229" y="7547"/>
                      <a:pt x="628" y="7855"/>
                    </a:cubicBezTo>
                    <a:cubicBezTo>
                      <a:pt x="229" y="8162"/>
                      <a:pt x="0" y="8492"/>
                      <a:pt x="0" y="8836"/>
                    </a:cubicBezTo>
                    <a:lnTo>
                      <a:pt x="0" y="12764"/>
                    </a:lnTo>
                    <a:cubicBezTo>
                      <a:pt x="0" y="13109"/>
                      <a:pt x="229" y="13438"/>
                      <a:pt x="628" y="13745"/>
                    </a:cubicBezTo>
                    <a:cubicBezTo>
                      <a:pt x="229" y="14053"/>
                      <a:pt x="0" y="14383"/>
                      <a:pt x="0" y="14727"/>
                    </a:cubicBezTo>
                    <a:lnTo>
                      <a:pt x="0" y="18655"/>
                    </a:lnTo>
                    <a:cubicBezTo>
                      <a:pt x="0" y="20281"/>
                      <a:pt x="4835" y="21600"/>
                      <a:pt x="10800" y="21600"/>
                    </a:cubicBezTo>
                    <a:cubicBezTo>
                      <a:pt x="16765" y="21600"/>
                      <a:pt x="21600" y="20281"/>
                      <a:pt x="21600" y="18655"/>
                    </a:cubicBezTo>
                    <a:lnTo>
                      <a:pt x="21600" y="14727"/>
                    </a:lnTo>
                    <a:cubicBezTo>
                      <a:pt x="21600" y="14383"/>
                      <a:pt x="21371" y="14053"/>
                      <a:pt x="20972" y="13745"/>
                    </a:cubicBezTo>
                    <a:cubicBezTo>
                      <a:pt x="21371" y="13438"/>
                      <a:pt x="21600" y="13109"/>
                      <a:pt x="21600" y="12764"/>
                    </a:cubicBezTo>
                    <a:lnTo>
                      <a:pt x="21600" y="8836"/>
                    </a:lnTo>
                    <a:cubicBezTo>
                      <a:pt x="21600" y="8492"/>
                      <a:pt x="21371" y="8162"/>
                      <a:pt x="20972" y="7855"/>
                    </a:cubicBezTo>
                    <a:cubicBezTo>
                      <a:pt x="21371" y="7547"/>
                      <a:pt x="21600" y="7218"/>
                      <a:pt x="21600" y="6873"/>
                    </a:cubicBezTo>
                    <a:cubicBezTo>
                      <a:pt x="21600" y="6873"/>
                      <a:pt x="21600" y="2945"/>
                      <a:pt x="21600" y="294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30" name="Shape 2858"/>
              <p:cNvSpPr/>
              <p:nvPr/>
            </p:nvSpPr>
            <p:spPr>
              <a:xfrm>
                <a:off x="7277027" y="4284459"/>
                <a:ext cx="188332" cy="2727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909"/>
                    </a:moveTo>
                    <a:cubicBezTo>
                      <a:pt x="5498" y="4909"/>
                      <a:pt x="1200" y="4030"/>
                      <a:pt x="1200" y="2945"/>
                    </a:cubicBezTo>
                    <a:cubicBezTo>
                      <a:pt x="1200" y="1861"/>
                      <a:pt x="5498" y="982"/>
                      <a:pt x="10800" y="982"/>
                    </a:cubicBezTo>
                    <a:cubicBezTo>
                      <a:pt x="16102" y="982"/>
                      <a:pt x="20400" y="1861"/>
                      <a:pt x="20400" y="2945"/>
                    </a:cubicBezTo>
                    <a:cubicBezTo>
                      <a:pt x="20400" y="4030"/>
                      <a:pt x="16102" y="4909"/>
                      <a:pt x="10800" y="4909"/>
                    </a:cubicBezTo>
                    <a:moveTo>
                      <a:pt x="20400" y="6873"/>
                    </a:moveTo>
                    <a:cubicBezTo>
                      <a:pt x="20400" y="7957"/>
                      <a:pt x="16102" y="8836"/>
                      <a:pt x="10800" y="8836"/>
                    </a:cubicBezTo>
                    <a:cubicBezTo>
                      <a:pt x="5498" y="8836"/>
                      <a:pt x="1200" y="7957"/>
                      <a:pt x="1200" y="6873"/>
                    </a:cubicBezTo>
                    <a:lnTo>
                      <a:pt x="1200" y="4291"/>
                    </a:lnTo>
                    <a:cubicBezTo>
                      <a:pt x="2993" y="5240"/>
                      <a:pt x="6615" y="5891"/>
                      <a:pt x="10800" y="5891"/>
                    </a:cubicBezTo>
                    <a:cubicBezTo>
                      <a:pt x="14986" y="5891"/>
                      <a:pt x="18607" y="5240"/>
                      <a:pt x="20400" y="4291"/>
                    </a:cubicBezTo>
                    <a:cubicBezTo>
                      <a:pt x="20400" y="4291"/>
                      <a:pt x="20400" y="6873"/>
                      <a:pt x="20400" y="6873"/>
                    </a:cubicBezTo>
                    <a:close/>
                    <a:moveTo>
                      <a:pt x="10800" y="10800"/>
                    </a:moveTo>
                    <a:cubicBezTo>
                      <a:pt x="5498" y="10800"/>
                      <a:pt x="1200" y="9921"/>
                      <a:pt x="1200" y="8836"/>
                    </a:cubicBezTo>
                    <a:cubicBezTo>
                      <a:pt x="1200" y="8672"/>
                      <a:pt x="1309" y="8514"/>
                      <a:pt x="1494" y="8362"/>
                    </a:cubicBezTo>
                    <a:cubicBezTo>
                      <a:pt x="3370" y="9232"/>
                      <a:pt x="6830" y="9818"/>
                      <a:pt x="10800" y="9818"/>
                    </a:cubicBezTo>
                    <a:cubicBezTo>
                      <a:pt x="14770" y="9818"/>
                      <a:pt x="18230" y="9232"/>
                      <a:pt x="20106" y="8362"/>
                    </a:cubicBezTo>
                    <a:cubicBezTo>
                      <a:pt x="20291" y="8514"/>
                      <a:pt x="20400" y="8672"/>
                      <a:pt x="20400" y="8836"/>
                    </a:cubicBezTo>
                    <a:cubicBezTo>
                      <a:pt x="20400" y="9921"/>
                      <a:pt x="16102" y="10800"/>
                      <a:pt x="10800" y="10800"/>
                    </a:cubicBezTo>
                    <a:moveTo>
                      <a:pt x="20400" y="12764"/>
                    </a:moveTo>
                    <a:cubicBezTo>
                      <a:pt x="20400" y="13848"/>
                      <a:pt x="16102" y="14727"/>
                      <a:pt x="10800" y="14727"/>
                    </a:cubicBezTo>
                    <a:cubicBezTo>
                      <a:pt x="5498" y="14727"/>
                      <a:pt x="1200" y="13848"/>
                      <a:pt x="1200" y="12764"/>
                    </a:cubicBezTo>
                    <a:lnTo>
                      <a:pt x="1200" y="10182"/>
                    </a:lnTo>
                    <a:cubicBezTo>
                      <a:pt x="2993" y="11131"/>
                      <a:pt x="6615" y="11782"/>
                      <a:pt x="10800" y="11782"/>
                    </a:cubicBezTo>
                    <a:cubicBezTo>
                      <a:pt x="14986" y="11782"/>
                      <a:pt x="18607" y="11131"/>
                      <a:pt x="20400" y="10182"/>
                    </a:cubicBezTo>
                    <a:cubicBezTo>
                      <a:pt x="20400" y="10182"/>
                      <a:pt x="20400" y="12764"/>
                      <a:pt x="20400" y="12764"/>
                    </a:cubicBezTo>
                    <a:close/>
                    <a:moveTo>
                      <a:pt x="10800" y="16691"/>
                    </a:moveTo>
                    <a:cubicBezTo>
                      <a:pt x="5498" y="16691"/>
                      <a:pt x="1200" y="15812"/>
                      <a:pt x="1200" y="14727"/>
                    </a:cubicBezTo>
                    <a:cubicBezTo>
                      <a:pt x="1200" y="14563"/>
                      <a:pt x="1309" y="14405"/>
                      <a:pt x="1494" y="14253"/>
                    </a:cubicBezTo>
                    <a:cubicBezTo>
                      <a:pt x="3370" y="15123"/>
                      <a:pt x="6830" y="15709"/>
                      <a:pt x="10800" y="15709"/>
                    </a:cubicBezTo>
                    <a:cubicBezTo>
                      <a:pt x="14770" y="15709"/>
                      <a:pt x="18230" y="15123"/>
                      <a:pt x="20106" y="14253"/>
                    </a:cubicBezTo>
                    <a:cubicBezTo>
                      <a:pt x="20291" y="14405"/>
                      <a:pt x="20400" y="14563"/>
                      <a:pt x="20400" y="14727"/>
                    </a:cubicBezTo>
                    <a:cubicBezTo>
                      <a:pt x="20400" y="15812"/>
                      <a:pt x="16102" y="16691"/>
                      <a:pt x="10800" y="16691"/>
                    </a:cubicBezTo>
                    <a:moveTo>
                      <a:pt x="20400" y="18655"/>
                    </a:moveTo>
                    <a:cubicBezTo>
                      <a:pt x="20400" y="19739"/>
                      <a:pt x="16102" y="20618"/>
                      <a:pt x="10800" y="20618"/>
                    </a:cubicBezTo>
                    <a:cubicBezTo>
                      <a:pt x="5498" y="20618"/>
                      <a:pt x="1200" y="19739"/>
                      <a:pt x="1200" y="18655"/>
                    </a:cubicBezTo>
                    <a:lnTo>
                      <a:pt x="1200" y="16073"/>
                    </a:lnTo>
                    <a:cubicBezTo>
                      <a:pt x="2993" y="17022"/>
                      <a:pt x="6615" y="17673"/>
                      <a:pt x="10800" y="17673"/>
                    </a:cubicBezTo>
                    <a:cubicBezTo>
                      <a:pt x="14986" y="17673"/>
                      <a:pt x="18607" y="17022"/>
                      <a:pt x="20400" y="16073"/>
                    </a:cubicBezTo>
                    <a:cubicBezTo>
                      <a:pt x="20400" y="16073"/>
                      <a:pt x="20400" y="18655"/>
                      <a:pt x="20400" y="18655"/>
                    </a:cubicBezTo>
                    <a:close/>
                    <a:moveTo>
                      <a:pt x="21600" y="2945"/>
                    </a:moveTo>
                    <a:cubicBezTo>
                      <a:pt x="21600" y="1319"/>
                      <a:pt x="16765" y="0"/>
                      <a:pt x="10800" y="0"/>
                    </a:cubicBezTo>
                    <a:cubicBezTo>
                      <a:pt x="4835" y="0"/>
                      <a:pt x="0" y="1319"/>
                      <a:pt x="0" y="2945"/>
                    </a:cubicBezTo>
                    <a:lnTo>
                      <a:pt x="0" y="6873"/>
                    </a:lnTo>
                    <a:cubicBezTo>
                      <a:pt x="0" y="7218"/>
                      <a:pt x="229" y="7547"/>
                      <a:pt x="628" y="7855"/>
                    </a:cubicBezTo>
                    <a:cubicBezTo>
                      <a:pt x="229" y="8162"/>
                      <a:pt x="0" y="8492"/>
                      <a:pt x="0" y="8836"/>
                    </a:cubicBezTo>
                    <a:lnTo>
                      <a:pt x="0" y="12764"/>
                    </a:lnTo>
                    <a:cubicBezTo>
                      <a:pt x="0" y="13109"/>
                      <a:pt x="229" y="13438"/>
                      <a:pt x="628" y="13745"/>
                    </a:cubicBezTo>
                    <a:cubicBezTo>
                      <a:pt x="229" y="14053"/>
                      <a:pt x="0" y="14383"/>
                      <a:pt x="0" y="14727"/>
                    </a:cubicBezTo>
                    <a:lnTo>
                      <a:pt x="0" y="18655"/>
                    </a:lnTo>
                    <a:cubicBezTo>
                      <a:pt x="0" y="20281"/>
                      <a:pt x="4835" y="21600"/>
                      <a:pt x="10800" y="21600"/>
                    </a:cubicBezTo>
                    <a:cubicBezTo>
                      <a:pt x="16765" y="21600"/>
                      <a:pt x="21600" y="20281"/>
                      <a:pt x="21600" y="18655"/>
                    </a:cubicBezTo>
                    <a:lnTo>
                      <a:pt x="21600" y="14727"/>
                    </a:lnTo>
                    <a:cubicBezTo>
                      <a:pt x="21600" y="14383"/>
                      <a:pt x="21371" y="14053"/>
                      <a:pt x="20972" y="13745"/>
                    </a:cubicBezTo>
                    <a:cubicBezTo>
                      <a:pt x="21371" y="13438"/>
                      <a:pt x="21600" y="13109"/>
                      <a:pt x="21600" y="12764"/>
                    </a:cubicBezTo>
                    <a:lnTo>
                      <a:pt x="21600" y="8836"/>
                    </a:lnTo>
                    <a:cubicBezTo>
                      <a:pt x="21600" y="8492"/>
                      <a:pt x="21371" y="8162"/>
                      <a:pt x="20972" y="7855"/>
                    </a:cubicBezTo>
                    <a:cubicBezTo>
                      <a:pt x="21371" y="7547"/>
                      <a:pt x="21600" y="7218"/>
                      <a:pt x="21600" y="6873"/>
                    </a:cubicBezTo>
                    <a:cubicBezTo>
                      <a:pt x="21600" y="6873"/>
                      <a:pt x="21600" y="2945"/>
                      <a:pt x="21600" y="294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5918112" y="2355462"/>
                <a:ext cx="1041162" cy="152824"/>
                <a:chOff x="4230680" y="1610469"/>
                <a:chExt cx="620720" cy="279400"/>
              </a:xfrm>
              <a:grpFill/>
            </p:grpSpPr>
            <p:sp>
              <p:nvSpPr>
                <p:cNvPr id="132" name="Shape 2898"/>
                <p:cNvSpPr/>
                <p:nvPr/>
              </p:nvSpPr>
              <p:spPr>
                <a:xfrm>
                  <a:off x="4292600" y="1610469"/>
                  <a:ext cx="558800" cy="279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56" y="10106"/>
                      </a:moveTo>
                      <a:lnTo>
                        <a:pt x="16547" y="288"/>
                      </a:lnTo>
                      <a:cubicBezTo>
                        <a:pt x="16458" y="110"/>
                        <a:pt x="16336" y="0"/>
                        <a:pt x="16200" y="0"/>
                      </a:cubicBezTo>
                      <a:cubicBezTo>
                        <a:pt x="15929" y="0"/>
                        <a:pt x="15709" y="439"/>
                        <a:pt x="15709" y="982"/>
                      </a:cubicBezTo>
                      <a:cubicBezTo>
                        <a:pt x="15709" y="1253"/>
                        <a:pt x="15764" y="1499"/>
                        <a:pt x="15853" y="1676"/>
                      </a:cubicBezTo>
                      <a:lnTo>
                        <a:pt x="19924" y="9818"/>
                      </a:lnTo>
                      <a:lnTo>
                        <a:pt x="491" y="9818"/>
                      </a:lnTo>
                      <a:cubicBezTo>
                        <a:pt x="220" y="9818"/>
                        <a:pt x="0" y="10257"/>
                        <a:pt x="0" y="10800"/>
                      </a:cubicBezTo>
                      <a:cubicBezTo>
                        <a:pt x="0" y="11343"/>
                        <a:pt x="220" y="11782"/>
                        <a:pt x="491" y="11782"/>
                      </a:cubicBezTo>
                      <a:lnTo>
                        <a:pt x="19924" y="11782"/>
                      </a:lnTo>
                      <a:lnTo>
                        <a:pt x="15853" y="19924"/>
                      </a:lnTo>
                      <a:cubicBezTo>
                        <a:pt x="15764" y="20102"/>
                        <a:pt x="15709" y="20347"/>
                        <a:pt x="15709" y="20618"/>
                      </a:cubicBezTo>
                      <a:cubicBezTo>
                        <a:pt x="15709" y="21161"/>
                        <a:pt x="15929" y="21600"/>
                        <a:pt x="16200" y="21600"/>
                      </a:cubicBezTo>
                      <a:cubicBezTo>
                        <a:pt x="16336" y="21600"/>
                        <a:pt x="16458" y="21491"/>
                        <a:pt x="16547" y="21312"/>
                      </a:cubicBezTo>
                      <a:lnTo>
                        <a:pt x="21456" y="11494"/>
                      </a:lnTo>
                      <a:cubicBezTo>
                        <a:pt x="21545" y="11317"/>
                        <a:pt x="21600" y="11071"/>
                        <a:pt x="21600" y="10800"/>
                      </a:cubicBezTo>
                      <a:cubicBezTo>
                        <a:pt x="21600" y="10529"/>
                        <a:pt x="21545" y="10284"/>
                        <a:pt x="21456" y="10106"/>
                      </a:cubicBezTo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3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33" name="Shape 2898"/>
                <p:cNvSpPr/>
                <p:nvPr/>
              </p:nvSpPr>
              <p:spPr>
                <a:xfrm flipH="1">
                  <a:off x="4230680" y="1610469"/>
                  <a:ext cx="558800" cy="279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56" y="10106"/>
                      </a:moveTo>
                      <a:lnTo>
                        <a:pt x="16547" y="288"/>
                      </a:lnTo>
                      <a:cubicBezTo>
                        <a:pt x="16458" y="110"/>
                        <a:pt x="16336" y="0"/>
                        <a:pt x="16200" y="0"/>
                      </a:cubicBezTo>
                      <a:cubicBezTo>
                        <a:pt x="15929" y="0"/>
                        <a:pt x="15709" y="439"/>
                        <a:pt x="15709" y="982"/>
                      </a:cubicBezTo>
                      <a:cubicBezTo>
                        <a:pt x="15709" y="1253"/>
                        <a:pt x="15764" y="1499"/>
                        <a:pt x="15853" y="1676"/>
                      </a:cubicBezTo>
                      <a:lnTo>
                        <a:pt x="19924" y="9818"/>
                      </a:lnTo>
                      <a:lnTo>
                        <a:pt x="491" y="9818"/>
                      </a:lnTo>
                      <a:cubicBezTo>
                        <a:pt x="220" y="9818"/>
                        <a:pt x="0" y="10257"/>
                        <a:pt x="0" y="10800"/>
                      </a:cubicBezTo>
                      <a:cubicBezTo>
                        <a:pt x="0" y="11343"/>
                        <a:pt x="220" y="11782"/>
                        <a:pt x="491" y="11782"/>
                      </a:cubicBezTo>
                      <a:lnTo>
                        <a:pt x="19924" y="11782"/>
                      </a:lnTo>
                      <a:lnTo>
                        <a:pt x="15853" y="19924"/>
                      </a:lnTo>
                      <a:cubicBezTo>
                        <a:pt x="15764" y="20102"/>
                        <a:pt x="15709" y="20347"/>
                        <a:pt x="15709" y="20618"/>
                      </a:cubicBezTo>
                      <a:cubicBezTo>
                        <a:pt x="15709" y="21161"/>
                        <a:pt x="15929" y="21600"/>
                        <a:pt x="16200" y="21600"/>
                      </a:cubicBezTo>
                      <a:cubicBezTo>
                        <a:pt x="16336" y="21600"/>
                        <a:pt x="16458" y="21491"/>
                        <a:pt x="16547" y="21312"/>
                      </a:cubicBezTo>
                      <a:lnTo>
                        <a:pt x="21456" y="11494"/>
                      </a:lnTo>
                      <a:cubicBezTo>
                        <a:pt x="21545" y="11317"/>
                        <a:pt x="21600" y="11071"/>
                        <a:pt x="21600" y="10800"/>
                      </a:cubicBezTo>
                      <a:cubicBezTo>
                        <a:pt x="21600" y="10529"/>
                        <a:pt x="21545" y="10284"/>
                        <a:pt x="21456" y="10106"/>
                      </a:cubicBezTo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3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134" name="그룹 133"/>
              <p:cNvGrpSpPr/>
              <p:nvPr/>
            </p:nvGrpSpPr>
            <p:grpSpPr>
              <a:xfrm>
                <a:off x="5944472" y="3996889"/>
                <a:ext cx="1041162" cy="152824"/>
                <a:chOff x="4230680" y="1610469"/>
                <a:chExt cx="620720" cy="279400"/>
              </a:xfrm>
              <a:grpFill/>
            </p:grpSpPr>
            <p:sp>
              <p:nvSpPr>
                <p:cNvPr id="135" name="Shape 2898"/>
                <p:cNvSpPr/>
                <p:nvPr/>
              </p:nvSpPr>
              <p:spPr>
                <a:xfrm>
                  <a:off x="4292600" y="1610469"/>
                  <a:ext cx="558800" cy="279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56" y="10106"/>
                      </a:moveTo>
                      <a:lnTo>
                        <a:pt x="16547" y="288"/>
                      </a:lnTo>
                      <a:cubicBezTo>
                        <a:pt x="16458" y="110"/>
                        <a:pt x="16336" y="0"/>
                        <a:pt x="16200" y="0"/>
                      </a:cubicBezTo>
                      <a:cubicBezTo>
                        <a:pt x="15929" y="0"/>
                        <a:pt x="15709" y="439"/>
                        <a:pt x="15709" y="982"/>
                      </a:cubicBezTo>
                      <a:cubicBezTo>
                        <a:pt x="15709" y="1253"/>
                        <a:pt x="15764" y="1499"/>
                        <a:pt x="15853" y="1676"/>
                      </a:cubicBezTo>
                      <a:lnTo>
                        <a:pt x="19924" y="9818"/>
                      </a:lnTo>
                      <a:lnTo>
                        <a:pt x="491" y="9818"/>
                      </a:lnTo>
                      <a:cubicBezTo>
                        <a:pt x="220" y="9818"/>
                        <a:pt x="0" y="10257"/>
                        <a:pt x="0" y="10800"/>
                      </a:cubicBezTo>
                      <a:cubicBezTo>
                        <a:pt x="0" y="11343"/>
                        <a:pt x="220" y="11782"/>
                        <a:pt x="491" y="11782"/>
                      </a:cubicBezTo>
                      <a:lnTo>
                        <a:pt x="19924" y="11782"/>
                      </a:lnTo>
                      <a:lnTo>
                        <a:pt x="15853" y="19924"/>
                      </a:lnTo>
                      <a:cubicBezTo>
                        <a:pt x="15764" y="20102"/>
                        <a:pt x="15709" y="20347"/>
                        <a:pt x="15709" y="20618"/>
                      </a:cubicBezTo>
                      <a:cubicBezTo>
                        <a:pt x="15709" y="21161"/>
                        <a:pt x="15929" y="21600"/>
                        <a:pt x="16200" y="21600"/>
                      </a:cubicBezTo>
                      <a:cubicBezTo>
                        <a:pt x="16336" y="21600"/>
                        <a:pt x="16458" y="21491"/>
                        <a:pt x="16547" y="21312"/>
                      </a:cubicBezTo>
                      <a:lnTo>
                        <a:pt x="21456" y="11494"/>
                      </a:lnTo>
                      <a:cubicBezTo>
                        <a:pt x="21545" y="11317"/>
                        <a:pt x="21600" y="11071"/>
                        <a:pt x="21600" y="10800"/>
                      </a:cubicBezTo>
                      <a:cubicBezTo>
                        <a:pt x="21600" y="10529"/>
                        <a:pt x="21545" y="10284"/>
                        <a:pt x="21456" y="10106"/>
                      </a:cubicBezTo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3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36" name="Shape 2898"/>
                <p:cNvSpPr/>
                <p:nvPr/>
              </p:nvSpPr>
              <p:spPr>
                <a:xfrm flipH="1">
                  <a:off x="4230680" y="1610469"/>
                  <a:ext cx="558800" cy="279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56" y="10106"/>
                      </a:moveTo>
                      <a:lnTo>
                        <a:pt x="16547" y="288"/>
                      </a:lnTo>
                      <a:cubicBezTo>
                        <a:pt x="16458" y="110"/>
                        <a:pt x="16336" y="0"/>
                        <a:pt x="16200" y="0"/>
                      </a:cubicBezTo>
                      <a:cubicBezTo>
                        <a:pt x="15929" y="0"/>
                        <a:pt x="15709" y="439"/>
                        <a:pt x="15709" y="982"/>
                      </a:cubicBezTo>
                      <a:cubicBezTo>
                        <a:pt x="15709" y="1253"/>
                        <a:pt x="15764" y="1499"/>
                        <a:pt x="15853" y="1676"/>
                      </a:cubicBezTo>
                      <a:lnTo>
                        <a:pt x="19924" y="9818"/>
                      </a:lnTo>
                      <a:lnTo>
                        <a:pt x="491" y="9818"/>
                      </a:lnTo>
                      <a:cubicBezTo>
                        <a:pt x="220" y="9818"/>
                        <a:pt x="0" y="10257"/>
                        <a:pt x="0" y="10800"/>
                      </a:cubicBezTo>
                      <a:cubicBezTo>
                        <a:pt x="0" y="11343"/>
                        <a:pt x="220" y="11782"/>
                        <a:pt x="491" y="11782"/>
                      </a:cubicBezTo>
                      <a:lnTo>
                        <a:pt x="19924" y="11782"/>
                      </a:lnTo>
                      <a:lnTo>
                        <a:pt x="15853" y="19924"/>
                      </a:lnTo>
                      <a:cubicBezTo>
                        <a:pt x="15764" y="20102"/>
                        <a:pt x="15709" y="20347"/>
                        <a:pt x="15709" y="20618"/>
                      </a:cubicBezTo>
                      <a:cubicBezTo>
                        <a:pt x="15709" y="21161"/>
                        <a:pt x="15929" y="21600"/>
                        <a:pt x="16200" y="21600"/>
                      </a:cubicBezTo>
                      <a:cubicBezTo>
                        <a:pt x="16336" y="21600"/>
                        <a:pt x="16458" y="21491"/>
                        <a:pt x="16547" y="21312"/>
                      </a:cubicBezTo>
                      <a:lnTo>
                        <a:pt x="21456" y="11494"/>
                      </a:lnTo>
                      <a:cubicBezTo>
                        <a:pt x="21545" y="11317"/>
                        <a:pt x="21600" y="11071"/>
                        <a:pt x="21600" y="10800"/>
                      </a:cubicBezTo>
                      <a:cubicBezTo>
                        <a:pt x="21600" y="10529"/>
                        <a:pt x="21545" y="10284"/>
                        <a:pt x="21456" y="10106"/>
                      </a:cubicBezTo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3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137" name="그룹 136"/>
              <p:cNvGrpSpPr/>
              <p:nvPr/>
            </p:nvGrpSpPr>
            <p:grpSpPr>
              <a:xfrm rot="16200000">
                <a:off x="5209266" y="3296011"/>
                <a:ext cx="714866" cy="203903"/>
                <a:chOff x="4230680" y="1610469"/>
                <a:chExt cx="620720" cy="279400"/>
              </a:xfrm>
              <a:grpFill/>
            </p:grpSpPr>
            <p:sp>
              <p:nvSpPr>
                <p:cNvPr id="138" name="Shape 2898"/>
                <p:cNvSpPr/>
                <p:nvPr/>
              </p:nvSpPr>
              <p:spPr>
                <a:xfrm>
                  <a:off x="4292600" y="1610469"/>
                  <a:ext cx="558800" cy="279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56" y="10106"/>
                      </a:moveTo>
                      <a:lnTo>
                        <a:pt x="16547" y="288"/>
                      </a:lnTo>
                      <a:cubicBezTo>
                        <a:pt x="16458" y="110"/>
                        <a:pt x="16336" y="0"/>
                        <a:pt x="16200" y="0"/>
                      </a:cubicBezTo>
                      <a:cubicBezTo>
                        <a:pt x="15929" y="0"/>
                        <a:pt x="15709" y="439"/>
                        <a:pt x="15709" y="982"/>
                      </a:cubicBezTo>
                      <a:cubicBezTo>
                        <a:pt x="15709" y="1253"/>
                        <a:pt x="15764" y="1499"/>
                        <a:pt x="15853" y="1676"/>
                      </a:cubicBezTo>
                      <a:lnTo>
                        <a:pt x="19924" y="9818"/>
                      </a:lnTo>
                      <a:lnTo>
                        <a:pt x="491" y="9818"/>
                      </a:lnTo>
                      <a:cubicBezTo>
                        <a:pt x="220" y="9818"/>
                        <a:pt x="0" y="10257"/>
                        <a:pt x="0" y="10800"/>
                      </a:cubicBezTo>
                      <a:cubicBezTo>
                        <a:pt x="0" y="11343"/>
                        <a:pt x="220" y="11782"/>
                        <a:pt x="491" y="11782"/>
                      </a:cubicBezTo>
                      <a:lnTo>
                        <a:pt x="19924" y="11782"/>
                      </a:lnTo>
                      <a:lnTo>
                        <a:pt x="15853" y="19924"/>
                      </a:lnTo>
                      <a:cubicBezTo>
                        <a:pt x="15764" y="20102"/>
                        <a:pt x="15709" y="20347"/>
                        <a:pt x="15709" y="20618"/>
                      </a:cubicBezTo>
                      <a:cubicBezTo>
                        <a:pt x="15709" y="21161"/>
                        <a:pt x="15929" y="21600"/>
                        <a:pt x="16200" y="21600"/>
                      </a:cubicBezTo>
                      <a:cubicBezTo>
                        <a:pt x="16336" y="21600"/>
                        <a:pt x="16458" y="21491"/>
                        <a:pt x="16547" y="21312"/>
                      </a:cubicBezTo>
                      <a:lnTo>
                        <a:pt x="21456" y="11494"/>
                      </a:lnTo>
                      <a:cubicBezTo>
                        <a:pt x="21545" y="11317"/>
                        <a:pt x="21600" y="11071"/>
                        <a:pt x="21600" y="10800"/>
                      </a:cubicBezTo>
                      <a:cubicBezTo>
                        <a:pt x="21600" y="10529"/>
                        <a:pt x="21545" y="10284"/>
                        <a:pt x="21456" y="10106"/>
                      </a:cubicBezTo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3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39" name="Shape 2898"/>
                <p:cNvSpPr/>
                <p:nvPr/>
              </p:nvSpPr>
              <p:spPr>
                <a:xfrm flipH="1">
                  <a:off x="4230680" y="1610469"/>
                  <a:ext cx="558800" cy="279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56" y="10106"/>
                      </a:moveTo>
                      <a:lnTo>
                        <a:pt x="16547" y="288"/>
                      </a:lnTo>
                      <a:cubicBezTo>
                        <a:pt x="16458" y="110"/>
                        <a:pt x="16336" y="0"/>
                        <a:pt x="16200" y="0"/>
                      </a:cubicBezTo>
                      <a:cubicBezTo>
                        <a:pt x="15929" y="0"/>
                        <a:pt x="15709" y="439"/>
                        <a:pt x="15709" y="982"/>
                      </a:cubicBezTo>
                      <a:cubicBezTo>
                        <a:pt x="15709" y="1253"/>
                        <a:pt x="15764" y="1499"/>
                        <a:pt x="15853" y="1676"/>
                      </a:cubicBezTo>
                      <a:lnTo>
                        <a:pt x="19924" y="9818"/>
                      </a:lnTo>
                      <a:lnTo>
                        <a:pt x="491" y="9818"/>
                      </a:lnTo>
                      <a:cubicBezTo>
                        <a:pt x="220" y="9818"/>
                        <a:pt x="0" y="10257"/>
                        <a:pt x="0" y="10800"/>
                      </a:cubicBezTo>
                      <a:cubicBezTo>
                        <a:pt x="0" y="11343"/>
                        <a:pt x="220" y="11782"/>
                        <a:pt x="491" y="11782"/>
                      </a:cubicBezTo>
                      <a:lnTo>
                        <a:pt x="19924" y="11782"/>
                      </a:lnTo>
                      <a:lnTo>
                        <a:pt x="15853" y="19924"/>
                      </a:lnTo>
                      <a:cubicBezTo>
                        <a:pt x="15764" y="20102"/>
                        <a:pt x="15709" y="20347"/>
                        <a:pt x="15709" y="20618"/>
                      </a:cubicBezTo>
                      <a:cubicBezTo>
                        <a:pt x="15709" y="21161"/>
                        <a:pt x="15929" y="21600"/>
                        <a:pt x="16200" y="21600"/>
                      </a:cubicBezTo>
                      <a:cubicBezTo>
                        <a:pt x="16336" y="21600"/>
                        <a:pt x="16458" y="21491"/>
                        <a:pt x="16547" y="21312"/>
                      </a:cubicBezTo>
                      <a:lnTo>
                        <a:pt x="21456" y="11494"/>
                      </a:lnTo>
                      <a:cubicBezTo>
                        <a:pt x="21545" y="11317"/>
                        <a:pt x="21600" y="11071"/>
                        <a:pt x="21600" y="10800"/>
                      </a:cubicBezTo>
                      <a:cubicBezTo>
                        <a:pt x="21600" y="10529"/>
                        <a:pt x="21545" y="10284"/>
                        <a:pt x="21456" y="10106"/>
                      </a:cubicBezTo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3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 rot="16200000">
                <a:off x="7021546" y="3296011"/>
                <a:ext cx="714866" cy="203903"/>
                <a:chOff x="4230680" y="1610469"/>
                <a:chExt cx="620720" cy="279400"/>
              </a:xfrm>
              <a:grpFill/>
            </p:grpSpPr>
            <p:sp>
              <p:nvSpPr>
                <p:cNvPr id="141" name="Shape 2898"/>
                <p:cNvSpPr/>
                <p:nvPr/>
              </p:nvSpPr>
              <p:spPr>
                <a:xfrm>
                  <a:off x="4292600" y="1610469"/>
                  <a:ext cx="558800" cy="279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56" y="10106"/>
                      </a:moveTo>
                      <a:lnTo>
                        <a:pt x="16547" y="288"/>
                      </a:lnTo>
                      <a:cubicBezTo>
                        <a:pt x="16458" y="110"/>
                        <a:pt x="16336" y="0"/>
                        <a:pt x="16200" y="0"/>
                      </a:cubicBezTo>
                      <a:cubicBezTo>
                        <a:pt x="15929" y="0"/>
                        <a:pt x="15709" y="439"/>
                        <a:pt x="15709" y="982"/>
                      </a:cubicBezTo>
                      <a:cubicBezTo>
                        <a:pt x="15709" y="1253"/>
                        <a:pt x="15764" y="1499"/>
                        <a:pt x="15853" y="1676"/>
                      </a:cubicBezTo>
                      <a:lnTo>
                        <a:pt x="19924" y="9818"/>
                      </a:lnTo>
                      <a:lnTo>
                        <a:pt x="491" y="9818"/>
                      </a:lnTo>
                      <a:cubicBezTo>
                        <a:pt x="220" y="9818"/>
                        <a:pt x="0" y="10257"/>
                        <a:pt x="0" y="10800"/>
                      </a:cubicBezTo>
                      <a:cubicBezTo>
                        <a:pt x="0" y="11343"/>
                        <a:pt x="220" y="11782"/>
                        <a:pt x="491" y="11782"/>
                      </a:cubicBezTo>
                      <a:lnTo>
                        <a:pt x="19924" y="11782"/>
                      </a:lnTo>
                      <a:lnTo>
                        <a:pt x="15853" y="19924"/>
                      </a:lnTo>
                      <a:cubicBezTo>
                        <a:pt x="15764" y="20102"/>
                        <a:pt x="15709" y="20347"/>
                        <a:pt x="15709" y="20618"/>
                      </a:cubicBezTo>
                      <a:cubicBezTo>
                        <a:pt x="15709" y="21161"/>
                        <a:pt x="15929" y="21600"/>
                        <a:pt x="16200" y="21600"/>
                      </a:cubicBezTo>
                      <a:cubicBezTo>
                        <a:pt x="16336" y="21600"/>
                        <a:pt x="16458" y="21491"/>
                        <a:pt x="16547" y="21312"/>
                      </a:cubicBezTo>
                      <a:lnTo>
                        <a:pt x="21456" y="11494"/>
                      </a:lnTo>
                      <a:cubicBezTo>
                        <a:pt x="21545" y="11317"/>
                        <a:pt x="21600" y="11071"/>
                        <a:pt x="21600" y="10800"/>
                      </a:cubicBezTo>
                      <a:cubicBezTo>
                        <a:pt x="21600" y="10529"/>
                        <a:pt x="21545" y="10284"/>
                        <a:pt x="21456" y="10106"/>
                      </a:cubicBezTo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3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42" name="Shape 2898"/>
                <p:cNvSpPr/>
                <p:nvPr/>
              </p:nvSpPr>
              <p:spPr>
                <a:xfrm flipH="1">
                  <a:off x="4230680" y="1610469"/>
                  <a:ext cx="558800" cy="279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56" y="10106"/>
                      </a:moveTo>
                      <a:lnTo>
                        <a:pt x="16547" y="288"/>
                      </a:lnTo>
                      <a:cubicBezTo>
                        <a:pt x="16458" y="110"/>
                        <a:pt x="16336" y="0"/>
                        <a:pt x="16200" y="0"/>
                      </a:cubicBezTo>
                      <a:cubicBezTo>
                        <a:pt x="15929" y="0"/>
                        <a:pt x="15709" y="439"/>
                        <a:pt x="15709" y="982"/>
                      </a:cubicBezTo>
                      <a:cubicBezTo>
                        <a:pt x="15709" y="1253"/>
                        <a:pt x="15764" y="1499"/>
                        <a:pt x="15853" y="1676"/>
                      </a:cubicBezTo>
                      <a:lnTo>
                        <a:pt x="19924" y="9818"/>
                      </a:lnTo>
                      <a:lnTo>
                        <a:pt x="491" y="9818"/>
                      </a:lnTo>
                      <a:cubicBezTo>
                        <a:pt x="220" y="9818"/>
                        <a:pt x="0" y="10257"/>
                        <a:pt x="0" y="10800"/>
                      </a:cubicBezTo>
                      <a:cubicBezTo>
                        <a:pt x="0" y="11343"/>
                        <a:pt x="220" y="11782"/>
                        <a:pt x="491" y="11782"/>
                      </a:cubicBezTo>
                      <a:lnTo>
                        <a:pt x="19924" y="11782"/>
                      </a:lnTo>
                      <a:lnTo>
                        <a:pt x="15853" y="19924"/>
                      </a:lnTo>
                      <a:cubicBezTo>
                        <a:pt x="15764" y="20102"/>
                        <a:pt x="15709" y="20347"/>
                        <a:pt x="15709" y="20618"/>
                      </a:cubicBezTo>
                      <a:cubicBezTo>
                        <a:pt x="15709" y="21161"/>
                        <a:pt x="15929" y="21600"/>
                        <a:pt x="16200" y="21600"/>
                      </a:cubicBezTo>
                      <a:cubicBezTo>
                        <a:pt x="16336" y="21600"/>
                        <a:pt x="16458" y="21491"/>
                        <a:pt x="16547" y="21312"/>
                      </a:cubicBezTo>
                      <a:lnTo>
                        <a:pt x="21456" y="11494"/>
                      </a:lnTo>
                      <a:cubicBezTo>
                        <a:pt x="21545" y="11317"/>
                        <a:pt x="21600" y="11071"/>
                        <a:pt x="21600" y="10800"/>
                      </a:cubicBezTo>
                      <a:cubicBezTo>
                        <a:pt x="21600" y="10529"/>
                        <a:pt x="21545" y="10284"/>
                        <a:pt x="21456" y="10106"/>
                      </a:cubicBezTo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3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144" name="Shape 2912"/>
              <p:cNvSpPr/>
              <p:nvPr/>
            </p:nvSpPr>
            <p:spPr>
              <a:xfrm rot="2700000">
                <a:off x="5998053" y="2873075"/>
                <a:ext cx="965143" cy="8914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6" y="10453"/>
                    </a:moveTo>
                    <a:lnTo>
                      <a:pt x="18511" y="7507"/>
                    </a:lnTo>
                    <a:cubicBezTo>
                      <a:pt x="18422" y="7419"/>
                      <a:pt x="18299" y="7364"/>
                      <a:pt x="18164" y="7364"/>
                    </a:cubicBezTo>
                    <a:cubicBezTo>
                      <a:pt x="17892" y="7364"/>
                      <a:pt x="17673" y="7584"/>
                      <a:pt x="17673" y="7855"/>
                    </a:cubicBezTo>
                    <a:cubicBezTo>
                      <a:pt x="17673" y="7990"/>
                      <a:pt x="17728" y="8113"/>
                      <a:pt x="17817" y="8202"/>
                    </a:cubicBezTo>
                    <a:lnTo>
                      <a:pt x="19924" y="10309"/>
                    </a:lnTo>
                    <a:lnTo>
                      <a:pt x="11291" y="10309"/>
                    </a:lnTo>
                    <a:lnTo>
                      <a:pt x="11291" y="1676"/>
                    </a:lnTo>
                    <a:lnTo>
                      <a:pt x="13398" y="3783"/>
                    </a:lnTo>
                    <a:cubicBezTo>
                      <a:pt x="13487" y="3873"/>
                      <a:pt x="13610" y="3927"/>
                      <a:pt x="13745" y="3927"/>
                    </a:cubicBezTo>
                    <a:cubicBezTo>
                      <a:pt x="14017" y="3927"/>
                      <a:pt x="14236" y="3708"/>
                      <a:pt x="14236" y="3436"/>
                    </a:cubicBezTo>
                    <a:cubicBezTo>
                      <a:pt x="14236" y="3301"/>
                      <a:pt x="14181" y="3178"/>
                      <a:pt x="14093" y="3089"/>
                    </a:cubicBezTo>
                    <a:lnTo>
                      <a:pt x="11147" y="144"/>
                    </a:lnTo>
                    <a:cubicBezTo>
                      <a:pt x="11058" y="55"/>
                      <a:pt x="10936" y="0"/>
                      <a:pt x="10800" y="0"/>
                    </a:cubicBezTo>
                    <a:cubicBezTo>
                      <a:pt x="10665" y="0"/>
                      <a:pt x="10542" y="55"/>
                      <a:pt x="10453" y="144"/>
                    </a:cubicBezTo>
                    <a:lnTo>
                      <a:pt x="7507" y="3089"/>
                    </a:lnTo>
                    <a:cubicBezTo>
                      <a:pt x="7418" y="3178"/>
                      <a:pt x="7364" y="3301"/>
                      <a:pt x="7364" y="3436"/>
                    </a:cubicBezTo>
                    <a:cubicBezTo>
                      <a:pt x="7364" y="3708"/>
                      <a:pt x="7583" y="3927"/>
                      <a:pt x="7855" y="3927"/>
                    </a:cubicBezTo>
                    <a:cubicBezTo>
                      <a:pt x="7990" y="3927"/>
                      <a:pt x="8113" y="3873"/>
                      <a:pt x="8202" y="3783"/>
                    </a:cubicBezTo>
                    <a:lnTo>
                      <a:pt x="10309" y="1676"/>
                    </a:lnTo>
                    <a:lnTo>
                      <a:pt x="10309" y="10309"/>
                    </a:lnTo>
                    <a:lnTo>
                      <a:pt x="1676" y="10309"/>
                    </a:lnTo>
                    <a:lnTo>
                      <a:pt x="3783" y="8202"/>
                    </a:lnTo>
                    <a:cubicBezTo>
                      <a:pt x="3873" y="8113"/>
                      <a:pt x="3927" y="7990"/>
                      <a:pt x="3927" y="7855"/>
                    </a:cubicBezTo>
                    <a:cubicBezTo>
                      <a:pt x="3927" y="7584"/>
                      <a:pt x="3708" y="7364"/>
                      <a:pt x="3436" y="7364"/>
                    </a:cubicBezTo>
                    <a:cubicBezTo>
                      <a:pt x="3301" y="7364"/>
                      <a:pt x="3178" y="7419"/>
                      <a:pt x="3089" y="7507"/>
                    </a:cubicBezTo>
                    <a:lnTo>
                      <a:pt x="144" y="10453"/>
                    </a:lnTo>
                    <a:cubicBezTo>
                      <a:pt x="55" y="10542"/>
                      <a:pt x="0" y="10665"/>
                      <a:pt x="0" y="10800"/>
                    </a:cubicBezTo>
                    <a:cubicBezTo>
                      <a:pt x="0" y="10936"/>
                      <a:pt x="55" y="11058"/>
                      <a:pt x="144" y="11148"/>
                    </a:cubicBezTo>
                    <a:lnTo>
                      <a:pt x="3089" y="14093"/>
                    </a:lnTo>
                    <a:cubicBezTo>
                      <a:pt x="3178" y="14182"/>
                      <a:pt x="3301" y="14236"/>
                      <a:pt x="3436" y="14236"/>
                    </a:cubicBezTo>
                    <a:cubicBezTo>
                      <a:pt x="3708" y="14236"/>
                      <a:pt x="3927" y="14017"/>
                      <a:pt x="3927" y="13745"/>
                    </a:cubicBezTo>
                    <a:cubicBezTo>
                      <a:pt x="3927" y="13610"/>
                      <a:pt x="3873" y="13488"/>
                      <a:pt x="3783" y="13398"/>
                    </a:cubicBezTo>
                    <a:lnTo>
                      <a:pt x="1676" y="11291"/>
                    </a:lnTo>
                    <a:lnTo>
                      <a:pt x="10309" y="11291"/>
                    </a:lnTo>
                    <a:lnTo>
                      <a:pt x="10309" y="19924"/>
                    </a:lnTo>
                    <a:lnTo>
                      <a:pt x="8202" y="17817"/>
                    </a:lnTo>
                    <a:cubicBezTo>
                      <a:pt x="8113" y="17728"/>
                      <a:pt x="7990" y="17673"/>
                      <a:pt x="7855" y="17673"/>
                    </a:cubicBezTo>
                    <a:cubicBezTo>
                      <a:pt x="7583" y="17673"/>
                      <a:pt x="7364" y="17893"/>
                      <a:pt x="7364" y="18164"/>
                    </a:cubicBezTo>
                    <a:cubicBezTo>
                      <a:pt x="7364" y="18300"/>
                      <a:pt x="7418" y="18422"/>
                      <a:pt x="7507" y="18511"/>
                    </a:cubicBezTo>
                    <a:lnTo>
                      <a:pt x="10453" y="21456"/>
                    </a:lnTo>
                    <a:cubicBezTo>
                      <a:pt x="10542" y="21545"/>
                      <a:pt x="10665" y="21600"/>
                      <a:pt x="10800" y="21600"/>
                    </a:cubicBezTo>
                    <a:cubicBezTo>
                      <a:pt x="10936" y="21600"/>
                      <a:pt x="11058" y="21545"/>
                      <a:pt x="11147" y="21456"/>
                    </a:cubicBezTo>
                    <a:lnTo>
                      <a:pt x="14093" y="18511"/>
                    </a:lnTo>
                    <a:cubicBezTo>
                      <a:pt x="14182" y="18422"/>
                      <a:pt x="14236" y="18300"/>
                      <a:pt x="14236" y="18164"/>
                    </a:cubicBezTo>
                    <a:cubicBezTo>
                      <a:pt x="14236" y="17893"/>
                      <a:pt x="14017" y="17673"/>
                      <a:pt x="13745" y="17673"/>
                    </a:cubicBezTo>
                    <a:cubicBezTo>
                      <a:pt x="13610" y="17673"/>
                      <a:pt x="13487" y="17728"/>
                      <a:pt x="13398" y="17817"/>
                    </a:cubicBezTo>
                    <a:lnTo>
                      <a:pt x="11291" y="19924"/>
                    </a:lnTo>
                    <a:lnTo>
                      <a:pt x="11291" y="11291"/>
                    </a:lnTo>
                    <a:lnTo>
                      <a:pt x="19924" y="11291"/>
                    </a:lnTo>
                    <a:lnTo>
                      <a:pt x="17817" y="13398"/>
                    </a:lnTo>
                    <a:cubicBezTo>
                      <a:pt x="17728" y="13488"/>
                      <a:pt x="17673" y="13610"/>
                      <a:pt x="17673" y="13745"/>
                    </a:cubicBezTo>
                    <a:cubicBezTo>
                      <a:pt x="17673" y="14017"/>
                      <a:pt x="17892" y="14236"/>
                      <a:pt x="18164" y="14236"/>
                    </a:cubicBezTo>
                    <a:cubicBezTo>
                      <a:pt x="18299" y="14236"/>
                      <a:pt x="18422" y="14182"/>
                      <a:pt x="18511" y="14093"/>
                    </a:cubicBezTo>
                    <a:lnTo>
                      <a:pt x="21456" y="11148"/>
                    </a:lnTo>
                    <a:cubicBezTo>
                      <a:pt x="21545" y="11058"/>
                      <a:pt x="21600" y="10936"/>
                      <a:pt x="21600" y="10800"/>
                    </a:cubicBezTo>
                    <a:cubicBezTo>
                      <a:pt x="21600" y="10665"/>
                      <a:pt x="21545" y="10542"/>
                      <a:pt x="21456" y="10453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0" y="4727012"/>
              <a:ext cx="45005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2">
                      <a:lumMod val="50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중앙 서버에 모든 데이터를</a:t>
              </a:r>
              <a:endParaRPr lang="en-US" altLang="ko-KR" sz="2800" dirty="0" smtClean="0">
                <a:solidFill>
                  <a:schemeClr val="tx2">
                    <a:lumMod val="50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2">
                      <a:lumMod val="50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저장하는 기존 방식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60032" y="4739483"/>
              <a:ext cx="39857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2">
                      <a:lumMod val="50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모든 노드가 데이터를</a:t>
              </a:r>
              <a:endParaRPr lang="en-US" altLang="ko-KR" sz="2800" dirty="0" smtClean="0">
                <a:solidFill>
                  <a:schemeClr val="tx2">
                    <a:lumMod val="50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2">
                      <a:lumMod val="50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저장하는 </a:t>
              </a:r>
              <a:r>
                <a:rPr lang="ko-KR" altLang="en-US" sz="2800" dirty="0" err="1" smtClean="0">
                  <a:solidFill>
                    <a:schemeClr val="tx2">
                      <a:lumMod val="50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블록체인</a:t>
              </a:r>
              <a:r>
                <a:rPr lang="ko-KR" altLang="en-US" sz="2800" dirty="0" smtClean="0">
                  <a:solidFill>
                    <a:schemeClr val="tx2">
                      <a:lumMod val="50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 방식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0" y="-209"/>
            <a:ext cx="9144000" cy="716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What is </a:t>
            </a:r>
            <a:r>
              <a:rPr lang="en-US" altLang="ko-KR" sz="2800" dirty="0" err="1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BlockChain</a:t>
            </a:r>
            <a:r>
              <a:rPr lang="en-US" altLang="ko-KR" sz="2800" dirty="0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8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-209"/>
            <a:ext cx="9144000" cy="716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과제 목적 및 필요성</a:t>
            </a:r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98884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목표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블록 체인을 이용한 투표 앱 개발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7568" y="3440837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블록체인의</a:t>
            </a:r>
            <a:r>
              <a:rPr lang="ko-KR" altLang="en-US" dirty="0" smtClean="0"/>
              <a:t> 대표적인 사례인 </a:t>
            </a:r>
            <a:r>
              <a:rPr lang="ko-KR" altLang="en-US" dirty="0" err="1" smtClean="0"/>
              <a:t>이더리움을</a:t>
            </a:r>
            <a:r>
              <a:rPr lang="ko-KR" altLang="en-US" dirty="0" smtClean="0"/>
              <a:t> 이용한 투표 앱 개발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err="1" smtClean="0"/>
              <a:t>차산업</a:t>
            </a:r>
            <a:r>
              <a:rPr lang="ko-KR" altLang="en-US" dirty="0" smtClean="0"/>
              <a:t> 혁명의 핵심 기술인 </a:t>
            </a:r>
            <a:r>
              <a:rPr lang="ko-KR" altLang="en-US" dirty="0" err="1" smtClean="0"/>
              <a:t>블록체인의</a:t>
            </a:r>
            <a:r>
              <a:rPr lang="ko-KR" altLang="en-US" dirty="0" smtClean="0"/>
              <a:t> 특성을 이용한 투표 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504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1104" y="5152245"/>
            <a:ext cx="4421311" cy="1046441"/>
            <a:chOff x="201104" y="5152245"/>
            <a:chExt cx="4421311" cy="1046441"/>
          </a:xfrm>
        </p:grpSpPr>
        <p:sp>
          <p:nvSpPr>
            <p:cNvPr id="142" name="TextBox 141"/>
            <p:cNvSpPr txBox="1"/>
            <p:nvPr/>
          </p:nvSpPr>
          <p:spPr>
            <a:xfrm>
              <a:off x="201104" y="5152245"/>
              <a:ext cx="3866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높은 투표 비용과 낮은 투표율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7544" y="5552355"/>
              <a:ext cx="4154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2018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년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6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월에 실시한 제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7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회 동시지방선거는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역사상 최고 투표율을 기록했지만 최종 투표율은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60.2%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에 그치는 수준으로 많은 비용이 낭비되고 있음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.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8708" y="1081905"/>
            <a:ext cx="8823710" cy="3206769"/>
            <a:chOff x="5014323" y="1139319"/>
            <a:chExt cx="8823710" cy="3206769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323" y="1139319"/>
              <a:ext cx="8699757" cy="482103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6644" y="1853782"/>
              <a:ext cx="8620140" cy="74017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2855174"/>
              <a:ext cx="8727640" cy="51273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/>
            <a:srcRect t="13753" b="25342"/>
            <a:stretch/>
          </p:blipFill>
          <p:spPr>
            <a:xfrm>
              <a:off x="5096644" y="3698016"/>
              <a:ext cx="8741389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7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54540" y="1556794"/>
            <a:ext cx="1812726" cy="4075314"/>
            <a:chOff x="376965" y="1628799"/>
            <a:chExt cx="1953808" cy="4392489"/>
          </a:xfrm>
        </p:grpSpPr>
        <p:grpSp>
          <p:nvGrpSpPr>
            <p:cNvPr id="10" name="Group 9"/>
            <p:cNvGrpSpPr/>
            <p:nvPr/>
          </p:nvGrpSpPr>
          <p:grpSpPr>
            <a:xfrm>
              <a:off x="376965" y="1628799"/>
              <a:ext cx="1953805" cy="1740994"/>
              <a:chOff x="1115616" y="2394020"/>
              <a:chExt cx="2449476" cy="2182675"/>
            </a:xfrm>
          </p:grpSpPr>
          <p:sp>
            <p:nvSpPr>
              <p:cNvPr id="53" name="Rectangle 9"/>
              <p:cNvSpPr/>
              <p:nvPr/>
            </p:nvSpPr>
            <p:spPr>
              <a:xfrm>
                <a:off x="1115616" y="2394020"/>
                <a:ext cx="2449476" cy="1783395"/>
              </a:xfrm>
              <a:custGeom>
                <a:avLst/>
                <a:gdLst/>
                <a:ahLst/>
                <a:cxnLst/>
                <a:rect l="l" t="t" r="r" b="b"/>
                <a:pathLst>
                  <a:path w="2449476" h="1783395">
                    <a:moveTo>
                      <a:pt x="1265719" y="0"/>
                    </a:moveTo>
                    <a:cubicBezTo>
                      <a:pt x="1424914" y="0"/>
                      <a:pt x="1561903" y="95083"/>
                      <a:pt x="1620733" y="232227"/>
                    </a:cubicBezTo>
                    <a:cubicBezTo>
                      <a:pt x="1647504" y="226520"/>
                      <a:pt x="1675250" y="223871"/>
                      <a:pt x="1703613" y="223871"/>
                    </a:cubicBezTo>
                    <a:cubicBezTo>
                      <a:pt x="1886848" y="223871"/>
                      <a:pt x="2044265" y="334409"/>
                      <a:pt x="2112477" y="492588"/>
                    </a:cubicBezTo>
                    <a:cubicBezTo>
                      <a:pt x="2303003" y="517391"/>
                      <a:pt x="2449476" y="680770"/>
                      <a:pt x="2449476" y="878358"/>
                    </a:cubicBezTo>
                    <a:lnTo>
                      <a:pt x="2448132" y="891698"/>
                    </a:lnTo>
                    <a:cubicBezTo>
                      <a:pt x="2449400" y="896101"/>
                      <a:pt x="2449476" y="900561"/>
                      <a:pt x="2449476" y="905038"/>
                    </a:cubicBezTo>
                    <a:cubicBezTo>
                      <a:pt x="2449476" y="1087146"/>
                      <a:pt x="2325055" y="1240194"/>
                      <a:pt x="2156215" y="1282389"/>
                    </a:cubicBezTo>
                    <a:cubicBezTo>
                      <a:pt x="2159560" y="1295383"/>
                      <a:pt x="2160240" y="1308771"/>
                      <a:pt x="2160240" y="1322318"/>
                    </a:cubicBezTo>
                    <a:cubicBezTo>
                      <a:pt x="2160240" y="1541047"/>
                      <a:pt x="1982925" y="1718362"/>
                      <a:pt x="1764196" y="1718362"/>
                    </a:cubicBezTo>
                    <a:cubicBezTo>
                      <a:pt x="1663169" y="1718362"/>
                      <a:pt x="1570976" y="1680534"/>
                      <a:pt x="1502035" y="1617119"/>
                    </a:cubicBezTo>
                    <a:cubicBezTo>
                      <a:pt x="1432519" y="1718009"/>
                      <a:pt x="1315774" y="1783395"/>
                      <a:pt x="1183758" y="1783395"/>
                    </a:cubicBezTo>
                    <a:cubicBezTo>
                      <a:pt x="1062898" y="1783395"/>
                      <a:pt x="954838" y="1728593"/>
                      <a:pt x="884304" y="1641769"/>
                    </a:cubicBezTo>
                    <a:cubicBezTo>
                      <a:pt x="844769" y="1657131"/>
                      <a:pt x="801762" y="1664549"/>
                      <a:pt x="757023" y="1664549"/>
                    </a:cubicBezTo>
                    <a:cubicBezTo>
                      <a:pt x="546719" y="1664549"/>
                      <a:pt x="374700" y="1500631"/>
                      <a:pt x="363497" y="1293480"/>
                    </a:cubicBezTo>
                    <a:cubicBezTo>
                      <a:pt x="160301" y="1281006"/>
                      <a:pt x="0" y="1111743"/>
                      <a:pt x="0" y="905038"/>
                    </a:cubicBezTo>
                    <a:lnTo>
                      <a:pt x="1346" y="891698"/>
                    </a:lnTo>
                    <a:cubicBezTo>
                      <a:pt x="76" y="887296"/>
                      <a:pt x="0" y="882836"/>
                      <a:pt x="0" y="878358"/>
                    </a:cubicBezTo>
                    <a:cubicBezTo>
                      <a:pt x="0" y="697917"/>
                      <a:pt x="122154" y="546007"/>
                      <a:pt x="288714" y="502417"/>
                    </a:cubicBezTo>
                    <a:cubicBezTo>
                      <a:pt x="288051" y="500174"/>
                      <a:pt x="288032" y="497916"/>
                      <a:pt x="288032" y="495653"/>
                    </a:cubicBezTo>
                    <a:cubicBezTo>
                      <a:pt x="288032" y="276924"/>
                      <a:pt x="465347" y="99609"/>
                      <a:pt x="684076" y="99609"/>
                    </a:cubicBezTo>
                    <a:cubicBezTo>
                      <a:pt x="778623" y="99609"/>
                      <a:pt x="865433" y="132740"/>
                      <a:pt x="932390" y="189427"/>
                    </a:cubicBezTo>
                    <a:cubicBezTo>
                      <a:pt x="999486" y="75591"/>
                      <a:pt x="1123775" y="0"/>
                      <a:pt x="1265719" y="0"/>
                    </a:cubicBezTo>
                    <a:close/>
                  </a:path>
                </a:pathLst>
              </a:custGeom>
              <a:solidFill>
                <a:srgbClr val="87BCE6"/>
              </a:solidFill>
              <a:ln w="666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501600" y="4155643"/>
                <a:ext cx="326958" cy="251677"/>
              </a:xfrm>
              <a:prstGeom prst="ellipse">
                <a:avLst/>
              </a:prstGeom>
              <a:solidFill>
                <a:srgbClr val="87BCE6"/>
              </a:solidFill>
              <a:ln w="666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401908" y="4439979"/>
                <a:ext cx="177611" cy="136716"/>
              </a:xfrm>
              <a:prstGeom prst="ellipse">
                <a:avLst/>
              </a:prstGeom>
              <a:solidFill>
                <a:srgbClr val="87BCE6"/>
              </a:solidFill>
              <a:ln w="666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376966" y="3572322"/>
              <a:ext cx="1953807" cy="2448966"/>
            </a:xfrm>
            <a:prstGeom prst="roundRect">
              <a:avLst>
                <a:gd name="adj" fmla="val 7753"/>
              </a:avLst>
            </a:prstGeom>
            <a:solidFill>
              <a:srgbClr val="87BCE6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4973" y="2462265"/>
              <a:ext cx="1797792" cy="29855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투표비용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절감</a:t>
              </a:r>
              <a:endParaRPr lang="ko-KR" altLang="en-US" sz="12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456658" y="3770532"/>
              <a:ext cx="1798727" cy="1390596"/>
              <a:chOff x="4729701" y="1918245"/>
              <a:chExt cx="1798727" cy="1390596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4734586" y="2297063"/>
                <a:ext cx="1793842" cy="1011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6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월 전국동시지방선거</a:t>
                </a:r>
                <a:endParaRPr lang="en-US" altLang="ko-KR" sz="1100" dirty="0">
                  <a:solidFill>
                    <a:schemeClr val="bg1"/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선거 관리 비용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25000</a:t>
                </a:r>
              </a:p>
              <a:p>
                <a:pPr algn="ctr"/>
                <a:endParaRPr lang="en-US" altLang="ko-KR" sz="1100" dirty="0">
                  <a:solidFill>
                    <a:schemeClr val="bg1"/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25000-&gt;500</a:t>
                </a:r>
              </a:p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98% 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절감</a:t>
                </a:r>
                <a:endParaRPr lang="en-US" altLang="ko-KR" sz="1100" dirty="0" smtClean="0">
                  <a:solidFill>
                    <a:schemeClr val="bg1"/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29701" y="1918245"/>
                <a:ext cx="1796106" cy="33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투표당 약 </a:t>
                </a:r>
                <a:r>
                  <a:rPr lang="en-US" altLang="ko-KR" sz="1400" dirty="0">
                    <a:solidFill>
                      <a:srgbClr val="2681AD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5</a:t>
                </a:r>
                <a:r>
                  <a:rPr lang="en-US" altLang="ko-KR" sz="1400" dirty="0" smtClean="0">
                    <a:solidFill>
                      <a:srgbClr val="2681AD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00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원</a:t>
                </a:r>
                <a:endParaRPr lang="ko-KR" altLang="en-US" sz="1400" dirty="0">
                  <a:solidFill>
                    <a:schemeClr val="bg1"/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3497648" y="1591597"/>
            <a:ext cx="1812725" cy="4075313"/>
            <a:chOff x="376966" y="1628800"/>
            <a:chExt cx="1953807" cy="4392488"/>
          </a:xfrm>
        </p:grpSpPr>
        <p:grpSp>
          <p:nvGrpSpPr>
            <p:cNvPr id="105" name="Group 104"/>
            <p:cNvGrpSpPr/>
            <p:nvPr/>
          </p:nvGrpSpPr>
          <p:grpSpPr>
            <a:xfrm>
              <a:off x="376966" y="1628800"/>
              <a:ext cx="1953807" cy="1740995"/>
              <a:chOff x="1115616" y="2394020"/>
              <a:chExt cx="2449476" cy="2182675"/>
            </a:xfrm>
          </p:grpSpPr>
          <p:sp>
            <p:nvSpPr>
              <p:cNvPr id="112" name="Rectangle 9"/>
              <p:cNvSpPr/>
              <p:nvPr/>
            </p:nvSpPr>
            <p:spPr>
              <a:xfrm>
                <a:off x="1115616" y="2394020"/>
                <a:ext cx="2449476" cy="1783395"/>
              </a:xfrm>
              <a:custGeom>
                <a:avLst/>
                <a:gdLst/>
                <a:ahLst/>
                <a:cxnLst/>
                <a:rect l="l" t="t" r="r" b="b"/>
                <a:pathLst>
                  <a:path w="2449476" h="1783395">
                    <a:moveTo>
                      <a:pt x="1265719" y="0"/>
                    </a:moveTo>
                    <a:cubicBezTo>
                      <a:pt x="1424914" y="0"/>
                      <a:pt x="1561903" y="95083"/>
                      <a:pt x="1620733" y="232227"/>
                    </a:cubicBezTo>
                    <a:cubicBezTo>
                      <a:pt x="1647504" y="226520"/>
                      <a:pt x="1675250" y="223871"/>
                      <a:pt x="1703613" y="223871"/>
                    </a:cubicBezTo>
                    <a:cubicBezTo>
                      <a:pt x="1886848" y="223871"/>
                      <a:pt x="2044265" y="334409"/>
                      <a:pt x="2112477" y="492588"/>
                    </a:cubicBezTo>
                    <a:cubicBezTo>
                      <a:pt x="2303003" y="517391"/>
                      <a:pt x="2449476" y="680770"/>
                      <a:pt x="2449476" y="878358"/>
                    </a:cubicBezTo>
                    <a:lnTo>
                      <a:pt x="2448132" y="891698"/>
                    </a:lnTo>
                    <a:cubicBezTo>
                      <a:pt x="2449400" y="896101"/>
                      <a:pt x="2449476" y="900561"/>
                      <a:pt x="2449476" y="905038"/>
                    </a:cubicBezTo>
                    <a:cubicBezTo>
                      <a:pt x="2449476" y="1087146"/>
                      <a:pt x="2325055" y="1240194"/>
                      <a:pt x="2156215" y="1282389"/>
                    </a:cubicBezTo>
                    <a:cubicBezTo>
                      <a:pt x="2159560" y="1295383"/>
                      <a:pt x="2160240" y="1308771"/>
                      <a:pt x="2160240" y="1322318"/>
                    </a:cubicBezTo>
                    <a:cubicBezTo>
                      <a:pt x="2160240" y="1541047"/>
                      <a:pt x="1982925" y="1718362"/>
                      <a:pt x="1764196" y="1718362"/>
                    </a:cubicBezTo>
                    <a:cubicBezTo>
                      <a:pt x="1663169" y="1718362"/>
                      <a:pt x="1570976" y="1680534"/>
                      <a:pt x="1502035" y="1617119"/>
                    </a:cubicBezTo>
                    <a:cubicBezTo>
                      <a:pt x="1432519" y="1718009"/>
                      <a:pt x="1315774" y="1783395"/>
                      <a:pt x="1183758" y="1783395"/>
                    </a:cubicBezTo>
                    <a:cubicBezTo>
                      <a:pt x="1062898" y="1783395"/>
                      <a:pt x="954838" y="1728593"/>
                      <a:pt x="884304" y="1641769"/>
                    </a:cubicBezTo>
                    <a:cubicBezTo>
                      <a:pt x="844769" y="1657131"/>
                      <a:pt x="801762" y="1664549"/>
                      <a:pt x="757023" y="1664549"/>
                    </a:cubicBezTo>
                    <a:cubicBezTo>
                      <a:pt x="546719" y="1664549"/>
                      <a:pt x="374700" y="1500631"/>
                      <a:pt x="363497" y="1293480"/>
                    </a:cubicBezTo>
                    <a:cubicBezTo>
                      <a:pt x="160301" y="1281006"/>
                      <a:pt x="0" y="1111743"/>
                      <a:pt x="0" y="905038"/>
                    </a:cubicBezTo>
                    <a:lnTo>
                      <a:pt x="1346" y="891698"/>
                    </a:lnTo>
                    <a:cubicBezTo>
                      <a:pt x="76" y="887296"/>
                      <a:pt x="0" y="882836"/>
                      <a:pt x="0" y="878358"/>
                    </a:cubicBezTo>
                    <a:cubicBezTo>
                      <a:pt x="0" y="697917"/>
                      <a:pt x="122154" y="546007"/>
                      <a:pt x="288714" y="502417"/>
                    </a:cubicBezTo>
                    <a:cubicBezTo>
                      <a:pt x="288051" y="500174"/>
                      <a:pt x="288032" y="497916"/>
                      <a:pt x="288032" y="495653"/>
                    </a:cubicBezTo>
                    <a:cubicBezTo>
                      <a:pt x="288032" y="276924"/>
                      <a:pt x="465347" y="99609"/>
                      <a:pt x="684076" y="99609"/>
                    </a:cubicBezTo>
                    <a:cubicBezTo>
                      <a:pt x="778623" y="99609"/>
                      <a:pt x="865433" y="132740"/>
                      <a:pt x="932390" y="189427"/>
                    </a:cubicBezTo>
                    <a:cubicBezTo>
                      <a:pt x="999486" y="75591"/>
                      <a:pt x="1123775" y="0"/>
                      <a:pt x="126571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66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501600" y="4155643"/>
                <a:ext cx="326958" cy="25167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66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401908" y="4439979"/>
                <a:ext cx="177611" cy="1367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66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Rounded Rectangle 105"/>
            <p:cNvSpPr/>
            <p:nvPr/>
          </p:nvSpPr>
          <p:spPr>
            <a:xfrm>
              <a:off x="376966" y="3572322"/>
              <a:ext cx="1953807" cy="2448966"/>
            </a:xfrm>
            <a:prstGeom prst="roundRect">
              <a:avLst>
                <a:gd name="adj" fmla="val 7753"/>
              </a:avLst>
            </a:prstGeom>
            <a:solidFill>
              <a:schemeClr val="bg1">
                <a:lumMod val="85000"/>
              </a:schemeClr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4973" y="2462265"/>
              <a:ext cx="1797792" cy="29855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언제 어디서나</a:t>
              </a:r>
              <a:endParaRPr lang="ko-KR" altLang="en-US" sz="12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6658" y="3770532"/>
              <a:ext cx="1798727" cy="1208144"/>
              <a:chOff x="4729701" y="1918245"/>
              <a:chExt cx="1798727" cy="1208144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4734586" y="2297063"/>
                <a:ext cx="1793842" cy="82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어플리케이션만으로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투표 가능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  <a:p>
                <a:pPr algn="ctr"/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-&gt; </a:t>
                </a: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투표율 상승 기대</a:t>
                </a:r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729701" y="1918245"/>
                <a:ext cx="1796106" cy="33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모바일로 투표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6372200" y="1591597"/>
            <a:ext cx="1812725" cy="4075313"/>
            <a:chOff x="376966" y="1628800"/>
            <a:chExt cx="1953807" cy="43924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376966" y="1628800"/>
              <a:ext cx="1953807" cy="1740995"/>
              <a:chOff x="1115616" y="2394020"/>
              <a:chExt cx="2449476" cy="2182675"/>
            </a:xfrm>
          </p:grpSpPr>
          <p:sp>
            <p:nvSpPr>
              <p:cNvPr id="148" name="Rectangle 9"/>
              <p:cNvSpPr/>
              <p:nvPr/>
            </p:nvSpPr>
            <p:spPr>
              <a:xfrm>
                <a:off x="1115616" y="2394020"/>
                <a:ext cx="2449476" cy="1783395"/>
              </a:xfrm>
              <a:custGeom>
                <a:avLst/>
                <a:gdLst/>
                <a:ahLst/>
                <a:cxnLst/>
                <a:rect l="l" t="t" r="r" b="b"/>
                <a:pathLst>
                  <a:path w="2449476" h="1783395">
                    <a:moveTo>
                      <a:pt x="1265719" y="0"/>
                    </a:moveTo>
                    <a:cubicBezTo>
                      <a:pt x="1424914" y="0"/>
                      <a:pt x="1561903" y="95083"/>
                      <a:pt x="1620733" y="232227"/>
                    </a:cubicBezTo>
                    <a:cubicBezTo>
                      <a:pt x="1647504" y="226520"/>
                      <a:pt x="1675250" y="223871"/>
                      <a:pt x="1703613" y="223871"/>
                    </a:cubicBezTo>
                    <a:cubicBezTo>
                      <a:pt x="1886848" y="223871"/>
                      <a:pt x="2044265" y="334409"/>
                      <a:pt x="2112477" y="492588"/>
                    </a:cubicBezTo>
                    <a:cubicBezTo>
                      <a:pt x="2303003" y="517391"/>
                      <a:pt x="2449476" y="680770"/>
                      <a:pt x="2449476" y="878358"/>
                    </a:cubicBezTo>
                    <a:lnTo>
                      <a:pt x="2448132" y="891698"/>
                    </a:lnTo>
                    <a:cubicBezTo>
                      <a:pt x="2449400" y="896101"/>
                      <a:pt x="2449476" y="900561"/>
                      <a:pt x="2449476" y="905038"/>
                    </a:cubicBezTo>
                    <a:cubicBezTo>
                      <a:pt x="2449476" y="1087146"/>
                      <a:pt x="2325055" y="1240194"/>
                      <a:pt x="2156215" y="1282389"/>
                    </a:cubicBezTo>
                    <a:cubicBezTo>
                      <a:pt x="2159560" y="1295383"/>
                      <a:pt x="2160240" y="1308771"/>
                      <a:pt x="2160240" y="1322318"/>
                    </a:cubicBezTo>
                    <a:cubicBezTo>
                      <a:pt x="2160240" y="1541047"/>
                      <a:pt x="1982925" y="1718362"/>
                      <a:pt x="1764196" y="1718362"/>
                    </a:cubicBezTo>
                    <a:cubicBezTo>
                      <a:pt x="1663169" y="1718362"/>
                      <a:pt x="1570976" y="1680534"/>
                      <a:pt x="1502035" y="1617119"/>
                    </a:cubicBezTo>
                    <a:cubicBezTo>
                      <a:pt x="1432519" y="1718009"/>
                      <a:pt x="1315774" y="1783395"/>
                      <a:pt x="1183758" y="1783395"/>
                    </a:cubicBezTo>
                    <a:cubicBezTo>
                      <a:pt x="1062898" y="1783395"/>
                      <a:pt x="954838" y="1728593"/>
                      <a:pt x="884304" y="1641769"/>
                    </a:cubicBezTo>
                    <a:cubicBezTo>
                      <a:pt x="844769" y="1657131"/>
                      <a:pt x="801762" y="1664549"/>
                      <a:pt x="757023" y="1664549"/>
                    </a:cubicBezTo>
                    <a:cubicBezTo>
                      <a:pt x="546719" y="1664549"/>
                      <a:pt x="374700" y="1500631"/>
                      <a:pt x="363497" y="1293480"/>
                    </a:cubicBezTo>
                    <a:cubicBezTo>
                      <a:pt x="160301" y="1281006"/>
                      <a:pt x="0" y="1111743"/>
                      <a:pt x="0" y="905038"/>
                    </a:cubicBezTo>
                    <a:lnTo>
                      <a:pt x="1346" y="891698"/>
                    </a:lnTo>
                    <a:cubicBezTo>
                      <a:pt x="76" y="887296"/>
                      <a:pt x="0" y="882836"/>
                      <a:pt x="0" y="878358"/>
                    </a:cubicBezTo>
                    <a:cubicBezTo>
                      <a:pt x="0" y="697917"/>
                      <a:pt x="122154" y="546007"/>
                      <a:pt x="288714" y="502417"/>
                    </a:cubicBezTo>
                    <a:cubicBezTo>
                      <a:pt x="288051" y="500174"/>
                      <a:pt x="288032" y="497916"/>
                      <a:pt x="288032" y="495653"/>
                    </a:cubicBezTo>
                    <a:cubicBezTo>
                      <a:pt x="288032" y="276924"/>
                      <a:pt x="465347" y="99609"/>
                      <a:pt x="684076" y="99609"/>
                    </a:cubicBezTo>
                    <a:cubicBezTo>
                      <a:pt x="778623" y="99609"/>
                      <a:pt x="865433" y="132740"/>
                      <a:pt x="932390" y="189427"/>
                    </a:cubicBezTo>
                    <a:cubicBezTo>
                      <a:pt x="999486" y="75591"/>
                      <a:pt x="1123775" y="0"/>
                      <a:pt x="1265719" y="0"/>
                    </a:cubicBezTo>
                    <a:close/>
                  </a:path>
                </a:pathLst>
              </a:custGeom>
              <a:solidFill>
                <a:srgbClr val="87BCE6"/>
              </a:solidFill>
              <a:ln w="666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501600" y="4155643"/>
                <a:ext cx="326958" cy="251677"/>
              </a:xfrm>
              <a:prstGeom prst="ellipse">
                <a:avLst/>
              </a:prstGeom>
              <a:solidFill>
                <a:srgbClr val="87BCE6"/>
              </a:solidFill>
              <a:ln w="666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401908" y="4439979"/>
                <a:ext cx="177611" cy="136716"/>
              </a:xfrm>
              <a:prstGeom prst="ellipse">
                <a:avLst/>
              </a:prstGeom>
              <a:solidFill>
                <a:srgbClr val="87BCE6"/>
              </a:solidFill>
              <a:ln w="666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Rounded Rectangle 142"/>
            <p:cNvSpPr/>
            <p:nvPr/>
          </p:nvSpPr>
          <p:spPr>
            <a:xfrm>
              <a:off x="376966" y="3572322"/>
              <a:ext cx="1953807" cy="2448966"/>
            </a:xfrm>
            <a:prstGeom prst="roundRect">
              <a:avLst>
                <a:gd name="adj" fmla="val 7753"/>
              </a:avLst>
            </a:prstGeom>
            <a:solidFill>
              <a:srgbClr val="87BCE6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4973" y="2462265"/>
              <a:ext cx="1797792" cy="29855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철저한 보안</a:t>
              </a:r>
              <a:endParaRPr lang="ko-KR" altLang="en-US" sz="12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456658" y="3770533"/>
              <a:ext cx="1798727" cy="1208143"/>
              <a:chOff x="4729701" y="1918246"/>
              <a:chExt cx="1798727" cy="1208143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4734586" y="2297063"/>
                <a:ext cx="1793842" cy="82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투표 기록이 </a:t>
                </a:r>
                <a:endParaRPr lang="en-US" altLang="ko-KR" sz="1100" dirty="0" smtClean="0">
                  <a:solidFill>
                    <a:schemeClr val="bg1"/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  <a:p>
                <a:pPr algn="ctr"/>
                <a:r>
                  <a:rPr lang="ko-KR" altLang="en-US" sz="1100" dirty="0" err="1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블록체인에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 저장</a:t>
                </a:r>
                <a:endParaRPr lang="en-US" altLang="ko-KR" sz="1100" dirty="0">
                  <a:solidFill>
                    <a:schemeClr val="bg1"/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  <a:p>
                <a:pPr algn="ctr"/>
                <a:endParaRPr lang="en-US" altLang="ko-KR" sz="1100" dirty="0" smtClean="0">
                  <a:solidFill>
                    <a:schemeClr val="bg1"/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임의 수정 불가</a:t>
                </a:r>
                <a:endParaRPr lang="ko-KR" altLang="en-US" sz="1100" dirty="0">
                  <a:solidFill>
                    <a:schemeClr val="bg1"/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729701" y="1918246"/>
                <a:ext cx="1796106" cy="33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bg1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수정이 </a:t>
                </a:r>
                <a:r>
                  <a:rPr lang="ko-KR" altLang="en-US" sz="1400" dirty="0" smtClean="0">
                    <a:solidFill>
                      <a:srgbClr val="2681AD"/>
                    </a:solidFill>
                    <a:latin typeface="BM DoHyeon OTF" charset="-127"/>
                    <a:ea typeface="BM DoHyeon OTF" charset="-127"/>
                    <a:cs typeface="BM DoHyeon OTF" charset="-127"/>
                  </a:rPr>
                  <a:t>불가능</a:t>
                </a:r>
                <a:endParaRPr lang="ko-KR" altLang="en-US" sz="1400" dirty="0">
                  <a:solidFill>
                    <a:srgbClr val="2681AD"/>
                  </a:solidFill>
                  <a:latin typeface="BM DoHyeon OTF" charset="-127"/>
                  <a:ea typeface="BM DoHyeon OTF" charset="-127"/>
                  <a:cs typeface="BM DoHyeon OTF" charset="-127"/>
                </a:endParaRPr>
              </a:p>
            </p:txBody>
          </p:sp>
        </p:grpSp>
      </p:grpSp>
      <p:sp>
        <p:nvSpPr>
          <p:cNvPr id="47" name="Shape 2528"/>
          <p:cNvSpPr/>
          <p:nvPr/>
        </p:nvSpPr>
        <p:spPr>
          <a:xfrm>
            <a:off x="7075362" y="1771275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Shape 2643"/>
          <p:cNvSpPr/>
          <p:nvPr/>
        </p:nvSpPr>
        <p:spPr>
          <a:xfrm>
            <a:off x="4251610" y="1778920"/>
            <a:ext cx="304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Shape 2799"/>
          <p:cNvSpPr/>
          <p:nvPr/>
        </p:nvSpPr>
        <p:spPr>
          <a:xfrm>
            <a:off x="1381501" y="1834722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-209"/>
            <a:ext cx="9144000" cy="716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블록체인 투표의 이점</a:t>
            </a:r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4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5" y="2636912"/>
            <a:ext cx="4824536" cy="533308"/>
          </a:xfrm>
        </p:spPr>
        <p:txBody>
          <a:bodyPr/>
          <a:lstStyle/>
          <a:p>
            <a:r>
              <a:rPr lang="ko-KR" altLang="en-US" dirty="0" smtClean="0">
                <a:latin typeface="BM DoHyeon OTF" charset="-127"/>
                <a:ea typeface="BM DoHyeon OTF" charset="-127"/>
                <a:cs typeface="BM DoHyeon OTF" charset="-127"/>
              </a:rPr>
              <a:t>과제 내용</a:t>
            </a:r>
            <a:endParaRPr lang="ko-KR" altLang="en-US" dirty="0"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210"/>
            <a:ext cx="9144000" cy="83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1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-209"/>
            <a:ext cx="9144000" cy="716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M HANNA 11yrs old" charset="-127"/>
                <a:ea typeface="BM HANNA 11yrs old" charset="-127"/>
                <a:cs typeface="BM HANNA 11yrs old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BM HANNA 11yrs old" charset="-127"/>
              <a:ea typeface="BM HANNA 11yrs old" charset="-127"/>
              <a:cs typeface="BM HANNA 11yrs old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3983487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ym typeface="Wingdings" panose="05000000000000000000" pitchFamily="2" charset="2"/>
              </a:rPr>
              <a:t>최종목표 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ko-KR" altLang="en-US" sz="2400" dirty="0" err="1" smtClean="0"/>
              <a:t>이더리움</a:t>
            </a:r>
            <a:r>
              <a:rPr lang="ko-KR" altLang="en-US" sz="2400" dirty="0" smtClean="0"/>
              <a:t> 시스템을 이용한 전자투표 플랫폼 설계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이더리움의</a:t>
            </a:r>
            <a:r>
              <a:rPr lang="ko-KR" altLang="en-US" dirty="0" smtClean="0"/>
              <a:t> 핵심이자 기반 요소인 </a:t>
            </a:r>
            <a:r>
              <a:rPr lang="ko-KR" altLang="en-US" dirty="0" err="1" smtClean="0"/>
              <a:t>블록체인에</a:t>
            </a:r>
            <a:r>
              <a:rPr lang="ko-KR" altLang="en-US" dirty="0" smtClean="0"/>
              <a:t> 대한 기초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이더리움의</a:t>
            </a:r>
            <a:r>
              <a:rPr lang="ko-KR" altLang="en-US" dirty="0" smtClean="0"/>
              <a:t> 구성 및 재현 원리를 배우며 시스템 구성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실행노드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기법 학습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90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End 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Section Break 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15462</TotalTime>
  <Words>357</Words>
  <Application>Microsoft Office PowerPoint</Application>
  <PresentationFormat>화면 슬라이드 쇼(4:3)</PresentationFormat>
  <Paragraphs>112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BM DoHyeon OTF</vt:lpstr>
      <vt:lpstr>BM HANNA 11yrs old</vt:lpstr>
      <vt:lpstr>Gill Sans</vt:lpstr>
      <vt:lpstr>Noto Sans CJK KR Regular</vt:lpstr>
      <vt:lpstr>맑은 고딕</vt:lpstr>
      <vt:lpstr>Arial</vt:lpstr>
      <vt:lpstr>Wingdings</vt:lpstr>
      <vt:lpstr>Cover &amp; End Master Slide</vt:lpstr>
      <vt:lpstr>Contents Master Slide</vt:lpstr>
      <vt:lpstr>Section Break Master Slide</vt:lpstr>
      <vt:lpstr>블록체인 기반 투표앱 개발</vt:lpstr>
      <vt:lpstr>목차</vt:lpstr>
      <vt:lpstr>과제 목적 및 필요성</vt:lpstr>
      <vt:lpstr>PowerPoint 프레젠테이션</vt:lpstr>
      <vt:lpstr>PowerPoint 프레젠테이션</vt:lpstr>
      <vt:lpstr>PowerPoint 프레젠테이션</vt:lpstr>
      <vt:lpstr>PowerPoint 프레젠테이션</vt:lpstr>
      <vt:lpstr>과제 내용</vt:lpstr>
      <vt:lpstr>PowerPoint 프레젠테이션</vt:lpstr>
      <vt:lpstr>PowerPoint 프레젠테이션</vt:lpstr>
      <vt:lpstr>추진 방향</vt:lpstr>
      <vt:lpstr>PowerPoint 프레젠테이션</vt:lpstr>
      <vt:lpstr>PowerPoint 프레젠테이션</vt:lpstr>
      <vt:lpstr>기대 효과</vt:lpstr>
      <vt:lpstr>PowerPoint 프레젠테이션</vt:lpstr>
      <vt:lpstr>Q&amp;A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이 선후</cp:lastModifiedBy>
  <cp:revision>193</cp:revision>
  <dcterms:created xsi:type="dcterms:W3CDTF">2015-06-12T13:01:09Z</dcterms:created>
  <dcterms:modified xsi:type="dcterms:W3CDTF">2019-03-11T06:28:27Z</dcterms:modified>
</cp:coreProperties>
</file>