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4" autoAdjust="0"/>
  </p:normalViewPr>
  <p:slideViewPr>
    <p:cSldViewPr snapToGrid="0">
      <p:cViewPr varScale="1">
        <p:scale>
          <a:sx n="63" d="100"/>
          <a:sy n="63" d="100"/>
        </p:scale>
        <p:origin x="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C2442-E60F-47D4-ADB5-E345A6BC2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3A75B-961D-4571-8DCE-950B67E8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9ED76-8BCA-493C-A405-280660D2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A8A23-3B96-420C-AEE2-F622F396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D478D-0A54-44E7-BC67-33B5166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A5EC9-539C-4FE9-90CF-BB1444B3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769AB-702C-47BF-AE31-CFF0CAAE5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2C2FB-8312-45EE-B0D5-D43C5569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111B1-BC19-423C-A84E-3EFC25D9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D2DF8-6E02-4F52-B0BF-165EBD06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09ACAF-131B-4785-A925-FBDFE86C1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E2BBD-583B-45B0-9A5A-6B4096BF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0FAA7-9F14-4607-8E23-29D67C95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71CC4-BAC9-4D14-B929-BA70172F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061CD-0732-4023-B55B-8D946356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717C0-8FEB-460B-8CE2-5ED995BC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B2B7F-E529-4A83-8622-0C574717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7421A-3D86-451F-A3DF-456F6AFD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41363-532D-45CE-A28B-1B9F7B08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4EFBD-5494-44FA-9E6B-FAC5B746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0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E1534-CFB5-4BBA-9773-7C9E10AD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56F17-0746-4157-B1AE-B3C4209C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5AC3-5BA1-4C65-B526-6A500EE9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24DCD-5922-4D9B-AB1A-23C026A9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3B971-0EEB-461F-8044-85B74466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4B093-5117-4B95-AE78-35F75676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5477A-C94C-4CDC-AAD5-AA604A56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F89E2-CE26-4B63-84B1-21F00228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CD11B-F096-4A48-886B-E60DF3D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0D1AC-8567-4ACD-BFA9-51B696DB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D994C-10E3-4884-A997-CEC77E2C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8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B3762-87C7-461C-BE69-F89EAAD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69873-D957-4626-BD78-5BC45417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8DE19-BF6E-44AF-AD7B-BC49FBD7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0B068-F755-4955-A5FD-AA67906E0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408818-EA6E-4FFE-8A0C-A9269409F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6226F4-997C-4F63-B149-859C4688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ABBE6-444D-4C59-A538-3F36342E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A2139-8375-4799-87B4-88E29FC7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2FCE-48C2-4D6E-973B-BD42790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0A1BE-A3B2-4739-8709-01F94C82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9E250-A3FD-4D0C-8105-B58D36F4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BA549-F808-407A-A32B-5B009F71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66E7C-74FC-47DD-B973-6356A215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BF58-13FD-4AFF-8B5D-AA68403B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2BC0E-EA5F-46B8-9A57-C4E25AB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8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8888-98A5-4B4C-A1A0-1B3F4FDA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3BDC4-55F3-4DB2-82F8-4EEBCFD5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FCF53-20E6-4FC7-8FE2-6BDFE9C3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4A931-0469-4AD7-968D-446A40D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FACC0-466E-4A8C-9163-7CA38092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B47B7-0E71-45E8-9637-ECC50299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9C5E-2294-4B29-8F87-521DE1C4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019C9-DB37-4ECF-ABDE-89B49CED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5B184-8EAE-4634-AC12-14F38A15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CCADC-125C-483B-8BE7-9D65A2D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39C02-6B86-4B23-A09A-144AE8AD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9B1D2-2E40-4A38-A01A-8137FCC2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1254E-3E63-421D-B7A8-A1819CB9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81BF2-1430-4309-B17F-D6BC6BB9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4C984-E381-434A-A889-CAC62FC0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A169-0E77-41C6-8DC1-53A4D457236D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7ED18-AD19-4C9F-A49F-39327403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F912D-73EC-41DE-88AA-0EA15F106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D39C141-4E8B-43BB-81C5-D56B3C81E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5499"/>
              </p:ext>
            </p:extLst>
          </p:nvPr>
        </p:nvGraphicFramePr>
        <p:xfrm>
          <a:off x="2032000" y="267607"/>
          <a:ext cx="6502400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89294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338131"/>
                    </a:ext>
                  </a:extLst>
                </a:gridCol>
                <a:gridCol w="2329951">
                  <a:extLst>
                    <a:ext uri="{9D8B030D-6E8A-4147-A177-3AD203B41FA5}">
                      <a16:colId xmlns:a16="http://schemas.microsoft.com/office/drawing/2014/main" val="852158281"/>
                    </a:ext>
                  </a:extLst>
                </a:gridCol>
                <a:gridCol w="921249">
                  <a:extLst>
                    <a:ext uri="{9D8B030D-6E8A-4147-A177-3AD203B41FA5}">
                      <a16:colId xmlns:a16="http://schemas.microsoft.com/office/drawing/2014/main" val="2183035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密码算法名称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密钥长度</a:t>
                      </a:r>
                      <a:r>
                        <a:rPr lang="en-US" altLang="zh-CN" dirty="0"/>
                        <a:t>(bits)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明文分组长度</a:t>
                      </a:r>
                      <a:r>
                        <a:rPr lang="en-US" altLang="zh-CN" dirty="0"/>
                        <a:t>(bits)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轮数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AES-128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AES-192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AES-256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7651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E49D52D-5CA3-4FE5-B54B-FCAED6F4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73353"/>
              </p:ext>
            </p:extLst>
          </p:nvPr>
        </p:nvGraphicFramePr>
        <p:xfrm>
          <a:off x="1263720" y="2476547"/>
          <a:ext cx="10654302" cy="3571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90459">
                  <a:extLst>
                    <a:ext uri="{9D8B030D-6E8A-4147-A177-3AD203B41FA5}">
                      <a16:colId xmlns:a16="http://schemas.microsoft.com/office/drawing/2014/main" val="2789294361"/>
                    </a:ext>
                  </a:extLst>
                </a:gridCol>
                <a:gridCol w="5473175">
                  <a:extLst>
                    <a:ext uri="{9D8B030D-6E8A-4147-A177-3AD203B41FA5}">
                      <a16:colId xmlns:a16="http://schemas.microsoft.com/office/drawing/2014/main" val="2830338131"/>
                    </a:ext>
                  </a:extLst>
                </a:gridCol>
                <a:gridCol w="2790668">
                  <a:extLst>
                    <a:ext uri="{9D8B030D-6E8A-4147-A177-3AD203B41FA5}">
                      <a16:colId xmlns:a16="http://schemas.microsoft.com/office/drawing/2014/main" val="852158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典型应用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电码本（</a:t>
                      </a:r>
                      <a:r>
                        <a:rPr lang="en-US" altLang="zh-CN" dirty="0"/>
                        <a:t>ECB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用相同的密钥分别对明文分组独立加密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单个数据的安全传输（如一个加密密钥）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密文分组链接（</a:t>
                      </a:r>
                      <a:r>
                        <a:rPr lang="en-US" altLang="zh-CN" dirty="0"/>
                        <a:t>CBC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加密算法的输入是上一个密文分组或下一个明文分组的异或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面向分组的通用传输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密文反馈（</a:t>
                      </a:r>
                      <a:r>
                        <a:rPr lang="en-US" altLang="zh-CN" dirty="0"/>
                        <a:t>CFB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一次处理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位，上一块密文作为加密算法的输入，产生的伪随机数输出与明文异或作为下一单元的密文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面向数据流的通用传输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7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输出反馈（</a:t>
                      </a:r>
                      <a:r>
                        <a:rPr lang="en-US" altLang="zh-CN" dirty="0"/>
                        <a:t>OFB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CFB</a:t>
                      </a:r>
                      <a:r>
                        <a:rPr lang="zh-CN" altLang="en-US" dirty="0"/>
                        <a:t>类似，只是加密算法的输入是上一次加密的输出，且使用整个分组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噪声信道上的数据流的传输（如卫星通信）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计数器（</a:t>
                      </a:r>
                      <a:r>
                        <a:rPr lang="en-US" altLang="zh-CN" dirty="0"/>
                        <a:t>CTR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每个明文分组都与一个经过加密的计数器相异或。对每个后续分组计数器递增。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面向分组的通用传输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用于高速需求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28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6C6700-FA1A-4EF9-89E7-DB857DF0270B}"/>
              </a:ext>
            </a:extLst>
          </p:cNvPr>
          <p:cNvGrpSpPr/>
          <p:nvPr/>
        </p:nvGrpSpPr>
        <p:grpSpPr>
          <a:xfrm>
            <a:off x="1479709" y="95368"/>
            <a:ext cx="8426581" cy="6652656"/>
            <a:chOff x="1479709" y="95368"/>
            <a:chExt cx="8426581" cy="665265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C8309BF-587A-4EAE-8172-981679E74D34}"/>
                </a:ext>
              </a:extLst>
            </p:cNvPr>
            <p:cNvGrpSpPr/>
            <p:nvPr/>
          </p:nvGrpSpPr>
          <p:grpSpPr>
            <a:xfrm>
              <a:off x="1550372" y="95368"/>
              <a:ext cx="8355918" cy="2660272"/>
              <a:chOff x="1044915" y="359923"/>
              <a:chExt cx="9470992" cy="3310796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C278A9C-30E0-433C-A5EA-73079D13E2A8}"/>
                  </a:ext>
                </a:extLst>
              </p:cNvPr>
              <p:cNvSpPr/>
              <p:nvPr/>
            </p:nvSpPr>
            <p:spPr>
              <a:xfrm>
                <a:off x="1229442" y="2662113"/>
                <a:ext cx="9286465" cy="100860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89C7ED08-EE3B-4C58-AD79-733187A7A7DE}"/>
                  </a:ext>
                </a:extLst>
              </p:cNvPr>
              <p:cNvSpPr/>
              <p:nvPr/>
            </p:nvSpPr>
            <p:spPr>
              <a:xfrm>
                <a:off x="1171001" y="359923"/>
                <a:ext cx="9286465" cy="96369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8C7CB-39A7-4764-8738-3A45DE3C3248}"/>
                  </a:ext>
                </a:extLst>
              </p:cNvPr>
              <p:cNvSpPr/>
              <p:nvPr/>
            </p:nvSpPr>
            <p:spPr>
              <a:xfrm>
                <a:off x="1734532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1DACAE-5C0A-4759-91A5-59C9545F92A1}"/>
                  </a:ext>
                </a:extLst>
              </p:cNvPr>
              <p:cNvSpPr/>
              <p:nvPr/>
            </p:nvSpPr>
            <p:spPr>
              <a:xfrm>
                <a:off x="445503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256453-E45E-41CE-8D65-E4D4B4FE8580}"/>
                  </a:ext>
                </a:extLst>
              </p:cNvPr>
              <p:cNvSpPr/>
              <p:nvPr/>
            </p:nvSpPr>
            <p:spPr>
              <a:xfrm>
                <a:off x="853092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86181C-2C14-49A9-A6EF-0F1E860B204D}"/>
                  </a:ext>
                </a:extLst>
              </p:cNvPr>
              <p:cNvSpPr/>
              <p:nvPr/>
            </p:nvSpPr>
            <p:spPr>
              <a:xfrm>
                <a:off x="1734532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EB4148-9F97-4DCC-BF7B-FD87F8158BEB}"/>
                  </a:ext>
                </a:extLst>
              </p:cNvPr>
              <p:cNvSpPr/>
              <p:nvPr/>
            </p:nvSpPr>
            <p:spPr>
              <a:xfrm>
                <a:off x="445503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012685-B04F-4DD9-9F51-4A247571E0E8}"/>
                  </a:ext>
                </a:extLst>
              </p:cNvPr>
              <p:cNvSpPr/>
              <p:nvPr/>
            </p:nvSpPr>
            <p:spPr>
              <a:xfrm>
                <a:off x="853092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348BEF-D19C-47FD-89BF-F31DA3E41D09}"/>
                  </a:ext>
                </a:extLst>
              </p:cNvPr>
              <p:cNvSpPr/>
              <p:nvPr/>
            </p:nvSpPr>
            <p:spPr>
              <a:xfrm>
                <a:off x="1986499" y="1812904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E7FB1AF-1AE6-4BFF-AB93-E1FFD61BB3C3}"/>
                  </a:ext>
                </a:extLst>
              </p:cNvPr>
              <p:cNvSpPr/>
              <p:nvPr/>
            </p:nvSpPr>
            <p:spPr>
              <a:xfrm>
                <a:off x="4707002" y="1835309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C2FDC24-3B17-463F-91CE-C6E305E47AAD}"/>
                  </a:ext>
                </a:extLst>
              </p:cNvPr>
              <p:cNvSpPr/>
              <p:nvPr/>
            </p:nvSpPr>
            <p:spPr>
              <a:xfrm>
                <a:off x="8782892" y="1819072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626379-9B00-4537-8697-3478A51B5F95}"/>
                  </a:ext>
                </a:extLst>
              </p:cNvPr>
              <p:cNvSpPr/>
              <p:nvPr/>
            </p:nvSpPr>
            <p:spPr>
              <a:xfrm>
                <a:off x="6403289" y="1835309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CA4AA6-2D0B-46FA-8F25-9620CC77B68E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>
                <a:off x="2526384" y="106522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FACC7A1-AACB-4E11-83EA-1BD40F4F105E}"/>
                  </a:ext>
                </a:extLst>
              </p:cNvPr>
              <p:cNvCxnSpPr/>
              <p:nvPr/>
            </p:nvCxnSpPr>
            <p:spPr>
              <a:xfrm>
                <a:off x="2526384" y="222768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49DCE02-5FF2-4216-B4C7-721B62BC00DB}"/>
                  </a:ext>
                </a:extLst>
              </p:cNvPr>
              <p:cNvCxnSpPr/>
              <p:nvPr/>
            </p:nvCxnSpPr>
            <p:spPr>
              <a:xfrm>
                <a:off x="5246887" y="108763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5CF5F8D8-E923-4E56-91B3-DC99A284F659}"/>
                  </a:ext>
                </a:extLst>
              </p:cNvPr>
              <p:cNvCxnSpPr/>
              <p:nvPr/>
            </p:nvCxnSpPr>
            <p:spPr>
              <a:xfrm>
                <a:off x="5246887" y="225008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27E27D3-CF5C-4D2B-B995-6665C041B8A1}"/>
                  </a:ext>
                </a:extLst>
              </p:cNvPr>
              <p:cNvCxnSpPr/>
              <p:nvPr/>
            </p:nvCxnSpPr>
            <p:spPr>
              <a:xfrm>
                <a:off x="9342667" y="1065228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E7E6C08-6E4C-4019-9515-269490C23CFC}"/>
                  </a:ext>
                </a:extLst>
              </p:cNvPr>
              <p:cNvCxnSpPr/>
              <p:nvPr/>
            </p:nvCxnSpPr>
            <p:spPr>
              <a:xfrm>
                <a:off x="9342667" y="2227683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B81E834-65FF-4491-9F9A-0593EC4238E5}"/>
                  </a:ext>
                </a:extLst>
              </p:cNvPr>
              <p:cNvGrpSpPr/>
              <p:nvPr/>
            </p:nvGrpSpPr>
            <p:grpSpPr>
              <a:xfrm>
                <a:off x="1214538" y="164660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6CFE93E0-F6B0-4D90-BE77-4BAE41D09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D4119A3-A2E1-4164-B952-25DDA5938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507CC1E-7E6C-414F-89C2-24E0BAB278F6}"/>
                  </a:ext>
                </a:extLst>
              </p:cNvPr>
              <p:cNvGrpSpPr/>
              <p:nvPr/>
            </p:nvGrpSpPr>
            <p:grpSpPr>
              <a:xfrm>
                <a:off x="3935041" y="1605513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BEF0EA9-B3B1-4AFB-9B16-0EDF83FCC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964BE958-965F-4116-852D-A9C6060D9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B5C308A-5B06-49D6-AD0F-87DF2AD1DDA6}"/>
                  </a:ext>
                </a:extLst>
              </p:cNvPr>
              <p:cNvSpPr txBox="1"/>
              <p:nvPr/>
            </p:nvSpPr>
            <p:spPr>
              <a:xfrm>
                <a:off x="3784058" y="1225050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87AA36-8A90-44ED-8D33-86B0A511CF40}"/>
                  </a:ext>
                </a:extLst>
              </p:cNvPr>
              <p:cNvSpPr txBox="1"/>
              <p:nvPr/>
            </p:nvSpPr>
            <p:spPr>
              <a:xfrm>
                <a:off x="1044915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EA323A-3C42-4F83-949A-8ADD735035FC}"/>
                  </a:ext>
                </a:extLst>
              </p:cNvPr>
              <p:cNvSpPr txBox="1"/>
              <p:nvPr/>
            </p:nvSpPr>
            <p:spPr>
              <a:xfrm>
                <a:off x="7851921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B1A7ED5-3181-4A80-9C0E-12DFC8574A57}"/>
                  </a:ext>
                </a:extLst>
              </p:cNvPr>
              <p:cNvGrpSpPr/>
              <p:nvPr/>
            </p:nvGrpSpPr>
            <p:grpSpPr>
              <a:xfrm>
                <a:off x="8008039" y="1639421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69A71631-DC0B-43F2-837D-17E0DF3D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E2442595-8390-49C6-9406-230D94B72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179CC7E-AA91-4384-A697-845352E1262D}"/>
                </a:ext>
              </a:extLst>
            </p:cNvPr>
            <p:cNvGrpSpPr/>
            <p:nvPr/>
          </p:nvGrpSpPr>
          <p:grpSpPr>
            <a:xfrm>
              <a:off x="1479709" y="3324713"/>
              <a:ext cx="8426579" cy="2998883"/>
              <a:chOff x="986474" y="3779036"/>
              <a:chExt cx="9470992" cy="3163904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E9364F15-AEAF-4F8A-91CF-19FE2EB56E22}"/>
                  </a:ext>
                </a:extLst>
              </p:cNvPr>
              <p:cNvSpPr/>
              <p:nvPr/>
            </p:nvSpPr>
            <p:spPr>
              <a:xfrm>
                <a:off x="1171001" y="6098377"/>
                <a:ext cx="9286465" cy="84456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F5E8A48-C852-45F7-B1F6-625B75E44DB4}"/>
                  </a:ext>
                </a:extLst>
              </p:cNvPr>
              <p:cNvSpPr/>
              <p:nvPr/>
            </p:nvSpPr>
            <p:spPr>
              <a:xfrm>
                <a:off x="1112560" y="3779036"/>
                <a:ext cx="9286465" cy="88161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29E8B89-28FF-4F7D-A584-DE83C99DBC73}"/>
                  </a:ext>
                </a:extLst>
              </p:cNvPr>
              <p:cNvSpPr/>
              <p:nvPr/>
            </p:nvSpPr>
            <p:spPr>
              <a:xfrm>
                <a:off x="1676091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4F5EA56-EC54-408E-95ED-C81709EFACF3}"/>
                  </a:ext>
                </a:extLst>
              </p:cNvPr>
              <p:cNvSpPr/>
              <p:nvPr/>
            </p:nvSpPr>
            <p:spPr>
              <a:xfrm>
                <a:off x="439659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A68ABAF-6910-4065-B2F8-C9D27653C305}"/>
                  </a:ext>
                </a:extLst>
              </p:cNvPr>
              <p:cNvSpPr/>
              <p:nvPr/>
            </p:nvSpPr>
            <p:spPr>
              <a:xfrm>
                <a:off x="847248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5A33961-5134-4703-9DCA-EA866C8BA752}"/>
                  </a:ext>
                </a:extLst>
              </p:cNvPr>
              <p:cNvSpPr/>
              <p:nvPr/>
            </p:nvSpPr>
            <p:spPr>
              <a:xfrm>
                <a:off x="1676091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55792D-D8C8-4372-B119-A75970D4B5C8}"/>
                  </a:ext>
                </a:extLst>
              </p:cNvPr>
              <p:cNvSpPr/>
              <p:nvPr/>
            </p:nvSpPr>
            <p:spPr>
              <a:xfrm>
                <a:off x="439659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9873B41-A4D7-43A7-A867-BF55E504E193}"/>
                  </a:ext>
                </a:extLst>
              </p:cNvPr>
              <p:cNvSpPr/>
              <p:nvPr/>
            </p:nvSpPr>
            <p:spPr>
              <a:xfrm>
                <a:off x="847248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04B7CF4-605D-40FB-918A-973903ED5589}"/>
                  </a:ext>
                </a:extLst>
              </p:cNvPr>
              <p:cNvSpPr/>
              <p:nvPr/>
            </p:nvSpPr>
            <p:spPr>
              <a:xfrm>
                <a:off x="1928058" y="5175720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043E86-9759-436D-827C-2D16B1DD1399}"/>
                  </a:ext>
                </a:extLst>
              </p:cNvPr>
              <p:cNvSpPr/>
              <p:nvPr/>
            </p:nvSpPr>
            <p:spPr>
              <a:xfrm>
                <a:off x="4648561" y="5198125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64CA90E-D8DD-4C07-8AFD-A3BAF755D16D}"/>
                  </a:ext>
                </a:extLst>
              </p:cNvPr>
              <p:cNvSpPr/>
              <p:nvPr/>
            </p:nvSpPr>
            <p:spPr>
              <a:xfrm>
                <a:off x="8724451" y="5181888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F99B9FB-974E-4A64-9473-FD1D2FCD7F68}"/>
                  </a:ext>
                </a:extLst>
              </p:cNvPr>
              <p:cNvSpPr/>
              <p:nvPr/>
            </p:nvSpPr>
            <p:spPr>
              <a:xfrm>
                <a:off x="6344848" y="5198125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179B6538-A958-43CC-B3D1-2F633292FE9C}"/>
                  </a:ext>
                </a:extLst>
              </p:cNvPr>
              <p:cNvCxnSpPr>
                <a:stCxn id="51" idx="2"/>
                <a:endCxn id="57" idx="0"/>
              </p:cNvCxnSpPr>
              <p:nvPr/>
            </p:nvCxnSpPr>
            <p:spPr>
              <a:xfrm>
                <a:off x="2467943" y="442804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DC63E3A3-7EC2-4BA1-8A39-57B5E80BF803}"/>
                  </a:ext>
                </a:extLst>
              </p:cNvPr>
              <p:cNvCxnSpPr/>
              <p:nvPr/>
            </p:nvCxnSpPr>
            <p:spPr>
              <a:xfrm>
                <a:off x="2467943" y="559050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E850AAEF-95E2-4A26-8594-B8867DD5ABAB}"/>
                  </a:ext>
                </a:extLst>
              </p:cNvPr>
              <p:cNvCxnSpPr/>
              <p:nvPr/>
            </p:nvCxnSpPr>
            <p:spPr>
              <a:xfrm>
                <a:off x="5188446" y="445045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F0B56146-5F95-4F77-955D-31715430D403}"/>
                  </a:ext>
                </a:extLst>
              </p:cNvPr>
              <p:cNvCxnSpPr/>
              <p:nvPr/>
            </p:nvCxnSpPr>
            <p:spPr>
              <a:xfrm>
                <a:off x="5188446" y="561290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95B8A05-F5CA-4A93-9E42-2435A3513840}"/>
                  </a:ext>
                </a:extLst>
              </p:cNvPr>
              <p:cNvCxnSpPr/>
              <p:nvPr/>
            </p:nvCxnSpPr>
            <p:spPr>
              <a:xfrm>
                <a:off x="9284226" y="442804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5B720F55-559D-4399-B52E-BF38E25D7E0B}"/>
                  </a:ext>
                </a:extLst>
              </p:cNvPr>
              <p:cNvCxnSpPr/>
              <p:nvPr/>
            </p:nvCxnSpPr>
            <p:spPr>
              <a:xfrm>
                <a:off x="9284226" y="559049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DA07237-6DF3-4C8C-96E2-3A3B26FB8FA7}"/>
                  </a:ext>
                </a:extLst>
              </p:cNvPr>
              <p:cNvGrpSpPr/>
              <p:nvPr/>
            </p:nvGrpSpPr>
            <p:grpSpPr>
              <a:xfrm>
                <a:off x="1156097" y="5009425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F8D2493D-FEA0-459E-8499-946E0D39C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AC2DB519-4C4A-4526-8578-110E2BEDC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E28BBD7-23F2-414C-A0B4-8CDFDA82DF39}"/>
                  </a:ext>
                </a:extLst>
              </p:cNvPr>
              <p:cNvGrpSpPr/>
              <p:nvPr/>
            </p:nvGrpSpPr>
            <p:grpSpPr>
              <a:xfrm>
                <a:off x="3876600" y="496832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6563B0FB-4FB9-4BC7-9F41-5E008B553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325DFA0A-0267-448A-84EE-8E927C811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72FA3D1-4D95-40F9-8B21-48A29DE5295F}"/>
                  </a:ext>
                </a:extLst>
              </p:cNvPr>
              <p:cNvSpPr txBox="1"/>
              <p:nvPr/>
            </p:nvSpPr>
            <p:spPr>
              <a:xfrm>
                <a:off x="3725617" y="4587866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1CED9EE-DFDA-48C9-AFE6-06EC1A6471DE}"/>
                  </a:ext>
                </a:extLst>
              </p:cNvPr>
              <p:cNvSpPr txBox="1"/>
              <p:nvPr/>
            </p:nvSpPr>
            <p:spPr>
              <a:xfrm>
                <a:off x="986474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9EBE4E1-9C11-4834-8783-AB47F4C751C5}"/>
                  </a:ext>
                </a:extLst>
              </p:cNvPr>
              <p:cNvSpPr txBox="1"/>
              <p:nvPr/>
            </p:nvSpPr>
            <p:spPr>
              <a:xfrm>
                <a:off x="7793480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58436EA3-CD5B-4F2A-98B0-7B5AF914065B}"/>
                  </a:ext>
                </a:extLst>
              </p:cNvPr>
              <p:cNvGrpSpPr/>
              <p:nvPr/>
            </p:nvGrpSpPr>
            <p:grpSpPr>
              <a:xfrm>
                <a:off x="7949598" y="5002237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6A8D01F7-1D16-4A5A-A47F-E8E9AD3DC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45278B09-5E3E-4DF6-B793-37C84C02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D13D189-1DAC-418F-B344-8E7F6F569945}"/>
                </a:ext>
              </a:extLst>
            </p:cNvPr>
            <p:cNvSpPr txBox="1"/>
            <p:nvPr/>
          </p:nvSpPr>
          <p:spPr>
            <a:xfrm>
              <a:off x="4925908" y="2793831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加密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30AEB7F-BAFF-46A7-AD55-377DBF67ED34}"/>
                </a:ext>
              </a:extLst>
            </p:cNvPr>
            <p:cNvSpPr txBox="1"/>
            <p:nvPr/>
          </p:nvSpPr>
          <p:spPr>
            <a:xfrm>
              <a:off x="4925907" y="6409470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解密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0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4091A407-652C-45E4-A7DE-BD87A4D3C82B}"/>
              </a:ext>
            </a:extLst>
          </p:cNvPr>
          <p:cNvGrpSpPr/>
          <p:nvPr/>
        </p:nvGrpSpPr>
        <p:grpSpPr>
          <a:xfrm>
            <a:off x="1262852" y="350439"/>
            <a:ext cx="8578298" cy="6255147"/>
            <a:chOff x="1262852" y="350439"/>
            <a:chExt cx="8578298" cy="6255147"/>
          </a:xfrm>
        </p:grpSpPr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0C375F6D-C6DC-455F-957B-C1162CE276D6}"/>
                </a:ext>
              </a:extLst>
            </p:cNvPr>
            <p:cNvSpPr txBox="1"/>
            <p:nvPr/>
          </p:nvSpPr>
          <p:spPr>
            <a:xfrm>
              <a:off x="5070598" y="6267032"/>
              <a:ext cx="1716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CBC</a:t>
              </a:r>
              <a:r>
                <a:rPr lang="zh-CN" altLang="en-US" sz="1600" dirty="0"/>
                <a:t>解密</a:t>
              </a:r>
            </a:p>
          </p:txBody>
        </p: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9FE1AC76-8550-4F0E-A671-CD6D7987050C}"/>
                </a:ext>
              </a:extLst>
            </p:cNvPr>
            <p:cNvGrpSpPr/>
            <p:nvPr/>
          </p:nvGrpSpPr>
          <p:grpSpPr>
            <a:xfrm>
              <a:off x="1262852" y="350439"/>
              <a:ext cx="8578298" cy="5856859"/>
              <a:chOff x="1262852" y="350439"/>
              <a:chExt cx="8578298" cy="5856859"/>
            </a:xfrm>
          </p:grpSpPr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6D2033F1-DD24-4207-968F-2C0D9AA64858}"/>
                  </a:ext>
                </a:extLst>
              </p:cNvPr>
              <p:cNvGrpSpPr/>
              <p:nvPr/>
            </p:nvGrpSpPr>
            <p:grpSpPr>
              <a:xfrm>
                <a:off x="1262852" y="350439"/>
                <a:ext cx="8474536" cy="3013641"/>
                <a:chOff x="1214213" y="768728"/>
                <a:chExt cx="8646129" cy="3385893"/>
              </a:xfrm>
            </p:grpSpPr>
            <p:sp>
              <p:nvSpPr>
                <p:cNvPr id="48" name="矩形: 圆角 47">
                  <a:extLst>
                    <a:ext uri="{FF2B5EF4-FFF2-40B4-BE49-F238E27FC236}">
                      <a16:creationId xmlns:a16="http://schemas.microsoft.com/office/drawing/2014/main" id="{DC278A9C-30E0-433C-A5EA-73079D13E2A8}"/>
                    </a:ext>
                  </a:extLst>
                </p:cNvPr>
                <p:cNvSpPr/>
                <p:nvPr/>
              </p:nvSpPr>
              <p:spPr>
                <a:xfrm>
                  <a:off x="1637386" y="2896706"/>
                  <a:ext cx="8193116" cy="810429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: 圆角 46">
                  <a:extLst>
                    <a:ext uri="{FF2B5EF4-FFF2-40B4-BE49-F238E27FC236}">
                      <a16:creationId xmlns:a16="http://schemas.microsoft.com/office/drawing/2014/main" id="{89C7ED08-EE3B-4C58-AD79-733187A7A7DE}"/>
                    </a:ext>
                  </a:extLst>
                </p:cNvPr>
                <p:cNvSpPr/>
                <p:nvPr/>
              </p:nvSpPr>
              <p:spPr>
                <a:xfrm>
                  <a:off x="1667226" y="768728"/>
                  <a:ext cx="8193116" cy="77434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BE8C7CB-39A7-4764-8738-3A45DE3C3248}"/>
                    </a:ext>
                  </a:extLst>
                </p:cNvPr>
                <p:cNvSpPr/>
                <p:nvPr/>
              </p:nvSpPr>
              <p:spPr>
                <a:xfrm>
                  <a:off x="2164409" y="1002170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5D1DACAE-5C0A-4759-91A5-59C9545F92A1}"/>
                    </a:ext>
                  </a:extLst>
                </p:cNvPr>
                <p:cNvSpPr/>
                <p:nvPr/>
              </p:nvSpPr>
              <p:spPr>
                <a:xfrm>
                  <a:off x="4564612" y="1002170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D256453-E45E-41CE-8D65-E4D4B4FE8580}"/>
                    </a:ext>
                  </a:extLst>
                </p:cNvPr>
                <p:cNvSpPr/>
                <p:nvPr/>
              </p:nvSpPr>
              <p:spPr>
                <a:xfrm>
                  <a:off x="8160624" y="1002170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886181C-2C14-49A9-A6EF-0F1E860B204D}"/>
                    </a:ext>
                  </a:extLst>
                </p:cNvPr>
                <p:cNvSpPr/>
                <p:nvPr/>
              </p:nvSpPr>
              <p:spPr>
                <a:xfrm>
                  <a:off x="2083008" y="31561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8EB4148-9F97-4DCC-BF7B-FD87F8158BEB}"/>
                    </a:ext>
                  </a:extLst>
                </p:cNvPr>
                <p:cNvSpPr/>
                <p:nvPr/>
              </p:nvSpPr>
              <p:spPr>
                <a:xfrm>
                  <a:off x="4483211" y="31561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54012685-B04F-4DD9-9F51-4A247571E0E8}"/>
                    </a:ext>
                  </a:extLst>
                </p:cNvPr>
                <p:cNvSpPr/>
                <p:nvPr/>
              </p:nvSpPr>
              <p:spPr>
                <a:xfrm>
                  <a:off x="8079223" y="31561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3348BEF-D19C-47FD-89BF-F31DA3E41D09}"/>
                    </a:ext>
                  </a:extLst>
                </p:cNvPr>
                <p:cNvSpPr/>
                <p:nvPr/>
              </p:nvSpPr>
              <p:spPr>
                <a:xfrm>
                  <a:off x="2386710" y="2215806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DE7FB1AF-1AE6-4BFF-AB93-E1FFD61BB3C3}"/>
                    </a:ext>
                  </a:extLst>
                </p:cNvPr>
                <p:cNvSpPr/>
                <p:nvPr/>
              </p:nvSpPr>
              <p:spPr>
                <a:xfrm>
                  <a:off x="4786913" y="2233809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C2FDC24-3B17-463F-91CE-C6E305E47AAD}"/>
                    </a:ext>
                  </a:extLst>
                </p:cNvPr>
                <p:cNvSpPr/>
                <p:nvPr/>
              </p:nvSpPr>
              <p:spPr>
                <a:xfrm>
                  <a:off x="8382925" y="2220762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B2626379-9B00-4537-8697-3478A51B5F95}"/>
                    </a:ext>
                  </a:extLst>
                </p:cNvPr>
                <p:cNvSpPr/>
                <p:nvPr/>
              </p:nvSpPr>
              <p:spPr>
                <a:xfrm>
                  <a:off x="6430841" y="2207663"/>
                  <a:ext cx="952643" cy="32023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>
                      <a:solidFill>
                        <a:schemeClr val="tx1"/>
                      </a:solidFill>
                    </a:rPr>
                    <a:t>……</a:t>
                  </a:r>
                  <a:endParaRPr lang="zh-CN" altLang="en-US" sz="3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BDCA4AA6-2D0B-46FA-8F25-9620CC77B68E}"/>
                    </a:ext>
                  </a:extLst>
                </p:cNvPr>
                <p:cNvCxnSpPr>
                  <a:cxnSpLocks/>
                  <a:stCxn id="2" idx="2"/>
                </p:cNvCxnSpPr>
                <p:nvPr/>
              </p:nvCxnSpPr>
              <p:spPr>
                <a:xfrm>
                  <a:off x="2863032" y="1335452"/>
                  <a:ext cx="0" cy="35716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CFACC7A1-AACB-4E11-83EA-1BD40F4F1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1631" y="2547636"/>
                  <a:ext cx="0" cy="600768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5CF5F8D8-E923-4E56-91B3-DC99A284F6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1834" y="2565638"/>
                  <a:ext cx="0" cy="600768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5E7E6C08-6E4C-4019-9515-269490C23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95394" y="2547635"/>
                  <a:ext cx="0" cy="600768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0B81E834-65FF-4491-9F9A-0593EC4238E5}"/>
                    </a:ext>
                  </a:extLst>
                </p:cNvPr>
                <p:cNvGrpSpPr/>
                <p:nvPr/>
              </p:nvGrpSpPr>
              <p:grpSpPr>
                <a:xfrm>
                  <a:off x="1705636" y="2140536"/>
                  <a:ext cx="681075" cy="274932"/>
                  <a:chOff x="2377878" y="4375057"/>
                  <a:chExt cx="592017" cy="414780"/>
                </a:xfrm>
              </p:grpSpPr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6CFE93E0-F6B0-4D90-BE77-4BAE41D09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箭头连接符 26">
                    <a:extLst>
                      <a:ext uri="{FF2B5EF4-FFF2-40B4-BE49-F238E27FC236}">
                        <a16:creationId xmlns:a16="http://schemas.microsoft.com/office/drawing/2014/main" id="{4D4119A3-A2E1-4164-B952-25DDA5938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8507CC1E-7E6C-414F-89C2-24E0BAB278F6}"/>
                    </a:ext>
                  </a:extLst>
                </p:cNvPr>
                <p:cNvGrpSpPr/>
                <p:nvPr/>
              </p:nvGrpSpPr>
              <p:grpSpPr>
                <a:xfrm>
                  <a:off x="4105839" y="2113290"/>
                  <a:ext cx="681075" cy="269156"/>
                  <a:chOff x="2377878" y="4375057"/>
                  <a:chExt cx="592017" cy="414780"/>
                </a:xfrm>
              </p:grpSpPr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6BEF0EA9-B3B1-4AFB-9B16-0EDF83FCCB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箭头连接符 38">
                    <a:extLst>
                      <a:ext uri="{FF2B5EF4-FFF2-40B4-BE49-F238E27FC236}">
                        <a16:creationId xmlns:a16="http://schemas.microsoft.com/office/drawing/2014/main" id="{964BE958-965F-4116-852D-A9C6060D9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5B5C308A-5B06-49D6-AD0F-87DF2AD1DDA6}"/>
                    </a:ext>
                  </a:extLst>
                </p:cNvPr>
                <p:cNvSpPr txBox="1"/>
                <p:nvPr/>
              </p:nvSpPr>
              <p:spPr>
                <a:xfrm>
                  <a:off x="4029534" y="1881197"/>
                  <a:ext cx="3119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k</a:t>
                  </a:r>
                  <a:endParaRPr lang="zh-CN" altLang="en-US" sz="2000" b="1" dirty="0"/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87AA36-8A90-44ED-8D33-86B0A511CF40}"/>
                    </a:ext>
                  </a:extLst>
                </p:cNvPr>
                <p:cNvSpPr txBox="1"/>
                <p:nvPr/>
              </p:nvSpPr>
              <p:spPr>
                <a:xfrm flipH="1">
                  <a:off x="1667763" y="1881196"/>
                  <a:ext cx="1491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k</a:t>
                  </a:r>
                  <a:endParaRPr lang="zh-CN" altLang="en-US" sz="2000" b="1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82EA323A-3C42-4F83-949A-8ADD735035FC}"/>
                    </a:ext>
                  </a:extLst>
                </p:cNvPr>
                <p:cNvSpPr txBox="1"/>
                <p:nvPr/>
              </p:nvSpPr>
              <p:spPr>
                <a:xfrm>
                  <a:off x="7634355" y="1848935"/>
                  <a:ext cx="2224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k</a:t>
                  </a:r>
                  <a:endParaRPr lang="zh-CN" altLang="en-US" sz="2000" b="1" dirty="0"/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AB1A7ED5-3181-4A80-9C0E-12DFC8574A57}"/>
                    </a:ext>
                  </a:extLst>
                </p:cNvPr>
                <p:cNvGrpSpPr/>
                <p:nvPr/>
              </p:nvGrpSpPr>
              <p:grpSpPr>
                <a:xfrm>
                  <a:off x="7699300" y="2140536"/>
                  <a:ext cx="681075" cy="269156"/>
                  <a:chOff x="2377878" y="4375057"/>
                  <a:chExt cx="592017" cy="414780"/>
                </a:xfrm>
              </p:grpSpPr>
              <p:cxnSp>
                <p:nvCxnSpPr>
                  <p:cNvPr id="45" name="直接连接符 44">
                    <a:extLst>
                      <a:ext uri="{FF2B5EF4-FFF2-40B4-BE49-F238E27FC236}">
                        <a16:creationId xmlns:a16="http://schemas.microsoft.com/office/drawing/2014/main" id="{69A71631-DC0B-43F2-837D-17E0DF3DDE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箭头连接符 45">
                    <a:extLst>
                      <a:ext uri="{FF2B5EF4-FFF2-40B4-BE49-F238E27FC236}">
                        <a16:creationId xmlns:a16="http://schemas.microsoft.com/office/drawing/2014/main" id="{E2442595-8390-49C6-9406-230D94B72C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3D13D189-1DAC-418F-B344-8E7F6F569945}"/>
                    </a:ext>
                  </a:extLst>
                </p:cNvPr>
                <p:cNvSpPr txBox="1"/>
                <p:nvPr/>
              </p:nvSpPr>
              <p:spPr>
                <a:xfrm>
                  <a:off x="4993196" y="3774248"/>
                  <a:ext cx="1750813" cy="3803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/>
                    <a:t>（</a:t>
                  </a:r>
                  <a:r>
                    <a:rPr lang="en-US" altLang="zh-CN" sz="1600" dirty="0"/>
                    <a:t>1</a:t>
                  </a:r>
                  <a:r>
                    <a:rPr lang="zh-CN" altLang="en-US" sz="1600" dirty="0"/>
                    <a:t>）</a:t>
                  </a:r>
                  <a:r>
                    <a:rPr lang="en-US" altLang="zh-CN" sz="1600" dirty="0"/>
                    <a:t>CBC</a:t>
                  </a:r>
                  <a:r>
                    <a:rPr lang="zh-CN" altLang="en-US" sz="1600" dirty="0"/>
                    <a:t>加密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38430BAD-9EA8-4518-99B6-9A5C7E8214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9836" y="1638015"/>
                      <a:ext cx="2917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0" name="文本框 19">
                      <a:extLst>
                        <a:ext uri="{FF2B5EF4-FFF2-40B4-BE49-F238E27FC236}">
                          <a16:creationId xmlns:a16="http://schemas.microsoft.com/office/drawing/2014/main" id="{38430BAD-9EA8-4518-99B6-9A5C7E8214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9836" y="1638015"/>
                      <a:ext cx="291747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3404" r="-27660" b="-390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E4FB9087-5707-4F82-936A-C58C8A9063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63031" y="1876835"/>
                  <a:ext cx="0" cy="35716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5D24BAEA-BA73-4157-9E11-0E94B5479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7403" y="1319333"/>
                  <a:ext cx="0" cy="35716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BD5CDB5D-F58D-45C3-B252-96A4B24C85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4207" y="1621896"/>
                      <a:ext cx="2917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6" name="文本框 85">
                      <a:extLst>
                        <a:ext uri="{FF2B5EF4-FFF2-40B4-BE49-F238E27FC236}">
                          <a16:creationId xmlns:a16="http://schemas.microsoft.com/office/drawing/2014/main" id="{BD5CDB5D-F58D-45C3-B252-96A4B24C85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4207" y="1621896"/>
                      <a:ext cx="291747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5532" r="-25532" b="-4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BA6F5923-5CFD-4B8B-A142-5493B9C9FA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7402" y="1870444"/>
                  <a:ext cx="0" cy="35716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4A8B3CD0-A74F-4834-8E1D-F729DB3C0E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965" y="1327790"/>
                  <a:ext cx="0" cy="35716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FF98E829-A26E-41DC-98F9-6DA90F20D0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52769" y="1630353"/>
                      <a:ext cx="2917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89" name="文本框 88">
                      <a:extLst>
                        <a:ext uri="{FF2B5EF4-FFF2-40B4-BE49-F238E27FC236}">
                          <a16:creationId xmlns:a16="http://schemas.microsoft.com/office/drawing/2014/main" id="{FF98E829-A26E-41DC-98F9-6DA90F20D0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52769" y="1630353"/>
                      <a:ext cx="291747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404" r="-27660" b="-390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FF011C4E-2096-4981-BF65-11A6677B9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15964" y="1869173"/>
                  <a:ext cx="0" cy="357161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7E94ED58-5D64-41EE-AFD7-17CE12FAA590}"/>
                    </a:ext>
                  </a:extLst>
                </p:cNvPr>
                <p:cNvGrpSpPr/>
                <p:nvPr/>
              </p:nvGrpSpPr>
              <p:grpSpPr>
                <a:xfrm>
                  <a:off x="1494351" y="1554329"/>
                  <a:ext cx="1240129" cy="234922"/>
                  <a:chOff x="2377878" y="4375057"/>
                  <a:chExt cx="592017" cy="414780"/>
                </a:xfrm>
              </p:grpSpPr>
              <p:cxnSp>
                <p:nvCxnSpPr>
                  <p:cNvPr id="92" name="直接连接符 91">
                    <a:extLst>
                      <a:ext uri="{FF2B5EF4-FFF2-40B4-BE49-F238E27FC236}">
                        <a16:creationId xmlns:a16="http://schemas.microsoft.com/office/drawing/2014/main" id="{B8FE6B27-F3F7-4A83-9A9B-0CE4CD6390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接箭头连接符 92">
                    <a:extLst>
                      <a:ext uri="{FF2B5EF4-FFF2-40B4-BE49-F238E27FC236}">
                        <a16:creationId xmlns:a16="http://schemas.microsoft.com/office/drawing/2014/main" id="{6435932E-4100-4FA7-A9D3-3FB6CF18D7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156CFFDB-BE45-4BB9-82E9-DF562565AED3}"/>
                    </a:ext>
                  </a:extLst>
                </p:cNvPr>
                <p:cNvSpPr txBox="1"/>
                <p:nvPr/>
              </p:nvSpPr>
              <p:spPr>
                <a:xfrm>
                  <a:off x="1214213" y="1185671"/>
                  <a:ext cx="48231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/>
                    <a:t>IV</a:t>
                  </a:r>
                  <a:endParaRPr lang="zh-CN" altLang="en-US" sz="2000" b="1" dirty="0"/>
                </a:p>
              </p:txBody>
            </p:sp>
            <p:cxnSp>
              <p:nvCxnSpPr>
                <p:cNvPr id="22" name="连接符: 肘形 21">
                  <a:extLst>
                    <a:ext uri="{FF2B5EF4-FFF2-40B4-BE49-F238E27FC236}">
                      <a16:creationId xmlns:a16="http://schemas.microsoft.com/office/drawing/2014/main" id="{D30C4AEE-83A0-4CDE-98C5-64212A982360}"/>
                    </a:ext>
                  </a:extLst>
                </p:cNvPr>
                <p:cNvCxnSpPr>
                  <a:endCxn id="86" idx="1"/>
                </p:cNvCxnSpPr>
                <p:nvPr/>
              </p:nvCxnSpPr>
              <p:spPr>
                <a:xfrm flipV="1">
                  <a:off x="3480253" y="1760396"/>
                  <a:ext cx="1593954" cy="1541524"/>
                </a:xfrm>
                <a:prstGeom prst="bentConnector3">
                  <a:avLst>
                    <a:gd name="adj1" fmla="val 29250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4DE57FFB-A7F8-4BE3-A49D-4273A8707436}"/>
                    </a:ext>
                  </a:extLst>
                </p:cNvPr>
                <p:cNvGrpSpPr/>
                <p:nvPr/>
              </p:nvGrpSpPr>
              <p:grpSpPr>
                <a:xfrm flipV="1">
                  <a:off x="7156831" y="1782256"/>
                  <a:ext cx="1638563" cy="331033"/>
                  <a:chOff x="2377878" y="4375057"/>
                  <a:chExt cx="592017" cy="414780"/>
                </a:xfrm>
              </p:grpSpPr>
              <p:cxnSp>
                <p:nvCxnSpPr>
                  <p:cNvPr id="97" name="直接连接符 96">
                    <a:extLst>
                      <a:ext uri="{FF2B5EF4-FFF2-40B4-BE49-F238E27FC236}">
                        <a16:creationId xmlns:a16="http://schemas.microsoft.com/office/drawing/2014/main" id="{46C62C89-FDD6-4494-B013-4DD17E885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直接箭头连接符 97">
                    <a:extLst>
                      <a:ext uri="{FF2B5EF4-FFF2-40B4-BE49-F238E27FC236}">
                        <a16:creationId xmlns:a16="http://schemas.microsoft.com/office/drawing/2014/main" id="{615CAC28-BB50-45AE-B9A2-49FFD5E0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62EEE80B-0F55-48E2-97E2-A697B0BC54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0456" y="3322820"/>
                  <a:ext cx="773263" cy="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C2EF78A1-884B-42D9-AE87-97429A97D4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63447" y="2527898"/>
                  <a:ext cx="0" cy="79492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0414A3E8-662B-4E97-A4B1-438464D25A49}"/>
                  </a:ext>
                </a:extLst>
              </p:cNvPr>
              <p:cNvSpPr/>
              <p:nvPr/>
            </p:nvSpPr>
            <p:spPr>
              <a:xfrm>
                <a:off x="1781389" y="5485969"/>
                <a:ext cx="8030514" cy="721329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773CE4FF-D8E3-48E9-9FDB-446F063BAC8C}"/>
                  </a:ext>
                </a:extLst>
              </p:cNvPr>
              <p:cNvSpPr/>
              <p:nvPr/>
            </p:nvSpPr>
            <p:spPr>
              <a:xfrm>
                <a:off x="1810636" y="3591945"/>
                <a:ext cx="8030514" cy="68921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232A1903-EEEC-4830-8AA7-C2B634AC0CDE}"/>
                  </a:ext>
                </a:extLst>
              </p:cNvPr>
              <p:cNvSpPr/>
              <p:nvPr/>
            </p:nvSpPr>
            <p:spPr>
              <a:xfrm>
                <a:off x="2297952" y="3799722"/>
                <a:ext cx="1369515" cy="29664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E5AFBFF-E4AB-4D7C-A519-B076C7522A71}"/>
                  </a:ext>
                </a:extLst>
              </p:cNvPr>
              <p:cNvSpPr/>
              <p:nvPr/>
            </p:nvSpPr>
            <p:spPr>
              <a:xfrm>
                <a:off x="4650520" y="3799722"/>
                <a:ext cx="1369515" cy="29664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4E90B5BB-B427-4F4F-B1B7-59903F0324B7}"/>
                  </a:ext>
                </a:extLst>
              </p:cNvPr>
              <p:cNvSpPr/>
              <p:nvPr/>
            </p:nvSpPr>
            <p:spPr>
              <a:xfrm>
                <a:off x="8175165" y="3799722"/>
                <a:ext cx="1369515" cy="29664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B07ADD9-A3D2-4DD1-8BDB-D2E2B7A3AF19}"/>
                  </a:ext>
                </a:extLst>
              </p:cNvPr>
              <p:cNvSpPr/>
              <p:nvPr/>
            </p:nvSpPr>
            <p:spPr>
              <a:xfrm>
                <a:off x="2218167" y="5716915"/>
                <a:ext cx="1369515" cy="29664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CCCEF74-B848-4352-BFF4-16757C82D3A5}"/>
                  </a:ext>
                </a:extLst>
              </p:cNvPr>
              <p:cNvSpPr/>
              <p:nvPr/>
            </p:nvSpPr>
            <p:spPr>
              <a:xfrm>
                <a:off x="4570735" y="5716915"/>
                <a:ext cx="1369515" cy="29664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EE782103-87BF-428A-82E4-6DC5243B16E5}"/>
                  </a:ext>
                </a:extLst>
              </p:cNvPr>
              <p:cNvSpPr/>
              <p:nvPr/>
            </p:nvSpPr>
            <p:spPr>
              <a:xfrm>
                <a:off x="8095379" y="5716915"/>
                <a:ext cx="1369515" cy="29664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238454B3-FA93-4CB7-A407-50834EBF132A}"/>
                  </a:ext>
                </a:extLst>
              </p:cNvPr>
              <p:cNvSpPr/>
              <p:nvPr/>
            </p:nvSpPr>
            <p:spPr>
              <a:xfrm>
                <a:off x="2487154" y="4607938"/>
                <a:ext cx="933737" cy="2966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CB3507C-5751-453D-88B3-5607E65512C7}"/>
                  </a:ext>
                </a:extLst>
              </p:cNvPr>
              <p:cNvSpPr/>
              <p:nvPr/>
            </p:nvSpPr>
            <p:spPr>
              <a:xfrm>
                <a:off x="6479712" y="4872681"/>
                <a:ext cx="933737" cy="2850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7194B611-9793-4239-ABBE-23FF3EA45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647" y="4933185"/>
                <a:ext cx="0" cy="317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91CA3D86-D811-4357-9229-5107AD7B8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1206" y="4095596"/>
                <a:ext cx="0" cy="53471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6520C3D-1B19-4593-BD94-BA9CA4AD4440}"/>
                  </a:ext>
                </a:extLst>
              </p:cNvPr>
              <p:cNvGrpSpPr/>
              <p:nvPr/>
            </p:nvGrpSpPr>
            <p:grpSpPr>
              <a:xfrm>
                <a:off x="1828834" y="4490534"/>
                <a:ext cx="667558" cy="244705"/>
                <a:chOff x="2377878" y="4375057"/>
                <a:chExt cx="592017" cy="414780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5F66B25C-F4F0-4FA0-AB71-03D08C800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>
                  <a:extLst>
                    <a:ext uri="{FF2B5EF4-FFF2-40B4-BE49-F238E27FC236}">
                      <a16:creationId xmlns:a16="http://schemas.microsoft.com/office/drawing/2014/main" id="{9E25B0FF-0D0C-45D2-8A26-81277F74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A7606B4C-5D5F-428A-99D6-95FA6FD8B419}"/>
                  </a:ext>
                </a:extLst>
              </p:cNvPr>
              <p:cNvGrpSpPr/>
              <p:nvPr/>
            </p:nvGrpSpPr>
            <p:grpSpPr>
              <a:xfrm>
                <a:off x="4230036" y="4516299"/>
                <a:ext cx="667558" cy="239564"/>
                <a:chOff x="2377878" y="4375057"/>
                <a:chExt cx="592017" cy="414780"/>
              </a:xfrm>
            </p:grpSpPr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F2458B3C-C686-4AD7-8603-3C9E71809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箭头连接符 156">
                  <a:extLst>
                    <a:ext uri="{FF2B5EF4-FFF2-40B4-BE49-F238E27FC236}">
                      <a16:creationId xmlns:a16="http://schemas.microsoft.com/office/drawing/2014/main" id="{1F06B263-9E45-4495-9A3D-576EFAF28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39684F6-DE42-4232-B94A-8EA65125FF12}"/>
                  </a:ext>
                </a:extLst>
              </p:cNvPr>
              <p:cNvSpPr txBox="1"/>
              <p:nvPr/>
            </p:nvSpPr>
            <p:spPr>
              <a:xfrm>
                <a:off x="4155246" y="4309723"/>
                <a:ext cx="305745" cy="35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k</a:t>
                </a:r>
                <a:endParaRPr lang="zh-CN" altLang="en-US" sz="2000" b="1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DFA3DCF2-9E65-4B8B-BC47-67808F7BB7F4}"/>
                  </a:ext>
                </a:extLst>
              </p:cNvPr>
              <p:cNvSpPr txBox="1"/>
              <p:nvPr/>
            </p:nvSpPr>
            <p:spPr>
              <a:xfrm flipH="1">
                <a:off x="1812180" y="4240047"/>
                <a:ext cx="146224" cy="35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k</a:t>
                </a:r>
                <a:endParaRPr lang="zh-CN" altLang="en-US" sz="2000" b="1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0280FFCD-BF4F-4EB6-8A2D-E93F2C56809E}"/>
                  </a:ext>
                </a:extLst>
              </p:cNvPr>
              <p:cNvSpPr txBox="1"/>
              <p:nvPr/>
            </p:nvSpPr>
            <p:spPr>
              <a:xfrm>
                <a:off x="7688524" y="4242100"/>
                <a:ext cx="218067" cy="35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k</a:t>
                </a:r>
                <a:endParaRPr lang="zh-CN" altLang="en-US" sz="2000" b="1" dirty="0"/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3790C5E-F0CB-46B4-8D63-EA30E53714A3}"/>
                  </a:ext>
                </a:extLst>
              </p:cNvPr>
              <p:cNvGrpSpPr/>
              <p:nvPr/>
            </p:nvGrpSpPr>
            <p:grpSpPr>
              <a:xfrm>
                <a:off x="7752181" y="4501642"/>
                <a:ext cx="667558" cy="239564"/>
                <a:chOff x="2377878" y="4375057"/>
                <a:chExt cx="592017" cy="414780"/>
              </a:xfrm>
            </p:grpSpPr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4E7551FB-E16C-40E3-B24D-DD9D644E85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箭头连接符 154">
                  <a:extLst>
                    <a:ext uri="{FF2B5EF4-FFF2-40B4-BE49-F238E27FC236}">
                      <a16:creationId xmlns:a16="http://schemas.microsoft.com/office/drawing/2014/main" id="{BE413080-75C2-47B9-ABF8-EC8CBF2D42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24C94421-E6EE-4856-90C5-709EE54C8127}"/>
                      </a:ext>
                    </a:extLst>
                  </p:cNvPr>
                  <p:cNvSpPr txBox="1"/>
                  <p:nvPr/>
                </p:nvSpPr>
                <p:spPr>
                  <a:xfrm>
                    <a:off x="2785397" y="5180979"/>
                    <a:ext cx="285957" cy="2465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24C94421-E6EE-4856-90C5-709EE54C8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5397" y="5180979"/>
                    <a:ext cx="285957" cy="2465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532" t="-2500" r="-25532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7047B94B-569E-476D-A6E3-B3BF5E63C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5625" y="5422726"/>
                <a:ext cx="0" cy="317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4" name="组合 143">
                <a:extLst>
                  <a:ext uri="{FF2B5EF4-FFF2-40B4-BE49-F238E27FC236}">
                    <a16:creationId xmlns:a16="http://schemas.microsoft.com/office/drawing/2014/main" id="{2521A4A7-CC23-487B-8C8D-84EB55133FBD}"/>
                  </a:ext>
                </a:extLst>
              </p:cNvPr>
              <p:cNvGrpSpPr/>
              <p:nvPr/>
            </p:nvGrpSpPr>
            <p:grpSpPr>
              <a:xfrm>
                <a:off x="1612714" y="5129055"/>
                <a:ext cx="1215517" cy="209094"/>
                <a:chOff x="2377878" y="4375057"/>
                <a:chExt cx="592017" cy="414780"/>
              </a:xfrm>
            </p:grpSpPr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9AFC0EC6-385E-461C-A117-652152A0F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箭头连接符 152">
                  <a:extLst>
                    <a:ext uri="{FF2B5EF4-FFF2-40B4-BE49-F238E27FC236}">
                      <a16:creationId xmlns:a16="http://schemas.microsoft.com/office/drawing/2014/main" id="{9A28230F-C210-46EC-857B-09C2204C9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BED5DE78-A2C6-465A-99C7-DF1C05868393}"/>
                  </a:ext>
                </a:extLst>
              </p:cNvPr>
              <p:cNvSpPr txBox="1"/>
              <p:nvPr/>
            </p:nvSpPr>
            <p:spPr>
              <a:xfrm>
                <a:off x="1284986" y="4800249"/>
                <a:ext cx="472744" cy="356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IV</a:t>
                </a:r>
                <a:endParaRPr lang="zh-CN" altLang="en-US" sz="2000" b="1" dirty="0"/>
              </a:p>
            </p:txBody>
          </p:sp>
          <p:cxnSp>
            <p:nvCxnSpPr>
              <p:cNvPr id="146" name="连接符: 肘形 145">
                <a:extLst>
                  <a:ext uri="{FF2B5EF4-FFF2-40B4-BE49-F238E27FC236}">
                    <a16:creationId xmlns:a16="http://schemas.microsoft.com/office/drawing/2014/main" id="{07C6E645-C6C9-41DA-8ACC-680AD36E96E7}"/>
                  </a:ext>
                </a:extLst>
              </p:cNvPr>
              <p:cNvCxnSpPr>
                <a:cxnSpLocks/>
                <a:endCxn id="163" idx="1"/>
              </p:cNvCxnSpPr>
              <p:nvPr/>
            </p:nvCxnSpPr>
            <p:spPr>
              <a:xfrm>
                <a:off x="3665290" y="3960338"/>
                <a:ext cx="1540035" cy="1341362"/>
              </a:xfrm>
              <a:prstGeom prst="bentConnector3">
                <a:avLst>
                  <a:gd name="adj1" fmla="val 13996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3780FF93-4489-40E6-BD0F-63069F58AAFC}"/>
                  </a:ext>
                </a:extLst>
              </p:cNvPr>
              <p:cNvGrpSpPr/>
              <p:nvPr/>
            </p:nvGrpSpPr>
            <p:grpSpPr>
              <a:xfrm>
                <a:off x="7074385" y="5069466"/>
                <a:ext cx="1606044" cy="222762"/>
                <a:chOff x="2377878" y="4375057"/>
                <a:chExt cx="592017" cy="414780"/>
              </a:xfrm>
            </p:grpSpPr>
            <p:cxnSp>
              <p:nvCxnSpPr>
                <p:cNvPr id="150" name="直接连接符 149">
                  <a:extLst>
                    <a:ext uri="{FF2B5EF4-FFF2-40B4-BE49-F238E27FC236}">
                      <a16:creationId xmlns:a16="http://schemas.microsoft.com/office/drawing/2014/main" id="{59F9CAA1-3B8D-4BFF-8DB3-C6D5116AA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直接箭头连接符 150">
                  <a:extLst>
                    <a:ext uri="{FF2B5EF4-FFF2-40B4-BE49-F238E27FC236}">
                      <a16:creationId xmlns:a16="http://schemas.microsoft.com/office/drawing/2014/main" id="{56AA1E0F-2739-4936-89E4-568AE3AEC6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C16F09D3-D7AB-45BA-AB00-15D091FF0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9162" y="3929431"/>
                <a:ext cx="663740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6EAE7625-2ED6-42F1-BEA8-2FF320332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59063" y="3929431"/>
                <a:ext cx="0" cy="70752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5E8A69C4-1271-46BB-9726-AB1BEA8BCC33}"/>
                  </a:ext>
                </a:extLst>
              </p:cNvPr>
              <p:cNvSpPr/>
              <p:nvPr/>
            </p:nvSpPr>
            <p:spPr>
              <a:xfrm>
                <a:off x="4907082" y="4605386"/>
                <a:ext cx="933737" cy="2966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A0626BE5-90C2-4F10-BF95-D15DD792D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8575" y="4930633"/>
                <a:ext cx="0" cy="317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21472BD3-2A31-4614-AE6D-08FEC2DDE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1134" y="4093044"/>
                <a:ext cx="0" cy="53471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865760C7-4202-423C-9306-404FD9A08322}"/>
                      </a:ext>
                    </a:extLst>
                  </p:cNvPr>
                  <p:cNvSpPr txBox="1"/>
                  <p:nvPr/>
                </p:nvSpPr>
                <p:spPr>
                  <a:xfrm>
                    <a:off x="5205325" y="5178427"/>
                    <a:ext cx="285957" cy="2465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865760C7-4202-423C-9306-404FD9A083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325" y="5178427"/>
                    <a:ext cx="285957" cy="2465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532" r="-25532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F0038999-393F-480A-8DD1-A514FB1E3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5553" y="5420174"/>
                <a:ext cx="0" cy="317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CC04A9F7-E8AD-4F39-8C87-D2A7D1D78C24}"/>
                  </a:ext>
                </a:extLst>
              </p:cNvPr>
              <p:cNvSpPr/>
              <p:nvPr/>
            </p:nvSpPr>
            <p:spPr>
              <a:xfrm>
                <a:off x="8427395" y="4602409"/>
                <a:ext cx="933737" cy="29664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2BD989FB-6CF0-45F2-BFDC-763F906A7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8888" y="4927656"/>
                <a:ext cx="0" cy="317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7DEFA902-296E-46DC-859E-A8266DF75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1447" y="4090067"/>
                <a:ext cx="0" cy="53471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文本框 167">
                    <a:extLst>
                      <a:ext uri="{FF2B5EF4-FFF2-40B4-BE49-F238E27FC236}">
                        <a16:creationId xmlns:a16="http://schemas.microsoft.com/office/drawing/2014/main" id="{44D9F20F-1BB6-4E01-8068-D9997DEBE7B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5638" y="5175450"/>
                    <a:ext cx="285957" cy="2465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68" name="文本框 167">
                    <a:extLst>
                      <a:ext uri="{FF2B5EF4-FFF2-40B4-BE49-F238E27FC236}">
                        <a16:creationId xmlns:a16="http://schemas.microsoft.com/office/drawing/2014/main" id="{44D9F20F-1BB6-4E01-8068-D9997DEBE7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5638" y="5175450"/>
                    <a:ext cx="285957" cy="24654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404" t="-2500" r="-2766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0F64C608-5B85-4F8C-B233-346527EB0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5866" y="5417197"/>
                <a:ext cx="0" cy="317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59D7E79C-7B44-4090-86D7-25503D450C19}"/>
                  </a:ext>
                </a:extLst>
              </p:cNvPr>
              <p:cNvSpPr txBox="1"/>
              <p:nvPr/>
            </p:nvSpPr>
            <p:spPr>
              <a:xfrm>
                <a:off x="7262591" y="4932620"/>
                <a:ext cx="7209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N-1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D7DDD0A-EF1A-4C05-98DC-42F8EA80D5E6}"/>
                  </a:ext>
                </a:extLst>
              </p:cNvPr>
              <p:cNvSpPr txBox="1"/>
              <p:nvPr/>
            </p:nvSpPr>
            <p:spPr>
              <a:xfrm>
                <a:off x="7469054" y="961941"/>
                <a:ext cx="7209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100" dirty="0">
                    <a:solidFill>
                      <a:schemeClr val="tx1"/>
                    </a:solidFill>
                  </a:rPr>
                  <a:t>N-1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45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19BA4A1B-1721-4DFF-9BB2-C0C178DDC770}"/>
              </a:ext>
            </a:extLst>
          </p:cNvPr>
          <p:cNvGrpSpPr/>
          <p:nvPr/>
        </p:nvGrpSpPr>
        <p:grpSpPr>
          <a:xfrm>
            <a:off x="1376445" y="-767700"/>
            <a:ext cx="8294998" cy="8859518"/>
            <a:chOff x="1376445" y="-767700"/>
            <a:chExt cx="8294998" cy="8859518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868D6F52-61E4-4D4E-BD00-C6E6362378C5}"/>
                </a:ext>
              </a:extLst>
            </p:cNvPr>
            <p:cNvGrpSpPr/>
            <p:nvPr/>
          </p:nvGrpSpPr>
          <p:grpSpPr>
            <a:xfrm>
              <a:off x="1426782" y="-767700"/>
              <a:ext cx="8244661" cy="4319446"/>
              <a:chOff x="1487809" y="-73806"/>
              <a:chExt cx="8244661" cy="4319446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626379-9B00-4537-8697-3478A51B5F95}"/>
                  </a:ext>
                </a:extLst>
              </p:cNvPr>
              <p:cNvSpPr/>
              <p:nvPr/>
            </p:nvSpPr>
            <p:spPr>
              <a:xfrm>
                <a:off x="6277874" y="1732277"/>
                <a:ext cx="952643" cy="320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D13D189-1DAC-418F-B344-8E7F6F569945}"/>
                  </a:ext>
                </a:extLst>
              </p:cNvPr>
              <p:cNvSpPr txBox="1"/>
              <p:nvPr/>
            </p:nvSpPr>
            <p:spPr>
              <a:xfrm>
                <a:off x="4735063" y="3907086"/>
                <a:ext cx="174118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s</a:t>
                </a:r>
                <a:r>
                  <a:rPr lang="zh-CN" altLang="en-US" sz="1600" dirty="0"/>
                  <a:t>位</a:t>
                </a:r>
                <a:r>
                  <a:rPr lang="en-US" altLang="zh-CN" sz="1600" dirty="0"/>
                  <a:t>CFB</a:t>
                </a:r>
                <a:r>
                  <a:rPr lang="zh-CN" altLang="en-US" sz="1600" dirty="0"/>
                  <a:t>加密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DCDBE1-7F07-4BBF-8C3B-5CF815F281BB}"/>
                  </a:ext>
                </a:extLst>
              </p:cNvPr>
              <p:cNvSpPr txBox="1"/>
              <p:nvPr/>
            </p:nvSpPr>
            <p:spPr>
              <a:xfrm>
                <a:off x="2601108" y="2088196"/>
                <a:ext cx="915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丢弃</a:t>
                </a:r>
                <a:r>
                  <a:rPr lang="en-US" altLang="zh-CN" sz="1200" dirty="0"/>
                  <a:t>b-s</a:t>
                </a:r>
                <a:r>
                  <a:rPr lang="zh-CN" altLang="en-US" sz="1200" dirty="0"/>
                  <a:t>位</a:t>
                </a:r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D1F7667F-48A5-4772-AA6B-419199F68D3D}"/>
                  </a:ext>
                </a:extLst>
              </p:cNvPr>
              <p:cNvGrpSpPr/>
              <p:nvPr/>
            </p:nvGrpSpPr>
            <p:grpSpPr>
              <a:xfrm>
                <a:off x="1487809" y="738233"/>
                <a:ext cx="2103935" cy="2786531"/>
                <a:chOff x="1452106" y="328810"/>
                <a:chExt cx="2103935" cy="2786531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BE8C7CB-39A7-4764-8738-3A45DE3C3248}"/>
                    </a:ext>
                  </a:extLst>
                </p:cNvPr>
                <p:cNvSpPr/>
                <p:nvPr/>
              </p:nvSpPr>
              <p:spPr>
                <a:xfrm>
                  <a:off x="2158796" y="328810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IV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6886181C-2C14-49A9-A6EF-0F1E860B204D}"/>
                    </a:ext>
                  </a:extLst>
                </p:cNvPr>
                <p:cNvSpPr/>
                <p:nvPr/>
              </p:nvSpPr>
              <p:spPr>
                <a:xfrm>
                  <a:off x="2135812" y="2840882"/>
                  <a:ext cx="559428" cy="274459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3348BEF-D19C-47FD-89BF-F31DA3E41D09}"/>
                    </a:ext>
                  </a:extLst>
                </p:cNvPr>
                <p:cNvSpPr/>
                <p:nvPr/>
              </p:nvSpPr>
              <p:spPr>
                <a:xfrm>
                  <a:off x="2412447" y="990267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BDCA4AA6-2D0B-46FA-8F25-9620CC77B68E}"/>
                    </a:ext>
                  </a:extLst>
                </p:cNvPr>
                <p:cNvCxnSpPr>
                  <a:cxnSpLocks/>
                  <a:stCxn id="2" idx="2"/>
                </p:cNvCxnSpPr>
                <p:nvPr/>
              </p:nvCxnSpPr>
              <p:spPr>
                <a:xfrm>
                  <a:off x="2857419" y="662092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0B81E834-65FF-4491-9F9A-0593EC4238E5}"/>
                    </a:ext>
                  </a:extLst>
                </p:cNvPr>
                <p:cNvGrpSpPr/>
                <p:nvPr/>
              </p:nvGrpSpPr>
              <p:grpSpPr>
                <a:xfrm>
                  <a:off x="1731486" y="821763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6CFE93E0-F6B0-4D90-BE77-4BAE41D09B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箭头连接符 26">
                    <a:extLst>
                      <a:ext uri="{FF2B5EF4-FFF2-40B4-BE49-F238E27FC236}">
                        <a16:creationId xmlns:a16="http://schemas.microsoft.com/office/drawing/2014/main" id="{4D4119A3-A2E1-4164-B952-25DDA5938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387AA36-8A90-44ED-8D33-86B0A511CF40}"/>
                    </a:ext>
                  </a:extLst>
                </p:cNvPr>
                <p:cNvSpPr txBox="1"/>
                <p:nvPr/>
              </p:nvSpPr>
              <p:spPr>
                <a:xfrm>
                  <a:off x="1581834" y="483033"/>
                  <a:ext cx="222482" cy="37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k</a:t>
                  </a:r>
                  <a:endParaRPr lang="zh-CN" altLang="en-US" sz="2400" b="1" dirty="0"/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6E842653-CAF6-42BB-BDED-657E6CDE1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3827" y="2029920"/>
                  <a:ext cx="6585" cy="36000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7DB809EC-EE55-40B3-BFC4-D99E1445B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35" name="文本框 34">
                      <a:extLst>
                        <a:ext uri="{FF2B5EF4-FFF2-40B4-BE49-F238E27FC236}">
                          <a16:creationId xmlns:a16="http://schemas.microsoft.com/office/drawing/2014/main" id="{7DB809EC-EE55-40B3-BFC4-D99E1445B0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3404" t="-2500" r="-27660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58AB3147-A335-446C-97E9-4E82FB2BC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271" y="2537966"/>
                  <a:ext cx="0" cy="317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C405D472-57AC-4D7D-A5A4-E584A3F62181}"/>
                    </a:ext>
                  </a:extLst>
                </p:cNvPr>
                <p:cNvSpPr/>
                <p:nvPr/>
              </p:nvSpPr>
              <p:spPr>
                <a:xfrm>
                  <a:off x="1452106" y="1828822"/>
                  <a:ext cx="461686" cy="317894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3D9FA20B-40B5-4BFB-BC7F-3E3C19C4C63F}"/>
                    </a:ext>
                  </a:extLst>
                </p:cNvPr>
                <p:cNvSpPr/>
                <p:nvPr/>
              </p:nvSpPr>
              <p:spPr>
                <a:xfrm>
                  <a:off x="2083427" y="16665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57F033AA-3B74-45A8-96F8-17060431D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3038" y="1670999"/>
                  <a:ext cx="0" cy="3332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A927EC7-B12E-494B-941E-CFD6834566A9}"/>
                    </a:ext>
                  </a:extLst>
                </p:cNvPr>
                <p:cNvSpPr txBox="1"/>
                <p:nvPr/>
              </p:nvSpPr>
              <p:spPr>
                <a:xfrm>
                  <a:off x="1981692" y="1683238"/>
                  <a:ext cx="861510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选择</a:t>
                  </a:r>
                  <a:r>
                    <a:rPr lang="en-US" altLang="zh-CN" sz="1200" dirty="0"/>
                    <a:t>s</a:t>
                  </a:r>
                  <a:r>
                    <a:rPr lang="zh-CN" altLang="en-US" sz="1200" dirty="0"/>
                    <a:t>位</a:t>
                  </a:r>
                </a:p>
              </p:txBody>
            </p: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DC0E32E8-6BFF-4D89-BCD2-3DDB5CA02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433" y="1335238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E4AC8F31-4F1A-48C0-B846-3ABBA343D14D}"/>
                    </a:ext>
                  </a:extLst>
                </p:cNvPr>
                <p:cNvGrpSpPr/>
                <p:nvPr/>
              </p:nvGrpSpPr>
              <p:grpSpPr>
                <a:xfrm>
                  <a:off x="1670926" y="2158635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54" name="直接连接符 53">
                    <a:extLst>
                      <a:ext uri="{FF2B5EF4-FFF2-40B4-BE49-F238E27FC236}">
                        <a16:creationId xmlns:a16="http://schemas.microsoft.com/office/drawing/2014/main" id="{8064EA5A-927A-4DAD-AB7D-4D9BF24FF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箭头连接符 54">
                    <a:extLst>
                      <a:ext uri="{FF2B5EF4-FFF2-40B4-BE49-F238E27FC236}">
                        <a16:creationId xmlns:a16="http://schemas.microsoft.com/office/drawing/2014/main" id="{17645FD0-4646-4308-A06C-3F4E38E395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5DE749D3-4877-4EE8-AF1A-D8778398AB33}"/>
                    </a:ext>
                  </a:extLst>
                </p:cNvPr>
                <p:cNvSpPr txBox="1"/>
                <p:nvPr/>
              </p:nvSpPr>
              <p:spPr>
                <a:xfrm>
                  <a:off x="1491797" y="1538709"/>
                  <a:ext cx="5594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/>
                    <a:t>s</a:t>
                  </a:r>
                  <a:r>
                    <a:rPr lang="zh-CN" altLang="en-US" sz="1200" b="1" dirty="0"/>
                    <a:t>位</a:t>
                  </a: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7AA72CD4-85DD-40EF-8511-844DAD4EEB41}"/>
                    </a:ext>
                  </a:extLst>
                </p:cNvPr>
                <p:cNvSpPr txBox="1"/>
                <p:nvPr/>
              </p:nvSpPr>
              <p:spPr>
                <a:xfrm>
                  <a:off x="2821312" y="1292781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</a:t>
                  </a:r>
                  <a:r>
                    <a:rPr lang="en-US" altLang="zh-CN" sz="1200" dirty="0"/>
                    <a:t>1</a:t>
                  </a:r>
                  <a:endParaRPr lang="zh-CN" altLang="en-US" dirty="0"/>
                </a:p>
              </p:txBody>
            </p: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7684FC7-C5B6-447D-8549-1440C30006CC}"/>
                    </a:ext>
                  </a:extLst>
                </p:cNvPr>
                <p:cNvSpPr txBox="1"/>
                <p:nvPr/>
              </p:nvSpPr>
              <p:spPr>
                <a:xfrm>
                  <a:off x="2869654" y="647237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</a:t>
                  </a:r>
                  <a:r>
                    <a:rPr lang="en-US" altLang="zh-CN" sz="1200" dirty="0"/>
                    <a:t>1</a:t>
                  </a:r>
                  <a:endParaRPr lang="zh-CN" altLang="en-US" dirty="0"/>
                </a:p>
              </p:txBody>
            </p: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28546B6F-B053-496E-B4D0-45F076D7AC94}"/>
                  </a:ext>
                </a:extLst>
              </p:cNvPr>
              <p:cNvGrpSpPr/>
              <p:nvPr/>
            </p:nvGrpSpPr>
            <p:grpSpPr>
              <a:xfrm>
                <a:off x="4273377" y="612372"/>
                <a:ext cx="2103935" cy="2954088"/>
                <a:chOff x="1452106" y="160957"/>
                <a:chExt cx="2103935" cy="2954088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58D2342-5409-4B35-8082-683727B21EE7}"/>
                    </a:ext>
                  </a:extLst>
                </p:cNvPr>
                <p:cNvSpPr/>
                <p:nvPr/>
              </p:nvSpPr>
              <p:spPr>
                <a:xfrm>
                  <a:off x="2158796" y="160957"/>
                  <a:ext cx="1397245" cy="501135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移位寄存器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b-s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| 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</a:t>
                  </a: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7EC14CE-894B-4057-AE90-2D11FD6E5018}"/>
                    </a:ext>
                  </a:extLst>
                </p:cNvPr>
                <p:cNvSpPr/>
                <p:nvPr/>
              </p:nvSpPr>
              <p:spPr>
                <a:xfrm>
                  <a:off x="2135812" y="2840882"/>
                  <a:ext cx="559428" cy="274163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095CEADE-A074-4E95-BB98-A0396E7648CB}"/>
                    </a:ext>
                  </a:extLst>
                </p:cNvPr>
                <p:cNvSpPr/>
                <p:nvPr/>
              </p:nvSpPr>
              <p:spPr>
                <a:xfrm>
                  <a:off x="2412447" y="990267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20F82B03-D525-4CC2-A257-95BD66D1920D}"/>
                    </a:ext>
                  </a:extLst>
                </p:cNvPr>
                <p:cNvCxnSpPr>
                  <a:cxnSpLocks/>
                  <a:stCxn id="60" idx="2"/>
                </p:cNvCxnSpPr>
                <p:nvPr/>
              </p:nvCxnSpPr>
              <p:spPr>
                <a:xfrm>
                  <a:off x="2857419" y="662092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DCC39E73-9312-43A8-BF6A-8B8CE7DECC81}"/>
                    </a:ext>
                  </a:extLst>
                </p:cNvPr>
                <p:cNvGrpSpPr/>
                <p:nvPr/>
              </p:nvGrpSpPr>
              <p:grpSpPr>
                <a:xfrm>
                  <a:off x="1731486" y="821763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81" name="直接连接符 80">
                    <a:extLst>
                      <a:ext uri="{FF2B5EF4-FFF2-40B4-BE49-F238E27FC236}">
                        <a16:creationId xmlns:a16="http://schemas.microsoft.com/office/drawing/2014/main" id="{00FD6F8B-EE8A-4FCE-A9B6-F8AF77D7DA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D3C60D3B-0B15-49EA-990D-56436B200C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C9B8904-0E1D-46ED-AB38-DEBB8A4347EC}"/>
                    </a:ext>
                  </a:extLst>
                </p:cNvPr>
                <p:cNvSpPr txBox="1"/>
                <p:nvPr/>
              </p:nvSpPr>
              <p:spPr>
                <a:xfrm>
                  <a:off x="1581834" y="483033"/>
                  <a:ext cx="222482" cy="37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k</a:t>
                  </a:r>
                  <a:endParaRPr lang="zh-CN" altLang="en-US" sz="2400" b="1" dirty="0"/>
                </a:p>
              </p:txBody>
            </p: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2C35EEE2-1C5C-4347-BA16-FDD394799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3827" y="2029920"/>
                  <a:ext cx="6585" cy="36000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4A8D7AAA-CE2A-4936-B88D-F20B6A1925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67" name="文本框 66">
                      <a:extLst>
                        <a:ext uri="{FF2B5EF4-FFF2-40B4-BE49-F238E27FC236}">
                          <a16:creationId xmlns:a16="http://schemas.microsoft.com/office/drawing/2014/main" id="{4A8D7AAA-CE2A-4936-B88D-F20B6A1925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3404" t="-2500" r="-27660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8" name="直接箭头连接符 67">
                  <a:extLst>
                    <a:ext uri="{FF2B5EF4-FFF2-40B4-BE49-F238E27FC236}">
                      <a16:creationId xmlns:a16="http://schemas.microsoft.com/office/drawing/2014/main" id="{425A88E7-6E3D-473B-A08E-ADEAF9F79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271" y="2537966"/>
                  <a:ext cx="0" cy="317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BBAC7740-F635-4148-878E-DFB2F6FFC52C}"/>
                    </a:ext>
                  </a:extLst>
                </p:cNvPr>
                <p:cNvSpPr/>
                <p:nvPr/>
              </p:nvSpPr>
              <p:spPr>
                <a:xfrm>
                  <a:off x="1452106" y="1828822"/>
                  <a:ext cx="461686" cy="317894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984262E-3CDE-4C91-9CCE-4B0AF961BEC9}"/>
                    </a:ext>
                  </a:extLst>
                </p:cNvPr>
                <p:cNvSpPr/>
                <p:nvPr/>
              </p:nvSpPr>
              <p:spPr>
                <a:xfrm>
                  <a:off x="2083427" y="16665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399ACD48-1977-4920-AEF1-DD3EFD7AE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3038" y="1670999"/>
                  <a:ext cx="0" cy="3332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3709E022-4702-4993-943D-F45377DF1F1E}"/>
                    </a:ext>
                  </a:extLst>
                </p:cNvPr>
                <p:cNvSpPr txBox="1"/>
                <p:nvPr/>
              </p:nvSpPr>
              <p:spPr>
                <a:xfrm>
                  <a:off x="1981692" y="1683238"/>
                  <a:ext cx="861510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选择</a:t>
                  </a:r>
                  <a:r>
                    <a:rPr lang="en-US" altLang="zh-CN" sz="1200" dirty="0"/>
                    <a:t>s</a:t>
                  </a:r>
                  <a:r>
                    <a:rPr lang="zh-CN" altLang="en-US" sz="1200" dirty="0"/>
                    <a:t>位</a:t>
                  </a:r>
                </a:p>
              </p:txBody>
            </p: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8396896A-082E-4E69-9364-244AA8DB2E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433" y="1335238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E4088988-6EC7-47A8-9293-0E5EE67326B0}"/>
                    </a:ext>
                  </a:extLst>
                </p:cNvPr>
                <p:cNvGrpSpPr/>
                <p:nvPr/>
              </p:nvGrpSpPr>
              <p:grpSpPr>
                <a:xfrm>
                  <a:off x="1670926" y="2158635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82534166-F496-4201-BE38-286F4ADAD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箭头连接符 79">
                    <a:extLst>
                      <a:ext uri="{FF2B5EF4-FFF2-40B4-BE49-F238E27FC236}">
                        <a16:creationId xmlns:a16="http://schemas.microsoft.com/office/drawing/2014/main" id="{3F92ECD1-16D8-434F-BB4B-5DB9DD8833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5839A2F2-626E-4FC9-BD9E-32612C02386D}"/>
                    </a:ext>
                  </a:extLst>
                </p:cNvPr>
                <p:cNvSpPr txBox="1"/>
                <p:nvPr/>
              </p:nvSpPr>
              <p:spPr>
                <a:xfrm>
                  <a:off x="1491797" y="1538709"/>
                  <a:ext cx="5594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/>
                    <a:t>s</a:t>
                  </a:r>
                  <a:r>
                    <a:rPr lang="zh-CN" altLang="en-US" sz="1200" b="1" dirty="0"/>
                    <a:t>位</a:t>
                  </a:r>
                </a:p>
              </p:txBody>
            </p: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2A73D862-7B60-445A-B518-13212B2E2FEF}"/>
                    </a:ext>
                  </a:extLst>
                </p:cNvPr>
                <p:cNvSpPr txBox="1"/>
                <p:nvPr/>
              </p:nvSpPr>
              <p:spPr>
                <a:xfrm>
                  <a:off x="2821312" y="1292781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</a:t>
                  </a:r>
                  <a:r>
                    <a:rPr lang="en-US" altLang="zh-CN" sz="1200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D4646B1B-49D1-4CDF-8353-28457455CA01}"/>
                    </a:ext>
                  </a:extLst>
                </p:cNvPr>
                <p:cNvSpPr txBox="1"/>
                <p:nvPr/>
              </p:nvSpPr>
              <p:spPr>
                <a:xfrm>
                  <a:off x="2869654" y="647237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</a:t>
                  </a:r>
                  <a:r>
                    <a:rPr lang="en-US" altLang="zh-CN" sz="1200" dirty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D77231CB-12B9-4349-A924-80311639D11A}"/>
                  </a:ext>
                </a:extLst>
              </p:cNvPr>
              <p:cNvSpPr txBox="1"/>
              <p:nvPr/>
            </p:nvSpPr>
            <p:spPr>
              <a:xfrm>
                <a:off x="5370657" y="2131499"/>
                <a:ext cx="915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丢弃</a:t>
                </a:r>
                <a:r>
                  <a:rPr lang="en-US" altLang="zh-CN" sz="1200" dirty="0"/>
                  <a:t>b-s</a:t>
                </a:r>
                <a:r>
                  <a:rPr lang="zh-CN" altLang="en-US" sz="1200" dirty="0"/>
                  <a:t>位</a:t>
                </a: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8359AF3C-0094-41FE-BE37-BA4DE36A0901}"/>
                  </a:ext>
                </a:extLst>
              </p:cNvPr>
              <p:cNvSpPr txBox="1"/>
              <p:nvPr/>
            </p:nvSpPr>
            <p:spPr>
              <a:xfrm>
                <a:off x="2258325" y="3514276"/>
                <a:ext cx="5594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C7DE300-95EB-4498-AEA3-DF96A73DCDEC}"/>
                  </a:ext>
                </a:extLst>
              </p:cNvPr>
              <p:cNvSpPr txBox="1"/>
              <p:nvPr/>
            </p:nvSpPr>
            <p:spPr>
              <a:xfrm>
                <a:off x="4984192" y="3569276"/>
                <a:ext cx="5594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9340FD7A-9D00-42D0-BDEA-DC215DF9F6DA}"/>
                  </a:ext>
                </a:extLst>
              </p:cNvPr>
              <p:cNvCxnSpPr/>
              <p:nvPr/>
            </p:nvCxnSpPr>
            <p:spPr>
              <a:xfrm flipH="1">
                <a:off x="5043892" y="472296"/>
                <a:ext cx="5594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连接符: 肘形 95">
                <a:extLst>
                  <a:ext uri="{FF2B5EF4-FFF2-40B4-BE49-F238E27FC236}">
                    <a16:creationId xmlns:a16="http://schemas.microsoft.com/office/drawing/2014/main" id="{3B3EE22C-1EA6-4522-9C6C-72B9B9BDEA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1870" y="219922"/>
                <a:ext cx="1332636" cy="3174881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连接符: 肘形 98">
                <a:extLst>
                  <a:ext uri="{FF2B5EF4-FFF2-40B4-BE49-F238E27FC236}">
                    <a16:creationId xmlns:a16="http://schemas.microsoft.com/office/drawing/2014/main" id="{A37166F4-C389-46D3-A78F-B3ED2E539DE4}"/>
                  </a:ext>
                </a:extLst>
              </p:cNvPr>
              <p:cNvCxnSpPr>
                <a:endCxn id="60" idx="0"/>
              </p:cNvCxnSpPr>
              <p:nvPr/>
            </p:nvCxnSpPr>
            <p:spPr>
              <a:xfrm>
                <a:off x="4066076" y="219922"/>
                <a:ext cx="1612614" cy="39245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6DEA24A7-33ED-43E4-84BA-B129ACB95C3D}"/>
                  </a:ext>
                </a:extLst>
              </p:cNvPr>
              <p:cNvGrpSpPr/>
              <p:nvPr/>
            </p:nvGrpSpPr>
            <p:grpSpPr>
              <a:xfrm>
                <a:off x="7628535" y="471088"/>
                <a:ext cx="2103935" cy="2954088"/>
                <a:chOff x="1452106" y="160957"/>
                <a:chExt cx="2103935" cy="2954088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E784C98-EEF1-49DD-9B83-2577CD68CC54}"/>
                    </a:ext>
                  </a:extLst>
                </p:cNvPr>
                <p:cNvSpPr/>
                <p:nvPr/>
              </p:nvSpPr>
              <p:spPr>
                <a:xfrm>
                  <a:off x="2158796" y="160957"/>
                  <a:ext cx="1397245" cy="501135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移位寄存器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b-s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| 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</a:t>
                  </a: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0A271A9-9717-4006-91DB-4633BC373F63}"/>
                    </a:ext>
                  </a:extLst>
                </p:cNvPr>
                <p:cNvSpPr/>
                <p:nvPr/>
              </p:nvSpPr>
              <p:spPr>
                <a:xfrm>
                  <a:off x="2135812" y="2840882"/>
                  <a:ext cx="559428" cy="274163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C9B1A3EC-8F08-4E10-932F-571E81DC2FF3}"/>
                    </a:ext>
                  </a:extLst>
                </p:cNvPr>
                <p:cNvSpPr/>
                <p:nvPr/>
              </p:nvSpPr>
              <p:spPr>
                <a:xfrm>
                  <a:off x="2412447" y="990267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6B6691B2-3DA0-4E47-B5FF-6DE8ECEB0C7C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>
                  <a:off x="2857419" y="662092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9496E629-ADB3-4681-89EA-25E870D1E928}"/>
                    </a:ext>
                  </a:extLst>
                </p:cNvPr>
                <p:cNvGrpSpPr/>
                <p:nvPr/>
              </p:nvGrpSpPr>
              <p:grpSpPr>
                <a:xfrm>
                  <a:off x="1731486" y="821763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201DB697-9538-448A-B09F-CBC4C1827A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箭头连接符 121">
                    <a:extLst>
                      <a:ext uri="{FF2B5EF4-FFF2-40B4-BE49-F238E27FC236}">
                        <a16:creationId xmlns:a16="http://schemas.microsoft.com/office/drawing/2014/main" id="{F1584760-F2D1-4633-B67A-81D350DFD0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E30B4A01-814D-4CFE-A7CE-35F94539578E}"/>
                    </a:ext>
                  </a:extLst>
                </p:cNvPr>
                <p:cNvSpPr txBox="1"/>
                <p:nvPr/>
              </p:nvSpPr>
              <p:spPr>
                <a:xfrm>
                  <a:off x="1581834" y="483033"/>
                  <a:ext cx="222482" cy="37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k</a:t>
                  </a:r>
                  <a:endParaRPr lang="zh-CN" altLang="en-US" sz="2400" b="1" dirty="0"/>
                </a:p>
              </p:txBody>
            </p:sp>
            <p:cxnSp>
              <p:nvCxnSpPr>
                <p:cNvPr id="107" name="直接箭头连接符 106">
                  <a:extLst>
                    <a:ext uri="{FF2B5EF4-FFF2-40B4-BE49-F238E27FC236}">
                      <a16:creationId xmlns:a16="http://schemas.microsoft.com/office/drawing/2014/main" id="{3A8BEF27-3EA6-422C-A1B5-0C8C784AFA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3827" y="2029920"/>
                  <a:ext cx="6585" cy="36000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9C054A43-5CE3-4A86-A0B1-EEE76B11F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9C054A43-5CE3-4A86-A0B1-EEE76B11F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3404" t="-2500" r="-27660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D2967F07-19F6-450C-81E8-B5E018EA80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271" y="2537966"/>
                  <a:ext cx="0" cy="317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3685E8FB-C5DA-4DAD-82E6-DDC36E52F977}"/>
                    </a:ext>
                  </a:extLst>
                </p:cNvPr>
                <p:cNvSpPr/>
                <p:nvPr/>
              </p:nvSpPr>
              <p:spPr>
                <a:xfrm>
                  <a:off x="1452106" y="1828822"/>
                  <a:ext cx="461686" cy="317894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023FCFDF-8353-4C7D-AD9B-451FE20A5F5E}"/>
                    </a:ext>
                  </a:extLst>
                </p:cNvPr>
                <p:cNvSpPr/>
                <p:nvPr/>
              </p:nvSpPr>
              <p:spPr>
                <a:xfrm>
                  <a:off x="2083427" y="16665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4DAC94FB-988A-406C-AC6D-94BE7A9F6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3038" y="1670999"/>
                  <a:ext cx="0" cy="3332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1371A0F0-DB2C-4334-AA60-6DCF177E88DE}"/>
                    </a:ext>
                  </a:extLst>
                </p:cNvPr>
                <p:cNvSpPr txBox="1"/>
                <p:nvPr/>
              </p:nvSpPr>
              <p:spPr>
                <a:xfrm>
                  <a:off x="1981692" y="1683238"/>
                  <a:ext cx="861510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选择</a:t>
                  </a:r>
                  <a:r>
                    <a:rPr lang="en-US" altLang="zh-CN" sz="1200" dirty="0"/>
                    <a:t>s</a:t>
                  </a:r>
                  <a:r>
                    <a:rPr lang="zh-CN" altLang="en-US" sz="1200" dirty="0"/>
                    <a:t>位</a:t>
                  </a:r>
                </a:p>
              </p:txBody>
            </p: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5C97FA1D-C5E4-4C6D-B4AB-470981E68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433" y="1335238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0D62111C-9815-402F-9D89-D87E8CB6C601}"/>
                    </a:ext>
                  </a:extLst>
                </p:cNvPr>
                <p:cNvGrpSpPr/>
                <p:nvPr/>
              </p:nvGrpSpPr>
              <p:grpSpPr>
                <a:xfrm>
                  <a:off x="1670926" y="2158635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119" name="直接连接符 118">
                    <a:extLst>
                      <a:ext uri="{FF2B5EF4-FFF2-40B4-BE49-F238E27FC236}">
                        <a16:creationId xmlns:a16="http://schemas.microsoft.com/office/drawing/2014/main" id="{B82C2360-992B-495C-B015-313E0E099F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直接箭头连接符 119">
                    <a:extLst>
                      <a:ext uri="{FF2B5EF4-FFF2-40B4-BE49-F238E27FC236}">
                        <a16:creationId xmlns:a16="http://schemas.microsoft.com/office/drawing/2014/main" id="{B66B0962-5409-4005-8D43-5D8BAAADC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473661DA-351C-4CEF-95B5-C12DEAE03FF2}"/>
                    </a:ext>
                  </a:extLst>
                </p:cNvPr>
                <p:cNvSpPr txBox="1"/>
                <p:nvPr/>
              </p:nvSpPr>
              <p:spPr>
                <a:xfrm>
                  <a:off x="1491797" y="1538709"/>
                  <a:ext cx="55942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/>
                    <a:t>s</a:t>
                  </a:r>
                  <a:r>
                    <a:rPr lang="zh-CN" altLang="en-US" sz="1200" b="1" dirty="0"/>
                    <a:t>位</a:t>
                  </a:r>
                </a:p>
              </p:txBody>
            </p:sp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5D3D38FF-2DD5-4287-833F-D6AE80C21431}"/>
                    </a:ext>
                  </a:extLst>
                </p:cNvPr>
                <p:cNvSpPr txBox="1"/>
                <p:nvPr/>
              </p:nvSpPr>
              <p:spPr>
                <a:xfrm>
                  <a:off x="2821312" y="1292781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</a:t>
                  </a:r>
                  <a:r>
                    <a:rPr lang="en-US" altLang="zh-CN" sz="1200" dirty="0"/>
                    <a:t>N</a:t>
                  </a:r>
                  <a:endParaRPr lang="zh-CN" altLang="en-US" dirty="0"/>
                </a:p>
              </p:txBody>
            </p:sp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7EC8BB2F-F692-42D4-879E-14A441E2B079}"/>
                    </a:ext>
                  </a:extLst>
                </p:cNvPr>
                <p:cNvSpPr txBox="1"/>
                <p:nvPr/>
              </p:nvSpPr>
              <p:spPr>
                <a:xfrm>
                  <a:off x="2869654" y="647237"/>
                  <a:ext cx="423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</a:t>
                  </a:r>
                  <a:r>
                    <a:rPr lang="en-US" altLang="zh-CN" sz="1200" dirty="0"/>
                    <a:t>N</a:t>
                  </a:r>
                  <a:endParaRPr lang="zh-CN" altLang="en-US" dirty="0"/>
                </a:p>
              </p:txBody>
            </p:sp>
          </p:grp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F01997EC-6537-42AE-81FE-CF9E042A2510}"/>
                  </a:ext>
                </a:extLst>
              </p:cNvPr>
              <p:cNvSpPr txBox="1"/>
              <p:nvPr/>
            </p:nvSpPr>
            <p:spPr>
              <a:xfrm>
                <a:off x="8725815" y="1990215"/>
                <a:ext cx="915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丢弃</a:t>
                </a:r>
                <a:r>
                  <a:rPr lang="en-US" altLang="zh-CN" sz="1200" dirty="0"/>
                  <a:t>b-s</a:t>
                </a:r>
                <a:r>
                  <a:rPr lang="zh-CN" altLang="en-US" sz="1200" dirty="0"/>
                  <a:t>位</a:t>
                </a: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14020CC5-EBEE-428E-97A5-B301285F3702}"/>
                  </a:ext>
                </a:extLst>
              </p:cNvPr>
              <p:cNvSpPr txBox="1"/>
              <p:nvPr/>
            </p:nvSpPr>
            <p:spPr>
              <a:xfrm>
                <a:off x="8339350" y="3427992"/>
                <a:ext cx="5594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8C5BCE73-763F-415B-9374-1B60DEF6101F}"/>
                  </a:ext>
                </a:extLst>
              </p:cNvPr>
              <p:cNvCxnSpPr/>
              <p:nvPr/>
            </p:nvCxnSpPr>
            <p:spPr>
              <a:xfrm flipH="1">
                <a:off x="8399050" y="331012"/>
                <a:ext cx="5594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连接符: 肘形 126">
                <a:extLst>
                  <a:ext uri="{FF2B5EF4-FFF2-40B4-BE49-F238E27FC236}">
                    <a16:creationId xmlns:a16="http://schemas.microsoft.com/office/drawing/2014/main" id="{980CCF16-E68A-487D-B2E5-6CEDE8F3D7EF}"/>
                  </a:ext>
                </a:extLst>
              </p:cNvPr>
              <p:cNvCxnSpPr>
                <a:stCxn id="61" idx="3"/>
              </p:cNvCxnSpPr>
              <p:nvPr/>
            </p:nvCxnSpPr>
            <p:spPr>
              <a:xfrm flipV="1">
                <a:off x="5516511" y="2052512"/>
                <a:ext cx="1078715" cy="1376867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连接符: 肘形 128">
                <a:extLst>
                  <a:ext uri="{FF2B5EF4-FFF2-40B4-BE49-F238E27FC236}">
                    <a16:creationId xmlns:a16="http://schemas.microsoft.com/office/drawing/2014/main" id="{43F535FE-C885-408F-8B3F-A3E483657E90}"/>
                  </a:ext>
                </a:extLst>
              </p:cNvPr>
              <p:cNvCxnSpPr>
                <a:cxnSpLocks/>
                <a:endCxn id="101" idx="0"/>
              </p:cNvCxnSpPr>
              <p:nvPr/>
            </p:nvCxnSpPr>
            <p:spPr>
              <a:xfrm flipV="1">
                <a:off x="7001056" y="471088"/>
                <a:ext cx="2032792" cy="1371977"/>
              </a:xfrm>
              <a:prstGeom prst="bentConnector4">
                <a:avLst>
                  <a:gd name="adj1" fmla="val -209"/>
                  <a:gd name="adj2" fmla="val 116662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BB5B4045-37E6-411C-A3DB-B9A6175CA5BE}"/>
                  </a:ext>
                </a:extLst>
              </p:cNvPr>
              <p:cNvSpPr txBox="1"/>
              <p:nvPr/>
            </p:nvSpPr>
            <p:spPr>
              <a:xfrm>
                <a:off x="6978179" y="-73806"/>
                <a:ext cx="861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N-1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22E23592-5335-4D59-9B5C-D6D95BF7723C}"/>
                </a:ext>
              </a:extLst>
            </p:cNvPr>
            <p:cNvGrpSpPr/>
            <p:nvPr/>
          </p:nvGrpSpPr>
          <p:grpSpPr>
            <a:xfrm>
              <a:off x="1376445" y="3727610"/>
              <a:ext cx="8280132" cy="4364208"/>
              <a:chOff x="1627797" y="-73806"/>
              <a:chExt cx="8159446" cy="4315682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39BBB91-6B4E-4AED-8056-FF59FA0E5C35}"/>
                  </a:ext>
                </a:extLst>
              </p:cNvPr>
              <p:cNvSpPr/>
              <p:nvPr/>
            </p:nvSpPr>
            <p:spPr>
              <a:xfrm>
                <a:off x="6277874" y="1732277"/>
                <a:ext cx="952643" cy="320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67A20D6-0492-453F-BFEE-CB489DD363C1}"/>
                  </a:ext>
                </a:extLst>
              </p:cNvPr>
              <p:cNvSpPr txBox="1"/>
              <p:nvPr/>
            </p:nvSpPr>
            <p:spPr>
              <a:xfrm>
                <a:off x="4735063" y="3907086"/>
                <a:ext cx="1771091" cy="334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 s</a:t>
                </a:r>
                <a:r>
                  <a:rPr lang="zh-CN" altLang="en-US" sz="1600" dirty="0"/>
                  <a:t>位</a:t>
                </a:r>
                <a:r>
                  <a:rPr lang="en-US" altLang="zh-CN" sz="1600" dirty="0"/>
                  <a:t>CFB</a:t>
                </a:r>
                <a:r>
                  <a:rPr lang="zh-CN" altLang="en-US" sz="1600" dirty="0"/>
                  <a:t>解密</a:t>
                </a:r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8BD0D863-0BC9-4BD4-B5BA-7F894116F5D5}"/>
                  </a:ext>
                </a:extLst>
              </p:cNvPr>
              <p:cNvSpPr txBox="1"/>
              <p:nvPr/>
            </p:nvSpPr>
            <p:spPr>
              <a:xfrm>
                <a:off x="2601108" y="2088196"/>
                <a:ext cx="915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丢弃</a:t>
                </a:r>
                <a:r>
                  <a:rPr lang="en-US" altLang="zh-CN" sz="1200" dirty="0"/>
                  <a:t>b-s</a:t>
                </a:r>
                <a:r>
                  <a:rPr lang="zh-CN" altLang="en-US" sz="1200" dirty="0"/>
                  <a:t>位</a:t>
                </a: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83760E3D-E006-487B-A702-ACB59951BA0E}"/>
                  </a:ext>
                </a:extLst>
              </p:cNvPr>
              <p:cNvSpPr/>
              <p:nvPr/>
            </p:nvSpPr>
            <p:spPr>
              <a:xfrm>
                <a:off x="2204759" y="759656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IV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04F7BF74-0297-48CC-B66A-2BF83211C636}"/>
                  </a:ext>
                </a:extLst>
              </p:cNvPr>
              <p:cNvSpPr/>
              <p:nvPr/>
            </p:nvSpPr>
            <p:spPr>
              <a:xfrm>
                <a:off x="2181775" y="3271728"/>
                <a:ext cx="559428" cy="27445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B6465A72-91F3-4EEC-BDCF-33D416BCA5E0}"/>
                  </a:ext>
                </a:extLst>
              </p:cNvPr>
              <p:cNvSpPr/>
              <p:nvPr/>
            </p:nvSpPr>
            <p:spPr>
              <a:xfrm>
                <a:off x="2458410" y="1421113"/>
                <a:ext cx="952643" cy="333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48EC09FC-CBFC-4C71-AABB-DB1EB76A1703}"/>
                  </a:ext>
                </a:extLst>
              </p:cNvPr>
              <p:cNvCxnSpPr>
                <a:cxnSpLocks/>
                <a:stCxn id="141" idx="2"/>
              </p:cNvCxnSpPr>
              <p:nvPr/>
            </p:nvCxnSpPr>
            <p:spPr>
              <a:xfrm>
                <a:off x="2903382" y="1092938"/>
                <a:ext cx="0" cy="313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AEE54FBE-2A12-4B0B-B9F5-B23B21D27407}"/>
                  </a:ext>
                </a:extLst>
              </p:cNvPr>
              <p:cNvGrpSpPr/>
              <p:nvPr/>
            </p:nvGrpSpPr>
            <p:grpSpPr>
              <a:xfrm>
                <a:off x="1777449" y="1252609"/>
                <a:ext cx="681075" cy="333282"/>
                <a:chOff x="2377878" y="4375057"/>
                <a:chExt cx="592017" cy="414780"/>
              </a:xfrm>
            </p:grpSpPr>
            <p:cxnSp>
              <p:nvCxnSpPr>
                <p:cNvPr id="213" name="直接连接符 212">
                  <a:extLst>
                    <a:ext uri="{FF2B5EF4-FFF2-40B4-BE49-F238E27FC236}">
                      <a16:creationId xmlns:a16="http://schemas.microsoft.com/office/drawing/2014/main" id="{E265EB0A-40D4-47DF-8ABA-03297CA917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>
                  <a:extLst>
                    <a:ext uri="{FF2B5EF4-FFF2-40B4-BE49-F238E27FC236}">
                      <a16:creationId xmlns:a16="http://schemas.microsoft.com/office/drawing/2014/main" id="{78D70060-15CB-4456-88A8-1C6975F33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F2F74384-C6D3-4876-9D74-85876E7FF97D}"/>
                  </a:ext>
                </a:extLst>
              </p:cNvPr>
              <p:cNvSpPr txBox="1"/>
              <p:nvPr/>
            </p:nvSpPr>
            <p:spPr>
              <a:xfrm>
                <a:off x="1627797" y="913879"/>
                <a:ext cx="222482" cy="370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4EE40056-8D37-4ADE-8DFA-3C5436C1E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9790" y="2460766"/>
                <a:ext cx="6585" cy="36000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6FF9065-25AD-4C3E-A31D-0AE0E1073111}"/>
                      </a:ext>
                    </a:extLst>
                  </p:cNvPr>
                  <p:cNvSpPr txBox="1"/>
                  <p:nvPr/>
                </p:nvSpPr>
                <p:spPr>
                  <a:xfrm>
                    <a:off x="2333396" y="2750453"/>
                    <a:ext cx="285957" cy="24654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86FF9065-25AD-4C3E-A31D-0AE0E10731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33396" y="2750453"/>
                    <a:ext cx="285957" cy="2465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917" t="-2439" r="-25000" b="-365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7D32CDCD-3470-4769-8FEC-2E38CF9E2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234" y="2968812"/>
                <a:ext cx="0" cy="317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981F6970-C41B-4449-B695-EE37512F1508}"/>
                  </a:ext>
                </a:extLst>
              </p:cNvPr>
              <p:cNvSpPr/>
              <p:nvPr/>
            </p:nvSpPr>
            <p:spPr>
              <a:xfrm>
                <a:off x="3553626" y="2717336"/>
                <a:ext cx="461686" cy="317894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6792427F-0764-43C4-863F-9B2852C56ABE}"/>
                  </a:ext>
                </a:extLst>
              </p:cNvPr>
              <p:cNvSpPr/>
              <p:nvPr/>
            </p:nvSpPr>
            <p:spPr>
              <a:xfrm>
                <a:off x="2129390" y="2097425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15DC25CD-6A34-47E0-BBFB-3E06964AE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9001" y="2101845"/>
                <a:ext cx="0" cy="33328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D72A167E-9C1D-4645-90E6-32AE7C89EEFC}"/>
                  </a:ext>
                </a:extLst>
              </p:cNvPr>
              <p:cNvSpPr txBox="1"/>
              <p:nvPr/>
            </p:nvSpPr>
            <p:spPr>
              <a:xfrm>
                <a:off x="2027655" y="2114084"/>
                <a:ext cx="861510" cy="277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选择</a:t>
                </a:r>
                <a:r>
                  <a:rPr lang="en-US" altLang="zh-CN" sz="1200" dirty="0"/>
                  <a:t>s</a:t>
                </a:r>
                <a:r>
                  <a:rPr lang="zh-CN" altLang="en-US" sz="1200" dirty="0"/>
                  <a:t>位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44B11F19-B504-4490-8B4C-97DE37F20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396" y="1766084"/>
                <a:ext cx="0" cy="313894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B32C0FFA-4E6E-4C38-B6A8-919A596F4204}"/>
                  </a:ext>
                </a:extLst>
              </p:cNvPr>
              <p:cNvCxnSpPr>
                <a:cxnSpLocks/>
                <a:stCxn id="150" idx="1"/>
                <a:endCxn id="148" idx="3"/>
              </p:cNvCxnSpPr>
              <p:nvPr/>
            </p:nvCxnSpPr>
            <p:spPr>
              <a:xfrm flipH="1" flipV="1">
                <a:off x="2619353" y="2873726"/>
                <a:ext cx="934273" cy="2557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4E3D91C-8ED7-4353-AFCA-93F8B25F64F3}"/>
                  </a:ext>
                </a:extLst>
              </p:cNvPr>
              <p:cNvSpPr txBox="1"/>
              <p:nvPr/>
            </p:nvSpPr>
            <p:spPr>
              <a:xfrm>
                <a:off x="2867275" y="17236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r>
                  <a:rPr lang="en-US" altLang="zh-CN" sz="1200" dirty="0"/>
                  <a:t>1</a:t>
                </a:r>
                <a:endParaRPr lang="zh-CN" altLang="en-US" dirty="0"/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C319DC9-C706-4630-A42E-E428E34191CF}"/>
                  </a:ext>
                </a:extLst>
              </p:cNvPr>
              <p:cNvSpPr txBox="1"/>
              <p:nvPr/>
            </p:nvSpPr>
            <p:spPr>
              <a:xfrm>
                <a:off x="2915617" y="1078083"/>
                <a:ext cx="324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sz="1200" dirty="0"/>
                  <a:t>1</a:t>
                </a:r>
                <a:endParaRPr lang="zh-CN" altLang="en-US" dirty="0"/>
              </a:p>
            </p:txBody>
          </p: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8BF0E134-ABCF-46CF-B139-DD56B6C41165}"/>
                  </a:ext>
                </a:extLst>
              </p:cNvPr>
              <p:cNvGrpSpPr/>
              <p:nvPr/>
            </p:nvGrpSpPr>
            <p:grpSpPr>
              <a:xfrm>
                <a:off x="4403105" y="612372"/>
                <a:ext cx="2368085" cy="2954088"/>
                <a:chOff x="1581834" y="160957"/>
                <a:chExt cx="2368085" cy="2954088"/>
              </a:xfrm>
            </p:grpSpPr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E73CEE90-F7E0-4621-A09E-865B8B348499}"/>
                    </a:ext>
                  </a:extLst>
                </p:cNvPr>
                <p:cNvSpPr/>
                <p:nvPr/>
              </p:nvSpPr>
              <p:spPr>
                <a:xfrm>
                  <a:off x="2158796" y="160957"/>
                  <a:ext cx="1397245" cy="501135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移位寄存器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b-s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| 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</a:t>
                  </a:r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ACD8071A-FEB0-4905-887F-C1E21EEF2688}"/>
                    </a:ext>
                  </a:extLst>
                </p:cNvPr>
                <p:cNvSpPr/>
                <p:nvPr/>
              </p:nvSpPr>
              <p:spPr>
                <a:xfrm>
                  <a:off x="2135812" y="2840882"/>
                  <a:ext cx="559428" cy="274163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3BD0781D-9631-4DF7-B82B-BAE57A6F0B68}"/>
                    </a:ext>
                  </a:extLst>
                </p:cNvPr>
                <p:cNvSpPr/>
                <p:nvPr/>
              </p:nvSpPr>
              <p:spPr>
                <a:xfrm>
                  <a:off x="2412447" y="990267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cxnSp>
              <p:nvCxnSpPr>
                <p:cNvPr id="198" name="直接箭头连接符 197">
                  <a:extLst>
                    <a:ext uri="{FF2B5EF4-FFF2-40B4-BE49-F238E27FC236}">
                      <a16:creationId xmlns:a16="http://schemas.microsoft.com/office/drawing/2014/main" id="{E5EE2AEB-6E5B-4FA5-A963-5A445B91F266}"/>
                    </a:ext>
                  </a:extLst>
                </p:cNvPr>
                <p:cNvCxnSpPr>
                  <a:cxnSpLocks/>
                  <a:stCxn id="195" idx="2"/>
                </p:cNvCxnSpPr>
                <p:nvPr/>
              </p:nvCxnSpPr>
              <p:spPr>
                <a:xfrm>
                  <a:off x="2857419" y="662092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9" name="组合 198">
                  <a:extLst>
                    <a:ext uri="{FF2B5EF4-FFF2-40B4-BE49-F238E27FC236}">
                      <a16:creationId xmlns:a16="http://schemas.microsoft.com/office/drawing/2014/main" id="{0F04A061-4CB9-4948-B4CE-515C6132C209}"/>
                    </a:ext>
                  </a:extLst>
                </p:cNvPr>
                <p:cNvGrpSpPr/>
                <p:nvPr/>
              </p:nvGrpSpPr>
              <p:grpSpPr>
                <a:xfrm>
                  <a:off x="1731486" y="821763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211" name="直接连接符 210">
                    <a:extLst>
                      <a:ext uri="{FF2B5EF4-FFF2-40B4-BE49-F238E27FC236}">
                        <a16:creationId xmlns:a16="http://schemas.microsoft.com/office/drawing/2014/main" id="{63ACB210-E146-47A3-B4CA-B098C048D2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箭头连接符 211">
                    <a:extLst>
                      <a:ext uri="{FF2B5EF4-FFF2-40B4-BE49-F238E27FC236}">
                        <a16:creationId xmlns:a16="http://schemas.microsoft.com/office/drawing/2014/main" id="{3447C1F7-B4B9-4F60-B191-0DC4F941D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02ABA79D-5AF7-4C63-ACCE-001961E96461}"/>
                    </a:ext>
                  </a:extLst>
                </p:cNvPr>
                <p:cNvSpPr txBox="1"/>
                <p:nvPr/>
              </p:nvSpPr>
              <p:spPr>
                <a:xfrm>
                  <a:off x="1581834" y="483033"/>
                  <a:ext cx="222482" cy="37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k</a:t>
                  </a:r>
                  <a:endParaRPr lang="zh-CN" altLang="en-US" sz="2400" b="1" dirty="0"/>
                </a:p>
              </p:txBody>
            </p:sp>
            <p:cxnSp>
              <p:nvCxnSpPr>
                <p:cNvPr id="201" name="直接箭头连接符 200">
                  <a:extLst>
                    <a:ext uri="{FF2B5EF4-FFF2-40B4-BE49-F238E27FC236}">
                      <a16:creationId xmlns:a16="http://schemas.microsoft.com/office/drawing/2014/main" id="{39A0C6D3-5206-4ABC-A3E3-E5D090ECC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3827" y="2029920"/>
                  <a:ext cx="6585" cy="36000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文本框 201">
                      <a:extLst>
                        <a:ext uri="{FF2B5EF4-FFF2-40B4-BE49-F238E27FC236}">
                          <a16:creationId xmlns:a16="http://schemas.microsoft.com/office/drawing/2014/main" id="{337CDA62-60EA-4645-AC74-F7FCF72084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202" name="文本框 201">
                      <a:extLst>
                        <a:ext uri="{FF2B5EF4-FFF2-40B4-BE49-F238E27FC236}">
                          <a16:creationId xmlns:a16="http://schemas.microsoft.com/office/drawing/2014/main" id="{337CDA62-60EA-4645-AC74-F7FCF72084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2917" r="-25000" b="-390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3" name="直接箭头连接符 202">
                  <a:extLst>
                    <a:ext uri="{FF2B5EF4-FFF2-40B4-BE49-F238E27FC236}">
                      <a16:creationId xmlns:a16="http://schemas.microsoft.com/office/drawing/2014/main" id="{CE04B939-533F-4CDB-9580-F469654EF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271" y="2537966"/>
                  <a:ext cx="0" cy="317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369589CA-D766-467C-A7A4-86D793F9B9A1}"/>
                    </a:ext>
                  </a:extLst>
                </p:cNvPr>
                <p:cNvSpPr/>
                <p:nvPr/>
              </p:nvSpPr>
              <p:spPr>
                <a:xfrm>
                  <a:off x="2083427" y="16665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5" name="直接连接符 204">
                  <a:extLst>
                    <a:ext uri="{FF2B5EF4-FFF2-40B4-BE49-F238E27FC236}">
                      <a16:creationId xmlns:a16="http://schemas.microsoft.com/office/drawing/2014/main" id="{FA0DF538-1174-492F-AC3D-B8C4F2083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3038" y="1670999"/>
                  <a:ext cx="0" cy="3332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3D81F4BB-AB1D-47E0-85E7-2803F7B92A66}"/>
                    </a:ext>
                  </a:extLst>
                </p:cNvPr>
                <p:cNvSpPr txBox="1"/>
                <p:nvPr/>
              </p:nvSpPr>
              <p:spPr>
                <a:xfrm>
                  <a:off x="1981692" y="1683238"/>
                  <a:ext cx="861510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选择</a:t>
                  </a:r>
                  <a:r>
                    <a:rPr lang="en-US" altLang="zh-CN" sz="1200" dirty="0"/>
                    <a:t>s</a:t>
                  </a:r>
                  <a:r>
                    <a:rPr lang="zh-CN" altLang="en-US" sz="1200" dirty="0"/>
                    <a:t>位</a:t>
                  </a:r>
                </a:p>
              </p:txBody>
            </p:sp>
            <p:cxnSp>
              <p:nvCxnSpPr>
                <p:cNvPr id="207" name="直接箭头连接符 206">
                  <a:extLst>
                    <a:ext uri="{FF2B5EF4-FFF2-40B4-BE49-F238E27FC236}">
                      <a16:creationId xmlns:a16="http://schemas.microsoft.com/office/drawing/2014/main" id="{01036CCC-6268-4D79-BD1B-2753C9CB3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433" y="1335238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3F785B8A-909F-4DF7-AB11-EE010938B93D}"/>
                    </a:ext>
                  </a:extLst>
                </p:cNvPr>
                <p:cNvSpPr txBox="1"/>
                <p:nvPr/>
              </p:nvSpPr>
              <p:spPr>
                <a:xfrm>
                  <a:off x="3458470" y="2590338"/>
                  <a:ext cx="49144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b="1" dirty="0"/>
                    <a:t>s</a:t>
                  </a:r>
                  <a:r>
                    <a:rPr lang="zh-CN" altLang="en-US" sz="1200" b="1" dirty="0"/>
                    <a:t>位</a:t>
                  </a:r>
                </a:p>
              </p:txBody>
            </p:sp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15367500-4A29-4B71-ABEB-F6BB304C59BE}"/>
                    </a:ext>
                  </a:extLst>
                </p:cNvPr>
                <p:cNvSpPr txBox="1"/>
                <p:nvPr/>
              </p:nvSpPr>
              <p:spPr>
                <a:xfrm>
                  <a:off x="2821312" y="1292781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</a:t>
                  </a:r>
                  <a:r>
                    <a:rPr lang="en-US" altLang="zh-CN" sz="1200" dirty="0"/>
                    <a:t>2</a:t>
                  </a:r>
                  <a:endParaRPr lang="zh-CN" altLang="en-US" dirty="0"/>
                </a:p>
              </p:txBody>
            </p:sp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81A87191-D99E-4947-A752-D1CB8CA3FD46}"/>
                    </a:ext>
                  </a:extLst>
                </p:cNvPr>
                <p:cNvSpPr txBox="1"/>
                <p:nvPr/>
              </p:nvSpPr>
              <p:spPr>
                <a:xfrm>
                  <a:off x="2869654" y="647237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</a:t>
                  </a:r>
                  <a:r>
                    <a:rPr lang="en-US" altLang="zh-CN" sz="1200" dirty="0"/>
                    <a:t>2</a:t>
                  </a:r>
                  <a:endParaRPr lang="zh-CN" altLang="en-US" dirty="0"/>
                </a:p>
              </p:txBody>
            </p:sp>
          </p:grp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0A9E7A99-A0AC-4EFC-8BD8-8FF84B6A284C}"/>
                  </a:ext>
                </a:extLst>
              </p:cNvPr>
              <p:cNvSpPr txBox="1"/>
              <p:nvPr/>
            </p:nvSpPr>
            <p:spPr>
              <a:xfrm>
                <a:off x="5370657" y="2131499"/>
                <a:ext cx="915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丢弃</a:t>
                </a:r>
                <a:r>
                  <a:rPr lang="en-US" altLang="zh-CN" sz="1200" dirty="0"/>
                  <a:t>b-s</a:t>
                </a:r>
                <a:r>
                  <a:rPr lang="zh-CN" altLang="en-US" sz="1200" dirty="0"/>
                  <a:t>位</a:t>
                </a: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6836E006-EB6F-4F88-AC69-5CC4A94CC73B}"/>
                  </a:ext>
                </a:extLst>
              </p:cNvPr>
              <p:cNvSpPr txBox="1"/>
              <p:nvPr/>
            </p:nvSpPr>
            <p:spPr>
              <a:xfrm>
                <a:off x="2258325" y="3514276"/>
                <a:ext cx="5594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C0B63539-29E8-4CB3-9C7B-ADC0FC6B4406}"/>
                  </a:ext>
                </a:extLst>
              </p:cNvPr>
              <p:cNvSpPr txBox="1"/>
              <p:nvPr/>
            </p:nvSpPr>
            <p:spPr>
              <a:xfrm>
                <a:off x="4984192" y="3569276"/>
                <a:ext cx="5594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FC9FFEE-0498-485F-AD39-06690265E0A4}"/>
                  </a:ext>
                </a:extLst>
              </p:cNvPr>
              <p:cNvCxnSpPr/>
              <p:nvPr/>
            </p:nvCxnSpPr>
            <p:spPr>
              <a:xfrm flipH="1">
                <a:off x="5043892" y="472296"/>
                <a:ext cx="5594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连接符: 肘形 162">
                <a:extLst>
                  <a:ext uri="{FF2B5EF4-FFF2-40B4-BE49-F238E27FC236}">
                    <a16:creationId xmlns:a16="http://schemas.microsoft.com/office/drawing/2014/main" id="{6589334A-153D-4F87-BB5A-20CCD702115A}"/>
                  </a:ext>
                </a:extLst>
              </p:cNvPr>
              <p:cNvCxnSpPr>
                <a:cxnSpLocks/>
                <a:endCxn id="195" idx="0"/>
              </p:cNvCxnSpPr>
              <p:nvPr/>
            </p:nvCxnSpPr>
            <p:spPr>
              <a:xfrm>
                <a:off x="3784468" y="180488"/>
                <a:ext cx="1894222" cy="431884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组合 163">
                <a:extLst>
                  <a:ext uri="{FF2B5EF4-FFF2-40B4-BE49-F238E27FC236}">
                    <a16:creationId xmlns:a16="http://schemas.microsoft.com/office/drawing/2014/main" id="{3553703D-E584-4712-B64F-1D99C8DB4B25}"/>
                  </a:ext>
                </a:extLst>
              </p:cNvPr>
              <p:cNvGrpSpPr/>
              <p:nvPr/>
            </p:nvGrpSpPr>
            <p:grpSpPr>
              <a:xfrm>
                <a:off x="7758263" y="471088"/>
                <a:ext cx="1974207" cy="2954088"/>
                <a:chOff x="1581834" y="160957"/>
                <a:chExt cx="1974207" cy="2954088"/>
              </a:xfrm>
            </p:grpSpPr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7B42D2BF-C2D9-4695-B266-C0FE57E114C3}"/>
                    </a:ext>
                  </a:extLst>
                </p:cNvPr>
                <p:cNvSpPr/>
                <p:nvPr/>
              </p:nvSpPr>
              <p:spPr>
                <a:xfrm>
                  <a:off x="2158796" y="160957"/>
                  <a:ext cx="1397245" cy="501135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tx1"/>
                      </a:solidFill>
                    </a:rPr>
                    <a:t>移位寄存器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</a:rPr>
                    <a:t>b-s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| s</a:t>
                  </a:r>
                  <a:r>
                    <a:rPr lang="zh-CN" altLang="en-US" sz="1600" dirty="0">
                      <a:solidFill>
                        <a:schemeClr val="tx1"/>
                      </a:solidFill>
                    </a:rPr>
                    <a:t>位</a:t>
                  </a: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B248309F-F0A7-4496-B81F-5AC30A550ABA}"/>
                    </a:ext>
                  </a:extLst>
                </p:cNvPr>
                <p:cNvSpPr/>
                <p:nvPr/>
              </p:nvSpPr>
              <p:spPr>
                <a:xfrm>
                  <a:off x="2135812" y="2840882"/>
                  <a:ext cx="559428" cy="274163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05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195F4B05-5CE6-4502-8884-AC7D574E8CDF}"/>
                    </a:ext>
                  </a:extLst>
                </p:cNvPr>
                <p:cNvSpPr/>
                <p:nvPr/>
              </p:nvSpPr>
              <p:spPr>
                <a:xfrm>
                  <a:off x="2412447" y="990267"/>
                  <a:ext cx="952643" cy="333282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222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</a:rPr>
                    <a:t>加密</a:t>
                  </a:r>
                </a:p>
              </p:txBody>
            </p:sp>
            <p:cxnSp>
              <p:nvCxnSpPr>
                <p:cNvPr id="181" name="直接箭头连接符 180">
                  <a:extLst>
                    <a:ext uri="{FF2B5EF4-FFF2-40B4-BE49-F238E27FC236}">
                      <a16:creationId xmlns:a16="http://schemas.microsoft.com/office/drawing/2014/main" id="{F0B9743F-A5AF-4294-B497-B9A8827AC01C}"/>
                    </a:ext>
                  </a:extLst>
                </p:cNvPr>
                <p:cNvCxnSpPr>
                  <a:cxnSpLocks/>
                  <a:stCxn id="178" idx="2"/>
                </p:cNvCxnSpPr>
                <p:nvPr/>
              </p:nvCxnSpPr>
              <p:spPr>
                <a:xfrm>
                  <a:off x="2857419" y="662092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2" name="组合 181">
                  <a:extLst>
                    <a:ext uri="{FF2B5EF4-FFF2-40B4-BE49-F238E27FC236}">
                      <a16:creationId xmlns:a16="http://schemas.microsoft.com/office/drawing/2014/main" id="{97C62173-4602-4F05-B367-E2E5660285B8}"/>
                    </a:ext>
                  </a:extLst>
                </p:cNvPr>
                <p:cNvGrpSpPr/>
                <p:nvPr/>
              </p:nvGrpSpPr>
              <p:grpSpPr>
                <a:xfrm>
                  <a:off x="1731486" y="821763"/>
                  <a:ext cx="681075" cy="333282"/>
                  <a:chOff x="2377878" y="4375057"/>
                  <a:chExt cx="592017" cy="414780"/>
                </a:xfrm>
              </p:grpSpPr>
              <p:cxnSp>
                <p:nvCxnSpPr>
                  <p:cNvPr id="193" name="直接连接符 192">
                    <a:extLst>
                      <a:ext uri="{FF2B5EF4-FFF2-40B4-BE49-F238E27FC236}">
                        <a16:creationId xmlns:a16="http://schemas.microsoft.com/office/drawing/2014/main" id="{22662EAE-8267-4278-8DAF-C774EA8E0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89308" y="4375057"/>
                    <a:ext cx="0" cy="414780"/>
                  </a:xfrm>
                  <a:prstGeom prst="line">
                    <a:avLst/>
                  </a:prstGeom>
                  <a:ln w="2222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直接箭头连接符 193">
                    <a:extLst>
                      <a:ext uri="{FF2B5EF4-FFF2-40B4-BE49-F238E27FC236}">
                        <a16:creationId xmlns:a16="http://schemas.microsoft.com/office/drawing/2014/main" id="{B32544AD-B0C2-4C5A-B979-476F2C87E9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77878" y="4782649"/>
                    <a:ext cx="592017" cy="0"/>
                  </a:xfrm>
                  <a:prstGeom prst="straightConnector1">
                    <a:avLst/>
                  </a:prstGeom>
                  <a:ln w="2222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AD3EF195-02C8-459C-A0A0-5FFF898DE9D5}"/>
                    </a:ext>
                  </a:extLst>
                </p:cNvPr>
                <p:cNvSpPr txBox="1"/>
                <p:nvPr/>
              </p:nvSpPr>
              <p:spPr>
                <a:xfrm>
                  <a:off x="1581834" y="483033"/>
                  <a:ext cx="222482" cy="3709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k</a:t>
                  </a:r>
                  <a:endParaRPr lang="zh-CN" altLang="en-US" sz="2400" b="1" dirty="0"/>
                </a:p>
              </p:txBody>
            </p:sp>
            <p:cxnSp>
              <p:nvCxnSpPr>
                <p:cNvPr id="184" name="直接箭头连接符 183">
                  <a:extLst>
                    <a:ext uri="{FF2B5EF4-FFF2-40B4-BE49-F238E27FC236}">
                      <a16:creationId xmlns:a16="http://schemas.microsoft.com/office/drawing/2014/main" id="{C920C894-15F7-46EA-8335-943165D0F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3827" y="2029920"/>
                  <a:ext cx="6585" cy="36000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5" name="文本框 184">
                      <a:extLst>
                        <a:ext uri="{FF2B5EF4-FFF2-40B4-BE49-F238E27FC236}">
                          <a16:creationId xmlns:a16="http://schemas.microsoft.com/office/drawing/2014/main" id="{ADBAF78B-E59D-495D-BAF4-398B27EAA5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185" name="文本框 184">
                      <a:extLst>
                        <a:ext uri="{FF2B5EF4-FFF2-40B4-BE49-F238E27FC236}">
                          <a16:creationId xmlns:a16="http://schemas.microsoft.com/office/drawing/2014/main" id="{ADBAF78B-E59D-495D-BAF4-398B27EAA5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87433" y="2319607"/>
                      <a:ext cx="285957" cy="24654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532" t="-2439" r="-25532" b="-365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86" name="直接箭头连接符 185">
                  <a:extLst>
                    <a:ext uri="{FF2B5EF4-FFF2-40B4-BE49-F238E27FC236}">
                      <a16:creationId xmlns:a16="http://schemas.microsoft.com/office/drawing/2014/main" id="{0543A7FA-BD37-4C3D-8835-00C171DF4C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4271" y="2537966"/>
                  <a:ext cx="0" cy="317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728CDFE8-4E92-4B1D-B470-D6B818B8ED81}"/>
                    </a:ext>
                  </a:extLst>
                </p:cNvPr>
                <p:cNvSpPr/>
                <p:nvPr/>
              </p:nvSpPr>
              <p:spPr>
                <a:xfrm>
                  <a:off x="2083427" y="1666579"/>
                  <a:ext cx="1397245" cy="333282"/>
                </a:xfrm>
                <a:prstGeom prst="rect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88" name="直接连接符 187">
                  <a:extLst>
                    <a:ext uri="{FF2B5EF4-FFF2-40B4-BE49-F238E27FC236}">
                      <a16:creationId xmlns:a16="http://schemas.microsoft.com/office/drawing/2014/main" id="{BCA1DEE5-4DB1-4117-9BE1-7B51464FC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3038" y="1670999"/>
                  <a:ext cx="0" cy="33328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17C8E436-92B6-4E77-8735-2C1749A4E10A}"/>
                    </a:ext>
                  </a:extLst>
                </p:cNvPr>
                <p:cNvSpPr txBox="1"/>
                <p:nvPr/>
              </p:nvSpPr>
              <p:spPr>
                <a:xfrm>
                  <a:off x="1981692" y="1683238"/>
                  <a:ext cx="861510" cy="277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200" dirty="0"/>
                    <a:t>选择</a:t>
                  </a:r>
                  <a:r>
                    <a:rPr lang="en-US" altLang="zh-CN" sz="1200" dirty="0"/>
                    <a:t>s</a:t>
                  </a:r>
                  <a:r>
                    <a:rPr lang="zh-CN" altLang="en-US" sz="1200" dirty="0"/>
                    <a:t>位</a:t>
                  </a:r>
                </a:p>
              </p:txBody>
            </p:sp>
            <p:cxnSp>
              <p:nvCxnSpPr>
                <p:cNvPr id="190" name="直接箭头连接符 189">
                  <a:extLst>
                    <a:ext uri="{FF2B5EF4-FFF2-40B4-BE49-F238E27FC236}">
                      <a16:creationId xmlns:a16="http://schemas.microsoft.com/office/drawing/2014/main" id="{E94C71E2-FF00-4477-86A7-C93E39C2E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433" y="1335238"/>
                  <a:ext cx="0" cy="313894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311AD32C-86BC-422D-B84A-C7FB2BD72AF9}"/>
                    </a:ext>
                  </a:extLst>
                </p:cNvPr>
                <p:cNvSpPr txBox="1"/>
                <p:nvPr/>
              </p:nvSpPr>
              <p:spPr>
                <a:xfrm>
                  <a:off x="2821312" y="1292781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O</a:t>
                  </a:r>
                  <a:r>
                    <a:rPr lang="en-US" altLang="zh-CN" sz="1200" dirty="0"/>
                    <a:t>N</a:t>
                  </a:r>
                  <a:endParaRPr lang="zh-CN" altLang="en-US" dirty="0"/>
                </a:p>
              </p:txBody>
            </p:sp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B8D87AD6-B4C1-4465-90A6-065D7F198D20}"/>
                    </a:ext>
                  </a:extLst>
                </p:cNvPr>
                <p:cNvSpPr txBox="1"/>
                <p:nvPr/>
              </p:nvSpPr>
              <p:spPr>
                <a:xfrm>
                  <a:off x="2869654" y="647237"/>
                  <a:ext cx="423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I</a:t>
                  </a:r>
                  <a:r>
                    <a:rPr lang="en-US" altLang="zh-CN" sz="1200" dirty="0"/>
                    <a:t>N</a:t>
                  </a:r>
                  <a:endParaRPr lang="zh-CN" altLang="en-US" dirty="0"/>
                </a:p>
              </p:txBody>
            </p:sp>
          </p:grp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C42669B9-3B79-494F-9F4A-B47D07354DCB}"/>
                  </a:ext>
                </a:extLst>
              </p:cNvPr>
              <p:cNvSpPr txBox="1"/>
              <p:nvPr/>
            </p:nvSpPr>
            <p:spPr>
              <a:xfrm>
                <a:off x="8725815" y="1990215"/>
                <a:ext cx="915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丢弃</a:t>
                </a:r>
                <a:r>
                  <a:rPr lang="en-US" altLang="zh-CN" sz="1200" dirty="0"/>
                  <a:t>b-s</a:t>
                </a:r>
                <a:r>
                  <a:rPr lang="zh-CN" altLang="en-US" sz="1200" dirty="0"/>
                  <a:t>位</a:t>
                </a: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1CD28B4-38A0-4882-8128-5FCE5960BFB6}"/>
                  </a:ext>
                </a:extLst>
              </p:cNvPr>
              <p:cNvSpPr txBox="1"/>
              <p:nvPr/>
            </p:nvSpPr>
            <p:spPr>
              <a:xfrm>
                <a:off x="8339350" y="3427992"/>
                <a:ext cx="5594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EBD43C73-5B89-4ADC-A65B-9C9C4014EB85}"/>
                  </a:ext>
                </a:extLst>
              </p:cNvPr>
              <p:cNvCxnSpPr/>
              <p:nvPr/>
            </p:nvCxnSpPr>
            <p:spPr>
              <a:xfrm flipH="1">
                <a:off x="8399050" y="331012"/>
                <a:ext cx="55942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连接符: 肘形 167">
                <a:extLst>
                  <a:ext uri="{FF2B5EF4-FFF2-40B4-BE49-F238E27FC236}">
                    <a16:creationId xmlns:a16="http://schemas.microsoft.com/office/drawing/2014/main" id="{F0509688-4EBA-4069-A7B7-857FC8C055FF}"/>
                  </a:ext>
                </a:extLst>
              </p:cNvPr>
              <p:cNvCxnSpPr>
                <a:cxnSpLocks/>
                <a:endCxn id="178" idx="0"/>
              </p:cNvCxnSpPr>
              <p:nvPr/>
            </p:nvCxnSpPr>
            <p:spPr>
              <a:xfrm flipV="1">
                <a:off x="7001056" y="471088"/>
                <a:ext cx="2032792" cy="1371977"/>
              </a:xfrm>
              <a:prstGeom prst="bentConnector4">
                <a:avLst>
                  <a:gd name="adj1" fmla="val -209"/>
                  <a:gd name="adj2" fmla="val 116662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5D5F18F5-FD23-457C-BECD-78742E0092A2}"/>
                  </a:ext>
                </a:extLst>
              </p:cNvPr>
              <p:cNvSpPr txBox="1"/>
              <p:nvPr/>
            </p:nvSpPr>
            <p:spPr>
              <a:xfrm>
                <a:off x="6978179" y="-73806"/>
                <a:ext cx="861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N-1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9DDE4514-848E-47A7-AE13-370FC3264CDF}"/>
                  </a:ext>
                </a:extLst>
              </p:cNvPr>
              <p:cNvCxnSpPr>
                <a:stCxn id="150" idx="0"/>
              </p:cNvCxnSpPr>
              <p:nvPr/>
            </p:nvCxnSpPr>
            <p:spPr>
              <a:xfrm flipV="1">
                <a:off x="3784469" y="180488"/>
                <a:ext cx="0" cy="2536848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B00C3CC8-E6F4-4E12-B674-E6D8A08A8AA7}"/>
                  </a:ext>
                </a:extLst>
              </p:cNvPr>
              <p:cNvSpPr/>
              <p:nvPr/>
            </p:nvSpPr>
            <p:spPr>
              <a:xfrm>
                <a:off x="6250644" y="2735347"/>
                <a:ext cx="461686" cy="317894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4E84EE52-1295-4CE3-B2CC-D6A2861D9C6E}"/>
                  </a:ext>
                </a:extLst>
              </p:cNvPr>
              <p:cNvCxnSpPr>
                <a:cxnSpLocks/>
                <a:stCxn id="171" idx="1"/>
                <a:endCxn id="202" idx="3"/>
              </p:cNvCxnSpPr>
              <p:nvPr/>
            </p:nvCxnSpPr>
            <p:spPr>
              <a:xfrm flipH="1">
                <a:off x="5394661" y="2894294"/>
                <a:ext cx="855983" cy="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77194B4C-C2D4-4364-B085-62F396FB0D94}"/>
                  </a:ext>
                </a:extLst>
              </p:cNvPr>
              <p:cNvCxnSpPr>
                <a:cxnSpLocks/>
                <a:endCxn id="171" idx="0"/>
              </p:cNvCxnSpPr>
              <p:nvPr/>
            </p:nvCxnSpPr>
            <p:spPr>
              <a:xfrm>
                <a:off x="6470250" y="2019926"/>
                <a:ext cx="11237" cy="715421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92DCED21-9063-45E8-84E1-CBEDEAFD90BE}"/>
                  </a:ext>
                </a:extLst>
              </p:cNvPr>
              <p:cNvSpPr/>
              <p:nvPr/>
            </p:nvSpPr>
            <p:spPr>
              <a:xfrm>
                <a:off x="9241941" y="2624670"/>
                <a:ext cx="461686" cy="317894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09FFDFCE-73BE-4AC6-939F-57FF4977ADCF}"/>
                  </a:ext>
                </a:extLst>
              </p:cNvPr>
              <p:cNvSpPr txBox="1"/>
              <p:nvPr/>
            </p:nvSpPr>
            <p:spPr>
              <a:xfrm>
                <a:off x="9295794" y="2949466"/>
                <a:ext cx="4914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7A02D528-906B-4EFC-AD5D-91ED819A397F}"/>
                  </a:ext>
                </a:extLst>
              </p:cNvPr>
              <p:cNvCxnSpPr>
                <a:cxnSpLocks/>
                <a:stCxn id="174" idx="1"/>
              </p:cNvCxnSpPr>
              <p:nvPr/>
            </p:nvCxnSpPr>
            <p:spPr>
              <a:xfrm flipH="1">
                <a:off x="8749819" y="2783617"/>
                <a:ext cx="492122" cy="4119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BB86354C-4611-467B-8DCF-2801F6C87083}"/>
                  </a:ext>
                </a:extLst>
              </p:cNvPr>
              <p:cNvSpPr txBox="1"/>
              <p:nvPr/>
            </p:nvSpPr>
            <p:spPr>
              <a:xfrm>
                <a:off x="3593185" y="3009707"/>
                <a:ext cx="49144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/>
                  <a:t>s</a:t>
                </a:r>
                <a:r>
                  <a:rPr lang="zh-CN" altLang="en-US" sz="1200" b="1" dirty="0"/>
                  <a:t>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18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A6505828-147D-41C9-BB74-1249CB9BDFA3}"/>
              </a:ext>
            </a:extLst>
          </p:cNvPr>
          <p:cNvGrpSpPr/>
          <p:nvPr/>
        </p:nvGrpSpPr>
        <p:grpSpPr>
          <a:xfrm>
            <a:off x="1127760" y="-102258"/>
            <a:ext cx="9032240" cy="6900106"/>
            <a:chOff x="1127760" y="-102258"/>
            <a:chExt cx="9032240" cy="690010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D2DFDBF-F373-49A7-AF6A-00F578873E01}"/>
                </a:ext>
              </a:extLst>
            </p:cNvPr>
            <p:cNvGrpSpPr/>
            <p:nvPr/>
          </p:nvGrpSpPr>
          <p:grpSpPr>
            <a:xfrm>
              <a:off x="1127760" y="-102258"/>
              <a:ext cx="9032240" cy="3307974"/>
              <a:chOff x="1148080" y="538480"/>
              <a:chExt cx="9032240" cy="3307974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626379-9B00-4537-8697-3478A51B5F95}"/>
                  </a:ext>
                </a:extLst>
              </p:cNvPr>
              <p:cNvSpPr/>
              <p:nvPr/>
            </p:nvSpPr>
            <p:spPr>
              <a:xfrm>
                <a:off x="6418893" y="1431071"/>
                <a:ext cx="966733" cy="323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D13D189-1DAC-418F-B344-8E7F6F569945}"/>
                  </a:ext>
                </a:extLst>
              </p:cNvPr>
              <p:cNvSpPr txBox="1"/>
              <p:nvPr/>
            </p:nvSpPr>
            <p:spPr>
              <a:xfrm>
                <a:off x="4239077" y="3507900"/>
                <a:ext cx="147187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OFB</a:t>
                </a:r>
                <a:r>
                  <a:rPr lang="zh-CN" altLang="en-US" sz="1600" dirty="0"/>
                  <a:t>加密</a:t>
                </a:r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8C7CB-39A7-4764-8738-3A45DE3C3248}"/>
                  </a:ext>
                </a:extLst>
              </p:cNvPr>
              <p:cNvSpPr/>
              <p:nvPr/>
            </p:nvSpPr>
            <p:spPr>
              <a:xfrm>
                <a:off x="2213293" y="769027"/>
                <a:ext cx="1417912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时变值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86181C-2C14-49A9-A6EF-0F1E860B204D}"/>
                  </a:ext>
                </a:extLst>
              </p:cNvPr>
              <p:cNvSpPr/>
              <p:nvPr/>
            </p:nvSpPr>
            <p:spPr>
              <a:xfrm>
                <a:off x="1553266" y="204174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348BEF-D19C-47FD-89BF-F31DA3E41D09}"/>
                  </a:ext>
                </a:extLst>
              </p:cNvPr>
              <p:cNvSpPr/>
              <p:nvPr/>
            </p:nvSpPr>
            <p:spPr>
              <a:xfrm>
                <a:off x="2470696" y="143792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CA4AA6-2D0B-46FA-8F25-9620CC77B68E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2922249" y="1106057"/>
                <a:ext cx="0" cy="31742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B81E834-65FF-4491-9F9A-0593EC4238E5}"/>
                  </a:ext>
                </a:extLst>
              </p:cNvPr>
              <p:cNvGrpSpPr/>
              <p:nvPr/>
            </p:nvGrpSpPr>
            <p:grpSpPr>
              <a:xfrm>
                <a:off x="1779662" y="12675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6CFE93E0-F6B0-4D90-BE77-4BAE41D09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D4119A3-A2E1-4164-B952-25DDA5938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87AA36-8A90-44ED-8D33-86B0A511CF40}"/>
                  </a:ext>
                </a:extLst>
              </p:cNvPr>
              <p:cNvSpPr txBox="1"/>
              <p:nvPr/>
            </p:nvSpPr>
            <p:spPr>
              <a:xfrm>
                <a:off x="1627797" y="924985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DB809EC-EE55-40B3-BFC4-D99E1445B0C2}"/>
                      </a:ext>
                    </a:extLst>
                  </p:cNvPr>
                  <p:cNvSpPr txBox="1"/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7DB809EC-EE55-40B3-BFC4-D99E1445B0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917" r="-25000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58AB3147-A335-446C-97E9-4E82FB2BC0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337" y="27139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DC0E32E8-6BFF-4D89-BCD2-3DDB5CA02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975" y="176835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A72CD4-85DD-40EF-8511-844DAD4EEB41}"/>
                  </a:ext>
                </a:extLst>
              </p:cNvPr>
              <p:cNvSpPr txBox="1"/>
              <p:nvPr/>
            </p:nvSpPr>
            <p:spPr>
              <a:xfrm>
                <a:off x="2897187" y="1918645"/>
                <a:ext cx="447671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r>
                  <a:rPr lang="en-US" altLang="zh-CN" sz="1200" dirty="0"/>
                  <a:t>1</a:t>
                </a:r>
                <a:endParaRPr lang="zh-CN" altLang="en-US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7684FC7-C5B6-447D-8549-1440C30006CC}"/>
                  </a:ext>
                </a:extLst>
              </p:cNvPr>
              <p:cNvSpPr txBox="1"/>
              <p:nvPr/>
            </p:nvSpPr>
            <p:spPr>
              <a:xfrm>
                <a:off x="2934665" y="1091035"/>
                <a:ext cx="328922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sz="1200" dirty="0"/>
                  <a:t>1</a:t>
                </a:r>
                <a:endParaRPr lang="zh-CN" altLang="en-US" dirty="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95CEADE-A074-4E95-BB98-A0396E7648CB}"/>
                  </a:ext>
                </a:extLst>
              </p:cNvPr>
              <p:cNvSpPr/>
              <p:nvPr/>
            </p:nvSpPr>
            <p:spPr>
              <a:xfrm>
                <a:off x="5287052" y="145872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DCC39E73-9312-43A8-BF6A-8B8CE7DECC81}"/>
                  </a:ext>
                </a:extLst>
              </p:cNvPr>
              <p:cNvGrpSpPr/>
              <p:nvPr/>
            </p:nvGrpSpPr>
            <p:grpSpPr>
              <a:xfrm>
                <a:off x="4596019" y="12883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00FD6F8B-EE8A-4FCE-A9B6-F8AF77D7D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D3C60D3B-0B15-49EA-990D-56436B200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C9B8904-0E1D-46ED-AB38-DEBB8A4347EC}"/>
                  </a:ext>
                </a:extLst>
              </p:cNvPr>
              <p:cNvSpPr txBox="1"/>
              <p:nvPr/>
            </p:nvSpPr>
            <p:spPr>
              <a:xfrm>
                <a:off x="4444154" y="945784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A73D862-7B60-445A-B518-13212B2E2FEF}"/>
                  </a:ext>
                </a:extLst>
              </p:cNvPr>
              <p:cNvSpPr txBox="1"/>
              <p:nvPr/>
            </p:nvSpPr>
            <p:spPr>
              <a:xfrm>
                <a:off x="5768189" y="1940414"/>
                <a:ext cx="447671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r>
                  <a:rPr lang="en-US" altLang="zh-CN" sz="1200" dirty="0"/>
                  <a:t>2</a:t>
                </a:r>
                <a:endParaRPr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4646B1B-49D1-4CDF-8353-28457455CA01}"/>
                  </a:ext>
                </a:extLst>
              </p:cNvPr>
              <p:cNvSpPr txBox="1"/>
              <p:nvPr/>
            </p:nvSpPr>
            <p:spPr>
              <a:xfrm>
                <a:off x="5741086" y="1080767"/>
                <a:ext cx="328922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sz="1200" dirty="0"/>
                  <a:t>2</a:t>
                </a:r>
                <a:endParaRPr lang="zh-CN" altLang="en-US" dirty="0"/>
              </a:p>
            </p:txBody>
          </p:sp>
          <p:cxnSp>
            <p:nvCxnSpPr>
              <p:cNvPr id="99" name="连接符: 肘形 98">
                <a:extLst>
                  <a:ext uri="{FF2B5EF4-FFF2-40B4-BE49-F238E27FC236}">
                    <a16:creationId xmlns:a16="http://schemas.microsoft.com/office/drawing/2014/main" id="{A37166F4-C389-46D3-A78F-B3ED2E539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527" y="994331"/>
                <a:ext cx="1922239" cy="4367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AC7F7395-37B4-4BBB-816A-AF22143C28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6367" y="990474"/>
                <a:ext cx="16172" cy="87414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318EEB55-C0FC-4E51-8071-3CF581DC94EF}"/>
                  </a:ext>
                </a:extLst>
              </p:cNvPr>
              <p:cNvGrpSpPr/>
              <p:nvPr/>
            </p:nvGrpSpPr>
            <p:grpSpPr>
              <a:xfrm>
                <a:off x="2141962" y="23875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C4DF22CA-F78A-46AD-A5F6-959B9406A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D10459C1-58DF-42A6-B051-F0C7B0742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5AC09B3F-1C91-4B62-80B8-41D32F4382F5}"/>
                  </a:ext>
                </a:extLst>
              </p:cNvPr>
              <p:cNvSpPr/>
              <p:nvPr/>
            </p:nvSpPr>
            <p:spPr>
              <a:xfrm>
                <a:off x="2353280" y="302382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4128A683-927F-45E8-91C2-6BAEEFF10D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053" y="1864619"/>
                <a:ext cx="88231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B7FC6CE7-0761-41B4-B8B7-794FAC1CB56A}"/>
                  </a:ext>
                </a:extLst>
              </p:cNvPr>
              <p:cNvSpPr/>
              <p:nvPr/>
            </p:nvSpPr>
            <p:spPr>
              <a:xfrm>
                <a:off x="4386320" y="208544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AF5C9496-6250-4E8E-9AB2-A342CA329606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AF5C9496-6250-4E8E-9AB2-A342CA3296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22917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A2E27C4B-7229-49A1-B7F4-BD8D8A3AB9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391" y="27576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2DC09B44-161A-4258-957A-B2FDA8120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029" y="181205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A970D038-0305-4DA8-B393-6BE3A35091FA}"/>
                  </a:ext>
                </a:extLst>
              </p:cNvPr>
              <p:cNvGrpSpPr/>
              <p:nvPr/>
            </p:nvGrpSpPr>
            <p:grpSpPr>
              <a:xfrm>
                <a:off x="4975016" y="24312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127" name="直接连接符 126">
                  <a:extLst>
                    <a:ext uri="{FF2B5EF4-FFF2-40B4-BE49-F238E27FC236}">
                      <a16:creationId xmlns:a16="http://schemas.microsoft.com/office/drawing/2014/main" id="{AB11F442-3B63-47A9-B5D9-7FB9818131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D777C709-A076-43E5-BD88-F559A236C1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79606FF-94F9-4C90-82E9-E57688E4EAF5}"/>
                  </a:ext>
                </a:extLst>
              </p:cNvPr>
              <p:cNvSpPr/>
              <p:nvPr/>
            </p:nvSpPr>
            <p:spPr>
              <a:xfrm>
                <a:off x="5186334" y="306752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A193C501-51D5-4D02-A647-5324A3C5CE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107" y="1908319"/>
                <a:ext cx="88231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62B3EED1-AB1B-4452-990C-5E3DA4DB39ED}"/>
                  </a:ext>
                </a:extLst>
              </p:cNvPr>
              <p:cNvSpPr/>
              <p:nvPr/>
            </p:nvSpPr>
            <p:spPr>
              <a:xfrm>
                <a:off x="8579543" y="1442771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D5B77363-40C3-489D-8AD1-62A0F6024BF1}"/>
                  </a:ext>
                </a:extLst>
              </p:cNvPr>
              <p:cNvGrpSpPr/>
              <p:nvPr/>
            </p:nvGrpSpPr>
            <p:grpSpPr>
              <a:xfrm>
                <a:off x="7888510" y="1272372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147" name="直接连接符 146">
                  <a:extLst>
                    <a:ext uri="{FF2B5EF4-FFF2-40B4-BE49-F238E27FC236}">
                      <a16:creationId xmlns:a16="http://schemas.microsoft.com/office/drawing/2014/main" id="{8AB0E40B-AF89-450E-B3D3-FD22CA006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接箭头连接符 147">
                  <a:extLst>
                    <a:ext uri="{FF2B5EF4-FFF2-40B4-BE49-F238E27FC236}">
                      <a16:creationId xmlns:a16="http://schemas.microsoft.com/office/drawing/2014/main" id="{97BDAE22-C2EE-444C-8DD1-4AB8F96CF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D1670219-9355-47D6-BCBC-F2271063CFCA}"/>
                  </a:ext>
                </a:extLst>
              </p:cNvPr>
              <p:cNvSpPr txBox="1"/>
              <p:nvPr/>
            </p:nvSpPr>
            <p:spPr>
              <a:xfrm>
                <a:off x="7736645" y="929833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84617F24-E0A7-40A1-9E9F-09404468E947}"/>
                  </a:ext>
                </a:extLst>
              </p:cNvPr>
              <p:cNvSpPr txBox="1"/>
              <p:nvPr/>
            </p:nvSpPr>
            <p:spPr>
              <a:xfrm>
                <a:off x="9060680" y="1924463"/>
                <a:ext cx="554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r>
                  <a:rPr lang="en-US" altLang="zh-CN" sz="1200" dirty="0"/>
                  <a:t>N</a:t>
                </a:r>
                <a:endParaRPr lang="zh-CN" altLang="en-US" dirty="0"/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D45A64C-919D-4A18-BB15-24602A1034EB}"/>
                  </a:ext>
                </a:extLst>
              </p:cNvPr>
              <p:cNvSpPr txBox="1"/>
              <p:nvPr/>
            </p:nvSpPr>
            <p:spPr>
              <a:xfrm>
                <a:off x="9033576" y="1064816"/>
                <a:ext cx="58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sz="1200" dirty="0"/>
                  <a:t>N</a:t>
                </a:r>
                <a:endParaRPr lang="zh-CN" altLang="en-US" dirty="0"/>
              </a:p>
            </p:txBody>
          </p:sp>
          <p:cxnSp>
            <p:nvCxnSpPr>
              <p:cNvPr id="152" name="连接符: 肘形 151">
                <a:extLst>
                  <a:ext uri="{FF2B5EF4-FFF2-40B4-BE49-F238E27FC236}">
                    <a16:creationId xmlns:a16="http://schemas.microsoft.com/office/drawing/2014/main" id="{CDB381E3-5670-4896-902D-B754D819A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9018" y="978380"/>
                <a:ext cx="1922239" cy="4367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CD0AA39E-927E-4924-8414-879CCB630E6D}"/>
                  </a:ext>
                </a:extLst>
              </p:cNvPr>
              <p:cNvSpPr/>
              <p:nvPr/>
            </p:nvSpPr>
            <p:spPr>
              <a:xfrm>
                <a:off x="7678811" y="2069489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690DF685-39E4-4D65-9696-79B3708BA715}"/>
                      </a:ext>
                    </a:extLst>
                  </p:cNvPr>
                  <p:cNvSpPr txBox="1"/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690DF685-39E4-4D65-9696-79B3708BA7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917" t="-2439" r="-25000" b="-365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0AB04828-67F2-401C-B088-1A100321A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882" y="2741682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AD6DC2A7-A5BA-4D34-BE6E-5161F4D79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520" y="1796108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18585930-3AD1-4C30-A726-1E8D9F49D5D0}"/>
                  </a:ext>
                </a:extLst>
              </p:cNvPr>
              <p:cNvGrpSpPr/>
              <p:nvPr/>
            </p:nvGrpSpPr>
            <p:grpSpPr>
              <a:xfrm>
                <a:off x="8267507" y="2415344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158" name="直接连接符 157">
                  <a:extLst>
                    <a:ext uri="{FF2B5EF4-FFF2-40B4-BE49-F238E27FC236}">
                      <a16:creationId xmlns:a16="http://schemas.microsoft.com/office/drawing/2014/main" id="{14E50840-30C2-49D3-9DCA-81E3B73CC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直接箭头连接符 158">
                  <a:extLst>
                    <a:ext uri="{FF2B5EF4-FFF2-40B4-BE49-F238E27FC236}">
                      <a16:creationId xmlns:a16="http://schemas.microsoft.com/office/drawing/2014/main" id="{422A8A8B-2F76-4BD1-BE73-745D83D9BC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A07D5781-2068-44D9-989B-546E7C91B263}"/>
                  </a:ext>
                </a:extLst>
              </p:cNvPr>
              <p:cNvSpPr/>
              <p:nvPr/>
            </p:nvSpPr>
            <p:spPr>
              <a:xfrm>
                <a:off x="8478825" y="3051572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3AAED0F7-A648-4EDC-BFBD-8BB561D87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25030" y="972405"/>
                <a:ext cx="6762" cy="54291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0B59916E-6FC9-4A75-90FF-736D9B23E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3504" y="1677735"/>
                <a:ext cx="0" cy="23692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A32E191-289B-4928-8A30-581EB489C41C}"/>
                  </a:ext>
                </a:extLst>
              </p:cNvPr>
              <p:cNvSpPr/>
              <p:nvPr/>
            </p:nvSpPr>
            <p:spPr>
              <a:xfrm>
                <a:off x="1148080" y="538480"/>
                <a:ext cx="9032240" cy="1432452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1E3583ED-3945-4BC0-8892-1F5F51D3ECD5}"/>
                </a:ext>
              </a:extLst>
            </p:cNvPr>
            <p:cNvGrpSpPr/>
            <p:nvPr/>
          </p:nvGrpSpPr>
          <p:grpSpPr>
            <a:xfrm>
              <a:off x="1127760" y="3478714"/>
              <a:ext cx="9032240" cy="3319134"/>
              <a:chOff x="1148080" y="538480"/>
              <a:chExt cx="9032240" cy="3319134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F584CD68-FAC9-47F8-B603-B75876E0CEB5}"/>
                  </a:ext>
                </a:extLst>
              </p:cNvPr>
              <p:cNvSpPr/>
              <p:nvPr/>
            </p:nvSpPr>
            <p:spPr>
              <a:xfrm>
                <a:off x="6418893" y="1431071"/>
                <a:ext cx="966733" cy="323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0C1B28D-5289-4131-A17A-BBC3BD713C6F}"/>
                  </a:ext>
                </a:extLst>
              </p:cNvPr>
              <p:cNvSpPr txBox="1"/>
              <p:nvPr/>
            </p:nvSpPr>
            <p:spPr>
              <a:xfrm>
                <a:off x="4167299" y="3519060"/>
                <a:ext cx="180721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OFB</a:t>
                </a:r>
                <a:r>
                  <a:rPr lang="zh-CN" altLang="en-US" sz="1600" dirty="0"/>
                  <a:t>解密</a:t>
                </a: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4DC9E39C-FB03-46CB-B33C-BFC08EB49A7D}"/>
                  </a:ext>
                </a:extLst>
              </p:cNvPr>
              <p:cNvSpPr/>
              <p:nvPr/>
            </p:nvSpPr>
            <p:spPr>
              <a:xfrm>
                <a:off x="2213293" y="769027"/>
                <a:ext cx="1417912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时变值</a:t>
                </a: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2306A849-9D2F-421E-BC52-D5AA7B02CBFD}"/>
                  </a:ext>
                </a:extLst>
              </p:cNvPr>
              <p:cNvSpPr/>
              <p:nvPr/>
            </p:nvSpPr>
            <p:spPr>
              <a:xfrm>
                <a:off x="1553266" y="204174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0FC81F24-D545-4867-86F6-632E4FA49F56}"/>
                  </a:ext>
                </a:extLst>
              </p:cNvPr>
              <p:cNvSpPr/>
              <p:nvPr/>
            </p:nvSpPr>
            <p:spPr>
              <a:xfrm>
                <a:off x="2470696" y="143792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9477B03E-32F8-4B48-9567-146938AB2901}"/>
                  </a:ext>
                </a:extLst>
              </p:cNvPr>
              <p:cNvCxnSpPr>
                <a:cxnSpLocks/>
                <a:stCxn id="167" idx="2"/>
              </p:cNvCxnSpPr>
              <p:nvPr/>
            </p:nvCxnSpPr>
            <p:spPr>
              <a:xfrm>
                <a:off x="2922249" y="1106057"/>
                <a:ext cx="0" cy="31742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AA4DA83E-3B3B-4525-80F1-3D38AD47D6C3}"/>
                  </a:ext>
                </a:extLst>
              </p:cNvPr>
              <p:cNvGrpSpPr/>
              <p:nvPr/>
            </p:nvGrpSpPr>
            <p:grpSpPr>
              <a:xfrm>
                <a:off x="1779662" y="12675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220" name="直接连接符 219">
                  <a:extLst>
                    <a:ext uri="{FF2B5EF4-FFF2-40B4-BE49-F238E27FC236}">
                      <a16:creationId xmlns:a16="http://schemas.microsoft.com/office/drawing/2014/main" id="{688DCE87-8930-4B25-9C00-FB74B76B3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>
                  <a:extLst>
                    <a:ext uri="{FF2B5EF4-FFF2-40B4-BE49-F238E27FC236}">
                      <a16:creationId xmlns:a16="http://schemas.microsoft.com/office/drawing/2014/main" id="{4DEEBB70-CFAA-4FE9-A88E-6C5B92C76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C9293FCC-B1A5-4928-8F09-023C52B16AA6}"/>
                  </a:ext>
                </a:extLst>
              </p:cNvPr>
              <p:cNvSpPr txBox="1"/>
              <p:nvPr/>
            </p:nvSpPr>
            <p:spPr>
              <a:xfrm>
                <a:off x="1627797" y="924985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124221C3-5991-4929-9082-F3B7DF15C26A}"/>
                      </a:ext>
                    </a:extLst>
                  </p:cNvPr>
                  <p:cNvSpPr txBox="1"/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124221C3-5991-4929-9082-F3B7DF15C2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917" t="-2439" r="-25000" b="-365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AD73D7C1-9B7B-44EC-A3D2-70A830690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337" y="27139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653FEFDC-00AD-4323-B186-3FE9F6B34D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975" y="176835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764B168A-56E4-4131-9085-49582E43235D}"/>
                  </a:ext>
                </a:extLst>
              </p:cNvPr>
              <p:cNvSpPr txBox="1"/>
              <p:nvPr/>
            </p:nvSpPr>
            <p:spPr>
              <a:xfrm>
                <a:off x="2897187" y="1918645"/>
                <a:ext cx="447671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r>
                  <a:rPr lang="en-US" altLang="zh-CN" sz="1200" dirty="0"/>
                  <a:t>1</a:t>
                </a:r>
                <a:endParaRPr lang="zh-CN" altLang="en-US" dirty="0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91E7B60-D726-4E2A-9AEC-98BB40ABBB9B}"/>
                  </a:ext>
                </a:extLst>
              </p:cNvPr>
              <p:cNvSpPr txBox="1"/>
              <p:nvPr/>
            </p:nvSpPr>
            <p:spPr>
              <a:xfrm>
                <a:off x="2934665" y="1091035"/>
                <a:ext cx="328922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sz="1200" dirty="0"/>
                  <a:t>1</a:t>
                </a:r>
                <a:endParaRPr lang="zh-CN" altLang="en-US" dirty="0"/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45D246B1-B328-45FF-8247-935AC63FF689}"/>
                  </a:ext>
                </a:extLst>
              </p:cNvPr>
              <p:cNvSpPr/>
              <p:nvPr/>
            </p:nvSpPr>
            <p:spPr>
              <a:xfrm>
                <a:off x="5287052" y="145872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2E85E42F-F1B7-4640-8CD4-A0A19D64E7A0}"/>
                  </a:ext>
                </a:extLst>
              </p:cNvPr>
              <p:cNvGrpSpPr/>
              <p:nvPr/>
            </p:nvGrpSpPr>
            <p:grpSpPr>
              <a:xfrm>
                <a:off x="4596019" y="12883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218" name="直接连接符 217">
                  <a:extLst>
                    <a:ext uri="{FF2B5EF4-FFF2-40B4-BE49-F238E27FC236}">
                      <a16:creationId xmlns:a16="http://schemas.microsoft.com/office/drawing/2014/main" id="{D9E2A48A-121A-4372-9ECC-0C66932347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箭头连接符 218">
                  <a:extLst>
                    <a:ext uri="{FF2B5EF4-FFF2-40B4-BE49-F238E27FC236}">
                      <a16:creationId xmlns:a16="http://schemas.microsoft.com/office/drawing/2014/main" id="{535FA4D4-4D6F-470A-B0DA-09F5F9ED1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450AC04A-E775-4011-BA15-A833B12A8F5D}"/>
                  </a:ext>
                </a:extLst>
              </p:cNvPr>
              <p:cNvSpPr txBox="1"/>
              <p:nvPr/>
            </p:nvSpPr>
            <p:spPr>
              <a:xfrm>
                <a:off x="4444154" y="945784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38D9348F-AE9B-49B0-8F10-3191E133EF33}"/>
                  </a:ext>
                </a:extLst>
              </p:cNvPr>
              <p:cNvSpPr txBox="1"/>
              <p:nvPr/>
            </p:nvSpPr>
            <p:spPr>
              <a:xfrm>
                <a:off x="5768189" y="1940414"/>
                <a:ext cx="447671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r>
                  <a:rPr lang="en-US" altLang="zh-CN" sz="1200" dirty="0"/>
                  <a:t>2</a:t>
                </a:r>
                <a:endParaRPr lang="zh-CN" altLang="en-US" dirty="0"/>
              </a:p>
            </p:txBody>
          </p:sp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05BEC148-3696-4E6B-835F-3911B5CB0413}"/>
                  </a:ext>
                </a:extLst>
              </p:cNvPr>
              <p:cNvSpPr txBox="1"/>
              <p:nvPr/>
            </p:nvSpPr>
            <p:spPr>
              <a:xfrm>
                <a:off x="5741086" y="1080767"/>
                <a:ext cx="328922" cy="373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sz="1200" dirty="0"/>
                  <a:t>2</a:t>
                </a:r>
                <a:endParaRPr lang="zh-CN" altLang="en-US" dirty="0"/>
              </a:p>
            </p:txBody>
          </p:sp>
          <p:cxnSp>
            <p:nvCxnSpPr>
              <p:cNvPr id="183" name="连接符: 肘形 182">
                <a:extLst>
                  <a:ext uri="{FF2B5EF4-FFF2-40B4-BE49-F238E27FC236}">
                    <a16:creationId xmlns:a16="http://schemas.microsoft.com/office/drawing/2014/main" id="{747D7DA9-441D-4E46-A3E9-0F99F918E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6527" y="994331"/>
                <a:ext cx="1922239" cy="4367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A5C38C89-BEE0-4B30-A24A-9808A9B15C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6367" y="990474"/>
                <a:ext cx="16172" cy="874147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472341E1-ED15-4DBF-9230-C7780969B67C}"/>
                  </a:ext>
                </a:extLst>
              </p:cNvPr>
              <p:cNvGrpSpPr/>
              <p:nvPr/>
            </p:nvGrpSpPr>
            <p:grpSpPr>
              <a:xfrm>
                <a:off x="2141962" y="23875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216" name="直接连接符 215">
                  <a:extLst>
                    <a:ext uri="{FF2B5EF4-FFF2-40B4-BE49-F238E27FC236}">
                      <a16:creationId xmlns:a16="http://schemas.microsoft.com/office/drawing/2014/main" id="{E4AEF0AC-68F0-4682-8C4F-6B271BFE5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直接箭头连接符 216">
                  <a:extLst>
                    <a:ext uri="{FF2B5EF4-FFF2-40B4-BE49-F238E27FC236}">
                      <a16:creationId xmlns:a16="http://schemas.microsoft.com/office/drawing/2014/main" id="{A6320099-2657-439F-B96A-44460F5AAE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ECC674B3-4B02-463E-A388-88952E9C1A66}"/>
                  </a:ext>
                </a:extLst>
              </p:cNvPr>
              <p:cNvSpPr/>
              <p:nvPr/>
            </p:nvSpPr>
            <p:spPr>
              <a:xfrm>
                <a:off x="2353280" y="302382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DC17CD38-7E3B-49FA-A8C0-862654273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4053" y="1864619"/>
                <a:ext cx="88231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10E345D-E589-454E-9FD6-06D39B8D1BD6}"/>
                  </a:ext>
                </a:extLst>
              </p:cNvPr>
              <p:cNvSpPr/>
              <p:nvPr/>
            </p:nvSpPr>
            <p:spPr>
              <a:xfrm>
                <a:off x="4386320" y="208544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A6469035-2CEE-4820-8620-3C0ADC35C2F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A6469035-2CEE-4820-8620-3C0ADC35C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t="-2439" r="-22917" b="-365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0" name="直接箭头连接符 189">
                <a:extLst>
                  <a:ext uri="{FF2B5EF4-FFF2-40B4-BE49-F238E27FC236}">
                    <a16:creationId xmlns:a16="http://schemas.microsoft.com/office/drawing/2014/main" id="{E5A25A53-9309-4004-838A-E9C4F120B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391" y="27576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箭头连接符 190">
                <a:extLst>
                  <a:ext uri="{FF2B5EF4-FFF2-40B4-BE49-F238E27FC236}">
                    <a16:creationId xmlns:a16="http://schemas.microsoft.com/office/drawing/2014/main" id="{54C34C27-7F25-400D-8769-51E689214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029" y="181205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87D73B98-1DD8-4AF9-B43E-55052F83CB97}"/>
                  </a:ext>
                </a:extLst>
              </p:cNvPr>
              <p:cNvGrpSpPr/>
              <p:nvPr/>
            </p:nvGrpSpPr>
            <p:grpSpPr>
              <a:xfrm>
                <a:off x="4975016" y="24312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214" name="直接连接符 213">
                  <a:extLst>
                    <a:ext uri="{FF2B5EF4-FFF2-40B4-BE49-F238E27FC236}">
                      <a16:creationId xmlns:a16="http://schemas.microsoft.com/office/drawing/2014/main" id="{46AD1A89-804A-4F68-B016-E7D3848F6D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>
                  <a:extLst>
                    <a:ext uri="{FF2B5EF4-FFF2-40B4-BE49-F238E27FC236}">
                      <a16:creationId xmlns:a16="http://schemas.microsoft.com/office/drawing/2014/main" id="{B20F43B2-C2AE-4593-A571-B6C91D4EB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3C176FC0-6B8B-4942-A317-50FBE10FC08A}"/>
                  </a:ext>
                </a:extLst>
              </p:cNvPr>
              <p:cNvSpPr/>
              <p:nvPr/>
            </p:nvSpPr>
            <p:spPr>
              <a:xfrm>
                <a:off x="5186334" y="306752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4" name="直接连接符 193">
                <a:extLst>
                  <a:ext uri="{FF2B5EF4-FFF2-40B4-BE49-F238E27FC236}">
                    <a16:creationId xmlns:a16="http://schemas.microsoft.com/office/drawing/2014/main" id="{E53231AE-41E2-4242-95AE-04F77E6F9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107" y="1908319"/>
                <a:ext cx="882314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1CCD7714-FD9C-4400-8734-DB3B19ABD57B}"/>
                  </a:ext>
                </a:extLst>
              </p:cNvPr>
              <p:cNvSpPr/>
              <p:nvPr/>
            </p:nvSpPr>
            <p:spPr>
              <a:xfrm>
                <a:off x="8579543" y="1442771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D45AA696-775A-4F30-87CD-34879DDCABC5}"/>
                  </a:ext>
                </a:extLst>
              </p:cNvPr>
              <p:cNvGrpSpPr/>
              <p:nvPr/>
            </p:nvGrpSpPr>
            <p:grpSpPr>
              <a:xfrm>
                <a:off x="7888510" y="1272372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212" name="直接连接符 211">
                  <a:extLst>
                    <a:ext uri="{FF2B5EF4-FFF2-40B4-BE49-F238E27FC236}">
                      <a16:creationId xmlns:a16="http://schemas.microsoft.com/office/drawing/2014/main" id="{D3613064-1BC0-48AD-A798-DC72FC63A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箭头连接符 212">
                  <a:extLst>
                    <a:ext uri="{FF2B5EF4-FFF2-40B4-BE49-F238E27FC236}">
                      <a16:creationId xmlns:a16="http://schemas.microsoft.com/office/drawing/2014/main" id="{FF6A003A-C891-4F2A-B4E2-4659BBFBA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19D55D4-74D8-4353-8C71-D081338F5A80}"/>
                  </a:ext>
                </a:extLst>
              </p:cNvPr>
              <p:cNvSpPr txBox="1"/>
              <p:nvPr/>
            </p:nvSpPr>
            <p:spPr>
              <a:xfrm>
                <a:off x="7736645" y="929833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36A39DA-715C-4EA6-A061-8AA0E444D6B6}"/>
                  </a:ext>
                </a:extLst>
              </p:cNvPr>
              <p:cNvSpPr txBox="1"/>
              <p:nvPr/>
            </p:nvSpPr>
            <p:spPr>
              <a:xfrm>
                <a:off x="9060680" y="1924463"/>
                <a:ext cx="554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O</a:t>
                </a:r>
                <a:r>
                  <a:rPr lang="en-US" altLang="zh-CN" sz="1200" dirty="0"/>
                  <a:t>N</a:t>
                </a:r>
                <a:endParaRPr lang="zh-CN" altLang="en-US" dirty="0"/>
              </a:p>
            </p:txBody>
          </p:sp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4FBBD47-1C1A-4205-AF2B-74501F68D283}"/>
                  </a:ext>
                </a:extLst>
              </p:cNvPr>
              <p:cNvSpPr txBox="1"/>
              <p:nvPr/>
            </p:nvSpPr>
            <p:spPr>
              <a:xfrm>
                <a:off x="9033576" y="1064816"/>
                <a:ext cx="581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</a:t>
                </a:r>
                <a:r>
                  <a:rPr lang="en-US" altLang="zh-CN" sz="1200" dirty="0"/>
                  <a:t>N</a:t>
                </a:r>
                <a:endParaRPr lang="zh-CN" altLang="en-US" dirty="0"/>
              </a:p>
            </p:txBody>
          </p:sp>
          <p:cxnSp>
            <p:nvCxnSpPr>
              <p:cNvPr id="200" name="连接符: 肘形 199">
                <a:extLst>
                  <a:ext uri="{FF2B5EF4-FFF2-40B4-BE49-F238E27FC236}">
                    <a16:creationId xmlns:a16="http://schemas.microsoft.com/office/drawing/2014/main" id="{92331104-DC71-44B0-A88D-B409A61C20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9018" y="978380"/>
                <a:ext cx="1922239" cy="436740"/>
              </a:xfrm>
              <a:prstGeom prst="bentConnector2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矩形 200">
                <a:extLst>
                  <a:ext uri="{FF2B5EF4-FFF2-40B4-BE49-F238E27FC236}">
                    <a16:creationId xmlns:a16="http://schemas.microsoft.com/office/drawing/2014/main" id="{EE6730BC-58D2-44DB-9E73-AA87B8D4AB91}"/>
                  </a:ext>
                </a:extLst>
              </p:cNvPr>
              <p:cNvSpPr/>
              <p:nvPr/>
            </p:nvSpPr>
            <p:spPr>
              <a:xfrm>
                <a:off x="7678811" y="2069489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E7EB4135-1E7F-42DC-91CD-3234A60F19CF}"/>
                      </a:ext>
                    </a:extLst>
                  </p:cNvPr>
                  <p:cNvSpPr txBox="1"/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E7EB4135-1E7F-42DC-91CD-3234A60F19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917" r="-25000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3" name="直接箭头连接符 202">
                <a:extLst>
                  <a:ext uri="{FF2B5EF4-FFF2-40B4-BE49-F238E27FC236}">
                    <a16:creationId xmlns:a16="http://schemas.microsoft.com/office/drawing/2014/main" id="{561E9441-30D1-4505-8260-582F81BAC7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882" y="2741682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>
                <a:extLst>
                  <a:ext uri="{FF2B5EF4-FFF2-40B4-BE49-F238E27FC236}">
                    <a16:creationId xmlns:a16="http://schemas.microsoft.com/office/drawing/2014/main" id="{FC7E9B94-C176-4E86-968E-122C6DC43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520" y="1796108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9F4631AE-F052-4A02-8191-D32D222AA758}"/>
                  </a:ext>
                </a:extLst>
              </p:cNvPr>
              <p:cNvGrpSpPr/>
              <p:nvPr/>
            </p:nvGrpSpPr>
            <p:grpSpPr>
              <a:xfrm>
                <a:off x="8267507" y="2415344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210" name="直接连接符 209">
                  <a:extLst>
                    <a:ext uri="{FF2B5EF4-FFF2-40B4-BE49-F238E27FC236}">
                      <a16:creationId xmlns:a16="http://schemas.microsoft.com/office/drawing/2014/main" id="{2C15414E-A3AD-4023-8BDD-5FAB02EA1D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箭头连接符 210">
                  <a:extLst>
                    <a:ext uri="{FF2B5EF4-FFF2-40B4-BE49-F238E27FC236}">
                      <a16:creationId xmlns:a16="http://schemas.microsoft.com/office/drawing/2014/main" id="{32E4EC82-AB0F-4B2A-9E2C-4B52D9942D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4EA3B3F-CDC0-4BF2-9D3A-301CE1240077}"/>
                  </a:ext>
                </a:extLst>
              </p:cNvPr>
              <p:cNvSpPr/>
              <p:nvPr/>
            </p:nvSpPr>
            <p:spPr>
              <a:xfrm>
                <a:off x="8478825" y="3051572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7" name="直接连接符 206">
                <a:extLst>
                  <a:ext uri="{FF2B5EF4-FFF2-40B4-BE49-F238E27FC236}">
                    <a16:creationId xmlns:a16="http://schemas.microsoft.com/office/drawing/2014/main" id="{47B5EAFE-0A1C-48B7-8114-30DD938A28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25030" y="972405"/>
                <a:ext cx="6762" cy="54291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接连接符 207">
                <a:extLst>
                  <a:ext uri="{FF2B5EF4-FFF2-40B4-BE49-F238E27FC236}">
                    <a16:creationId xmlns:a16="http://schemas.microsoft.com/office/drawing/2014/main" id="{AA138C75-6188-48CF-836F-749C5937D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3504" y="1677735"/>
                <a:ext cx="0" cy="236921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F97DAEA7-5D33-4CE6-93FD-9F5403191997}"/>
                  </a:ext>
                </a:extLst>
              </p:cNvPr>
              <p:cNvSpPr/>
              <p:nvPr/>
            </p:nvSpPr>
            <p:spPr>
              <a:xfrm>
                <a:off x="1148080" y="538480"/>
                <a:ext cx="9032240" cy="1432452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040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9B49F8C-F47B-49BD-BB0B-EBA8DD492171}"/>
              </a:ext>
            </a:extLst>
          </p:cNvPr>
          <p:cNvGrpSpPr/>
          <p:nvPr/>
        </p:nvGrpSpPr>
        <p:grpSpPr>
          <a:xfrm>
            <a:off x="1127760" y="-102258"/>
            <a:ext cx="9032240" cy="3307974"/>
            <a:chOff x="1127760" y="-102258"/>
            <a:chExt cx="9032240" cy="3307974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19E34570-33DB-4879-82D7-1E49E61E8692}"/>
                </a:ext>
              </a:extLst>
            </p:cNvPr>
            <p:cNvGrpSpPr/>
            <p:nvPr/>
          </p:nvGrpSpPr>
          <p:grpSpPr>
            <a:xfrm>
              <a:off x="1127760" y="-102258"/>
              <a:ext cx="9032240" cy="3307974"/>
              <a:chOff x="1148080" y="538480"/>
              <a:chExt cx="9032240" cy="3307974"/>
            </a:xfrm>
          </p:grpSpPr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01333C3B-75DC-4B0A-86C6-B2E6EC1B933C}"/>
                  </a:ext>
                </a:extLst>
              </p:cNvPr>
              <p:cNvSpPr/>
              <p:nvPr/>
            </p:nvSpPr>
            <p:spPr>
              <a:xfrm>
                <a:off x="6418893" y="1431071"/>
                <a:ext cx="966733" cy="323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69438F10-C0D8-409E-A451-28F62A8ABFCB}"/>
                  </a:ext>
                </a:extLst>
              </p:cNvPr>
              <p:cNvSpPr txBox="1"/>
              <p:nvPr/>
            </p:nvSpPr>
            <p:spPr>
              <a:xfrm>
                <a:off x="4239077" y="3507900"/>
                <a:ext cx="1463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CTR</a:t>
                </a:r>
                <a:r>
                  <a:rPr lang="zh-CN" altLang="en-US" sz="1600" dirty="0"/>
                  <a:t>加密</a:t>
                </a: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A02E5B93-A201-4FC1-B118-0B7C2E93F23C}"/>
                  </a:ext>
                </a:extLst>
              </p:cNvPr>
              <p:cNvSpPr/>
              <p:nvPr/>
            </p:nvSpPr>
            <p:spPr>
              <a:xfrm>
                <a:off x="2213293" y="769027"/>
                <a:ext cx="1417912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计数器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538A5438-48B3-4989-9FD6-E50C53F22602}"/>
                  </a:ext>
                </a:extLst>
              </p:cNvPr>
              <p:cNvSpPr/>
              <p:nvPr/>
            </p:nvSpPr>
            <p:spPr>
              <a:xfrm>
                <a:off x="1553266" y="204174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FDFE58DE-63E7-4588-87AA-03B429C2BE4C}"/>
                  </a:ext>
                </a:extLst>
              </p:cNvPr>
              <p:cNvSpPr/>
              <p:nvPr/>
            </p:nvSpPr>
            <p:spPr>
              <a:xfrm>
                <a:off x="2470696" y="143792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cxnSp>
            <p:nvCxnSpPr>
              <p:cNvPr id="231" name="直接箭头连接符 230">
                <a:extLst>
                  <a:ext uri="{FF2B5EF4-FFF2-40B4-BE49-F238E27FC236}">
                    <a16:creationId xmlns:a16="http://schemas.microsoft.com/office/drawing/2014/main" id="{8D285EDF-55BC-4B26-88F7-27ABE4756833}"/>
                  </a:ext>
                </a:extLst>
              </p:cNvPr>
              <p:cNvCxnSpPr>
                <a:cxnSpLocks/>
                <a:stCxn id="228" idx="2"/>
              </p:cNvCxnSpPr>
              <p:nvPr/>
            </p:nvCxnSpPr>
            <p:spPr>
              <a:xfrm>
                <a:off x="2922249" y="1106057"/>
                <a:ext cx="0" cy="31742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CE64EC40-7314-434F-BBED-872AE1802911}"/>
                  </a:ext>
                </a:extLst>
              </p:cNvPr>
              <p:cNvGrpSpPr/>
              <p:nvPr/>
            </p:nvGrpSpPr>
            <p:grpSpPr>
              <a:xfrm>
                <a:off x="1779662" y="12675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281" name="直接连接符 280">
                  <a:extLst>
                    <a:ext uri="{FF2B5EF4-FFF2-40B4-BE49-F238E27FC236}">
                      <a16:creationId xmlns:a16="http://schemas.microsoft.com/office/drawing/2014/main" id="{537D2B42-84B6-48EB-96D8-3F8EE6F66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直接箭头连接符 281">
                  <a:extLst>
                    <a:ext uri="{FF2B5EF4-FFF2-40B4-BE49-F238E27FC236}">
                      <a16:creationId xmlns:a16="http://schemas.microsoft.com/office/drawing/2014/main" id="{5668DF1A-D71B-40A4-815F-C1D44E8F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4AD770BA-D8D6-4BD6-B387-A7C5A2AF7071}"/>
                  </a:ext>
                </a:extLst>
              </p:cNvPr>
              <p:cNvSpPr txBox="1"/>
              <p:nvPr/>
            </p:nvSpPr>
            <p:spPr>
              <a:xfrm>
                <a:off x="1627797" y="924985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4" name="文本框 233">
                    <a:extLst>
                      <a:ext uri="{FF2B5EF4-FFF2-40B4-BE49-F238E27FC236}">
                        <a16:creationId xmlns:a16="http://schemas.microsoft.com/office/drawing/2014/main" id="{26D04625-AAEA-4C6D-960D-37778EDAFDE0}"/>
                      </a:ext>
                    </a:extLst>
                  </p:cNvPr>
                  <p:cNvSpPr txBox="1"/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34" name="文本框 233">
                    <a:extLst>
                      <a:ext uri="{FF2B5EF4-FFF2-40B4-BE49-F238E27FC236}">
                        <a16:creationId xmlns:a16="http://schemas.microsoft.com/office/drawing/2014/main" id="{26D04625-AAEA-4C6D-960D-37778EDAFD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917" r="-25000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5" name="直接箭头连接符 234">
                <a:extLst>
                  <a:ext uri="{FF2B5EF4-FFF2-40B4-BE49-F238E27FC236}">
                    <a16:creationId xmlns:a16="http://schemas.microsoft.com/office/drawing/2014/main" id="{BAC730FA-09DA-4CCC-8713-4BB9A7A26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337" y="27139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箭头连接符 235">
                <a:extLst>
                  <a:ext uri="{FF2B5EF4-FFF2-40B4-BE49-F238E27FC236}">
                    <a16:creationId xmlns:a16="http://schemas.microsoft.com/office/drawing/2014/main" id="{DAB8CA62-B911-44DE-986F-244B06F8B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975" y="176835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BC41E604-16AB-4EE5-8E80-9AD5496D993F}"/>
                  </a:ext>
                </a:extLst>
              </p:cNvPr>
              <p:cNvSpPr/>
              <p:nvPr/>
            </p:nvSpPr>
            <p:spPr>
              <a:xfrm>
                <a:off x="5287052" y="142824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240" name="组合 239">
                <a:extLst>
                  <a:ext uri="{FF2B5EF4-FFF2-40B4-BE49-F238E27FC236}">
                    <a16:creationId xmlns:a16="http://schemas.microsoft.com/office/drawing/2014/main" id="{A9F43757-8AD4-466C-8B4B-E844ED9CF5B7}"/>
                  </a:ext>
                </a:extLst>
              </p:cNvPr>
              <p:cNvGrpSpPr/>
              <p:nvPr/>
            </p:nvGrpSpPr>
            <p:grpSpPr>
              <a:xfrm>
                <a:off x="4596019" y="12883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279" name="直接连接符 278">
                  <a:extLst>
                    <a:ext uri="{FF2B5EF4-FFF2-40B4-BE49-F238E27FC236}">
                      <a16:creationId xmlns:a16="http://schemas.microsoft.com/office/drawing/2014/main" id="{B03B1349-F611-47D1-A671-922361744A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直接箭头连接符 279">
                  <a:extLst>
                    <a:ext uri="{FF2B5EF4-FFF2-40B4-BE49-F238E27FC236}">
                      <a16:creationId xmlns:a16="http://schemas.microsoft.com/office/drawing/2014/main" id="{F63C8BA8-1657-4B02-BC13-BF91E4E37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DB521BEF-9DAE-40B3-AAA6-6D8B6B3A731F}"/>
                  </a:ext>
                </a:extLst>
              </p:cNvPr>
              <p:cNvSpPr txBox="1"/>
              <p:nvPr/>
            </p:nvSpPr>
            <p:spPr>
              <a:xfrm>
                <a:off x="4444154" y="945784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246" name="组合 245">
                <a:extLst>
                  <a:ext uri="{FF2B5EF4-FFF2-40B4-BE49-F238E27FC236}">
                    <a16:creationId xmlns:a16="http://schemas.microsoft.com/office/drawing/2014/main" id="{F5F28CF6-4BED-4306-8848-80AFD4C429D1}"/>
                  </a:ext>
                </a:extLst>
              </p:cNvPr>
              <p:cNvGrpSpPr/>
              <p:nvPr/>
            </p:nvGrpSpPr>
            <p:grpSpPr>
              <a:xfrm>
                <a:off x="2141962" y="23875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277" name="直接连接符 276">
                  <a:extLst>
                    <a:ext uri="{FF2B5EF4-FFF2-40B4-BE49-F238E27FC236}">
                      <a16:creationId xmlns:a16="http://schemas.microsoft.com/office/drawing/2014/main" id="{014E38C6-C347-4BFA-AB50-28AE94FFC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直接箭头连接符 277">
                  <a:extLst>
                    <a:ext uri="{FF2B5EF4-FFF2-40B4-BE49-F238E27FC236}">
                      <a16:creationId xmlns:a16="http://schemas.microsoft.com/office/drawing/2014/main" id="{957E098B-1E61-41D0-B4C0-94F8B7C4F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9729762F-AB40-4C2C-B7EE-04CD8927CE01}"/>
                  </a:ext>
                </a:extLst>
              </p:cNvPr>
              <p:cNvSpPr/>
              <p:nvPr/>
            </p:nvSpPr>
            <p:spPr>
              <a:xfrm>
                <a:off x="2353280" y="302382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36F8751B-0306-4202-ACC0-65E0EF59ADAB}"/>
                  </a:ext>
                </a:extLst>
              </p:cNvPr>
              <p:cNvSpPr/>
              <p:nvPr/>
            </p:nvSpPr>
            <p:spPr>
              <a:xfrm>
                <a:off x="4386320" y="205496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0" name="文本框 249">
                    <a:extLst>
                      <a:ext uri="{FF2B5EF4-FFF2-40B4-BE49-F238E27FC236}">
                        <a16:creationId xmlns:a16="http://schemas.microsoft.com/office/drawing/2014/main" id="{38BFC882-907C-4B6C-B55D-6DF47B600BC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0" name="文本框 249">
                    <a:extLst>
                      <a:ext uri="{FF2B5EF4-FFF2-40B4-BE49-F238E27FC236}">
                        <a16:creationId xmlns:a16="http://schemas.microsoft.com/office/drawing/2014/main" id="{38BFC882-907C-4B6C-B55D-6DF47B600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000" r="-22917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1" name="直接箭头连接符 250">
                <a:extLst>
                  <a:ext uri="{FF2B5EF4-FFF2-40B4-BE49-F238E27FC236}">
                    <a16:creationId xmlns:a16="http://schemas.microsoft.com/office/drawing/2014/main" id="{E0BCA2D8-3D74-4297-987D-AD13EFCFA2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391" y="27576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接箭头连接符 251">
                <a:extLst>
                  <a:ext uri="{FF2B5EF4-FFF2-40B4-BE49-F238E27FC236}">
                    <a16:creationId xmlns:a16="http://schemas.microsoft.com/office/drawing/2014/main" id="{4DC41A09-F24F-46F8-B031-EE84AA737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029" y="179173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组合 252">
                <a:extLst>
                  <a:ext uri="{FF2B5EF4-FFF2-40B4-BE49-F238E27FC236}">
                    <a16:creationId xmlns:a16="http://schemas.microsoft.com/office/drawing/2014/main" id="{EFBCCAC3-81A4-46C1-9058-BAEFE9325559}"/>
                  </a:ext>
                </a:extLst>
              </p:cNvPr>
              <p:cNvGrpSpPr/>
              <p:nvPr/>
            </p:nvGrpSpPr>
            <p:grpSpPr>
              <a:xfrm>
                <a:off x="4975016" y="24312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275" name="直接连接符 274">
                  <a:extLst>
                    <a:ext uri="{FF2B5EF4-FFF2-40B4-BE49-F238E27FC236}">
                      <a16:creationId xmlns:a16="http://schemas.microsoft.com/office/drawing/2014/main" id="{4138BE72-F064-4727-9EA4-0E2D1576A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86B017C8-AA22-4910-9AFC-7DA21D1A17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34761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69384DD9-B0EE-4DCA-BF82-2698F39563D4}"/>
                  </a:ext>
                </a:extLst>
              </p:cNvPr>
              <p:cNvSpPr/>
              <p:nvPr/>
            </p:nvSpPr>
            <p:spPr>
              <a:xfrm>
                <a:off x="5186334" y="303704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AC2C5345-5355-4DA8-8A99-AF2F1E0D1EED}"/>
                  </a:ext>
                </a:extLst>
              </p:cNvPr>
              <p:cNvSpPr/>
              <p:nvPr/>
            </p:nvSpPr>
            <p:spPr>
              <a:xfrm>
                <a:off x="8579543" y="1442771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257" name="组合 256">
                <a:extLst>
                  <a:ext uri="{FF2B5EF4-FFF2-40B4-BE49-F238E27FC236}">
                    <a16:creationId xmlns:a16="http://schemas.microsoft.com/office/drawing/2014/main" id="{BA7E66BA-3B21-4D95-92AC-DAD76B3583BD}"/>
                  </a:ext>
                </a:extLst>
              </p:cNvPr>
              <p:cNvGrpSpPr/>
              <p:nvPr/>
            </p:nvGrpSpPr>
            <p:grpSpPr>
              <a:xfrm>
                <a:off x="7888510" y="1272372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273" name="直接连接符 272">
                  <a:extLst>
                    <a:ext uri="{FF2B5EF4-FFF2-40B4-BE49-F238E27FC236}">
                      <a16:creationId xmlns:a16="http://schemas.microsoft.com/office/drawing/2014/main" id="{2C01D560-E230-458F-84B2-FE500BE14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直接箭头连接符 273">
                  <a:extLst>
                    <a:ext uri="{FF2B5EF4-FFF2-40B4-BE49-F238E27FC236}">
                      <a16:creationId xmlns:a16="http://schemas.microsoft.com/office/drawing/2014/main" id="{A9B81AE5-BB24-417C-A055-051A5791B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8" name="文本框 257">
                <a:extLst>
                  <a:ext uri="{FF2B5EF4-FFF2-40B4-BE49-F238E27FC236}">
                    <a16:creationId xmlns:a16="http://schemas.microsoft.com/office/drawing/2014/main" id="{6134E518-150D-4221-9EE2-2B784199785F}"/>
                  </a:ext>
                </a:extLst>
              </p:cNvPr>
              <p:cNvSpPr txBox="1"/>
              <p:nvPr/>
            </p:nvSpPr>
            <p:spPr>
              <a:xfrm>
                <a:off x="7736645" y="929833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E911B837-BF1A-458D-A49F-E3ED39A6C86E}"/>
                  </a:ext>
                </a:extLst>
              </p:cNvPr>
              <p:cNvSpPr/>
              <p:nvPr/>
            </p:nvSpPr>
            <p:spPr>
              <a:xfrm>
                <a:off x="7678811" y="2069489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3" name="文本框 262">
                    <a:extLst>
                      <a:ext uri="{FF2B5EF4-FFF2-40B4-BE49-F238E27FC236}">
                        <a16:creationId xmlns:a16="http://schemas.microsoft.com/office/drawing/2014/main" id="{59BB70A3-D30B-413A-94CC-0EA8F780BCDF}"/>
                      </a:ext>
                    </a:extLst>
                  </p:cNvPr>
                  <p:cNvSpPr txBox="1"/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3" name="文本框 262">
                    <a:extLst>
                      <a:ext uri="{FF2B5EF4-FFF2-40B4-BE49-F238E27FC236}">
                        <a16:creationId xmlns:a16="http://schemas.microsoft.com/office/drawing/2014/main" id="{59BB70A3-D30B-413A-94CC-0EA8F780BC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917" t="-2439" r="-25000" b="-365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4" name="直接箭头连接符 263">
                <a:extLst>
                  <a:ext uri="{FF2B5EF4-FFF2-40B4-BE49-F238E27FC236}">
                    <a16:creationId xmlns:a16="http://schemas.microsoft.com/office/drawing/2014/main" id="{C3C7E13A-9B31-48C8-A962-CEBED301A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882" y="2741682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接箭头连接符 264">
                <a:extLst>
                  <a:ext uri="{FF2B5EF4-FFF2-40B4-BE49-F238E27FC236}">
                    <a16:creationId xmlns:a16="http://schemas.microsoft.com/office/drawing/2014/main" id="{3C969F46-F26E-4322-978A-3A88FB6D7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520" y="1796108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A92047D5-D6AD-423F-8743-753606C6B662}"/>
                  </a:ext>
                </a:extLst>
              </p:cNvPr>
              <p:cNvGrpSpPr/>
              <p:nvPr/>
            </p:nvGrpSpPr>
            <p:grpSpPr>
              <a:xfrm>
                <a:off x="8267507" y="2415344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271" name="直接连接符 270">
                  <a:extLst>
                    <a:ext uri="{FF2B5EF4-FFF2-40B4-BE49-F238E27FC236}">
                      <a16:creationId xmlns:a16="http://schemas.microsoft.com/office/drawing/2014/main" id="{B84F9E46-92AB-47B5-9D51-58910B200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直接箭头连接符 271">
                  <a:extLst>
                    <a:ext uri="{FF2B5EF4-FFF2-40B4-BE49-F238E27FC236}">
                      <a16:creationId xmlns:a16="http://schemas.microsoft.com/office/drawing/2014/main" id="{D7ACC4CC-B164-4376-9B26-E2243DD59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1F235539-1D48-4758-8031-D5B247B92487}"/>
                  </a:ext>
                </a:extLst>
              </p:cNvPr>
              <p:cNvSpPr/>
              <p:nvPr/>
            </p:nvSpPr>
            <p:spPr>
              <a:xfrm>
                <a:off x="8478825" y="3051572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5CB83509-CAEF-4F86-8F78-7DA4F2DC10B9}"/>
                  </a:ext>
                </a:extLst>
              </p:cNvPr>
              <p:cNvSpPr/>
              <p:nvPr/>
            </p:nvSpPr>
            <p:spPr>
              <a:xfrm>
                <a:off x="1148080" y="538480"/>
                <a:ext cx="9032240" cy="1432452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E193D6B3-3540-40FF-BF3C-1D6EB0427B5A}"/>
                </a:ext>
              </a:extLst>
            </p:cNvPr>
            <p:cNvSpPr/>
            <p:nvPr/>
          </p:nvSpPr>
          <p:spPr>
            <a:xfrm>
              <a:off x="5016733" y="127515"/>
              <a:ext cx="1417912" cy="3370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计数器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8791BAC0-5972-4BFF-847C-7D3EB059B5F5}"/>
                </a:ext>
              </a:extLst>
            </p:cNvPr>
            <p:cNvCxnSpPr>
              <a:cxnSpLocks/>
              <a:stCxn id="283" idx="2"/>
            </p:cNvCxnSpPr>
            <p:nvPr/>
          </p:nvCxnSpPr>
          <p:spPr>
            <a:xfrm>
              <a:off x="5725689" y="464545"/>
              <a:ext cx="0" cy="31742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3D7F1313-59B6-417F-8700-6306384A139C}"/>
                </a:ext>
              </a:extLst>
            </p:cNvPr>
            <p:cNvSpPr/>
            <p:nvPr/>
          </p:nvSpPr>
          <p:spPr>
            <a:xfrm>
              <a:off x="8321244" y="128017"/>
              <a:ext cx="1417912" cy="3370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计数器</a:t>
              </a:r>
              <a:r>
                <a:rPr lang="en-US" altLang="zh-CN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86" name="直接箭头连接符 285">
              <a:extLst>
                <a:ext uri="{FF2B5EF4-FFF2-40B4-BE49-F238E27FC236}">
                  <a16:creationId xmlns:a16="http://schemas.microsoft.com/office/drawing/2014/main" id="{E408A4FE-F6B4-4031-B19E-4B1409BA8196}"/>
                </a:ext>
              </a:extLst>
            </p:cNvPr>
            <p:cNvCxnSpPr>
              <a:cxnSpLocks/>
              <a:stCxn id="285" idx="2"/>
            </p:cNvCxnSpPr>
            <p:nvPr/>
          </p:nvCxnSpPr>
          <p:spPr>
            <a:xfrm>
              <a:off x="9030200" y="465047"/>
              <a:ext cx="0" cy="31742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B733090A-2A13-4FB9-B88D-357C2919FED2}"/>
              </a:ext>
            </a:extLst>
          </p:cNvPr>
          <p:cNvGrpSpPr/>
          <p:nvPr/>
        </p:nvGrpSpPr>
        <p:grpSpPr>
          <a:xfrm>
            <a:off x="1127760" y="3485504"/>
            <a:ext cx="9032240" cy="3307974"/>
            <a:chOff x="1127760" y="-102258"/>
            <a:chExt cx="9032240" cy="3307974"/>
          </a:xfrm>
        </p:grpSpPr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F3C334FB-6163-4BAB-9EEB-5DE6E03C3C76}"/>
                </a:ext>
              </a:extLst>
            </p:cNvPr>
            <p:cNvGrpSpPr/>
            <p:nvPr/>
          </p:nvGrpSpPr>
          <p:grpSpPr>
            <a:xfrm>
              <a:off x="1127760" y="-102258"/>
              <a:ext cx="9032240" cy="3307974"/>
              <a:chOff x="1148080" y="538480"/>
              <a:chExt cx="9032240" cy="3307974"/>
            </a:xfrm>
          </p:grpSpPr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0262F710-CEBD-4492-8AFF-DD9A671599A4}"/>
                  </a:ext>
                </a:extLst>
              </p:cNvPr>
              <p:cNvSpPr/>
              <p:nvPr/>
            </p:nvSpPr>
            <p:spPr>
              <a:xfrm>
                <a:off x="6418893" y="1431071"/>
                <a:ext cx="966733" cy="32383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91C503BB-6BB8-49D8-911A-E59840D8A4A8}"/>
                  </a:ext>
                </a:extLst>
              </p:cNvPr>
              <p:cNvSpPr txBox="1"/>
              <p:nvPr/>
            </p:nvSpPr>
            <p:spPr>
              <a:xfrm>
                <a:off x="4239077" y="3507900"/>
                <a:ext cx="14574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CTR</a:t>
                </a:r>
                <a:r>
                  <a:rPr lang="zh-CN" altLang="en-US" sz="1600" dirty="0"/>
                  <a:t>解密</a:t>
                </a: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66A34623-6C68-4C54-B8E1-8F25CAE0F365}"/>
                  </a:ext>
                </a:extLst>
              </p:cNvPr>
              <p:cNvSpPr/>
              <p:nvPr/>
            </p:nvSpPr>
            <p:spPr>
              <a:xfrm>
                <a:off x="2213293" y="769027"/>
                <a:ext cx="1417912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计数器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BEAC43B1-B447-495B-8763-665ACA2E81C8}"/>
                  </a:ext>
                </a:extLst>
              </p:cNvPr>
              <p:cNvSpPr/>
              <p:nvPr/>
            </p:nvSpPr>
            <p:spPr>
              <a:xfrm>
                <a:off x="1553266" y="204174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630A514-A623-4ADF-B1DC-3C21BE43FA38}"/>
                  </a:ext>
                </a:extLst>
              </p:cNvPr>
              <p:cNvSpPr/>
              <p:nvPr/>
            </p:nvSpPr>
            <p:spPr>
              <a:xfrm>
                <a:off x="2470696" y="143792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cxnSp>
            <p:nvCxnSpPr>
              <p:cNvPr id="298" name="直接箭头连接符 297">
                <a:extLst>
                  <a:ext uri="{FF2B5EF4-FFF2-40B4-BE49-F238E27FC236}">
                    <a16:creationId xmlns:a16="http://schemas.microsoft.com/office/drawing/2014/main" id="{17D59EB8-2D8C-4C04-A457-4BA8A538CF56}"/>
                  </a:ext>
                </a:extLst>
              </p:cNvPr>
              <p:cNvCxnSpPr>
                <a:cxnSpLocks/>
                <a:stCxn id="295" idx="2"/>
              </p:cNvCxnSpPr>
              <p:nvPr/>
            </p:nvCxnSpPr>
            <p:spPr>
              <a:xfrm>
                <a:off x="2922249" y="1106057"/>
                <a:ext cx="0" cy="31742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9F3AF4EE-C784-4F5A-9AC4-2BA387C36118}"/>
                  </a:ext>
                </a:extLst>
              </p:cNvPr>
              <p:cNvGrpSpPr/>
              <p:nvPr/>
            </p:nvGrpSpPr>
            <p:grpSpPr>
              <a:xfrm>
                <a:off x="1779662" y="12675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335" name="直接连接符 334">
                  <a:extLst>
                    <a:ext uri="{FF2B5EF4-FFF2-40B4-BE49-F238E27FC236}">
                      <a16:creationId xmlns:a16="http://schemas.microsoft.com/office/drawing/2014/main" id="{A04B2263-8CF2-49BA-9EDE-C0CF02053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箭头连接符 335">
                  <a:extLst>
                    <a:ext uri="{FF2B5EF4-FFF2-40B4-BE49-F238E27FC236}">
                      <a16:creationId xmlns:a16="http://schemas.microsoft.com/office/drawing/2014/main" id="{023DB837-12A4-4E04-9EB6-FD8D4ABC4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01C61A0B-13A0-424F-88E2-6297992FA0D1}"/>
                  </a:ext>
                </a:extLst>
              </p:cNvPr>
              <p:cNvSpPr txBox="1"/>
              <p:nvPr/>
            </p:nvSpPr>
            <p:spPr>
              <a:xfrm>
                <a:off x="1627797" y="924985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1" name="文本框 300">
                    <a:extLst>
                      <a:ext uri="{FF2B5EF4-FFF2-40B4-BE49-F238E27FC236}">
                        <a16:creationId xmlns:a16="http://schemas.microsoft.com/office/drawing/2014/main" id="{533031A7-6644-4304-8EA2-AC8651A0EE24}"/>
                      </a:ext>
                    </a:extLst>
                  </p:cNvPr>
                  <p:cNvSpPr txBox="1"/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01" name="文本框 300">
                    <a:extLst>
                      <a:ext uri="{FF2B5EF4-FFF2-40B4-BE49-F238E27FC236}">
                        <a16:creationId xmlns:a16="http://schemas.microsoft.com/office/drawing/2014/main" id="{533031A7-6644-4304-8EA2-AC8651A0EE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960" y="2495096"/>
                    <a:ext cx="290187" cy="2493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917" t="-2439" r="-25000" b="-365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2" name="直接箭头连接符 301">
                <a:extLst>
                  <a:ext uri="{FF2B5EF4-FFF2-40B4-BE49-F238E27FC236}">
                    <a16:creationId xmlns:a16="http://schemas.microsoft.com/office/drawing/2014/main" id="{55D76BF6-CE63-4E49-A905-3E9B9C68C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5337" y="27139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直接箭头连接符 302">
                <a:extLst>
                  <a:ext uri="{FF2B5EF4-FFF2-40B4-BE49-F238E27FC236}">
                    <a16:creationId xmlns:a16="http://schemas.microsoft.com/office/drawing/2014/main" id="{5F94E7ED-85AD-4C58-8D8F-BC0783C5D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24975" y="176835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00A0DF9A-BFAE-4E05-9429-BE09AC4DCD9A}"/>
                  </a:ext>
                </a:extLst>
              </p:cNvPr>
              <p:cNvSpPr/>
              <p:nvPr/>
            </p:nvSpPr>
            <p:spPr>
              <a:xfrm>
                <a:off x="5287052" y="1428242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305" name="组合 304">
                <a:extLst>
                  <a:ext uri="{FF2B5EF4-FFF2-40B4-BE49-F238E27FC236}">
                    <a16:creationId xmlns:a16="http://schemas.microsoft.com/office/drawing/2014/main" id="{87E88EDF-1B03-429D-8252-4D03068FED6D}"/>
                  </a:ext>
                </a:extLst>
              </p:cNvPr>
              <p:cNvGrpSpPr/>
              <p:nvPr/>
            </p:nvGrpSpPr>
            <p:grpSpPr>
              <a:xfrm>
                <a:off x="4596019" y="1288323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07522EDF-A37D-406B-88CA-2254CFAAC7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箭头连接符 333">
                  <a:extLst>
                    <a:ext uri="{FF2B5EF4-FFF2-40B4-BE49-F238E27FC236}">
                      <a16:creationId xmlns:a16="http://schemas.microsoft.com/office/drawing/2014/main" id="{7A38D2D0-80AE-4F3F-B0A3-7E99E0A0A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2C8D3610-3865-4186-B89C-93CCECB3C133}"/>
                  </a:ext>
                </a:extLst>
              </p:cNvPr>
              <p:cNvSpPr txBox="1"/>
              <p:nvPr/>
            </p:nvSpPr>
            <p:spPr>
              <a:xfrm>
                <a:off x="4444154" y="945784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307" name="组合 306">
                <a:extLst>
                  <a:ext uri="{FF2B5EF4-FFF2-40B4-BE49-F238E27FC236}">
                    <a16:creationId xmlns:a16="http://schemas.microsoft.com/office/drawing/2014/main" id="{FF2223C0-4B8E-4F25-A543-D1DD5D004FDF}"/>
                  </a:ext>
                </a:extLst>
              </p:cNvPr>
              <p:cNvGrpSpPr/>
              <p:nvPr/>
            </p:nvGrpSpPr>
            <p:grpSpPr>
              <a:xfrm>
                <a:off x="2141962" y="23875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331" name="直接连接符 330">
                  <a:extLst>
                    <a:ext uri="{FF2B5EF4-FFF2-40B4-BE49-F238E27FC236}">
                      <a16:creationId xmlns:a16="http://schemas.microsoft.com/office/drawing/2014/main" id="{D433361B-F898-4F7D-91D1-C96A3E085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箭头连接符 331">
                  <a:extLst>
                    <a:ext uri="{FF2B5EF4-FFF2-40B4-BE49-F238E27FC236}">
                      <a16:creationId xmlns:a16="http://schemas.microsoft.com/office/drawing/2014/main" id="{EA05AE82-180B-48AC-A7B0-3D06CDAF5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B9DA0691-4C8A-4D92-AE64-001CD4B4A41D}"/>
                  </a:ext>
                </a:extLst>
              </p:cNvPr>
              <p:cNvSpPr/>
              <p:nvPr/>
            </p:nvSpPr>
            <p:spPr>
              <a:xfrm>
                <a:off x="2353280" y="302382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30B21FA4-1F57-4E61-9F6D-1A6A8B052405}"/>
                  </a:ext>
                </a:extLst>
              </p:cNvPr>
              <p:cNvSpPr/>
              <p:nvPr/>
            </p:nvSpPr>
            <p:spPr>
              <a:xfrm>
                <a:off x="4386320" y="2054960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0" name="文本框 309">
                    <a:extLst>
                      <a:ext uri="{FF2B5EF4-FFF2-40B4-BE49-F238E27FC236}">
                        <a16:creationId xmlns:a16="http://schemas.microsoft.com/office/drawing/2014/main" id="{620B31E8-7CDD-4303-A550-2B1288D1B030}"/>
                      </a:ext>
                    </a:extLst>
                  </p:cNvPr>
                  <p:cNvSpPr txBox="1"/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0" name="文本框 309">
                    <a:extLst>
                      <a:ext uri="{FF2B5EF4-FFF2-40B4-BE49-F238E27FC236}">
                        <a16:creationId xmlns:a16="http://schemas.microsoft.com/office/drawing/2014/main" id="{620B31E8-7CDD-4303-A550-2B1288D1B0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2014" y="2538796"/>
                    <a:ext cx="290187" cy="24931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t="-2439" r="-22917" b="-3658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1" name="直接箭头连接符 310">
                <a:extLst>
                  <a:ext uri="{FF2B5EF4-FFF2-40B4-BE49-F238E27FC236}">
                    <a16:creationId xmlns:a16="http://schemas.microsoft.com/office/drawing/2014/main" id="{04C16D14-066E-4302-B007-C0911516B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391" y="2757633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直接箭头连接符 311">
                <a:extLst>
                  <a:ext uri="{FF2B5EF4-FFF2-40B4-BE49-F238E27FC236}">
                    <a16:creationId xmlns:a16="http://schemas.microsoft.com/office/drawing/2014/main" id="{FE77616D-60C9-4CF7-95D3-589A39927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8029" y="1791739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FE5382DD-EAFC-43D2-B983-688CBA3452AF}"/>
                  </a:ext>
                </a:extLst>
              </p:cNvPr>
              <p:cNvGrpSpPr/>
              <p:nvPr/>
            </p:nvGrpSpPr>
            <p:grpSpPr>
              <a:xfrm>
                <a:off x="4975016" y="2431295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329" name="直接连接符 328">
                  <a:extLst>
                    <a:ext uri="{FF2B5EF4-FFF2-40B4-BE49-F238E27FC236}">
                      <a16:creationId xmlns:a16="http://schemas.microsoft.com/office/drawing/2014/main" id="{662E74D6-F8D8-4764-B8C7-924E9C856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箭头连接符 329">
                  <a:extLst>
                    <a:ext uri="{FF2B5EF4-FFF2-40B4-BE49-F238E27FC236}">
                      <a16:creationId xmlns:a16="http://schemas.microsoft.com/office/drawing/2014/main" id="{9B74B877-38F1-4EB5-9C30-01AFEAAE3B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34761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687D3B8F-5953-4320-9A90-D4360796563D}"/>
                  </a:ext>
                </a:extLst>
              </p:cNvPr>
              <p:cNvSpPr/>
              <p:nvPr/>
            </p:nvSpPr>
            <p:spPr>
              <a:xfrm>
                <a:off x="5186334" y="3037043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91E9085F-5784-43CC-B0E0-325DC3C8A6DE}"/>
                  </a:ext>
                </a:extLst>
              </p:cNvPr>
              <p:cNvSpPr/>
              <p:nvPr/>
            </p:nvSpPr>
            <p:spPr>
              <a:xfrm>
                <a:off x="8579543" y="1442771"/>
                <a:ext cx="966733" cy="33702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grpSp>
            <p:nvGrpSpPr>
              <p:cNvPr id="316" name="组合 315">
                <a:extLst>
                  <a:ext uri="{FF2B5EF4-FFF2-40B4-BE49-F238E27FC236}">
                    <a16:creationId xmlns:a16="http://schemas.microsoft.com/office/drawing/2014/main" id="{BF718444-354D-4E4B-8F18-D5827F9F8F59}"/>
                  </a:ext>
                </a:extLst>
              </p:cNvPr>
              <p:cNvGrpSpPr/>
              <p:nvPr/>
            </p:nvGrpSpPr>
            <p:grpSpPr>
              <a:xfrm>
                <a:off x="7888510" y="1272372"/>
                <a:ext cx="691149" cy="337029"/>
                <a:chOff x="2377878" y="4375057"/>
                <a:chExt cx="592017" cy="414780"/>
              </a:xfrm>
            </p:grpSpPr>
            <p:cxnSp>
              <p:nvCxnSpPr>
                <p:cNvPr id="327" name="直接连接符 326">
                  <a:extLst>
                    <a:ext uri="{FF2B5EF4-FFF2-40B4-BE49-F238E27FC236}">
                      <a16:creationId xmlns:a16="http://schemas.microsoft.com/office/drawing/2014/main" id="{F3FA6008-A718-49CC-9F4D-547E4D858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箭头连接符 327">
                  <a:extLst>
                    <a:ext uri="{FF2B5EF4-FFF2-40B4-BE49-F238E27FC236}">
                      <a16:creationId xmlns:a16="http://schemas.microsoft.com/office/drawing/2014/main" id="{345120EE-146A-47EC-A154-A849899E0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C873B515-23CE-4B3F-BC76-B0E1E30BE2F4}"/>
                  </a:ext>
                </a:extLst>
              </p:cNvPr>
              <p:cNvSpPr txBox="1"/>
              <p:nvPr/>
            </p:nvSpPr>
            <p:spPr>
              <a:xfrm>
                <a:off x="7736645" y="929833"/>
                <a:ext cx="225773" cy="37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F0050E43-EBB8-49B5-A6B0-FB50DD66FCB0}"/>
                  </a:ext>
                </a:extLst>
              </p:cNvPr>
              <p:cNvSpPr/>
              <p:nvPr/>
            </p:nvSpPr>
            <p:spPr>
              <a:xfrm>
                <a:off x="7678811" y="2069489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9" name="文本框 318">
                    <a:extLst>
                      <a:ext uri="{FF2B5EF4-FFF2-40B4-BE49-F238E27FC236}">
                        <a16:creationId xmlns:a16="http://schemas.microsoft.com/office/drawing/2014/main" id="{36BF8326-554B-4A21-9843-D1B5DEFB5408}"/>
                      </a:ext>
                    </a:extLst>
                  </p:cNvPr>
                  <p:cNvSpPr txBox="1"/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9" name="文本框 318">
                    <a:extLst>
                      <a:ext uri="{FF2B5EF4-FFF2-40B4-BE49-F238E27FC236}">
                        <a16:creationId xmlns:a16="http://schemas.microsoft.com/office/drawing/2014/main" id="{36BF8326-554B-4A21-9843-D1B5DEFB54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4505" y="2522845"/>
                    <a:ext cx="290187" cy="24931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917" r="-25000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0" name="直接箭头连接符 319">
                <a:extLst>
                  <a:ext uri="{FF2B5EF4-FFF2-40B4-BE49-F238E27FC236}">
                    <a16:creationId xmlns:a16="http://schemas.microsoft.com/office/drawing/2014/main" id="{C8F91F6B-448A-42FA-A9D1-DF599550C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882" y="2741682"/>
                <a:ext cx="0" cy="3214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直接箭头连接符 320">
                <a:extLst>
                  <a:ext uri="{FF2B5EF4-FFF2-40B4-BE49-F238E27FC236}">
                    <a16:creationId xmlns:a16="http://schemas.microsoft.com/office/drawing/2014/main" id="{EB5785FA-BE6D-4C16-9EB5-1B18466C2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50520" y="1796108"/>
                <a:ext cx="0" cy="82091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2" name="组合 321">
                <a:extLst>
                  <a:ext uri="{FF2B5EF4-FFF2-40B4-BE49-F238E27FC236}">
                    <a16:creationId xmlns:a16="http://schemas.microsoft.com/office/drawing/2014/main" id="{9C534FF3-F6C7-402C-B0E7-D406598846A2}"/>
                  </a:ext>
                </a:extLst>
              </p:cNvPr>
              <p:cNvGrpSpPr/>
              <p:nvPr/>
            </p:nvGrpSpPr>
            <p:grpSpPr>
              <a:xfrm>
                <a:off x="8267507" y="2415344"/>
                <a:ext cx="691149" cy="264001"/>
                <a:chOff x="2377878" y="4375057"/>
                <a:chExt cx="592017" cy="414780"/>
              </a:xfrm>
            </p:grpSpPr>
            <p:cxnSp>
              <p:nvCxnSpPr>
                <p:cNvPr id="325" name="直接连接符 324">
                  <a:extLst>
                    <a:ext uri="{FF2B5EF4-FFF2-40B4-BE49-F238E27FC236}">
                      <a16:creationId xmlns:a16="http://schemas.microsoft.com/office/drawing/2014/main" id="{D405344E-02AA-462A-8C53-F438D50540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箭头连接符 325">
                  <a:extLst>
                    <a:ext uri="{FF2B5EF4-FFF2-40B4-BE49-F238E27FC236}">
                      <a16:creationId xmlns:a16="http://schemas.microsoft.com/office/drawing/2014/main" id="{C6B0483D-AA87-460A-9BE4-B8B01AAA6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AC396170-A430-4035-B003-C00A0AFDEB6B}"/>
                  </a:ext>
                </a:extLst>
              </p:cNvPr>
              <p:cNvSpPr/>
              <p:nvPr/>
            </p:nvSpPr>
            <p:spPr>
              <a:xfrm>
                <a:off x="8478825" y="3051572"/>
                <a:ext cx="1135941" cy="337029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B2BF885B-3130-4B8C-9F70-53C704EB1538}"/>
                  </a:ext>
                </a:extLst>
              </p:cNvPr>
              <p:cNvSpPr/>
              <p:nvPr/>
            </p:nvSpPr>
            <p:spPr>
              <a:xfrm>
                <a:off x="1148080" y="538480"/>
                <a:ext cx="9032240" cy="1432452"/>
              </a:xfrm>
              <a:prstGeom prst="rect">
                <a:avLst/>
              </a:prstGeom>
              <a:noFill/>
              <a:ln w="1587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02C182A1-77EA-4B6F-AC50-557122554DF4}"/>
                </a:ext>
              </a:extLst>
            </p:cNvPr>
            <p:cNvSpPr/>
            <p:nvPr/>
          </p:nvSpPr>
          <p:spPr>
            <a:xfrm>
              <a:off x="5016733" y="127515"/>
              <a:ext cx="1417912" cy="3370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计数器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A541D88A-96FF-45C5-800F-3866953D7BD0}"/>
                </a:ext>
              </a:extLst>
            </p:cNvPr>
            <p:cNvCxnSpPr>
              <a:cxnSpLocks/>
              <a:stCxn id="289" idx="2"/>
            </p:cNvCxnSpPr>
            <p:nvPr/>
          </p:nvCxnSpPr>
          <p:spPr>
            <a:xfrm>
              <a:off x="5725689" y="464545"/>
              <a:ext cx="0" cy="31742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DAEF2C7C-77CF-482D-B2C0-4591760831DB}"/>
                </a:ext>
              </a:extLst>
            </p:cNvPr>
            <p:cNvSpPr/>
            <p:nvPr/>
          </p:nvSpPr>
          <p:spPr>
            <a:xfrm>
              <a:off x="8321244" y="128017"/>
              <a:ext cx="1417912" cy="337029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计数器</a:t>
              </a:r>
              <a:r>
                <a:rPr lang="en-US" altLang="zh-CN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93E2BFD5-F16F-4B9D-B835-9390A7493C9F}"/>
                </a:ext>
              </a:extLst>
            </p:cNvPr>
            <p:cNvCxnSpPr>
              <a:cxnSpLocks/>
              <a:stCxn id="291" idx="2"/>
            </p:cNvCxnSpPr>
            <p:nvPr/>
          </p:nvCxnSpPr>
          <p:spPr>
            <a:xfrm>
              <a:off x="9030200" y="465047"/>
              <a:ext cx="0" cy="317423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691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6C6700-FA1A-4EF9-89E7-DB857DF0270B}"/>
              </a:ext>
            </a:extLst>
          </p:cNvPr>
          <p:cNvGrpSpPr/>
          <p:nvPr/>
        </p:nvGrpSpPr>
        <p:grpSpPr>
          <a:xfrm>
            <a:off x="1479709" y="95368"/>
            <a:ext cx="8426581" cy="6652656"/>
            <a:chOff x="1479709" y="95368"/>
            <a:chExt cx="8426581" cy="665265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C8309BF-587A-4EAE-8172-981679E74D34}"/>
                </a:ext>
              </a:extLst>
            </p:cNvPr>
            <p:cNvGrpSpPr/>
            <p:nvPr/>
          </p:nvGrpSpPr>
          <p:grpSpPr>
            <a:xfrm>
              <a:off x="1550372" y="95368"/>
              <a:ext cx="8355918" cy="2660272"/>
              <a:chOff x="1044915" y="359923"/>
              <a:chExt cx="9470992" cy="3310796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C278A9C-30E0-433C-A5EA-73079D13E2A8}"/>
                  </a:ext>
                </a:extLst>
              </p:cNvPr>
              <p:cNvSpPr/>
              <p:nvPr/>
            </p:nvSpPr>
            <p:spPr>
              <a:xfrm>
                <a:off x="1229442" y="2662113"/>
                <a:ext cx="9286465" cy="100860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89C7ED08-EE3B-4C58-AD79-733187A7A7DE}"/>
                  </a:ext>
                </a:extLst>
              </p:cNvPr>
              <p:cNvSpPr/>
              <p:nvPr/>
            </p:nvSpPr>
            <p:spPr>
              <a:xfrm>
                <a:off x="1171001" y="359923"/>
                <a:ext cx="9286465" cy="96369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8C7CB-39A7-4764-8738-3A45DE3C3248}"/>
                  </a:ext>
                </a:extLst>
              </p:cNvPr>
              <p:cNvSpPr/>
              <p:nvPr/>
            </p:nvSpPr>
            <p:spPr>
              <a:xfrm>
                <a:off x="1734532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1DACAE-5C0A-4759-91A5-59C9545F92A1}"/>
                  </a:ext>
                </a:extLst>
              </p:cNvPr>
              <p:cNvSpPr/>
              <p:nvPr/>
            </p:nvSpPr>
            <p:spPr>
              <a:xfrm>
                <a:off x="445503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256453-E45E-41CE-8D65-E4D4B4FE8580}"/>
                  </a:ext>
                </a:extLst>
              </p:cNvPr>
              <p:cNvSpPr/>
              <p:nvPr/>
            </p:nvSpPr>
            <p:spPr>
              <a:xfrm>
                <a:off x="853092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86181C-2C14-49A9-A6EF-0F1E860B204D}"/>
                  </a:ext>
                </a:extLst>
              </p:cNvPr>
              <p:cNvSpPr/>
              <p:nvPr/>
            </p:nvSpPr>
            <p:spPr>
              <a:xfrm>
                <a:off x="1734532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EB4148-9F97-4DCC-BF7B-FD87F8158BEB}"/>
                  </a:ext>
                </a:extLst>
              </p:cNvPr>
              <p:cNvSpPr/>
              <p:nvPr/>
            </p:nvSpPr>
            <p:spPr>
              <a:xfrm>
                <a:off x="445503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012685-B04F-4DD9-9F51-4A247571E0E8}"/>
                  </a:ext>
                </a:extLst>
              </p:cNvPr>
              <p:cNvSpPr/>
              <p:nvPr/>
            </p:nvSpPr>
            <p:spPr>
              <a:xfrm>
                <a:off x="853092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348BEF-D19C-47FD-89BF-F31DA3E41D09}"/>
                  </a:ext>
                </a:extLst>
              </p:cNvPr>
              <p:cNvSpPr/>
              <p:nvPr/>
            </p:nvSpPr>
            <p:spPr>
              <a:xfrm>
                <a:off x="1986499" y="1812904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E7FB1AF-1AE6-4BFF-AB93-E1FFD61BB3C3}"/>
                  </a:ext>
                </a:extLst>
              </p:cNvPr>
              <p:cNvSpPr/>
              <p:nvPr/>
            </p:nvSpPr>
            <p:spPr>
              <a:xfrm>
                <a:off x="4707002" y="1835309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C2FDC24-3B17-463F-91CE-C6E305E47AAD}"/>
                  </a:ext>
                </a:extLst>
              </p:cNvPr>
              <p:cNvSpPr/>
              <p:nvPr/>
            </p:nvSpPr>
            <p:spPr>
              <a:xfrm>
                <a:off x="8782892" y="1819072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626379-9B00-4537-8697-3478A51B5F95}"/>
                  </a:ext>
                </a:extLst>
              </p:cNvPr>
              <p:cNvSpPr/>
              <p:nvPr/>
            </p:nvSpPr>
            <p:spPr>
              <a:xfrm>
                <a:off x="6403289" y="1835309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CA4AA6-2D0B-46FA-8F25-9620CC77B68E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>
                <a:off x="2526384" y="106522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FACC7A1-AACB-4E11-83EA-1BD40F4F105E}"/>
                  </a:ext>
                </a:extLst>
              </p:cNvPr>
              <p:cNvCxnSpPr/>
              <p:nvPr/>
            </p:nvCxnSpPr>
            <p:spPr>
              <a:xfrm>
                <a:off x="2526384" y="222768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49DCE02-5FF2-4216-B4C7-721B62BC00DB}"/>
                  </a:ext>
                </a:extLst>
              </p:cNvPr>
              <p:cNvCxnSpPr/>
              <p:nvPr/>
            </p:nvCxnSpPr>
            <p:spPr>
              <a:xfrm>
                <a:off x="5246887" y="108763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5CF5F8D8-E923-4E56-91B3-DC99A284F659}"/>
                  </a:ext>
                </a:extLst>
              </p:cNvPr>
              <p:cNvCxnSpPr/>
              <p:nvPr/>
            </p:nvCxnSpPr>
            <p:spPr>
              <a:xfrm>
                <a:off x="5246887" y="225008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27E27D3-CF5C-4D2B-B995-6665C041B8A1}"/>
                  </a:ext>
                </a:extLst>
              </p:cNvPr>
              <p:cNvCxnSpPr/>
              <p:nvPr/>
            </p:nvCxnSpPr>
            <p:spPr>
              <a:xfrm>
                <a:off x="9342667" y="1065228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E7E6C08-6E4C-4019-9515-269490C23CFC}"/>
                  </a:ext>
                </a:extLst>
              </p:cNvPr>
              <p:cNvCxnSpPr/>
              <p:nvPr/>
            </p:nvCxnSpPr>
            <p:spPr>
              <a:xfrm>
                <a:off x="9342667" y="2227683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B81E834-65FF-4491-9F9A-0593EC4238E5}"/>
                  </a:ext>
                </a:extLst>
              </p:cNvPr>
              <p:cNvGrpSpPr/>
              <p:nvPr/>
            </p:nvGrpSpPr>
            <p:grpSpPr>
              <a:xfrm>
                <a:off x="1214538" y="164660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6CFE93E0-F6B0-4D90-BE77-4BAE41D09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D4119A3-A2E1-4164-B952-25DDA5938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507CC1E-7E6C-414F-89C2-24E0BAB278F6}"/>
                  </a:ext>
                </a:extLst>
              </p:cNvPr>
              <p:cNvGrpSpPr/>
              <p:nvPr/>
            </p:nvGrpSpPr>
            <p:grpSpPr>
              <a:xfrm>
                <a:off x="3935041" y="1605513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BEF0EA9-B3B1-4AFB-9B16-0EDF83FCC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964BE958-965F-4116-852D-A9C6060D9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B5C308A-5B06-49D6-AD0F-87DF2AD1DDA6}"/>
                  </a:ext>
                </a:extLst>
              </p:cNvPr>
              <p:cNvSpPr txBox="1"/>
              <p:nvPr/>
            </p:nvSpPr>
            <p:spPr>
              <a:xfrm>
                <a:off x="3784058" y="1225050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87AA36-8A90-44ED-8D33-86B0A511CF40}"/>
                  </a:ext>
                </a:extLst>
              </p:cNvPr>
              <p:cNvSpPr txBox="1"/>
              <p:nvPr/>
            </p:nvSpPr>
            <p:spPr>
              <a:xfrm>
                <a:off x="1044915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EA323A-3C42-4F83-949A-8ADD735035FC}"/>
                  </a:ext>
                </a:extLst>
              </p:cNvPr>
              <p:cNvSpPr txBox="1"/>
              <p:nvPr/>
            </p:nvSpPr>
            <p:spPr>
              <a:xfrm>
                <a:off x="7851921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B1A7ED5-3181-4A80-9C0E-12DFC8574A57}"/>
                  </a:ext>
                </a:extLst>
              </p:cNvPr>
              <p:cNvGrpSpPr/>
              <p:nvPr/>
            </p:nvGrpSpPr>
            <p:grpSpPr>
              <a:xfrm>
                <a:off x="8008039" y="1639421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69A71631-DC0B-43F2-837D-17E0DF3D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E2442595-8390-49C6-9406-230D94B72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179CC7E-AA91-4384-A697-845352E1262D}"/>
                </a:ext>
              </a:extLst>
            </p:cNvPr>
            <p:cNvGrpSpPr/>
            <p:nvPr/>
          </p:nvGrpSpPr>
          <p:grpSpPr>
            <a:xfrm>
              <a:off x="1479709" y="3324713"/>
              <a:ext cx="8426579" cy="2998883"/>
              <a:chOff x="986474" y="3779036"/>
              <a:chExt cx="9470992" cy="3163904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E9364F15-AEAF-4F8A-91CF-19FE2EB56E22}"/>
                  </a:ext>
                </a:extLst>
              </p:cNvPr>
              <p:cNvSpPr/>
              <p:nvPr/>
            </p:nvSpPr>
            <p:spPr>
              <a:xfrm>
                <a:off x="1171001" y="6098377"/>
                <a:ext cx="9286465" cy="84456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F5E8A48-C852-45F7-B1F6-625B75E44DB4}"/>
                  </a:ext>
                </a:extLst>
              </p:cNvPr>
              <p:cNvSpPr/>
              <p:nvPr/>
            </p:nvSpPr>
            <p:spPr>
              <a:xfrm>
                <a:off x="1112560" y="3779036"/>
                <a:ext cx="9286465" cy="88161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29E8B89-28FF-4F7D-A584-DE83C99DBC73}"/>
                  </a:ext>
                </a:extLst>
              </p:cNvPr>
              <p:cNvSpPr/>
              <p:nvPr/>
            </p:nvSpPr>
            <p:spPr>
              <a:xfrm>
                <a:off x="1676091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4F5EA56-EC54-408E-95ED-C81709EFACF3}"/>
                  </a:ext>
                </a:extLst>
              </p:cNvPr>
              <p:cNvSpPr/>
              <p:nvPr/>
            </p:nvSpPr>
            <p:spPr>
              <a:xfrm>
                <a:off x="439659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A68ABAF-6910-4065-B2F8-C9D27653C305}"/>
                  </a:ext>
                </a:extLst>
              </p:cNvPr>
              <p:cNvSpPr/>
              <p:nvPr/>
            </p:nvSpPr>
            <p:spPr>
              <a:xfrm>
                <a:off x="847248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5A33961-5134-4703-9DCA-EA866C8BA752}"/>
                  </a:ext>
                </a:extLst>
              </p:cNvPr>
              <p:cNvSpPr/>
              <p:nvPr/>
            </p:nvSpPr>
            <p:spPr>
              <a:xfrm>
                <a:off x="1676091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55792D-D8C8-4372-B119-A75970D4B5C8}"/>
                  </a:ext>
                </a:extLst>
              </p:cNvPr>
              <p:cNvSpPr/>
              <p:nvPr/>
            </p:nvSpPr>
            <p:spPr>
              <a:xfrm>
                <a:off x="439659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9873B41-A4D7-43A7-A867-BF55E504E193}"/>
                  </a:ext>
                </a:extLst>
              </p:cNvPr>
              <p:cNvSpPr/>
              <p:nvPr/>
            </p:nvSpPr>
            <p:spPr>
              <a:xfrm>
                <a:off x="847248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04B7CF4-605D-40FB-918A-973903ED5589}"/>
                  </a:ext>
                </a:extLst>
              </p:cNvPr>
              <p:cNvSpPr/>
              <p:nvPr/>
            </p:nvSpPr>
            <p:spPr>
              <a:xfrm>
                <a:off x="1928058" y="5175720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043E86-9759-436D-827C-2D16B1DD1399}"/>
                  </a:ext>
                </a:extLst>
              </p:cNvPr>
              <p:cNvSpPr/>
              <p:nvPr/>
            </p:nvSpPr>
            <p:spPr>
              <a:xfrm>
                <a:off x="4648561" y="5198125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64CA90E-D8DD-4C07-8AFD-A3BAF755D16D}"/>
                  </a:ext>
                </a:extLst>
              </p:cNvPr>
              <p:cNvSpPr/>
              <p:nvPr/>
            </p:nvSpPr>
            <p:spPr>
              <a:xfrm>
                <a:off x="8724451" y="5181888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F99B9FB-974E-4A64-9473-FD1D2FCD7F68}"/>
                  </a:ext>
                </a:extLst>
              </p:cNvPr>
              <p:cNvSpPr/>
              <p:nvPr/>
            </p:nvSpPr>
            <p:spPr>
              <a:xfrm>
                <a:off x="6344848" y="5198125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179B6538-A958-43CC-B3D1-2F633292FE9C}"/>
                  </a:ext>
                </a:extLst>
              </p:cNvPr>
              <p:cNvCxnSpPr>
                <a:stCxn id="51" idx="2"/>
                <a:endCxn id="57" idx="0"/>
              </p:cNvCxnSpPr>
              <p:nvPr/>
            </p:nvCxnSpPr>
            <p:spPr>
              <a:xfrm>
                <a:off x="2467943" y="442804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DC63E3A3-7EC2-4BA1-8A39-57B5E80BF803}"/>
                  </a:ext>
                </a:extLst>
              </p:cNvPr>
              <p:cNvCxnSpPr/>
              <p:nvPr/>
            </p:nvCxnSpPr>
            <p:spPr>
              <a:xfrm>
                <a:off x="2467943" y="559050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E850AAEF-95E2-4A26-8594-B8867DD5ABAB}"/>
                  </a:ext>
                </a:extLst>
              </p:cNvPr>
              <p:cNvCxnSpPr/>
              <p:nvPr/>
            </p:nvCxnSpPr>
            <p:spPr>
              <a:xfrm>
                <a:off x="5188446" y="445045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F0B56146-5F95-4F77-955D-31715430D403}"/>
                  </a:ext>
                </a:extLst>
              </p:cNvPr>
              <p:cNvCxnSpPr/>
              <p:nvPr/>
            </p:nvCxnSpPr>
            <p:spPr>
              <a:xfrm>
                <a:off x="5188446" y="561290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95B8A05-F5CA-4A93-9E42-2435A3513840}"/>
                  </a:ext>
                </a:extLst>
              </p:cNvPr>
              <p:cNvCxnSpPr/>
              <p:nvPr/>
            </p:nvCxnSpPr>
            <p:spPr>
              <a:xfrm>
                <a:off x="9284226" y="442804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5B720F55-559D-4399-B52E-BF38E25D7E0B}"/>
                  </a:ext>
                </a:extLst>
              </p:cNvPr>
              <p:cNvCxnSpPr/>
              <p:nvPr/>
            </p:nvCxnSpPr>
            <p:spPr>
              <a:xfrm>
                <a:off x="9284226" y="559049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DA07237-6DF3-4C8C-96E2-3A3B26FB8FA7}"/>
                  </a:ext>
                </a:extLst>
              </p:cNvPr>
              <p:cNvGrpSpPr/>
              <p:nvPr/>
            </p:nvGrpSpPr>
            <p:grpSpPr>
              <a:xfrm>
                <a:off x="1156097" y="5009425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F8D2493D-FEA0-459E-8499-946E0D39C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AC2DB519-4C4A-4526-8578-110E2BEDC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E28BBD7-23F2-414C-A0B4-8CDFDA82DF39}"/>
                  </a:ext>
                </a:extLst>
              </p:cNvPr>
              <p:cNvGrpSpPr/>
              <p:nvPr/>
            </p:nvGrpSpPr>
            <p:grpSpPr>
              <a:xfrm>
                <a:off x="3876600" y="496832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6563B0FB-4FB9-4BC7-9F41-5E008B553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325DFA0A-0267-448A-84EE-8E927C811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72FA3D1-4D95-40F9-8B21-48A29DE5295F}"/>
                  </a:ext>
                </a:extLst>
              </p:cNvPr>
              <p:cNvSpPr txBox="1"/>
              <p:nvPr/>
            </p:nvSpPr>
            <p:spPr>
              <a:xfrm>
                <a:off x="3725617" y="4587866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1CED9EE-DFDA-48C9-AFE6-06EC1A6471DE}"/>
                  </a:ext>
                </a:extLst>
              </p:cNvPr>
              <p:cNvSpPr txBox="1"/>
              <p:nvPr/>
            </p:nvSpPr>
            <p:spPr>
              <a:xfrm>
                <a:off x="986474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9EBE4E1-9C11-4834-8783-AB47F4C751C5}"/>
                  </a:ext>
                </a:extLst>
              </p:cNvPr>
              <p:cNvSpPr txBox="1"/>
              <p:nvPr/>
            </p:nvSpPr>
            <p:spPr>
              <a:xfrm>
                <a:off x="7793480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58436EA3-CD5B-4F2A-98B0-7B5AF914065B}"/>
                  </a:ext>
                </a:extLst>
              </p:cNvPr>
              <p:cNvGrpSpPr/>
              <p:nvPr/>
            </p:nvGrpSpPr>
            <p:grpSpPr>
              <a:xfrm>
                <a:off x="7949598" y="5002237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6A8D01F7-1D16-4A5A-A47F-E8E9AD3DC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45278B09-5E3E-4DF6-B793-37C84C02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D13D189-1DAC-418F-B344-8E7F6F569945}"/>
                </a:ext>
              </a:extLst>
            </p:cNvPr>
            <p:cNvSpPr txBox="1"/>
            <p:nvPr/>
          </p:nvSpPr>
          <p:spPr>
            <a:xfrm>
              <a:off x="4925908" y="2793831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加密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30AEB7F-BAFF-46A7-AD55-377DBF67ED34}"/>
                </a:ext>
              </a:extLst>
            </p:cNvPr>
            <p:cNvSpPr txBox="1"/>
            <p:nvPr/>
          </p:nvSpPr>
          <p:spPr>
            <a:xfrm>
              <a:off x="4925907" y="6409470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解密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32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571</Words>
  <Application>Microsoft Office PowerPoint</Application>
  <PresentationFormat>宽屏</PresentationFormat>
  <Paragraphs>301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22</cp:revision>
  <dcterms:created xsi:type="dcterms:W3CDTF">2022-09-06T10:03:27Z</dcterms:created>
  <dcterms:modified xsi:type="dcterms:W3CDTF">2022-09-18T02:20:31Z</dcterms:modified>
</cp:coreProperties>
</file>