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C2442-E60F-47D4-ADB5-E345A6BC2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93A75B-961D-4571-8DCE-950B67E8D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9ED76-8BCA-493C-A405-280660D29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A8A23-3B96-420C-AEE2-F622F396D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D478D-0A54-44E7-BC67-33B5166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00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A5EC9-539C-4FE9-90CF-BB1444B32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5769AB-702C-47BF-AE31-CFF0CAAE5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62C2FB-8312-45EE-B0D5-D43C5569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5111B1-BC19-423C-A84E-3EFC25D9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ED2DF8-6E02-4F52-B0BF-165EBD06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82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09ACAF-131B-4785-A925-FBDFE86C1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1E2BBD-583B-45B0-9A5A-6B4096BFE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0FAA7-9F14-4607-8E23-29D67C95B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B71CC4-BAC9-4D14-B929-BA70172F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9061CD-0732-4023-B55B-8D946356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979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717C0-8FEB-460B-8CE2-5ED995BC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B2B7F-E529-4A83-8622-0C574717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C7421A-3D86-451F-A3DF-456F6AFD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41363-532D-45CE-A28B-1B9F7B082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4EFBD-5494-44FA-9E6B-FAC5B746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0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E1534-CFB5-4BBA-9773-7C9E10ADB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956F17-0746-4157-B1AE-B3C4209C9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5AC3-5BA1-4C65-B526-6A500EE9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E24DCD-5922-4D9B-AB1A-23C026A9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3B971-0EEB-461F-8044-85B74466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49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A4B093-5117-4B95-AE78-35F75676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55477A-C94C-4CDC-AAD5-AA604A56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8F89E2-CE26-4B63-84B1-21F00228C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7CD11B-F096-4A48-886B-E60DF3D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30D1AC-8567-4ACD-BFA9-51B696DB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8D994C-10E3-4884-A997-CEC77E2C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98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B3762-87C7-461C-BE69-F89EAAD03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D69873-D957-4626-BD78-5BC45417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8DE19-BF6E-44AF-AD7B-BC49FBD71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80B068-F755-4955-A5FD-AA67906E0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408818-EA6E-4FFE-8A0C-A9269409F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6226F4-997C-4F63-B149-859C4688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ABBE6-444D-4C59-A538-3F36342E6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A2139-8375-4799-87B4-88E29FC7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955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2FCE-48C2-4D6E-973B-BD4279061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E60A1BE-A3B2-4739-8709-01F94C82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59E250-A3FD-4D0C-8105-B58D36F4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DBA549-F808-407A-A32B-5B009F71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85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4166E7C-74FC-47DD-B973-6356A2152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71BF58-13FD-4AFF-8B5D-AA68403B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D2BC0E-EA5F-46B8-9A57-C4E25AB15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8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8888-98A5-4B4C-A1A0-1B3F4FDA2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3BDC4-55F3-4DB2-82F8-4EEBCFD5B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CFCF53-20E6-4FC7-8FE2-6BDFE9C39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4A931-0469-4AD7-968D-446A40D1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EFACC0-466E-4A8C-9163-7CA380920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EB47B7-0E71-45E8-9637-ECC502997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59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89C5E-2294-4B29-8F87-521DE1C4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C019C9-DB37-4ECF-ABDE-89B49CEDE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75B184-8EAE-4634-AC12-14F38A15F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CCADC-125C-483B-8BE7-9D65A2D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C39C02-6B86-4B23-A09A-144AE8AD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E9B1D2-2E40-4A38-A01A-8137FCC2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8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F1254E-3E63-421D-B7A8-A1819CB9D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81BF2-1430-4309-B17F-D6BC6BB99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4C984-E381-434A-A889-CAC62FC03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DA169-0E77-41C6-8DC1-53A4D457236D}" type="datetimeFigureOut">
              <a:rPr lang="zh-CN" altLang="en-US" smtClean="0"/>
              <a:t>2022/9/9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77ED18-AD19-4C9F-A49F-39327403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F912D-73EC-41DE-88AA-0EA15F106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52027-E893-49D5-AA47-2059F79598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1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3D39C141-4E8B-43BB-81C5-D56B3C81E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45499"/>
              </p:ext>
            </p:extLst>
          </p:nvPr>
        </p:nvGraphicFramePr>
        <p:xfrm>
          <a:off x="2032000" y="267607"/>
          <a:ext cx="6502400" cy="1483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892943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338131"/>
                    </a:ext>
                  </a:extLst>
                </a:gridCol>
                <a:gridCol w="2329951">
                  <a:extLst>
                    <a:ext uri="{9D8B030D-6E8A-4147-A177-3AD203B41FA5}">
                      <a16:colId xmlns:a16="http://schemas.microsoft.com/office/drawing/2014/main" val="852158281"/>
                    </a:ext>
                  </a:extLst>
                </a:gridCol>
                <a:gridCol w="921249">
                  <a:extLst>
                    <a:ext uri="{9D8B030D-6E8A-4147-A177-3AD203B41FA5}">
                      <a16:colId xmlns:a16="http://schemas.microsoft.com/office/drawing/2014/main" val="2183035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密码算法名称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密钥长度</a:t>
                      </a:r>
                      <a:r>
                        <a:rPr lang="en-US" altLang="zh-CN" dirty="0"/>
                        <a:t>(bits)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明文分组长度</a:t>
                      </a:r>
                      <a:r>
                        <a:rPr lang="en-US" altLang="zh-CN" dirty="0"/>
                        <a:t>(bits)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轮数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AES-128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0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AES-192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AES-256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7651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E49D52D-5CA3-4FE5-B54B-FCAED6F44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73353"/>
              </p:ext>
            </p:extLst>
          </p:nvPr>
        </p:nvGraphicFramePr>
        <p:xfrm>
          <a:off x="1263720" y="2476547"/>
          <a:ext cx="10654302" cy="35712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390459">
                  <a:extLst>
                    <a:ext uri="{9D8B030D-6E8A-4147-A177-3AD203B41FA5}">
                      <a16:colId xmlns:a16="http://schemas.microsoft.com/office/drawing/2014/main" val="2789294361"/>
                    </a:ext>
                  </a:extLst>
                </a:gridCol>
                <a:gridCol w="5473175">
                  <a:extLst>
                    <a:ext uri="{9D8B030D-6E8A-4147-A177-3AD203B41FA5}">
                      <a16:colId xmlns:a16="http://schemas.microsoft.com/office/drawing/2014/main" val="2830338131"/>
                    </a:ext>
                  </a:extLst>
                </a:gridCol>
                <a:gridCol w="2790668">
                  <a:extLst>
                    <a:ext uri="{9D8B030D-6E8A-4147-A177-3AD203B41FA5}">
                      <a16:colId xmlns:a16="http://schemas.microsoft.com/office/drawing/2014/main" val="852158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典型应用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40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电码本（</a:t>
                      </a:r>
                      <a:r>
                        <a:rPr lang="en-US" altLang="zh-CN" dirty="0"/>
                        <a:t>ECB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用相同的密钥分别对明文分组独立加密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单个数据的安全传输（如一个加密密钥）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00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密文分组链接（</a:t>
                      </a:r>
                      <a:r>
                        <a:rPr lang="en-US" altLang="zh-CN" dirty="0"/>
                        <a:t>CBC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加密算法的输入是上一个密文分组或下一个明文分组的异或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面向分组的通用传输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8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密文反馈（</a:t>
                      </a:r>
                      <a:r>
                        <a:rPr lang="en-US" altLang="zh-CN" dirty="0"/>
                        <a:t>CFB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一次处理</a:t>
                      </a:r>
                      <a:r>
                        <a:rPr lang="en-US" altLang="zh-CN" dirty="0"/>
                        <a:t>s</a:t>
                      </a:r>
                      <a:r>
                        <a:rPr lang="zh-CN" altLang="en-US" dirty="0"/>
                        <a:t>位，上一块密文作为加密算法的输入，产生的伪随机数输出与明文异或作为下一单元的密文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面向数据流的通用传输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认证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947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输出反馈（</a:t>
                      </a:r>
                      <a:r>
                        <a:rPr lang="en-US" altLang="zh-CN" dirty="0"/>
                        <a:t>OFB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与</a:t>
                      </a:r>
                      <a:r>
                        <a:rPr lang="en-US" altLang="zh-CN" dirty="0"/>
                        <a:t>CFB</a:t>
                      </a:r>
                      <a:r>
                        <a:rPr lang="zh-CN" altLang="en-US" dirty="0"/>
                        <a:t>类似，只是加密算法的输入是上一次加密的输出，且使用整个分组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噪声信道上的数据流的传输（如卫星通信）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49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计数器（</a:t>
                      </a:r>
                      <a:r>
                        <a:rPr lang="en-US" altLang="zh-CN" dirty="0"/>
                        <a:t>CTR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/>
                        <a:t>每个明文分组都与一个经过加密的计数器相异或。对每个后续分组计数器递增。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面向分组的通用传输</a:t>
                      </a:r>
                      <a:endParaRPr lang="en-US" altLang="zh-CN" dirty="0"/>
                    </a:p>
                    <a:p>
                      <a:pPr marL="285750" indent="-285750" algn="l">
                        <a:buFont typeface="Wingdings" panose="05000000000000000000" pitchFamily="2" charset="2"/>
                        <a:buChar char="l"/>
                      </a:pPr>
                      <a:r>
                        <a:rPr lang="zh-CN" altLang="en-US" dirty="0"/>
                        <a:t>用于高速需求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9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284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056C6700-FA1A-4EF9-89E7-DB857DF0270B}"/>
              </a:ext>
            </a:extLst>
          </p:cNvPr>
          <p:cNvGrpSpPr/>
          <p:nvPr/>
        </p:nvGrpSpPr>
        <p:grpSpPr>
          <a:xfrm>
            <a:off x="1479709" y="95368"/>
            <a:ext cx="8426581" cy="6652656"/>
            <a:chOff x="1479709" y="95368"/>
            <a:chExt cx="8426581" cy="665265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C8309BF-587A-4EAE-8172-981679E74D34}"/>
                </a:ext>
              </a:extLst>
            </p:cNvPr>
            <p:cNvGrpSpPr/>
            <p:nvPr/>
          </p:nvGrpSpPr>
          <p:grpSpPr>
            <a:xfrm>
              <a:off x="1550372" y="95368"/>
              <a:ext cx="8355918" cy="2660272"/>
              <a:chOff x="1044915" y="359923"/>
              <a:chExt cx="9470992" cy="3310796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C278A9C-30E0-433C-A5EA-73079D13E2A8}"/>
                  </a:ext>
                </a:extLst>
              </p:cNvPr>
              <p:cNvSpPr/>
              <p:nvPr/>
            </p:nvSpPr>
            <p:spPr>
              <a:xfrm>
                <a:off x="1229442" y="2662113"/>
                <a:ext cx="9286465" cy="100860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89C7ED08-EE3B-4C58-AD79-733187A7A7DE}"/>
                  </a:ext>
                </a:extLst>
              </p:cNvPr>
              <p:cNvSpPr/>
              <p:nvPr/>
            </p:nvSpPr>
            <p:spPr>
              <a:xfrm>
                <a:off x="1171001" y="359923"/>
                <a:ext cx="9286465" cy="96369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E8C7CB-39A7-4764-8738-3A45DE3C3248}"/>
                  </a:ext>
                </a:extLst>
              </p:cNvPr>
              <p:cNvSpPr/>
              <p:nvPr/>
            </p:nvSpPr>
            <p:spPr>
              <a:xfrm>
                <a:off x="1734532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1DACAE-5C0A-4759-91A5-59C9545F92A1}"/>
                  </a:ext>
                </a:extLst>
              </p:cNvPr>
              <p:cNvSpPr/>
              <p:nvPr/>
            </p:nvSpPr>
            <p:spPr>
              <a:xfrm>
                <a:off x="4455035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256453-E45E-41CE-8D65-E4D4B4FE8580}"/>
                  </a:ext>
                </a:extLst>
              </p:cNvPr>
              <p:cNvSpPr/>
              <p:nvPr/>
            </p:nvSpPr>
            <p:spPr>
              <a:xfrm>
                <a:off x="8530925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886181C-2C14-49A9-A6EF-0F1E860B204D}"/>
                  </a:ext>
                </a:extLst>
              </p:cNvPr>
              <p:cNvSpPr/>
              <p:nvPr/>
            </p:nvSpPr>
            <p:spPr>
              <a:xfrm>
                <a:off x="1734532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EB4148-9F97-4DCC-BF7B-FD87F8158BEB}"/>
                  </a:ext>
                </a:extLst>
              </p:cNvPr>
              <p:cNvSpPr/>
              <p:nvPr/>
            </p:nvSpPr>
            <p:spPr>
              <a:xfrm>
                <a:off x="4455035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4012685-B04F-4DD9-9F51-4A247571E0E8}"/>
                  </a:ext>
                </a:extLst>
              </p:cNvPr>
              <p:cNvSpPr/>
              <p:nvPr/>
            </p:nvSpPr>
            <p:spPr>
              <a:xfrm>
                <a:off x="8530925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348BEF-D19C-47FD-89BF-F31DA3E41D09}"/>
                  </a:ext>
                </a:extLst>
              </p:cNvPr>
              <p:cNvSpPr/>
              <p:nvPr/>
            </p:nvSpPr>
            <p:spPr>
              <a:xfrm>
                <a:off x="1986499" y="1812904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E7FB1AF-1AE6-4BFF-AB93-E1FFD61BB3C3}"/>
                  </a:ext>
                </a:extLst>
              </p:cNvPr>
              <p:cNvSpPr/>
              <p:nvPr/>
            </p:nvSpPr>
            <p:spPr>
              <a:xfrm>
                <a:off x="4707002" y="1835309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C2FDC24-3B17-463F-91CE-C6E305E47AAD}"/>
                  </a:ext>
                </a:extLst>
              </p:cNvPr>
              <p:cNvSpPr/>
              <p:nvPr/>
            </p:nvSpPr>
            <p:spPr>
              <a:xfrm>
                <a:off x="8782892" y="1819072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2626379-9B00-4537-8697-3478A51B5F95}"/>
                  </a:ext>
                </a:extLst>
              </p:cNvPr>
              <p:cNvSpPr/>
              <p:nvPr/>
            </p:nvSpPr>
            <p:spPr>
              <a:xfrm>
                <a:off x="6403289" y="1835309"/>
                <a:ext cx="1079770" cy="398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CA4AA6-2D0B-46FA-8F25-9620CC77B68E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>
              <a:xfrm>
                <a:off x="2526384" y="106522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FACC7A1-AACB-4E11-83EA-1BD40F4F105E}"/>
                  </a:ext>
                </a:extLst>
              </p:cNvPr>
              <p:cNvCxnSpPr/>
              <p:nvPr/>
            </p:nvCxnSpPr>
            <p:spPr>
              <a:xfrm>
                <a:off x="2526384" y="222768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49DCE02-5FF2-4216-B4C7-721B62BC00DB}"/>
                  </a:ext>
                </a:extLst>
              </p:cNvPr>
              <p:cNvCxnSpPr/>
              <p:nvPr/>
            </p:nvCxnSpPr>
            <p:spPr>
              <a:xfrm>
                <a:off x="5246887" y="108763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5CF5F8D8-E923-4E56-91B3-DC99A284F659}"/>
                  </a:ext>
                </a:extLst>
              </p:cNvPr>
              <p:cNvCxnSpPr/>
              <p:nvPr/>
            </p:nvCxnSpPr>
            <p:spPr>
              <a:xfrm>
                <a:off x="5246887" y="225008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27E27D3-CF5C-4D2B-B995-6665C041B8A1}"/>
                  </a:ext>
                </a:extLst>
              </p:cNvPr>
              <p:cNvCxnSpPr/>
              <p:nvPr/>
            </p:nvCxnSpPr>
            <p:spPr>
              <a:xfrm>
                <a:off x="9342667" y="1065228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E7E6C08-6E4C-4019-9515-269490C23CFC}"/>
                  </a:ext>
                </a:extLst>
              </p:cNvPr>
              <p:cNvCxnSpPr/>
              <p:nvPr/>
            </p:nvCxnSpPr>
            <p:spPr>
              <a:xfrm>
                <a:off x="9342667" y="2227683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B81E834-65FF-4491-9F9A-0593EC4238E5}"/>
                  </a:ext>
                </a:extLst>
              </p:cNvPr>
              <p:cNvGrpSpPr/>
              <p:nvPr/>
            </p:nvGrpSpPr>
            <p:grpSpPr>
              <a:xfrm>
                <a:off x="1214538" y="1646609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6CFE93E0-F6B0-4D90-BE77-4BAE41D09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D4119A3-A2E1-4164-B952-25DDA5938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507CC1E-7E6C-414F-89C2-24E0BAB278F6}"/>
                  </a:ext>
                </a:extLst>
              </p:cNvPr>
              <p:cNvGrpSpPr/>
              <p:nvPr/>
            </p:nvGrpSpPr>
            <p:grpSpPr>
              <a:xfrm>
                <a:off x="3935041" y="1605513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BEF0EA9-B3B1-4AFB-9B16-0EDF83FCC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964BE958-965F-4116-852D-A9C6060D9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B5C308A-5B06-49D6-AD0F-87DF2AD1DDA6}"/>
                  </a:ext>
                </a:extLst>
              </p:cNvPr>
              <p:cNvSpPr txBox="1"/>
              <p:nvPr/>
            </p:nvSpPr>
            <p:spPr>
              <a:xfrm>
                <a:off x="3784058" y="1225050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387AA36-8A90-44ED-8D33-86B0A511CF40}"/>
                  </a:ext>
                </a:extLst>
              </p:cNvPr>
              <p:cNvSpPr txBox="1"/>
              <p:nvPr/>
            </p:nvSpPr>
            <p:spPr>
              <a:xfrm>
                <a:off x="1044915" y="1225049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2EA323A-3C42-4F83-949A-8ADD735035FC}"/>
                  </a:ext>
                </a:extLst>
              </p:cNvPr>
              <p:cNvSpPr txBox="1"/>
              <p:nvPr/>
            </p:nvSpPr>
            <p:spPr>
              <a:xfrm>
                <a:off x="7851921" y="1225049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AB1A7ED5-3181-4A80-9C0E-12DFC8574A57}"/>
                  </a:ext>
                </a:extLst>
              </p:cNvPr>
              <p:cNvGrpSpPr/>
              <p:nvPr/>
            </p:nvGrpSpPr>
            <p:grpSpPr>
              <a:xfrm>
                <a:off x="8008039" y="1639421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69A71631-DC0B-43F2-837D-17E0DF3D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E2442595-8390-49C6-9406-230D94B72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179CC7E-AA91-4384-A697-845352E1262D}"/>
                </a:ext>
              </a:extLst>
            </p:cNvPr>
            <p:cNvGrpSpPr/>
            <p:nvPr/>
          </p:nvGrpSpPr>
          <p:grpSpPr>
            <a:xfrm>
              <a:off x="1479709" y="3324713"/>
              <a:ext cx="8426579" cy="2998883"/>
              <a:chOff x="986474" y="3779036"/>
              <a:chExt cx="9470992" cy="3163904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E9364F15-AEAF-4F8A-91CF-19FE2EB56E22}"/>
                  </a:ext>
                </a:extLst>
              </p:cNvPr>
              <p:cNvSpPr/>
              <p:nvPr/>
            </p:nvSpPr>
            <p:spPr>
              <a:xfrm>
                <a:off x="1171001" y="6098377"/>
                <a:ext cx="9286465" cy="84456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F5E8A48-C852-45F7-B1F6-625B75E44DB4}"/>
                  </a:ext>
                </a:extLst>
              </p:cNvPr>
              <p:cNvSpPr/>
              <p:nvPr/>
            </p:nvSpPr>
            <p:spPr>
              <a:xfrm>
                <a:off x="1112560" y="3779036"/>
                <a:ext cx="9286465" cy="881617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29E8B89-28FF-4F7D-A584-DE83C99DBC73}"/>
                  </a:ext>
                </a:extLst>
              </p:cNvPr>
              <p:cNvSpPr/>
              <p:nvPr/>
            </p:nvSpPr>
            <p:spPr>
              <a:xfrm>
                <a:off x="1676091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4F5EA56-EC54-408E-95ED-C81709EFACF3}"/>
                  </a:ext>
                </a:extLst>
              </p:cNvPr>
              <p:cNvSpPr/>
              <p:nvPr/>
            </p:nvSpPr>
            <p:spPr>
              <a:xfrm>
                <a:off x="4396594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A68ABAF-6910-4065-B2F8-C9D27653C305}"/>
                  </a:ext>
                </a:extLst>
              </p:cNvPr>
              <p:cNvSpPr/>
              <p:nvPr/>
            </p:nvSpPr>
            <p:spPr>
              <a:xfrm>
                <a:off x="8472484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5A33961-5134-4703-9DCA-EA866C8BA752}"/>
                  </a:ext>
                </a:extLst>
              </p:cNvPr>
              <p:cNvSpPr/>
              <p:nvPr/>
            </p:nvSpPr>
            <p:spPr>
              <a:xfrm>
                <a:off x="1676091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55792D-D8C8-4372-B119-A75970D4B5C8}"/>
                  </a:ext>
                </a:extLst>
              </p:cNvPr>
              <p:cNvSpPr/>
              <p:nvPr/>
            </p:nvSpPr>
            <p:spPr>
              <a:xfrm>
                <a:off x="4396594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9873B41-A4D7-43A7-A867-BF55E504E193}"/>
                  </a:ext>
                </a:extLst>
              </p:cNvPr>
              <p:cNvSpPr/>
              <p:nvPr/>
            </p:nvSpPr>
            <p:spPr>
              <a:xfrm>
                <a:off x="8472484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04B7CF4-605D-40FB-918A-973903ED5589}"/>
                  </a:ext>
                </a:extLst>
              </p:cNvPr>
              <p:cNvSpPr/>
              <p:nvPr/>
            </p:nvSpPr>
            <p:spPr>
              <a:xfrm>
                <a:off x="1928058" y="5175720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043E86-9759-436D-827C-2D16B1DD1399}"/>
                  </a:ext>
                </a:extLst>
              </p:cNvPr>
              <p:cNvSpPr/>
              <p:nvPr/>
            </p:nvSpPr>
            <p:spPr>
              <a:xfrm>
                <a:off x="4648561" y="5198125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64CA90E-D8DD-4C07-8AFD-A3BAF755D16D}"/>
                  </a:ext>
                </a:extLst>
              </p:cNvPr>
              <p:cNvSpPr/>
              <p:nvPr/>
            </p:nvSpPr>
            <p:spPr>
              <a:xfrm>
                <a:off x="8724451" y="5181888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F99B9FB-974E-4A64-9473-FD1D2FCD7F68}"/>
                  </a:ext>
                </a:extLst>
              </p:cNvPr>
              <p:cNvSpPr/>
              <p:nvPr/>
            </p:nvSpPr>
            <p:spPr>
              <a:xfrm>
                <a:off x="6344848" y="5198125"/>
                <a:ext cx="1079770" cy="398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179B6538-A958-43CC-B3D1-2F633292FE9C}"/>
                  </a:ext>
                </a:extLst>
              </p:cNvPr>
              <p:cNvCxnSpPr>
                <a:stCxn id="51" idx="2"/>
                <a:endCxn id="57" idx="0"/>
              </p:cNvCxnSpPr>
              <p:nvPr/>
            </p:nvCxnSpPr>
            <p:spPr>
              <a:xfrm>
                <a:off x="2467943" y="4428045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DC63E3A3-7EC2-4BA1-8A39-57B5E80BF803}"/>
                  </a:ext>
                </a:extLst>
              </p:cNvPr>
              <p:cNvCxnSpPr/>
              <p:nvPr/>
            </p:nvCxnSpPr>
            <p:spPr>
              <a:xfrm>
                <a:off x="2467943" y="5590500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E850AAEF-95E2-4A26-8594-B8867DD5ABAB}"/>
                  </a:ext>
                </a:extLst>
              </p:cNvPr>
              <p:cNvCxnSpPr/>
              <p:nvPr/>
            </p:nvCxnSpPr>
            <p:spPr>
              <a:xfrm>
                <a:off x="5188446" y="4450450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F0B56146-5F95-4F77-955D-31715430D403}"/>
                  </a:ext>
                </a:extLst>
              </p:cNvPr>
              <p:cNvCxnSpPr/>
              <p:nvPr/>
            </p:nvCxnSpPr>
            <p:spPr>
              <a:xfrm>
                <a:off x="5188446" y="5612905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95B8A05-F5CA-4A93-9E42-2435A3513840}"/>
                  </a:ext>
                </a:extLst>
              </p:cNvPr>
              <p:cNvCxnSpPr/>
              <p:nvPr/>
            </p:nvCxnSpPr>
            <p:spPr>
              <a:xfrm>
                <a:off x="9284226" y="442804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5B720F55-559D-4399-B52E-BF38E25D7E0B}"/>
                  </a:ext>
                </a:extLst>
              </p:cNvPr>
              <p:cNvCxnSpPr/>
              <p:nvPr/>
            </p:nvCxnSpPr>
            <p:spPr>
              <a:xfrm>
                <a:off x="9284226" y="559049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DA07237-6DF3-4C8C-96E2-3A3B26FB8FA7}"/>
                  </a:ext>
                </a:extLst>
              </p:cNvPr>
              <p:cNvGrpSpPr/>
              <p:nvPr/>
            </p:nvGrpSpPr>
            <p:grpSpPr>
              <a:xfrm>
                <a:off x="1156097" y="5009425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F8D2493D-FEA0-459E-8499-946E0D39C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AC2DB519-4C4A-4526-8578-110E2BEDC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E28BBD7-23F2-414C-A0B4-8CDFDA82DF39}"/>
                  </a:ext>
                </a:extLst>
              </p:cNvPr>
              <p:cNvGrpSpPr/>
              <p:nvPr/>
            </p:nvGrpSpPr>
            <p:grpSpPr>
              <a:xfrm>
                <a:off x="3876600" y="4968329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6563B0FB-4FB9-4BC7-9F41-5E008B553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325DFA0A-0267-448A-84EE-8E927C811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72FA3D1-4D95-40F9-8B21-48A29DE5295F}"/>
                  </a:ext>
                </a:extLst>
              </p:cNvPr>
              <p:cNvSpPr txBox="1"/>
              <p:nvPr/>
            </p:nvSpPr>
            <p:spPr>
              <a:xfrm>
                <a:off x="3725617" y="4587866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1CED9EE-DFDA-48C9-AFE6-06EC1A6471DE}"/>
                  </a:ext>
                </a:extLst>
              </p:cNvPr>
              <p:cNvSpPr txBox="1"/>
              <p:nvPr/>
            </p:nvSpPr>
            <p:spPr>
              <a:xfrm>
                <a:off x="986474" y="4587865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9EBE4E1-9C11-4834-8783-AB47F4C751C5}"/>
                  </a:ext>
                </a:extLst>
              </p:cNvPr>
              <p:cNvSpPr txBox="1"/>
              <p:nvPr/>
            </p:nvSpPr>
            <p:spPr>
              <a:xfrm>
                <a:off x="7793480" y="4587865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58436EA3-CD5B-4F2A-98B0-7B5AF914065B}"/>
                  </a:ext>
                </a:extLst>
              </p:cNvPr>
              <p:cNvGrpSpPr/>
              <p:nvPr/>
            </p:nvGrpSpPr>
            <p:grpSpPr>
              <a:xfrm>
                <a:off x="7949598" y="5002237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6A8D01F7-1D16-4A5A-A47F-E8E9AD3DC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45278B09-5E3E-4DF6-B793-37C84C024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D13D189-1DAC-418F-B344-8E7F6F569945}"/>
                </a:ext>
              </a:extLst>
            </p:cNvPr>
            <p:cNvSpPr txBox="1"/>
            <p:nvPr/>
          </p:nvSpPr>
          <p:spPr>
            <a:xfrm>
              <a:off x="4925908" y="2793831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/>
                <a:t>1</a:t>
              </a:r>
              <a:r>
                <a:rPr lang="zh-CN" altLang="en-US" sz="1600" dirty="0"/>
                <a:t>）</a:t>
              </a:r>
              <a:r>
                <a:rPr lang="en-US" altLang="zh-CN" sz="1600" dirty="0"/>
                <a:t>ECB</a:t>
              </a:r>
              <a:r>
                <a:rPr lang="zh-CN" altLang="en-US" sz="1600" dirty="0"/>
                <a:t>加密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30AEB7F-BAFF-46A7-AD55-377DBF67ED34}"/>
                </a:ext>
              </a:extLst>
            </p:cNvPr>
            <p:cNvSpPr txBox="1"/>
            <p:nvPr/>
          </p:nvSpPr>
          <p:spPr>
            <a:xfrm>
              <a:off x="4925907" y="6409470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/>
                <a:t>2</a:t>
              </a:r>
              <a:r>
                <a:rPr lang="zh-CN" altLang="en-US" sz="1600" dirty="0"/>
                <a:t>）</a:t>
              </a:r>
              <a:r>
                <a:rPr lang="en-US" altLang="zh-CN" sz="1600" dirty="0"/>
                <a:t>ECB</a:t>
              </a:r>
              <a:r>
                <a:rPr lang="zh-CN" altLang="en-US" sz="1600" dirty="0"/>
                <a:t>解密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200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文本框 134">
            <a:extLst>
              <a:ext uri="{FF2B5EF4-FFF2-40B4-BE49-F238E27FC236}">
                <a16:creationId xmlns:a16="http://schemas.microsoft.com/office/drawing/2014/main" id="{0C375F6D-C6DC-455F-957B-C1162CE276D6}"/>
              </a:ext>
            </a:extLst>
          </p:cNvPr>
          <p:cNvSpPr txBox="1"/>
          <p:nvPr/>
        </p:nvSpPr>
        <p:spPr>
          <a:xfrm>
            <a:off x="5070598" y="6267032"/>
            <a:ext cx="1716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CBC</a:t>
            </a:r>
            <a:r>
              <a:rPr lang="zh-CN" altLang="en-US" sz="1600" dirty="0"/>
              <a:t>解密</a:t>
            </a:r>
          </a:p>
        </p:txBody>
      </p: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9FE1AC76-8550-4F0E-A671-CD6D7987050C}"/>
              </a:ext>
            </a:extLst>
          </p:cNvPr>
          <p:cNvGrpSpPr/>
          <p:nvPr/>
        </p:nvGrpSpPr>
        <p:grpSpPr>
          <a:xfrm>
            <a:off x="1262852" y="350439"/>
            <a:ext cx="8578298" cy="5856859"/>
            <a:chOff x="1262852" y="350439"/>
            <a:chExt cx="8578298" cy="5856859"/>
          </a:xfrm>
        </p:grpSpPr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6D2033F1-DD24-4207-968F-2C0D9AA64858}"/>
                </a:ext>
              </a:extLst>
            </p:cNvPr>
            <p:cNvGrpSpPr/>
            <p:nvPr/>
          </p:nvGrpSpPr>
          <p:grpSpPr>
            <a:xfrm>
              <a:off x="1262852" y="350439"/>
              <a:ext cx="8474536" cy="3013641"/>
              <a:chOff x="1214213" y="768728"/>
              <a:chExt cx="8646129" cy="3385893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C278A9C-30E0-433C-A5EA-73079D13E2A8}"/>
                  </a:ext>
                </a:extLst>
              </p:cNvPr>
              <p:cNvSpPr/>
              <p:nvPr/>
            </p:nvSpPr>
            <p:spPr>
              <a:xfrm>
                <a:off x="1637386" y="2896706"/>
                <a:ext cx="8193116" cy="810429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89C7ED08-EE3B-4C58-AD79-733187A7A7DE}"/>
                  </a:ext>
                </a:extLst>
              </p:cNvPr>
              <p:cNvSpPr/>
              <p:nvPr/>
            </p:nvSpPr>
            <p:spPr>
              <a:xfrm>
                <a:off x="1667226" y="768728"/>
                <a:ext cx="8193116" cy="77434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E8C7CB-39A7-4764-8738-3A45DE3C3248}"/>
                  </a:ext>
                </a:extLst>
              </p:cNvPr>
              <p:cNvSpPr/>
              <p:nvPr/>
            </p:nvSpPr>
            <p:spPr>
              <a:xfrm>
                <a:off x="2164409" y="1002170"/>
                <a:ext cx="1397245" cy="333282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1DACAE-5C0A-4759-91A5-59C9545F92A1}"/>
                  </a:ext>
                </a:extLst>
              </p:cNvPr>
              <p:cNvSpPr/>
              <p:nvPr/>
            </p:nvSpPr>
            <p:spPr>
              <a:xfrm>
                <a:off x="4564612" y="1002170"/>
                <a:ext cx="1397245" cy="333282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256453-E45E-41CE-8D65-E4D4B4FE8580}"/>
                  </a:ext>
                </a:extLst>
              </p:cNvPr>
              <p:cNvSpPr/>
              <p:nvPr/>
            </p:nvSpPr>
            <p:spPr>
              <a:xfrm>
                <a:off x="8160624" y="1002170"/>
                <a:ext cx="1397245" cy="333282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886181C-2C14-49A9-A6EF-0F1E860B204D}"/>
                  </a:ext>
                </a:extLst>
              </p:cNvPr>
              <p:cNvSpPr/>
              <p:nvPr/>
            </p:nvSpPr>
            <p:spPr>
              <a:xfrm>
                <a:off x="2083008" y="3156179"/>
                <a:ext cx="1397245" cy="333282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EB4148-9F97-4DCC-BF7B-FD87F8158BEB}"/>
                  </a:ext>
                </a:extLst>
              </p:cNvPr>
              <p:cNvSpPr/>
              <p:nvPr/>
            </p:nvSpPr>
            <p:spPr>
              <a:xfrm>
                <a:off x="4483211" y="3156179"/>
                <a:ext cx="1397245" cy="333282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4012685-B04F-4DD9-9F51-4A247571E0E8}"/>
                  </a:ext>
                </a:extLst>
              </p:cNvPr>
              <p:cNvSpPr/>
              <p:nvPr/>
            </p:nvSpPr>
            <p:spPr>
              <a:xfrm>
                <a:off x="8079223" y="3156179"/>
                <a:ext cx="1397245" cy="333282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348BEF-D19C-47FD-89BF-F31DA3E41D09}"/>
                  </a:ext>
                </a:extLst>
              </p:cNvPr>
              <p:cNvSpPr/>
              <p:nvPr/>
            </p:nvSpPr>
            <p:spPr>
              <a:xfrm>
                <a:off x="2386710" y="2215806"/>
                <a:ext cx="952643" cy="333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E7FB1AF-1AE6-4BFF-AB93-E1FFD61BB3C3}"/>
                  </a:ext>
                </a:extLst>
              </p:cNvPr>
              <p:cNvSpPr/>
              <p:nvPr/>
            </p:nvSpPr>
            <p:spPr>
              <a:xfrm>
                <a:off x="4786913" y="2233809"/>
                <a:ext cx="952643" cy="333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C2FDC24-3B17-463F-91CE-C6E305E47AAD}"/>
                  </a:ext>
                </a:extLst>
              </p:cNvPr>
              <p:cNvSpPr/>
              <p:nvPr/>
            </p:nvSpPr>
            <p:spPr>
              <a:xfrm>
                <a:off x="8382925" y="2220762"/>
                <a:ext cx="952643" cy="33328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2626379-9B00-4537-8697-3478A51B5F95}"/>
                  </a:ext>
                </a:extLst>
              </p:cNvPr>
              <p:cNvSpPr/>
              <p:nvPr/>
            </p:nvSpPr>
            <p:spPr>
              <a:xfrm>
                <a:off x="6430841" y="2207663"/>
                <a:ext cx="952643" cy="32023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CA4AA6-2D0B-46FA-8F25-9620CC77B68E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>
                <a:off x="2863032" y="1335452"/>
                <a:ext cx="0" cy="35716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FACC7A1-AACB-4E11-83EA-1BD40F4F1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631" y="2547636"/>
                <a:ext cx="0" cy="6007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5CF5F8D8-E923-4E56-91B3-DC99A284F6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1834" y="2565638"/>
                <a:ext cx="0" cy="6007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E7E6C08-6E4C-4019-9515-269490C23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5394" y="2547635"/>
                <a:ext cx="0" cy="60076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B81E834-65FF-4491-9F9A-0593EC4238E5}"/>
                  </a:ext>
                </a:extLst>
              </p:cNvPr>
              <p:cNvGrpSpPr/>
              <p:nvPr/>
            </p:nvGrpSpPr>
            <p:grpSpPr>
              <a:xfrm>
                <a:off x="1705636" y="2140536"/>
                <a:ext cx="681075" cy="274932"/>
                <a:chOff x="2377878" y="4375057"/>
                <a:chExt cx="592017" cy="414780"/>
              </a:xfrm>
            </p:grpSpPr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6CFE93E0-F6B0-4D90-BE77-4BAE41D09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D4119A3-A2E1-4164-B952-25DDA5938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507CC1E-7E6C-414F-89C2-24E0BAB278F6}"/>
                  </a:ext>
                </a:extLst>
              </p:cNvPr>
              <p:cNvGrpSpPr/>
              <p:nvPr/>
            </p:nvGrpSpPr>
            <p:grpSpPr>
              <a:xfrm>
                <a:off x="4105839" y="2113290"/>
                <a:ext cx="681075" cy="269156"/>
                <a:chOff x="2377878" y="4375057"/>
                <a:chExt cx="592017" cy="414780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BEF0EA9-B3B1-4AFB-9B16-0EDF83FCC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964BE958-965F-4116-852D-A9C6060D9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B5C308A-5B06-49D6-AD0F-87DF2AD1DDA6}"/>
                  </a:ext>
                </a:extLst>
              </p:cNvPr>
              <p:cNvSpPr txBox="1"/>
              <p:nvPr/>
            </p:nvSpPr>
            <p:spPr>
              <a:xfrm>
                <a:off x="4029534" y="1881197"/>
                <a:ext cx="3119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k</a:t>
                </a:r>
                <a:endParaRPr lang="zh-CN" altLang="en-US" sz="20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387AA36-8A90-44ED-8D33-86B0A511CF40}"/>
                  </a:ext>
                </a:extLst>
              </p:cNvPr>
              <p:cNvSpPr txBox="1"/>
              <p:nvPr/>
            </p:nvSpPr>
            <p:spPr>
              <a:xfrm flipH="1">
                <a:off x="1667763" y="1881196"/>
                <a:ext cx="1491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k</a:t>
                </a:r>
                <a:endParaRPr lang="zh-CN" altLang="en-US" sz="20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2EA323A-3C42-4F83-949A-8ADD735035FC}"/>
                  </a:ext>
                </a:extLst>
              </p:cNvPr>
              <p:cNvSpPr txBox="1"/>
              <p:nvPr/>
            </p:nvSpPr>
            <p:spPr>
              <a:xfrm>
                <a:off x="7634355" y="1848935"/>
                <a:ext cx="2224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k</a:t>
                </a:r>
                <a:endParaRPr lang="zh-CN" altLang="en-US" sz="2000" b="1" dirty="0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AB1A7ED5-3181-4A80-9C0E-12DFC8574A57}"/>
                  </a:ext>
                </a:extLst>
              </p:cNvPr>
              <p:cNvGrpSpPr/>
              <p:nvPr/>
            </p:nvGrpSpPr>
            <p:grpSpPr>
              <a:xfrm>
                <a:off x="7699300" y="2140536"/>
                <a:ext cx="681075" cy="269156"/>
                <a:chOff x="2377878" y="4375057"/>
                <a:chExt cx="592017" cy="414780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69A71631-DC0B-43F2-837D-17E0DF3D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E2442595-8390-49C6-9406-230D94B72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D13D189-1DAC-418F-B344-8E7F6F569945}"/>
                  </a:ext>
                </a:extLst>
              </p:cNvPr>
              <p:cNvSpPr txBox="1"/>
              <p:nvPr/>
            </p:nvSpPr>
            <p:spPr>
              <a:xfrm>
                <a:off x="4993196" y="3774248"/>
                <a:ext cx="1750813" cy="380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）</a:t>
                </a:r>
                <a:r>
                  <a:rPr lang="en-US" altLang="zh-CN" sz="1600" dirty="0"/>
                  <a:t>CBC</a:t>
                </a:r>
                <a:r>
                  <a:rPr lang="zh-CN" altLang="en-US" sz="1600" dirty="0"/>
                  <a:t>加密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38430BAD-9EA8-4518-99B6-9A5C7E8214A7}"/>
                      </a:ext>
                    </a:extLst>
                  </p:cNvPr>
                  <p:cNvSpPr txBox="1"/>
                  <p:nvPr/>
                </p:nvSpPr>
                <p:spPr>
                  <a:xfrm>
                    <a:off x="2699836" y="1638015"/>
                    <a:ext cx="29174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38430BAD-9EA8-4518-99B6-9A5C7E8214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9836" y="1638015"/>
                    <a:ext cx="291747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404" r="-27660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E4FB9087-5707-4F82-936A-C58C8A9063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3031" y="1876835"/>
                <a:ext cx="0" cy="35716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5D24BAEA-BA73-4157-9E11-0E94B54791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7403" y="1319333"/>
                <a:ext cx="0" cy="35716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BD5CDB5D-F58D-45C3-B252-96A4B24C85A1}"/>
                      </a:ext>
                    </a:extLst>
                  </p:cNvPr>
                  <p:cNvSpPr txBox="1"/>
                  <p:nvPr/>
                </p:nvSpPr>
                <p:spPr>
                  <a:xfrm>
                    <a:off x="5074207" y="1621896"/>
                    <a:ext cx="29174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6" name="文本框 85">
                    <a:extLst>
                      <a:ext uri="{FF2B5EF4-FFF2-40B4-BE49-F238E27FC236}">
                        <a16:creationId xmlns:a16="http://schemas.microsoft.com/office/drawing/2014/main" id="{BD5CDB5D-F58D-45C3-B252-96A4B24C85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4207" y="1621896"/>
                    <a:ext cx="291747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5532" r="-25532" b="-4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BA6F5923-5CFD-4B8B-A142-5493B9C9FA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7402" y="1870444"/>
                <a:ext cx="0" cy="35716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4A8B3CD0-A74F-4834-8E1D-F729DB3C0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5965" y="1327790"/>
                <a:ext cx="0" cy="35716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FF98E829-A26E-41DC-98F9-6DA90F20D020}"/>
                      </a:ext>
                    </a:extLst>
                  </p:cNvPr>
                  <p:cNvSpPr txBox="1"/>
                  <p:nvPr/>
                </p:nvSpPr>
                <p:spPr>
                  <a:xfrm>
                    <a:off x="8752769" y="1630353"/>
                    <a:ext cx="291747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89" name="文本框 88">
                    <a:extLst>
                      <a:ext uri="{FF2B5EF4-FFF2-40B4-BE49-F238E27FC236}">
                        <a16:creationId xmlns:a16="http://schemas.microsoft.com/office/drawing/2014/main" id="{FF98E829-A26E-41DC-98F9-6DA90F20D0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2769" y="1630353"/>
                    <a:ext cx="29174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404" r="-27660" b="-390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FF011C4E-2096-4981-BF65-11A6677B9C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15964" y="1869173"/>
                <a:ext cx="0" cy="35716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组合 90">
                <a:extLst>
                  <a:ext uri="{FF2B5EF4-FFF2-40B4-BE49-F238E27FC236}">
                    <a16:creationId xmlns:a16="http://schemas.microsoft.com/office/drawing/2014/main" id="{7E94ED58-5D64-41EE-AFD7-17CE12FAA590}"/>
                  </a:ext>
                </a:extLst>
              </p:cNvPr>
              <p:cNvGrpSpPr/>
              <p:nvPr/>
            </p:nvGrpSpPr>
            <p:grpSpPr>
              <a:xfrm>
                <a:off x="1494351" y="1554329"/>
                <a:ext cx="1240129" cy="234922"/>
                <a:chOff x="2377878" y="4375057"/>
                <a:chExt cx="592017" cy="414780"/>
              </a:xfrm>
            </p:grpSpPr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B8FE6B27-F3F7-4A83-9A9B-0CE4CD639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箭头连接符 92">
                  <a:extLst>
                    <a:ext uri="{FF2B5EF4-FFF2-40B4-BE49-F238E27FC236}">
                      <a16:creationId xmlns:a16="http://schemas.microsoft.com/office/drawing/2014/main" id="{6435932E-4100-4FA7-A9D3-3FB6CF18D7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156CFFDB-BE45-4BB9-82E9-DF562565AED3}"/>
                  </a:ext>
                </a:extLst>
              </p:cNvPr>
              <p:cNvSpPr txBox="1"/>
              <p:nvPr/>
            </p:nvSpPr>
            <p:spPr>
              <a:xfrm>
                <a:off x="1214213" y="1185671"/>
                <a:ext cx="4823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dirty="0"/>
                  <a:t>IV</a:t>
                </a:r>
                <a:endParaRPr lang="zh-CN" altLang="en-US" sz="2000" b="1" dirty="0"/>
              </a:p>
            </p:txBody>
          </p:sp>
          <p:cxnSp>
            <p:nvCxnSpPr>
              <p:cNvPr id="22" name="连接符: 肘形 21">
                <a:extLst>
                  <a:ext uri="{FF2B5EF4-FFF2-40B4-BE49-F238E27FC236}">
                    <a16:creationId xmlns:a16="http://schemas.microsoft.com/office/drawing/2014/main" id="{D30C4AEE-83A0-4CDE-98C5-64212A982360}"/>
                  </a:ext>
                </a:extLst>
              </p:cNvPr>
              <p:cNvCxnSpPr>
                <a:endCxn id="86" idx="1"/>
              </p:cNvCxnSpPr>
              <p:nvPr/>
            </p:nvCxnSpPr>
            <p:spPr>
              <a:xfrm flipV="1">
                <a:off x="3480253" y="1760396"/>
                <a:ext cx="1593954" cy="1541524"/>
              </a:xfrm>
              <a:prstGeom prst="bentConnector3">
                <a:avLst>
                  <a:gd name="adj1" fmla="val 29250"/>
                </a:avLst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6" name="组合 95">
                <a:extLst>
                  <a:ext uri="{FF2B5EF4-FFF2-40B4-BE49-F238E27FC236}">
                    <a16:creationId xmlns:a16="http://schemas.microsoft.com/office/drawing/2014/main" id="{4DE57FFB-A7F8-4BE3-A49D-4273A8707436}"/>
                  </a:ext>
                </a:extLst>
              </p:cNvPr>
              <p:cNvGrpSpPr/>
              <p:nvPr/>
            </p:nvGrpSpPr>
            <p:grpSpPr>
              <a:xfrm flipV="1">
                <a:off x="7156831" y="1782256"/>
                <a:ext cx="1638563" cy="331033"/>
                <a:chOff x="2377878" y="4375057"/>
                <a:chExt cx="592017" cy="414780"/>
              </a:xfrm>
            </p:grpSpPr>
            <p:cxnSp>
              <p:nvCxnSpPr>
                <p:cNvPr id="97" name="直接连接符 96">
                  <a:extLst>
                    <a:ext uri="{FF2B5EF4-FFF2-40B4-BE49-F238E27FC236}">
                      <a16:creationId xmlns:a16="http://schemas.microsoft.com/office/drawing/2014/main" id="{46C62C89-FDD6-4494-B013-4DD17E8859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直接箭头连接符 97">
                  <a:extLst>
                    <a:ext uri="{FF2B5EF4-FFF2-40B4-BE49-F238E27FC236}">
                      <a16:creationId xmlns:a16="http://schemas.microsoft.com/office/drawing/2014/main" id="{615CAC28-BB50-45AE-B9A2-49FFD5E0BF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2EEE80B-0F55-48E2-97E2-A697B0BC54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80456" y="3322820"/>
                <a:ext cx="773263" cy="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C2EF78A1-884B-42D9-AE87-97429A97D4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63447" y="2527898"/>
                <a:ext cx="0" cy="794922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" name="矩形: 圆角 112">
              <a:extLst>
                <a:ext uri="{FF2B5EF4-FFF2-40B4-BE49-F238E27FC236}">
                  <a16:creationId xmlns:a16="http://schemas.microsoft.com/office/drawing/2014/main" id="{0414A3E8-662B-4E97-A4B1-438464D25A49}"/>
                </a:ext>
              </a:extLst>
            </p:cNvPr>
            <p:cNvSpPr/>
            <p:nvPr/>
          </p:nvSpPr>
          <p:spPr>
            <a:xfrm>
              <a:off x="1781389" y="5485969"/>
              <a:ext cx="8030514" cy="721329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773CE4FF-D8E3-48E9-9FDB-446F063BAC8C}"/>
                </a:ext>
              </a:extLst>
            </p:cNvPr>
            <p:cNvSpPr/>
            <p:nvPr/>
          </p:nvSpPr>
          <p:spPr>
            <a:xfrm>
              <a:off x="1810636" y="3591945"/>
              <a:ext cx="8030514" cy="689212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32A1903-EEEC-4830-8AA7-C2B634AC0CDE}"/>
                </a:ext>
              </a:extLst>
            </p:cNvPr>
            <p:cNvSpPr/>
            <p:nvPr/>
          </p:nvSpPr>
          <p:spPr>
            <a:xfrm>
              <a:off x="2297952" y="3799722"/>
              <a:ext cx="1369515" cy="29664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8E5AFBFF-E4AB-4D7C-A519-B076C7522A71}"/>
                </a:ext>
              </a:extLst>
            </p:cNvPr>
            <p:cNvSpPr/>
            <p:nvPr/>
          </p:nvSpPr>
          <p:spPr>
            <a:xfrm>
              <a:off x="4650520" y="3799722"/>
              <a:ext cx="1369515" cy="29664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4E90B5BB-B427-4F4F-B1B7-59903F0324B7}"/>
                </a:ext>
              </a:extLst>
            </p:cNvPr>
            <p:cNvSpPr/>
            <p:nvPr/>
          </p:nvSpPr>
          <p:spPr>
            <a:xfrm>
              <a:off x="8175165" y="3799722"/>
              <a:ext cx="1369515" cy="29664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sz="1050" dirty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6B07ADD9-A3D2-4DD1-8BDB-D2E2B7A3AF19}"/>
                </a:ext>
              </a:extLst>
            </p:cNvPr>
            <p:cNvSpPr/>
            <p:nvPr/>
          </p:nvSpPr>
          <p:spPr>
            <a:xfrm>
              <a:off x="2218167" y="5716915"/>
              <a:ext cx="1369515" cy="29664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7CCCEF74-B848-4352-BFF4-16757C82D3A5}"/>
                </a:ext>
              </a:extLst>
            </p:cNvPr>
            <p:cNvSpPr/>
            <p:nvPr/>
          </p:nvSpPr>
          <p:spPr>
            <a:xfrm>
              <a:off x="4570735" y="5716915"/>
              <a:ext cx="1369515" cy="29664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EE782103-87BF-428A-82E4-6DC5243B16E5}"/>
                </a:ext>
              </a:extLst>
            </p:cNvPr>
            <p:cNvSpPr/>
            <p:nvPr/>
          </p:nvSpPr>
          <p:spPr>
            <a:xfrm>
              <a:off x="8095379" y="5716915"/>
              <a:ext cx="1369515" cy="29664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sz="1050" dirty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238454B3-FA93-4CB7-A407-50834EBF132A}"/>
                </a:ext>
              </a:extLst>
            </p:cNvPr>
            <p:cNvSpPr/>
            <p:nvPr/>
          </p:nvSpPr>
          <p:spPr>
            <a:xfrm>
              <a:off x="2487154" y="4607938"/>
              <a:ext cx="933737" cy="2966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9CB3507C-5751-453D-88B3-5607E65512C7}"/>
                </a:ext>
              </a:extLst>
            </p:cNvPr>
            <p:cNvSpPr/>
            <p:nvPr/>
          </p:nvSpPr>
          <p:spPr>
            <a:xfrm>
              <a:off x="6479712" y="4872681"/>
              <a:ext cx="933737" cy="28502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……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7194B611-9793-4239-ABBE-23FF3EA457F5}"/>
                </a:ext>
              </a:extLst>
            </p:cNvPr>
            <p:cNvCxnSpPr>
              <a:cxnSpLocks/>
            </p:cNvCxnSpPr>
            <p:nvPr/>
          </p:nvCxnSpPr>
          <p:spPr>
            <a:xfrm>
              <a:off x="2918647" y="4933185"/>
              <a:ext cx="0" cy="3178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91CA3D86-D811-4357-9229-5107AD7B89F8}"/>
                </a:ext>
              </a:extLst>
            </p:cNvPr>
            <p:cNvCxnSpPr>
              <a:cxnSpLocks/>
            </p:cNvCxnSpPr>
            <p:nvPr/>
          </p:nvCxnSpPr>
          <p:spPr>
            <a:xfrm>
              <a:off x="2931206" y="4095596"/>
              <a:ext cx="0" cy="53471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36520C3D-1B19-4593-BD94-BA9CA4AD4440}"/>
                </a:ext>
              </a:extLst>
            </p:cNvPr>
            <p:cNvGrpSpPr/>
            <p:nvPr/>
          </p:nvGrpSpPr>
          <p:grpSpPr>
            <a:xfrm>
              <a:off x="1828834" y="4490534"/>
              <a:ext cx="667558" cy="244705"/>
              <a:chOff x="2377878" y="4375057"/>
              <a:chExt cx="592017" cy="414780"/>
            </a:xfrm>
          </p:grpSpPr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5F66B25C-F4F0-4FA0-AB71-03D08C8002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9E25B0FF-0D0C-45D2-8A26-81277F743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0" name="组合 129">
              <a:extLst>
                <a:ext uri="{FF2B5EF4-FFF2-40B4-BE49-F238E27FC236}">
                  <a16:creationId xmlns:a16="http://schemas.microsoft.com/office/drawing/2014/main" id="{A7606B4C-5D5F-428A-99D6-95FA6FD8B419}"/>
                </a:ext>
              </a:extLst>
            </p:cNvPr>
            <p:cNvGrpSpPr/>
            <p:nvPr/>
          </p:nvGrpSpPr>
          <p:grpSpPr>
            <a:xfrm>
              <a:off x="4230036" y="4516299"/>
              <a:ext cx="667558" cy="239564"/>
              <a:chOff x="2377878" y="4375057"/>
              <a:chExt cx="592017" cy="414780"/>
            </a:xfrm>
          </p:grpSpPr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F2458B3C-C686-4AD7-8603-3C9E71809D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1F06B263-9E45-4495-9A3D-576EFAF286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039684F6-DE42-4232-B94A-8EA65125FF12}"/>
                </a:ext>
              </a:extLst>
            </p:cNvPr>
            <p:cNvSpPr txBox="1"/>
            <p:nvPr/>
          </p:nvSpPr>
          <p:spPr>
            <a:xfrm>
              <a:off x="4155246" y="4309723"/>
              <a:ext cx="305745" cy="35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k</a:t>
              </a:r>
              <a:endParaRPr lang="zh-CN" altLang="en-US" sz="2000" b="1" dirty="0"/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DFA3DCF2-9E65-4B8B-BC47-67808F7BB7F4}"/>
                </a:ext>
              </a:extLst>
            </p:cNvPr>
            <p:cNvSpPr txBox="1"/>
            <p:nvPr/>
          </p:nvSpPr>
          <p:spPr>
            <a:xfrm flipH="1">
              <a:off x="1812180" y="4240047"/>
              <a:ext cx="146224" cy="35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k</a:t>
              </a:r>
              <a:endParaRPr lang="zh-CN" altLang="en-US" sz="2000" b="1" dirty="0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0280FFCD-BF4F-4EB6-8A2D-E93F2C56809E}"/>
                </a:ext>
              </a:extLst>
            </p:cNvPr>
            <p:cNvSpPr txBox="1"/>
            <p:nvPr/>
          </p:nvSpPr>
          <p:spPr>
            <a:xfrm>
              <a:off x="7688524" y="4242100"/>
              <a:ext cx="218067" cy="35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k</a:t>
              </a:r>
              <a:endParaRPr lang="zh-CN" altLang="en-US" sz="2000" b="1" dirty="0"/>
            </a:p>
          </p:txBody>
        </p:sp>
        <p:grpSp>
          <p:nvGrpSpPr>
            <p:cNvPr id="134" name="组合 133">
              <a:extLst>
                <a:ext uri="{FF2B5EF4-FFF2-40B4-BE49-F238E27FC236}">
                  <a16:creationId xmlns:a16="http://schemas.microsoft.com/office/drawing/2014/main" id="{93790C5E-F0CB-46B4-8D63-EA30E53714A3}"/>
                </a:ext>
              </a:extLst>
            </p:cNvPr>
            <p:cNvGrpSpPr/>
            <p:nvPr/>
          </p:nvGrpSpPr>
          <p:grpSpPr>
            <a:xfrm>
              <a:off x="7752181" y="4501642"/>
              <a:ext cx="667558" cy="239564"/>
              <a:chOff x="2377878" y="4375057"/>
              <a:chExt cx="592017" cy="414780"/>
            </a:xfrm>
          </p:grpSpPr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4E7551FB-E16C-40E3-B24D-DD9D644E85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箭头连接符 154">
                <a:extLst>
                  <a:ext uri="{FF2B5EF4-FFF2-40B4-BE49-F238E27FC236}">
                    <a16:creationId xmlns:a16="http://schemas.microsoft.com/office/drawing/2014/main" id="{BE413080-75C2-47B9-ABF8-EC8CBF2D4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24C94421-E6EE-4856-90C5-709EE54C8127}"/>
                    </a:ext>
                  </a:extLst>
                </p:cNvPr>
                <p:cNvSpPr txBox="1"/>
                <p:nvPr/>
              </p:nvSpPr>
              <p:spPr>
                <a:xfrm>
                  <a:off x="2785397" y="5180979"/>
                  <a:ext cx="285957" cy="2465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24C94421-E6EE-4856-90C5-709EE54C8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5397" y="5180979"/>
                  <a:ext cx="285957" cy="246545"/>
                </a:xfrm>
                <a:prstGeom prst="rect">
                  <a:avLst/>
                </a:prstGeom>
                <a:blipFill>
                  <a:blip r:embed="rId5"/>
                  <a:stretch>
                    <a:fillRect l="-25532" t="-2500" r="-25532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7047B94B-569E-476D-A6E3-B3BF5E63C7CD}"/>
                </a:ext>
              </a:extLst>
            </p:cNvPr>
            <p:cNvCxnSpPr>
              <a:cxnSpLocks/>
            </p:cNvCxnSpPr>
            <p:nvPr/>
          </p:nvCxnSpPr>
          <p:spPr>
            <a:xfrm>
              <a:off x="2935625" y="5422726"/>
              <a:ext cx="0" cy="3178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4" name="组合 143">
              <a:extLst>
                <a:ext uri="{FF2B5EF4-FFF2-40B4-BE49-F238E27FC236}">
                  <a16:creationId xmlns:a16="http://schemas.microsoft.com/office/drawing/2014/main" id="{2521A4A7-CC23-487B-8C8D-84EB55133FBD}"/>
                </a:ext>
              </a:extLst>
            </p:cNvPr>
            <p:cNvGrpSpPr/>
            <p:nvPr/>
          </p:nvGrpSpPr>
          <p:grpSpPr>
            <a:xfrm>
              <a:off x="1612714" y="5129055"/>
              <a:ext cx="1215517" cy="209094"/>
              <a:chOff x="2377878" y="4375057"/>
              <a:chExt cx="592017" cy="414780"/>
            </a:xfrm>
          </p:grpSpPr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9AFC0EC6-385E-461C-A117-652152A0F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9A28230F-C210-46EC-857B-09C2204C9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BED5DE78-A2C6-465A-99C7-DF1C05868393}"/>
                </a:ext>
              </a:extLst>
            </p:cNvPr>
            <p:cNvSpPr txBox="1"/>
            <p:nvPr/>
          </p:nvSpPr>
          <p:spPr>
            <a:xfrm>
              <a:off x="1284986" y="4800249"/>
              <a:ext cx="472744" cy="356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IV</a:t>
              </a:r>
              <a:endParaRPr lang="zh-CN" altLang="en-US" sz="2000" b="1" dirty="0"/>
            </a:p>
          </p:txBody>
        </p:sp>
        <p:cxnSp>
          <p:nvCxnSpPr>
            <p:cNvPr id="146" name="连接符: 肘形 145">
              <a:extLst>
                <a:ext uri="{FF2B5EF4-FFF2-40B4-BE49-F238E27FC236}">
                  <a16:creationId xmlns:a16="http://schemas.microsoft.com/office/drawing/2014/main" id="{07C6E645-C6C9-41DA-8ACC-680AD36E96E7}"/>
                </a:ext>
              </a:extLst>
            </p:cNvPr>
            <p:cNvCxnSpPr>
              <a:cxnSpLocks/>
              <a:endCxn id="163" idx="1"/>
            </p:cNvCxnSpPr>
            <p:nvPr/>
          </p:nvCxnSpPr>
          <p:spPr>
            <a:xfrm>
              <a:off x="3665290" y="3960338"/>
              <a:ext cx="1540035" cy="1341362"/>
            </a:xfrm>
            <a:prstGeom prst="bentConnector3">
              <a:avLst>
                <a:gd name="adj1" fmla="val 13996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3780FF93-4489-40E6-BD0F-63069F58AAFC}"/>
                </a:ext>
              </a:extLst>
            </p:cNvPr>
            <p:cNvGrpSpPr/>
            <p:nvPr/>
          </p:nvGrpSpPr>
          <p:grpSpPr>
            <a:xfrm>
              <a:off x="7074385" y="5069466"/>
              <a:ext cx="1606044" cy="222762"/>
              <a:chOff x="2377878" y="4375057"/>
              <a:chExt cx="592017" cy="414780"/>
            </a:xfrm>
          </p:grpSpPr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59F9CAA1-3B8D-4BFF-8DB3-C6D5116AAF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56AA1E0F-2739-4936-89E4-568AE3AEC6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8" name="直接连接符 147">
              <a:extLst>
                <a:ext uri="{FF2B5EF4-FFF2-40B4-BE49-F238E27FC236}">
                  <a16:creationId xmlns:a16="http://schemas.microsoft.com/office/drawing/2014/main" id="{C16F09D3-D7AB-45BA-AB00-15D091FF0939}"/>
                </a:ext>
              </a:extLst>
            </p:cNvPr>
            <p:cNvCxnSpPr>
              <a:cxnSpLocks/>
            </p:cNvCxnSpPr>
            <p:nvPr/>
          </p:nvCxnSpPr>
          <p:spPr>
            <a:xfrm>
              <a:off x="6019162" y="3929431"/>
              <a:ext cx="663740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6EAE7625-2ED6-42F1-BEA8-2FF320332D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9063" y="3929431"/>
              <a:ext cx="0" cy="70752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5E8A69C4-1271-46BB-9726-AB1BEA8BCC33}"/>
                </a:ext>
              </a:extLst>
            </p:cNvPr>
            <p:cNvSpPr/>
            <p:nvPr/>
          </p:nvSpPr>
          <p:spPr>
            <a:xfrm>
              <a:off x="4907082" y="4605386"/>
              <a:ext cx="933737" cy="2966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解密</a:t>
              </a:r>
            </a:p>
          </p:txBody>
        </p:sp>
        <p:cxnSp>
          <p:nvCxnSpPr>
            <p:cNvPr id="161" name="直接箭头连接符 160">
              <a:extLst>
                <a:ext uri="{FF2B5EF4-FFF2-40B4-BE49-F238E27FC236}">
                  <a16:creationId xmlns:a16="http://schemas.microsoft.com/office/drawing/2014/main" id="{A0626BE5-90C2-4F10-BF95-D15DD792D80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575" y="4930633"/>
              <a:ext cx="0" cy="3178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21472BD3-2A31-4614-AE6D-08FEC2DDE1FA}"/>
                </a:ext>
              </a:extLst>
            </p:cNvPr>
            <p:cNvCxnSpPr>
              <a:cxnSpLocks/>
            </p:cNvCxnSpPr>
            <p:nvPr/>
          </p:nvCxnSpPr>
          <p:spPr>
            <a:xfrm>
              <a:off x="5351134" y="4093044"/>
              <a:ext cx="0" cy="53471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865760C7-4202-423C-9306-404FD9A08322}"/>
                    </a:ext>
                  </a:extLst>
                </p:cNvPr>
                <p:cNvSpPr txBox="1"/>
                <p:nvPr/>
              </p:nvSpPr>
              <p:spPr>
                <a:xfrm>
                  <a:off x="5205325" y="5178427"/>
                  <a:ext cx="285957" cy="2465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865760C7-4202-423C-9306-404FD9A083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5325" y="5178427"/>
                  <a:ext cx="285957" cy="246545"/>
                </a:xfrm>
                <a:prstGeom prst="rect">
                  <a:avLst/>
                </a:prstGeom>
                <a:blipFill>
                  <a:blip r:embed="rId6"/>
                  <a:stretch>
                    <a:fillRect l="-25532" r="-25532" b="-390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F0038999-393F-480A-8DD1-A514FB1E3AD8}"/>
                </a:ext>
              </a:extLst>
            </p:cNvPr>
            <p:cNvCxnSpPr>
              <a:cxnSpLocks/>
            </p:cNvCxnSpPr>
            <p:nvPr/>
          </p:nvCxnSpPr>
          <p:spPr>
            <a:xfrm>
              <a:off x="5355553" y="5420174"/>
              <a:ext cx="0" cy="3178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CC04A9F7-E8AD-4F39-8C87-D2A7D1D78C24}"/>
                </a:ext>
              </a:extLst>
            </p:cNvPr>
            <p:cNvSpPr/>
            <p:nvPr/>
          </p:nvSpPr>
          <p:spPr>
            <a:xfrm>
              <a:off x="8427395" y="4602409"/>
              <a:ext cx="933737" cy="2966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解密</a:t>
              </a:r>
            </a:p>
          </p:txBody>
        </p: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2BD989FB-6CF0-45F2-BFDC-763F906A78A7}"/>
                </a:ext>
              </a:extLst>
            </p:cNvPr>
            <p:cNvCxnSpPr>
              <a:cxnSpLocks/>
            </p:cNvCxnSpPr>
            <p:nvPr/>
          </p:nvCxnSpPr>
          <p:spPr>
            <a:xfrm>
              <a:off x="8858888" y="4927656"/>
              <a:ext cx="0" cy="3178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7DEFA902-296E-46DC-859E-A8266DF751E6}"/>
                </a:ext>
              </a:extLst>
            </p:cNvPr>
            <p:cNvCxnSpPr>
              <a:cxnSpLocks/>
            </p:cNvCxnSpPr>
            <p:nvPr/>
          </p:nvCxnSpPr>
          <p:spPr>
            <a:xfrm>
              <a:off x="8871447" y="4090067"/>
              <a:ext cx="0" cy="53471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44D9F20F-1BB6-4E01-8068-D9997DEBE7B7}"/>
                    </a:ext>
                  </a:extLst>
                </p:cNvPr>
                <p:cNvSpPr txBox="1"/>
                <p:nvPr/>
              </p:nvSpPr>
              <p:spPr>
                <a:xfrm>
                  <a:off x="8725638" y="5175450"/>
                  <a:ext cx="285957" cy="24654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44D9F20F-1BB6-4E01-8068-D9997DEBE7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5638" y="5175450"/>
                  <a:ext cx="285957" cy="246545"/>
                </a:xfrm>
                <a:prstGeom prst="rect">
                  <a:avLst/>
                </a:prstGeom>
                <a:blipFill>
                  <a:blip r:embed="rId7"/>
                  <a:stretch>
                    <a:fillRect l="-23404" t="-2500" r="-27660" b="-4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0F64C608-5B85-4F8C-B233-346527EB0CA2}"/>
                </a:ext>
              </a:extLst>
            </p:cNvPr>
            <p:cNvCxnSpPr>
              <a:cxnSpLocks/>
            </p:cNvCxnSpPr>
            <p:nvPr/>
          </p:nvCxnSpPr>
          <p:spPr>
            <a:xfrm>
              <a:off x="8875866" y="5417197"/>
              <a:ext cx="0" cy="31789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文本框 170">
              <a:extLst>
                <a:ext uri="{FF2B5EF4-FFF2-40B4-BE49-F238E27FC236}">
                  <a16:creationId xmlns:a16="http://schemas.microsoft.com/office/drawing/2014/main" id="{59D7E79C-7B44-4090-86D7-25503D450C19}"/>
                </a:ext>
              </a:extLst>
            </p:cNvPr>
            <p:cNvSpPr txBox="1"/>
            <p:nvPr/>
          </p:nvSpPr>
          <p:spPr>
            <a:xfrm>
              <a:off x="7262591" y="4932620"/>
              <a:ext cx="720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1100" dirty="0">
                  <a:solidFill>
                    <a:schemeClr val="tx1"/>
                  </a:solidFill>
                </a:rPr>
                <a:t>N-1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7D7DDD0A-EF1A-4C05-98DC-42F8EA80D5E6}"/>
                </a:ext>
              </a:extLst>
            </p:cNvPr>
            <p:cNvSpPr txBox="1"/>
            <p:nvPr/>
          </p:nvSpPr>
          <p:spPr>
            <a:xfrm>
              <a:off x="7469054" y="961941"/>
              <a:ext cx="7209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1100" dirty="0">
                  <a:solidFill>
                    <a:schemeClr val="tx1"/>
                  </a:solidFill>
                </a:rPr>
                <a:t>N-1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845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6C8309BF-587A-4EAE-8172-981679E74D34}"/>
              </a:ext>
            </a:extLst>
          </p:cNvPr>
          <p:cNvGrpSpPr/>
          <p:nvPr/>
        </p:nvGrpSpPr>
        <p:grpSpPr>
          <a:xfrm>
            <a:off x="1550372" y="95368"/>
            <a:ext cx="8355918" cy="2660272"/>
            <a:chOff x="1044915" y="359923"/>
            <a:chExt cx="9470992" cy="3310796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DC278A9C-30E0-433C-A5EA-73079D13E2A8}"/>
                </a:ext>
              </a:extLst>
            </p:cNvPr>
            <p:cNvSpPr/>
            <p:nvPr/>
          </p:nvSpPr>
          <p:spPr>
            <a:xfrm>
              <a:off x="1229442" y="2662113"/>
              <a:ext cx="9286465" cy="1008606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89C7ED08-EE3B-4C58-AD79-733187A7A7DE}"/>
                </a:ext>
              </a:extLst>
            </p:cNvPr>
            <p:cNvSpPr/>
            <p:nvPr/>
          </p:nvSpPr>
          <p:spPr>
            <a:xfrm>
              <a:off x="1171001" y="359923"/>
              <a:ext cx="9286465" cy="963698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BE8C7CB-39A7-4764-8738-3A45DE3C3248}"/>
                </a:ext>
              </a:extLst>
            </p:cNvPr>
            <p:cNvSpPr/>
            <p:nvPr/>
          </p:nvSpPr>
          <p:spPr>
            <a:xfrm>
              <a:off x="1734532" y="650449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D1DACAE-5C0A-4759-91A5-59C9545F92A1}"/>
                </a:ext>
              </a:extLst>
            </p:cNvPr>
            <p:cNvSpPr/>
            <p:nvPr/>
          </p:nvSpPr>
          <p:spPr>
            <a:xfrm>
              <a:off x="4455035" y="650449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D256453-E45E-41CE-8D65-E4D4B4FE8580}"/>
                </a:ext>
              </a:extLst>
            </p:cNvPr>
            <p:cNvSpPr/>
            <p:nvPr/>
          </p:nvSpPr>
          <p:spPr>
            <a:xfrm>
              <a:off x="8530925" y="650449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sz="1050" dirty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886181C-2C14-49A9-A6EF-0F1E860B204D}"/>
                </a:ext>
              </a:extLst>
            </p:cNvPr>
            <p:cNvSpPr/>
            <p:nvPr/>
          </p:nvSpPr>
          <p:spPr>
            <a:xfrm>
              <a:off x="1734532" y="2985036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8EB4148-9F97-4DCC-BF7B-FD87F8158BEB}"/>
                </a:ext>
              </a:extLst>
            </p:cNvPr>
            <p:cNvSpPr/>
            <p:nvPr/>
          </p:nvSpPr>
          <p:spPr>
            <a:xfrm>
              <a:off x="4455035" y="2985036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4012685-B04F-4DD9-9F51-4A247571E0E8}"/>
                </a:ext>
              </a:extLst>
            </p:cNvPr>
            <p:cNvSpPr/>
            <p:nvPr/>
          </p:nvSpPr>
          <p:spPr>
            <a:xfrm>
              <a:off x="8530925" y="2985036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sz="1050" dirty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348BEF-D19C-47FD-89BF-F31DA3E41D09}"/>
                </a:ext>
              </a:extLst>
            </p:cNvPr>
            <p:cNvSpPr/>
            <p:nvPr/>
          </p:nvSpPr>
          <p:spPr>
            <a:xfrm>
              <a:off x="1986499" y="1812904"/>
              <a:ext cx="1079770" cy="4147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E7FB1AF-1AE6-4BFF-AB93-E1FFD61BB3C3}"/>
                </a:ext>
              </a:extLst>
            </p:cNvPr>
            <p:cNvSpPr/>
            <p:nvPr/>
          </p:nvSpPr>
          <p:spPr>
            <a:xfrm>
              <a:off x="4707002" y="1835309"/>
              <a:ext cx="1079770" cy="4147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C2FDC24-3B17-463F-91CE-C6E305E47AAD}"/>
                </a:ext>
              </a:extLst>
            </p:cNvPr>
            <p:cNvSpPr/>
            <p:nvPr/>
          </p:nvSpPr>
          <p:spPr>
            <a:xfrm>
              <a:off x="8782892" y="1819072"/>
              <a:ext cx="1079770" cy="4147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加密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B2626379-9B00-4537-8697-3478A51B5F95}"/>
                </a:ext>
              </a:extLst>
            </p:cNvPr>
            <p:cNvSpPr/>
            <p:nvPr/>
          </p:nvSpPr>
          <p:spPr>
            <a:xfrm>
              <a:off x="6403289" y="1835309"/>
              <a:ext cx="1079770" cy="398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……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DCA4AA6-2D0B-46FA-8F25-9620CC77B68E}"/>
                </a:ext>
              </a:extLst>
            </p:cNvPr>
            <p:cNvCxnSpPr>
              <a:stCxn id="2" idx="2"/>
              <a:endCxn id="8" idx="0"/>
            </p:cNvCxnSpPr>
            <p:nvPr/>
          </p:nvCxnSpPr>
          <p:spPr>
            <a:xfrm>
              <a:off x="2526384" y="1065229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FACC7A1-AACB-4E11-83EA-1BD40F4F105E}"/>
                </a:ext>
              </a:extLst>
            </p:cNvPr>
            <p:cNvCxnSpPr/>
            <p:nvPr/>
          </p:nvCxnSpPr>
          <p:spPr>
            <a:xfrm>
              <a:off x="2526384" y="2227684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149DCE02-5FF2-4216-B4C7-721B62BC00DB}"/>
                </a:ext>
              </a:extLst>
            </p:cNvPr>
            <p:cNvCxnSpPr/>
            <p:nvPr/>
          </p:nvCxnSpPr>
          <p:spPr>
            <a:xfrm>
              <a:off x="5246887" y="1087634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5CF5F8D8-E923-4E56-91B3-DC99A284F659}"/>
                </a:ext>
              </a:extLst>
            </p:cNvPr>
            <p:cNvCxnSpPr/>
            <p:nvPr/>
          </p:nvCxnSpPr>
          <p:spPr>
            <a:xfrm>
              <a:off x="5246887" y="2250089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27E27D3-CF5C-4D2B-B995-6665C041B8A1}"/>
                </a:ext>
              </a:extLst>
            </p:cNvPr>
            <p:cNvCxnSpPr/>
            <p:nvPr/>
          </p:nvCxnSpPr>
          <p:spPr>
            <a:xfrm>
              <a:off x="9342667" y="1065228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E7E6C08-6E4C-4019-9515-269490C23CFC}"/>
                </a:ext>
              </a:extLst>
            </p:cNvPr>
            <p:cNvCxnSpPr/>
            <p:nvPr/>
          </p:nvCxnSpPr>
          <p:spPr>
            <a:xfrm>
              <a:off x="9342667" y="2227683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0B81E834-65FF-4491-9F9A-0593EC4238E5}"/>
                </a:ext>
              </a:extLst>
            </p:cNvPr>
            <p:cNvGrpSpPr/>
            <p:nvPr/>
          </p:nvGrpSpPr>
          <p:grpSpPr>
            <a:xfrm>
              <a:off x="1214538" y="1646609"/>
              <a:ext cx="771962" cy="414780"/>
              <a:chOff x="2377878" y="4375057"/>
              <a:chExt cx="592017" cy="414780"/>
            </a:xfrm>
          </p:grpSpPr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6CFE93E0-F6B0-4D90-BE77-4BAE41D09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4D4119A3-A2E1-4164-B952-25DDA5938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507CC1E-7E6C-414F-89C2-24E0BAB278F6}"/>
                </a:ext>
              </a:extLst>
            </p:cNvPr>
            <p:cNvGrpSpPr/>
            <p:nvPr/>
          </p:nvGrpSpPr>
          <p:grpSpPr>
            <a:xfrm>
              <a:off x="3935041" y="1605513"/>
              <a:ext cx="771962" cy="414780"/>
              <a:chOff x="2377878" y="4375057"/>
              <a:chExt cx="592017" cy="414780"/>
            </a:xfrm>
          </p:grpSpPr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6BEF0EA9-B3B1-4AFB-9B16-0EDF83FCCB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964BE958-965F-4116-852D-A9C6060D9B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B5C308A-5B06-49D6-AD0F-87DF2AD1DDA6}"/>
                </a:ext>
              </a:extLst>
            </p:cNvPr>
            <p:cNvSpPr txBox="1"/>
            <p:nvPr/>
          </p:nvSpPr>
          <p:spPr>
            <a:xfrm>
              <a:off x="3784058" y="1225050"/>
              <a:ext cx="25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387AA36-8A90-44ED-8D33-86B0A511CF40}"/>
                </a:ext>
              </a:extLst>
            </p:cNvPr>
            <p:cNvSpPr txBox="1"/>
            <p:nvPr/>
          </p:nvSpPr>
          <p:spPr>
            <a:xfrm>
              <a:off x="1044915" y="1225049"/>
              <a:ext cx="25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82EA323A-3C42-4F83-949A-8ADD735035FC}"/>
                </a:ext>
              </a:extLst>
            </p:cNvPr>
            <p:cNvSpPr txBox="1"/>
            <p:nvPr/>
          </p:nvSpPr>
          <p:spPr>
            <a:xfrm>
              <a:off x="7851921" y="1225049"/>
              <a:ext cx="25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AB1A7ED5-3181-4A80-9C0E-12DFC8574A57}"/>
                </a:ext>
              </a:extLst>
            </p:cNvPr>
            <p:cNvGrpSpPr/>
            <p:nvPr/>
          </p:nvGrpSpPr>
          <p:grpSpPr>
            <a:xfrm>
              <a:off x="8008039" y="1639421"/>
              <a:ext cx="771962" cy="414780"/>
              <a:chOff x="2377878" y="4375057"/>
              <a:chExt cx="592017" cy="414780"/>
            </a:xfrm>
          </p:grpSpPr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69A71631-DC0B-43F2-837D-17E0DF3DDE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2442595-8390-49C6-9406-230D94B72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3D13D189-1DAC-418F-B344-8E7F6F569945}"/>
              </a:ext>
            </a:extLst>
          </p:cNvPr>
          <p:cNvSpPr txBox="1"/>
          <p:nvPr/>
        </p:nvSpPr>
        <p:spPr>
          <a:xfrm>
            <a:off x="4925908" y="2793831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</a:t>
            </a:r>
            <a:r>
              <a:rPr lang="en-US" altLang="zh-CN" sz="1600" dirty="0"/>
              <a:t>OFB</a:t>
            </a:r>
            <a:r>
              <a:rPr lang="zh-CN" altLang="en-US" sz="1600" dirty="0"/>
              <a:t>加密</a:t>
            </a:r>
          </a:p>
        </p:txBody>
      </p:sp>
    </p:spTree>
    <p:extLst>
      <p:ext uri="{BB962C8B-B14F-4D97-AF65-F5344CB8AC3E}">
        <p14:creationId xmlns:p14="http://schemas.microsoft.com/office/powerpoint/2010/main" val="287186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组合 80">
            <a:extLst>
              <a:ext uri="{FF2B5EF4-FFF2-40B4-BE49-F238E27FC236}">
                <a16:creationId xmlns:a16="http://schemas.microsoft.com/office/drawing/2014/main" id="{8179CC7E-AA91-4384-A697-845352E1262D}"/>
              </a:ext>
            </a:extLst>
          </p:cNvPr>
          <p:cNvGrpSpPr/>
          <p:nvPr/>
        </p:nvGrpSpPr>
        <p:grpSpPr>
          <a:xfrm>
            <a:off x="1479709" y="3324713"/>
            <a:ext cx="8426579" cy="2998883"/>
            <a:chOff x="986474" y="3779036"/>
            <a:chExt cx="9470992" cy="3163904"/>
          </a:xfrm>
        </p:grpSpPr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E9364F15-AEAF-4F8A-91CF-19FE2EB56E22}"/>
                </a:ext>
              </a:extLst>
            </p:cNvPr>
            <p:cNvSpPr/>
            <p:nvPr/>
          </p:nvSpPr>
          <p:spPr>
            <a:xfrm>
              <a:off x="1171001" y="6098377"/>
              <a:ext cx="9286465" cy="844563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9F5E8A48-C852-45F7-B1F6-625B75E44DB4}"/>
                </a:ext>
              </a:extLst>
            </p:cNvPr>
            <p:cNvSpPr/>
            <p:nvPr/>
          </p:nvSpPr>
          <p:spPr>
            <a:xfrm>
              <a:off x="1112560" y="3779036"/>
              <a:ext cx="9286465" cy="881617"/>
            </a:xfrm>
            <a:prstGeom prst="roundRect">
              <a:avLst/>
            </a:prstGeom>
            <a:solidFill>
              <a:schemeClr val="bg2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29E8B89-28FF-4F7D-A584-DE83C99DBC73}"/>
                </a:ext>
              </a:extLst>
            </p:cNvPr>
            <p:cNvSpPr/>
            <p:nvPr/>
          </p:nvSpPr>
          <p:spPr>
            <a:xfrm>
              <a:off x="1676091" y="4013265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4F5EA56-EC54-408E-95ED-C81709EFACF3}"/>
                </a:ext>
              </a:extLst>
            </p:cNvPr>
            <p:cNvSpPr/>
            <p:nvPr/>
          </p:nvSpPr>
          <p:spPr>
            <a:xfrm>
              <a:off x="4396594" y="4013265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FA68ABAF-6910-4065-B2F8-C9D27653C305}"/>
                </a:ext>
              </a:extLst>
            </p:cNvPr>
            <p:cNvSpPr/>
            <p:nvPr/>
          </p:nvSpPr>
          <p:spPr>
            <a:xfrm>
              <a:off x="8472484" y="4013265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r>
                <a:rPr lang="en-US" altLang="zh-CN" sz="1050" dirty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5A33961-5134-4703-9DCA-EA866C8BA752}"/>
                </a:ext>
              </a:extLst>
            </p:cNvPr>
            <p:cNvSpPr/>
            <p:nvPr/>
          </p:nvSpPr>
          <p:spPr>
            <a:xfrm>
              <a:off x="1676091" y="6347852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sz="1050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A55792D-D8C8-4372-B119-A75970D4B5C8}"/>
                </a:ext>
              </a:extLst>
            </p:cNvPr>
            <p:cNvSpPr/>
            <p:nvPr/>
          </p:nvSpPr>
          <p:spPr>
            <a:xfrm>
              <a:off x="4396594" y="6347852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sz="1050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F9873B41-A4D7-43A7-A867-BF55E504E193}"/>
                </a:ext>
              </a:extLst>
            </p:cNvPr>
            <p:cNvSpPr/>
            <p:nvPr/>
          </p:nvSpPr>
          <p:spPr>
            <a:xfrm>
              <a:off x="8472484" y="6347852"/>
              <a:ext cx="1583704" cy="4147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P</a:t>
              </a:r>
              <a:r>
                <a:rPr lang="en-US" altLang="zh-CN" sz="1050" dirty="0">
                  <a:solidFill>
                    <a:schemeClr val="tx1"/>
                  </a:solidFill>
                </a:rPr>
                <a:t>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604B7CF4-605D-40FB-918A-973903ED5589}"/>
                </a:ext>
              </a:extLst>
            </p:cNvPr>
            <p:cNvSpPr/>
            <p:nvPr/>
          </p:nvSpPr>
          <p:spPr>
            <a:xfrm>
              <a:off x="1928058" y="5175720"/>
              <a:ext cx="1079770" cy="4147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9043E86-9759-436D-827C-2D16B1DD1399}"/>
                </a:ext>
              </a:extLst>
            </p:cNvPr>
            <p:cNvSpPr/>
            <p:nvPr/>
          </p:nvSpPr>
          <p:spPr>
            <a:xfrm>
              <a:off x="4648561" y="5198125"/>
              <a:ext cx="1079770" cy="4147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964CA90E-D8DD-4C07-8AFD-A3BAF755D16D}"/>
                </a:ext>
              </a:extLst>
            </p:cNvPr>
            <p:cNvSpPr/>
            <p:nvPr/>
          </p:nvSpPr>
          <p:spPr>
            <a:xfrm>
              <a:off x="8724451" y="5181888"/>
              <a:ext cx="1079770" cy="41478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22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解密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F99B9FB-974E-4A64-9473-FD1D2FCD7F68}"/>
                </a:ext>
              </a:extLst>
            </p:cNvPr>
            <p:cNvSpPr/>
            <p:nvPr/>
          </p:nvSpPr>
          <p:spPr>
            <a:xfrm>
              <a:off x="6344848" y="5198125"/>
              <a:ext cx="1079770" cy="3985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tx1"/>
                  </a:solidFill>
                </a:rPr>
                <a:t>……</a:t>
              </a:r>
              <a:endParaRPr lang="zh-CN" alt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79B6538-A958-43CC-B3D1-2F633292FE9C}"/>
                </a:ext>
              </a:extLst>
            </p:cNvPr>
            <p:cNvCxnSpPr>
              <a:stCxn id="51" idx="2"/>
              <a:endCxn id="57" idx="0"/>
            </p:cNvCxnSpPr>
            <p:nvPr/>
          </p:nvCxnSpPr>
          <p:spPr>
            <a:xfrm>
              <a:off x="2467943" y="4428045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DC63E3A3-7EC2-4BA1-8A39-57B5E80BF803}"/>
                </a:ext>
              </a:extLst>
            </p:cNvPr>
            <p:cNvCxnSpPr/>
            <p:nvPr/>
          </p:nvCxnSpPr>
          <p:spPr>
            <a:xfrm>
              <a:off x="2467943" y="5590500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850AAEF-95E2-4A26-8594-B8867DD5ABAB}"/>
                </a:ext>
              </a:extLst>
            </p:cNvPr>
            <p:cNvCxnSpPr/>
            <p:nvPr/>
          </p:nvCxnSpPr>
          <p:spPr>
            <a:xfrm>
              <a:off x="5188446" y="4450450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F0B56146-5F95-4F77-955D-31715430D403}"/>
                </a:ext>
              </a:extLst>
            </p:cNvPr>
            <p:cNvCxnSpPr/>
            <p:nvPr/>
          </p:nvCxnSpPr>
          <p:spPr>
            <a:xfrm>
              <a:off x="5188446" y="5612905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F95B8A05-F5CA-4A93-9E42-2435A3513840}"/>
                </a:ext>
              </a:extLst>
            </p:cNvPr>
            <p:cNvCxnSpPr/>
            <p:nvPr/>
          </p:nvCxnSpPr>
          <p:spPr>
            <a:xfrm>
              <a:off x="9284226" y="4428044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5B720F55-559D-4399-B52E-BF38E25D7E0B}"/>
                </a:ext>
              </a:extLst>
            </p:cNvPr>
            <p:cNvCxnSpPr/>
            <p:nvPr/>
          </p:nvCxnSpPr>
          <p:spPr>
            <a:xfrm>
              <a:off x="9284226" y="5590499"/>
              <a:ext cx="0" cy="747675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3DA07237-6DF3-4C8C-96E2-3A3B26FB8FA7}"/>
                </a:ext>
              </a:extLst>
            </p:cNvPr>
            <p:cNvGrpSpPr/>
            <p:nvPr/>
          </p:nvGrpSpPr>
          <p:grpSpPr>
            <a:xfrm>
              <a:off x="1156097" y="5009425"/>
              <a:ext cx="771962" cy="414780"/>
              <a:chOff x="2377878" y="4375057"/>
              <a:chExt cx="592017" cy="414780"/>
            </a:xfrm>
          </p:grpSpPr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F8D2493D-FEA0-459E-8499-946E0D39C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AC2DB519-4C4A-4526-8578-110E2BEDC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EE28BBD7-23F2-414C-A0B4-8CDFDA82DF39}"/>
                </a:ext>
              </a:extLst>
            </p:cNvPr>
            <p:cNvGrpSpPr/>
            <p:nvPr/>
          </p:nvGrpSpPr>
          <p:grpSpPr>
            <a:xfrm>
              <a:off x="3876600" y="4968329"/>
              <a:ext cx="771962" cy="414780"/>
              <a:chOff x="2377878" y="4375057"/>
              <a:chExt cx="592017" cy="414780"/>
            </a:xfrm>
          </p:grpSpPr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6563B0FB-4FB9-4BC7-9F41-5E008B5538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325DFA0A-0267-448A-84EE-8E927C8119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D72FA3D1-4D95-40F9-8B21-48A29DE5295F}"/>
                </a:ext>
              </a:extLst>
            </p:cNvPr>
            <p:cNvSpPr txBox="1"/>
            <p:nvPr/>
          </p:nvSpPr>
          <p:spPr>
            <a:xfrm>
              <a:off x="3725617" y="4587866"/>
              <a:ext cx="25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1CED9EE-DFDA-48C9-AFE6-06EC1A6471DE}"/>
                </a:ext>
              </a:extLst>
            </p:cNvPr>
            <p:cNvSpPr txBox="1"/>
            <p:nvPr/>
          </p:nvSpPr>
          <p:spPr>
            <a:xfrm>
              <a:off x="986474" y="4587865"/>
              <a:ext cx="25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F9EBE4E1-9C11-4834-8783-AB47F4C751C5}"/>
                </a:ext>
              </a:extLst>
            </p:cNvPr>
            <p:cNvSpPr txBox="1"/>
            <p:nvPr/>
          </p:nvSpPr>
          <p:spPr>
            <a:xfrm>
              <a:off x="7793480" y="4587865"/>
              <a:ext cx="252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58436EA3-CD5B-4F2A-98B0-7B5AF914065B}"/>
                </a:ext>
              </a:extLst>
            </p:cNvPr>
            <p:cNvGrpSpPr/>
            <p:nvPr/>
          </p:nvGrpSpPr>
          <p:grpSpPr>
            <a:xfrm>
              <a:off x="7949598" y="5002237"/>
              <a:ext cx="771962" cy="414780"/>
              <a:chOff x="2377878" y="4375057"/>
              <a:chExt cx="592017" cy="414780"/>
            </a:xfrm>
          </p:grpSpPr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6A8D01F7-1D16-4A5A-A47F-E8E9AD3DC1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89308" y="4375057"/>
                <a:ext cx="0" cy="414780"/>
              </a:xfrm>
              <a:prstGeom prst="line">
                <a:avLst/>
              </a:prstGeom>
              <a:ln w="2222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45278B09-5E3E-4DF6-B793-37C84C024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77878" y="4782649"/>
                <a:ext cx="592017" cy="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3" name="文本框 82">
            <a:extLst>
              <a:ext uri="{FF2B5EF4-FFF2-40B4-BE49-F238E27FC236}">
                <a16:creationId xmlns:a16="http://schemas.microsoft.com/office/drawing/2014/main" id="{A30AEB7F-BAFF-46A7-AD55-377DBF67ED34}"/>
              </a:ext>
            </a:extLst>
          </p:cNvPr>
          <p:cNvSpPr txBox="1"/>
          <p:nvPr/>
        </p:nvSpPr>
        <p:spPr>
          <a:xfrm>
            <a:off x="4925907" y="6409470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（</a:t>
            </a:r>
            <a:r>
              <a:rPr lang="en-US" altLang="zh-CN" sz="1600" dirty="0"/>
              <a:t>2</a:t>
            </a:r>
            <a:r>
              <a:rPr lang="zh-CN" altLang="en-US" sz="1600" dirty="0"/>
              <a:t>）</a:t>
            </a:r>
            <a:r>
              <a:rPr lang="en-US" altLang="zh-CN" sz="1600" dirty="0"/>
              <a:t>OFB</a:t>
            </a:r>
            <a:r>
              <a:rPr lang="zh-CN" altLang="en-US" sz="1600" dirty="0"/>
              <a:t>解密</a:t>
            </a:r>
          </a:p>
        </p:txBody>
      </p:sp>
    </p:spTree>
    <p:extLst>
      <p:ext uri="{BB962C8B-B14F-4D97-AF65-F5344CB8AC3E}">
        <p14:creationId xmlns:p14="http://schemas.microsoft.com/office/powerpoint/2010/main" val="2986913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组合 83">
            <a:extLst>
              <a:ext uri="{FF2B5EF4-FFF2-40B4-BE49-F238E27FC236}">
                <a16:creationId xmlns:a16="http://schemas.microsoft.com/office/drawing/2014/main" id="{056C6700-FA1A-4EF9-89E7-DB857DF0270B}"/>
              </a:ext>
            </a:extLst>
          </p:cNvPr>
          <p:cNvGrpSpPr/>
          <p:nvPr/>
        </p:nvGrpSpPr>
        <p:grpSpPr>
          <a:xfrm>
            <a:off x="1479709" y="95368"/>
            <a:ext cx="8426581" cy="6652656"/>
            <a:chOff x="1479709" y="95368"/>
            <a:chExt cx="8426581" cy="6652656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6C8309BF-587A-4EAE-8172-981679E74D34}"/>
                </a:ext>
              </a:extLst>
            </p:cNvPr>
            <p:cNvGrpSpPr/>
            <p:nvPr/>
          </p:nvGrpSpPr>
          <p:grpSpPr>
            <a:xfrm>
              <a:off x="1550372" y="95368"/>
              <a:ext cx="8355918" cy="2660272"/>
              <a:chOff x="1044915" y="359923"/>
              <a:chExt cx="9470992" cy="3310796"/>
            </a:xfrm>
          </p:grpSpPr>
          <p:sp>
            <p:nvSpPr>
              <p:cNvPr id="48" name="矩形: 圆角 47">
                <a:extLst>
                  <a:ext uri="{FF2B5EF4-FFF2-40B4-BE49-F238E27FC236}">
                    <a16:creationId xmlns:a16="http://schemas.microsoft.com/office/drawing/2014/main" id="{DC278A9C-30E0-433C-A5EA-73079D13E2A8}"/>
                  </a:ext>
                </a:extLst>
              </p:cNvPr>
              <p:cNvSpPr/>
              <p:nvPr/>
            </p:nvSpPr>
            <p:spPr>
              <a:xfrm>
                <a:off x="1229442" y="2662113"/>
                <a:ext cx="9286465" cy="100860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89C7ED08-EE3B-4C58-AD79-733187A7A7DE}"/>
                  </a:ext>
                </a:extLst>
              </p:cNvPr>
              <p:cNvSpPr/>
              <p:nvPr/>
            </p:nvSpPr>
            <p:spPr>
              <a:xfrm>
                <a:off x="1171001" y="359923"/>
                <a:ext cx="9286465" cy="96369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DBE8C7CB-39A7-4764-8738-3A45DE3C3248}"/>
                  </a:ext>
                </a:extLst>
              </p:cNvPr>
              <p:cNvSpPr/>
              <p:nvPr/>
            </p:nvSpPr>
            <p:spPr>
              <a:xfrm>
                <a:off x="1734532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5D1DACAE-5C0A-4759-91A5-59C9545F92A1}"/>
                  </a:ext>
                </a:extLst>
              </p:cNvPr>
              <p:cNvSpPr/>
              <p:nvPr/>
            </p:nvSpPr>
            <p:spPr>
              <a:xfrm>
                <a:off x="4455035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D256453-E45E-41CE-8D65-E4D4B4FE8580}"/>
                  </a:ext>
                </a:extLst>
              </p:cNvPr>
              <p:cNvSpPr/>
              <p:nvPr/>
            </p:nvSpPr>
            <p:spPr>
              <a:xfrm>
                <a:off x="8530925" y="650449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886181C-2C14-49A9-A6EF-0F1E860B204D}"/>
                  </a:ext>
                </a:extLst>
              </p:cNvPr>
              <p:cNvSpPr/>
              <p:nvPr/>
            </p:nvSpPr>
            <p:spPr>
              <a:xfrm>
                <a:off x="1734532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B8EB4148-9F97-4DCC-BF7B-FD87F8158BEB}"/>
                  </a:ext>
                </a:extLst>
              </p:cNvPr>
              <p:cNvSpPr/>
              <p:nvPr/>
            </p:nvSpPr>
            <p:spPr>
              <a:xfrm>
                <a:off x="4455035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4012685-B04F-4DD9-9F51-4A247571E0E8}"/>
                  </a:ext>
                </a:extLst>
              </p:cNvPr>
              <p:cNvSpPr/>
              <p:nvPr/>
            </p:nvSpPr>
            <p:spPr>
              <a:xfrm>
                <a:off x="8530925" y="2985036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83348BEF-D19C-47FD-89BF-F31DA3E41D09}"/>
                  </a:ext>
                </a:extLst>
              </p:cNvPr>
              <p:cNvSpPr/>
              <p:nvPr/>
            </p:nvSpPr>
            <p:spPr>
              <a:xfrm>
                <a:off x="1986499" y="1812904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DE7FB1AF-1AE6-4BFF-AB93-E1FFD61BB3C3}"/>
                  </a:ext>
                </a:extLst>
              </p:cNvPr>
              <p:cNvSpPr/>
              <p:nvPr/>
            </p:nvSpPr>
            <p:spPr>
              <a:xfrm>
                <a:off x="4707002" y="1835309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C2FDC24-3B17-463F-91CE-C6E305E47AAD}"/>
                  </a:ext>
                </a:extLst>
              </p:cNvPr>
              <p:cNvSpPr/>
              <p:nvPr/>
            </p:nvSpPr>
            <p:spPr>
              <a:xfrm>
                <a:off x="8782892" y="1819072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加密</a:t>
                </a: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2626379-9B00-4537-8697-3478A51B5F95}"/>
                  </a:ext>
                </a:extLst>
              </p:cNvPr>
              <p:cNvSpPr/>
              <p:nvPr/>
            </p:nvSpPr>
            <p:spPr>
              <a:xfrm>
                <a:off x="6403289" y="1835309"/>
                <a:ext cx="1079770" cy="398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BDCA4AA6-2D0B-46FA-8F25-9620CC77B68E}"/>
                  </a:ext>
                </a:extLst>
              </p:cNvPr>
              <p:cNvCxnSpPr>
                <a:stCxn id="2" idx="2"/>
                <a:endCxn id="8" idx="0"/>
              </p:cNvCxnSpPr>
              <p:nvPr/>
            </p:nvCxnSpPr>
            <p:spPr>
              <a:xfrm>
                <a:off x="2526384" y="106522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CFACC7A1-AACB-4E11-83EA-1BD40F4F105E}"/>
                  </a:ext>
                </a:extLst>
              </p:cNvPr>
              <p:cNvCxnSpPr/>
              <p:nvPr/>
            </p:nvCxnSpPr>
            <p:spPr>
              <a:xfrm>
                <a:off x="2526384" y="222768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149DCE02-5FF2-4216-B4C7-721B62BC00DB}"/>
                  </a:ext>
                </a:extLst>
              </p:cNvPr>
              <p:cNvCxnSpPr/>
              <p:nvPr/>
            </p:nvCxnSpPr>
            <p:spPr>
              <a:xfrm>
                <a:off x="5246887" y="108763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5CF5F8D8-E923-4E56-91B3-DC99A284F659}"/>
                  </a:ext>
                </a:extLst>
              </p:cNvPr>
              <p:cNvCxnSpPr/>
              <p:nvPr/>
            </p:nvCxnSpPr>
            <p:spPr>
              <a:xfrm>
                <a:off x="5246887" y="225008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627E27D3-CF5C-4D2B-B995-6665C041B8A1}"/>
                  </a:ext>
                </a:extLst>
              </p:cNvPr>
              <p:cNvCxnSpPr/>
              <p:nvPr/>
            </p:nvCxnSpPr>
            <p:spPr>
              <a:xfrm>
                <a:off x="9342667" y="1065228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E7E6C08-6E4C-4019-9515-269490C23CFC}"/>
                  </a:ext>
                </a:extLst>
              </p:cNvPr>
              <p:cNvCxnSpPr/>
              <p:nvPr/>
            </p:nvCxnSpPr>
            <p:spPr>
              <a:xfrm>
                <a:off x="9342667" y="2227683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6" name="组合 35">
                <a:extLst>
                  <a:ext uri="{FF2B5EF4-FFF2-40B4-BE49-F238E27FC236}">
                    <a16:creationId xmlns:a16="http://schemas.microsoft.com/office/drawing/2014/main" id="{0B81E834-65FF-4491-9F9A-0593EC4238E5}"/>
                  </a:ext>
                </a:extLst>
              </p:cNvPr>
              <p:cNvGrpSpPr/>
              <p:nvPr/>
            </p:nvGrpSpPr>
            <p:grpSpPr>
              <a:xfrm>
                <a:off x="1214538" y="1646609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6CFE93E0-F6B0-4D90-BE77-4BAE41D09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>
                  <a:extLst>
                    <a:ext uri="{FF2B5EF4-FFF2-40B4-BE49-F238E27FC236}">
                      <a16:creationId xmlns:a16="http://schemas.microsoft.com/office/drawing/2014/main" id="{4D4119A3-A2E1-4164-B952-25DDA5938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8507CC1E-7E6C-414F-89C2-24E0BAB278F6}"/>
                  </a:ext>
                </a:extLst>
              </p:cNvPr>
              <p:cNvGrpSpPr/>
              <p:nvPr/>
            </p:nvGrpSpPr>
            <p:grpSpPr>
              <a:xfrm>
                <a:off x="3935041" y="1605513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6BEF0EA9-B3B1-4AFB-9B16-0EDF83FCC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964BE958-965F-4116-852D-A9C6060D9B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B5C308A-5B06-49D6-AD0F-87DF2AD1DDA6}"/>
                  </a:ext>
                </a:extLst>
              </p:cNvPr>
              <p:cNvSpPr txBox="1"/>
              <p:nvPr/>
            </p:nvSpPr>
            <p:spPr>
              <a:xfrm>
                <a:off x="3784058" y="1225050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387AA36-8A90-44ED-8D33-86B0A511CF40}"/>
                  </a:ext>
                </a:extLst>
              </p:cNvPr>
              <p:cNvSpPr txBox="1"/>
              <p:nvPr/>
            </p:nvSpPr>
            <p:spPr>
              <a:xfrm>
                <a:off x="1044915" y="1225049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2EA323A-3C42-4F83-949A-8ADD735035FC}"/>
                  </a:ext>
                </a:extLst>
              </p:cNvPr>
              <p:cNvSpPr txBox="1"/>
              <p:nvPr/>
            </p:nvSpPr>
            <p:spPr>
              <a:xfrm>
                <a:off x="7851921" y="1225049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44" name="组合 43">
                <a:extLst>
                  <a:ext uri="{FF2B5EF4-FFF2-40B4-BE49-F238E27FC236}">
                    <a16:creationId xmlns:a16="http://schemas.microsoft.com/office/drawing/2014/main" id="{AB1A7ED5-3181-4A80-9C0E-12DFC8574A57}"/>
                  </a:ext>
                </a:extLst>
              </p:cNvPr>
              <p:cNvGrpSpPr/>
              <p:nvPr/>
            </p:nvGrpSpPr>
            <p:grpSpPr>
              <a:xfrm>
                <a:off x="8008039" y="1639421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69A71631-DC0B-43F2-837D-17E0DF3D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E2442595-8390-49C6-9406-230D94B72C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8179CC7E-AA91-4384-A697-845352E1262D}"/>
                </a:ext>
              </a:extLst>
            </p:cNvPr>
            <p:cNvGrpSpPr/>
            <p:nvPr/>
          </p:nvGrpSpPr>
          <p:grpSpPr>
            <a:xfrm>
              <a:off x="1479709" y="3324713"/>
              <a:ext cx="8426579" cy="2998883"/>
              <a:chOff x="986474" y="3779036"/>
              <a:chExt cx="9470992" cy="3163904"/>
            </a:xfrm>
          </p:grpSpPr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E9364F15-AEAF-4F8A-91CF-19FE2EB56E22}"/>
                  </a:ext>
                </a:extLst>
              </p:cNvPr>
              <p:cNvSpPr/>
              <p:nvPr/>
            </p:nvSpPr>
            <p:spPr>
              <a:xfrm>
                <a:off x="1171001" y="6098377"/>
                <a:ext cx="9286465" cy="84456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9F5E8A48-C852-45F7-B1F6-625B75E44DB4}"/>
                  </a:ext>
                </a:extLst>
              </p:cNvPr>
              <p:cNvSpPr/>
              <p:nvPr/>
            </p:nvSpPr>
            <p:spPr>
              <a:xfrm>
                <a:off x="1112560" y="3779036"/>
                <a:ext cx="9286465" cy="881617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29E8B89-28FF-4F7D-A584-DE83C99DBC73}"/>
                  </a:ext>
                </a:extLst>
              </p:cNvPr>
              <p:cNvSpPr/>
              <p:nvPr/>
            </p:nvSpPr>
            <p:spPr>
              <a:xfrm>
                <a:off x="1676091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84F5EA56-EC54-408E-95ED-C81709EFACF3}"/>
                  </a:ext>
                </a:extLst>
              </p:cNvPr>
              <p:cNvSpPr/>
              <p:nvPr/>
            </p:nvSpPr>
            <p:spPr>
              <a:xfrm>
                <a:off x="4396594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A68ABAF-6910-4065-B2F8-C9D27653C305}"/>
                  </a:ext>
                </a:extLst>
              </p:cNvPr>
              <p:cNvSpPr/>
              <p:nvPr/>
            </p:nvSpPr>
            <p:spPr>
              <a:xfrm>
                <a:off x="8472484" y="4013265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C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D5A33961-5134-4703-9DCA-EA866C8BA752}"/>
                  </a:ext>
                </a:extLst>
              </p:cNvPr>
              <p:cNvSpPr/>
              <p:nvPr/>
            </p:nvSpPr>
            <p:spPr>
              <a:xfrm>
                <a:off x="1676091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1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A55792D-D8C8-4372-B119-A75970D4B5C8}"/>
                  </a:ext>
                </a:extLst>
              </p:cNvPr>
              <p:cNvSpPr/>
              <p:nvPr/>
            </p:nvSpPr>
            <p:spPr>
              <a:xfrm>
                <a:off x="4396594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2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F9873B41-A4D7-43A7-A867-BF55E504E193}"/>
                  </a:ext>
                </a:extLst>
              </p:cNvPr>
              <p:cNvSpPr/>
              <p:nvPr/>
            </p:nvSpPr>
            <p:spPr>
              <a:xfrm>
                <a:off x="8472484" y="6347852"/>
                <a:ext cx="1583704" cy="41478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</a:t>
                </a:r>
                <a:r>
                  <a:rPr lang="en-US" altLang="zh-CN" sz="1050" dirty="0">
                    <a:solidFill>
                      <a:schemeClr val="tx1"/>
                    </a:solidFill>
                  </a:rPr>
                  <a:t>N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604B7CF4-605D-40FB-918A-973903ED5589}"/>
                  </a:ext>
                </a:extLst>
              </p:cNvPr>
              <p:cNvSpPr/>
              <p:nvPr/>
            </p:nvSpPr>
            <p:spPr>
              <a:xfrm>
                <a:off x="1928058" y="5175720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043E86-9759-436D-827C-2D16B1DD1399}"/>
                  </a:ext>
                </a:extLst>
              </p:cNvPr>
              <p:cNvSpPr/>
              <p:nvPr/>
            </p:nvSpPr>
            <p:spPr>
              <a:xfrm>
                <a:off x="4648561" y="5198125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964CA90E-D8DD-4C07-8AFD-A3BAF755D16D}"/>
                  </a:ext>
                </a:extLst>
              </p:cNvPr>
              <p:cNvSpPr/>
              <p:nvPr/>
            </p:nvSpPr>
            <p:spPr>
              <a:xfrm>
                <a:off x="8724451" y="5181888"/>
                <a:ext cx="1079770" cy="41478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222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解密</a:t>
                </a: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9F99B9FB-974E-4A64-9473-FD1D2FCD7F68}"/>
                  </a:ext>
                </a:extLst>
              </p:cNvPr>
              <p:cNvSpPr/>
              <p:nvPr/>
            </p:nvSpPr>
            <p:spPr>
              <a:xfrm>
                <a:off x="6344848" y="5198125"/>
                <a:ext cx="1079770" cy="39854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 dirty="0">
                    <a:solidFill>
                      <a:schemeClr val="tx1"/>
                    </a:solidFill>
                  </a:rPr>
                  <a:t>……</a:t>
                </a:r>
                <a:endParaRPr lang="zh-CN" alt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179B6538-A958-43CC-B3D1-2F633292FE9C}"/>
                  </a:ext>
                </a:extLst>
              </p:cNvPr>
              <p:cNvCxnSpPr>
                <a:stCxn id="51" idx="2"/>
                <a:endCxn id="57" idx="0"/>
              </p:cNvCxnSpPr>
              <p:nvPr/>
            </p:nvCxnSpPr>
            <p:spPr>
              <a:xfrm>
                <a:off x="2467943" y="4428045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DC63E3A3-7EC2-4BA1-8A39-57B5E80BF803}"/>
                  </a:ext>
                </a:extLst>
              </p:cNvPr>
              <p:cNvCxnSpPr/>
              <p:nvPr/>
            </p:nvCxnSpPr>
            <p:spPr>
              <a:xfrm>
                <a:off x="2467943" y="5590500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E850AAEF-95E2-4A26-8594-B8867DD5ABAB}"/>
                  </a:ext>
                </a:extLst>
              </p:cNvPr>
              <p:cNvCxnSpPr/>
              <p:nvPr/>
            </p:nvCxnSpPr>
            <p:spPr>
              <a:xfrm>
                <a:off x="5188446" y="4450450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F0B56146-5F95-4F77-955D-31715430D403}"/>
                  </a:ext>
                </a:extLst>
              </p:cNvPr>
              <p:cNvCxnSpPr/>
              <p:nvPr/>
            </p:nvCxnSpPr>
            <p:spPr>
              <a:xfrm>
                <a:off x="5188446" y="5612905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F95B8A05-F5CA-4A93-9E42-2435A3513840}"/>
                  </a:ext>
                </a:extLst>
              </p:cNvPr>
              <p:cNvCxnSpPr/>
              <p:nvPr/>
            </p:nvCxnSpPr>
            <p:spPr>
              <a:xfrm>
                <a:off x="9284226" y="4428044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箭头连接符 65">
                <a:extLst>
                  <a:ext uri="{FF2B5EF4-FFF2-40B4-BE49-F238E27FC236}">
                    <a16:creationId xmlns:a16="http://schemas.microsoft.com/office/drawing/2014/main" id="{5B720F55-559D-4399-B52E-BF38E25D7E0B}"/>
                  </a:ext>
                </a:extLst>
              </p:cNvPr>
              <p:cNvCxnSpPr/>
              <p:nvPr/>
            </p:nvCxnSpPr>
            <p:spPr>
              <a:xfrm>
                <a:off x="9284226" y="5590499"/>
                <a:ext cx="0" cy="747675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3DA07237-6DF3-4C8C-96E2-3A3B26FB8FA7}"/>
                  </a:ext>
                </a:extLst>
              </p:cNvPr>
              <p:cNvGrpSpPr/>
              <p:nvPr/>
            </p:nvGrpSpPr>
            <p:grpSpPr>
              <a:xfrm>
                <a:off x="1156097" y="5009425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68" name="直接连接符 67">
                  <a:extLst>
                    <a:ext uri="{FF2B5EF4-FFF2-40B4-BE49-F238E27FC236}">
                      <a16:creationId xmlns:a16="http://schemas.microsoft.com/office/drawing/2014/main" id="{F8D2493D-FEA0-459E-8499-946E0D39C2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接箭头连接符 68">
                  <a:extLst>
                    <a:ext uri="{FF2B5EF4-FFF2-40B4-BE49-F238E27FC236}">
                      <a16:creationId xmlns:a16="http://schemas.microsoft.com/office/drawing/2014/main" id="{AC2DB519-4C4A-4526-8578-110E2BEDC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E28BBD7-23F2-414C-A0B4-8CDFDA82DF39}"/>
                  </a:ext>
                </a:extLst>
              </p:cNvPr>
              <p:cNvGrpSpPr/>
              <p:nvPr/>
            </p:nvGrpSpPr>
            <p:grpSpPr>
              <a:xfrm>
                <a:off x="3876600" y="4968329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71" name="直接连接符 70">
                  <a:extLst>
                    <a:ext uri="{FF2B5EF4-FFF2-40B4-BE49-F238E27FC236}">
                      <a16:creationId xmlns:a16="http://schemas.microsoft.com/office/drawing/2014/main" id="{6563B0FB-4FB9-4BC7-9F41-5E008B553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接箭头连接符 71">
                  <a:extLst>
                    <a:ext uri="{FF2B5EF4-FFF2-40B4-BE49-F238E27FC236}">
                      <a16:creationId xmlns:a16="http://schemas.microsoft.com/office/drawing/2014/main" id="{325DFA0A-0267-448A-84EE-8E927C8119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72FA3D1-4D95-40F9-8B21-48A29DE5295F}"/>
                  </a:ext>
                </a:extLst>
              </p:cNvPr>
              <p:cNvSpPr txBox="1"/>
              <p:nvPr/>
            </p:nvSpPr>
            <p:spPr>
              <a:xfrm>
                <a:off x="3725617" y="4587866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41CED9EE-DFDA-48C9-AFE6-06EC1A6471DE}"/>
                  </a:ext>
                </a:extLst>
              </p:cNvPr>
              <p:cNvSpPr txBox="1"/>
              <p:nvPr/>
            </p:nvSpPr>
            <p:spPr>
              <a:xfrm>
                <a:off x="986474" y="4587865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F9EBE4E1-9C11-4834-8783-AB47F4C751C5}"/>
                  </a:ext>
                </a:extLst>
              </p:cNvPr>
              <p:cNvSpPr txBox="1"/>
              <p:nvPr/>
            </p:nvSpPr>
            <p:spPr>
              <a:xfrm>
                <a:off x="7793480" y="4587865"/>
                <a:ext cx="2521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k</a:t>
                </a:r>
                <a:endParaRPr lang="zh-CN" altLang="en-US" sz="2400" b="1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58436EA3-CD5B-4F2A-98B0-7B5AF914065B}"/>
                  </a:ext>
                </a:extLst>
              </p:cNvPr>
              <p:cNvGrpSpPr/>
              <p:nvPr/>
            </p:nvGrpSpPr>
            <p:grpSpPr>
              <a:xfrm>
                <a:off x="7949598" y="5002237"/>
                <a:ext cx="771962" cy="414780"/>
                <a:chOff x="2377878" y="4375057"/>
                <a:chExt cx="592017" cy="414780"/>
              </a:xfrm>
            </p:grpSpPr>
            <p:cxnSp>
              <p:nvCxnSpPr>
                <p:cNvPr id="77" name="直接连接符 76">
                  <a:extLst>
                    <a:ext uri="{FF2B5EF4-FFF2-40B4-BE49-F238E27FC236}">
                      <a16:creationId xmlns:a16="http://schemas.microsoft.com/office/drawing/2014/main" id="{6A8D01F7-1D16-4A5A-A47F-E8E9AD3DC1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89308" y="4375057"/>
                  <a:ext cx="0" cy="414780"/>
                </a:xfrm>
                <a:prstGeom prst="line">
                  <a:avLst/>
                </a:prstGeom>
                <a:ln w="2222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45278B09-5E3E-4DF6-B793-37C84C024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77878" y="4782649"/>
                  <a:ext cx="592017" cy="0"/>
                </a:xfrm>
                <a:prstGeom prst="straightConnector1">
                  <a:avLst/>
                </a:prstGeom>
                <a:ln w="2222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3D13D189-1DAC-418F-B344-8E7F6F569945}"/>
                </a:ext>
              </a:extLst>
            </p:cNvPr>
            <p:cNvSpPr txBox="1"/>
            <p:nvPr/>
          </p:nvSpPr>
          <p:spPr>
            <a:xfrm>
              <a:off x="4925908" y="2793831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/>
                <a:t>1</a:t>
              </a:r>
              <a:r>
                <a:rPr lang="zh-CN" altLang="en-US" sz="1600" dirty="0"/>
                <a:t>）</a:t>
              </a:r>
              <a:r>
                <a:rPr lang="en-US" altLang="zh-CN" sz="1600" dirty="0"/>
                <a:t>ECB</a:t>
              </a:r>
              <a:r>
                <a:rPr lang="zh-CN" altLang="en-US" sz="1600" dirty="0"/>
                <a:t>加密</a:t>
              </a:r>
            </a:p>
          </p:txBody>
        </p:sp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30AEB7F-BAFF-46A7-AD55-377DBF67ED34}"/>
                </a:ext>
              </a:extLst>
            </p:cNvPr>
            <p:cNvSpPr txBox="1"/>
            <p:nvPr/>
          </p:nvSpPr>
          <p:spPr>
            <a:xfrm>
              <a:off x="4925907" y="6409470"/>
              <a:ext cx="1457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（</a:t>
              </a:r>
              <a:r>
                <a:rPr lang="en-US" altLang="zh-CN" sz="1600" dirty="0"/>
                <a:t>2</a:t>
              </a:r>
              <a:r>
                <a:rPr lang="zh-CN" altLang="en-US" sz="1600" dirty="0"/>
                <a:t>）</a:t>
              </a:r>
              <a:r>
                <a:rPr lang="en-US" altLang="zh-CN" sz="1600" dirty="0"/>
                <a:t>ECB</a:t>
              </a:r>
              <a:r>
                <a:rPr lang="zh-CN" altLang="en-US" sz="1600" dirty="0"/>
                <a:t>解密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32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347</Words>
  <Application>Microsoft Office PowerPoint</Application>
  <PresentationFormat>宽屏</PresentationFormat>
  <Paragraphs>159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Windows 用户</cp:lastModifiedBy>
  <cp:revision>10</cp:revision>
  <dcterms:created xsi:type="dcterms:W3CDTF">2022-09-06T10:03:27Z</dcterms:created>
  <dcterms:modified xsi:type="dcterms:W3CDTF">2022-09-10T02:00:25Z</dcterms:modified>
</cp:coreProperties>
</file>