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F1AE-B10A-EBED-3BCA-FBF3A85A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DFC1-73D4-DDEC-BE65-B6CEB963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D68-5A2E-AB3D-3C8E-50E708A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03DE-4319-5FE1-4159-9FEA5C3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A2C2-C8AB-6725-6A76-2F58323B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97C-20A2-D058-4233-039BA610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9F1C8-30F4-1C25-032F-63FD6744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140C-0BB5-3594-BCD3-0010219E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9263-8217-FF58-C322-83465EC0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A6B5-D29F-AB37-C973-63B1EA7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F2C43-9D87-E70F-CDDF-841FEA915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F410-A016-17C9-3E10-58625009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AC7F-0426-DE6D-B09B-D9F29693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E2CD-E8B6-E450-8A69-8C03F2F8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3078-5C03-6C85-C18F-B90C1129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B11F-E8D8-74C9-8960-0C264EDD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0EE9-FE8F-E40B-30E1-8B5CC094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3A14-1B1C-EBB5-C1A5-429A0422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E429-5DC7-DF22-A364-384DD682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E2DA-4DAC-4DB0-6814-54AAD188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6F61-7542-2CDA-EC76-49CD946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51C5-EF55-CAC6-A6CC-7BB1E8CD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9C5D-EA61-8F7B-154F-C19D468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E256-80A6-6CF9-7A5E-30B03C1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890C-8BCC-24DC-84C7-204FD61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E48-671B-6543-81B7-1DE333D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7171-4B2A-1412-4184-30712A1E1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ECFAF-5953-B9D2-5C71-E84DEB63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1ABF4-ED1B-8132-6EFB-780153F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7A8B2-ECD6-46A9-6055-7DA5E1F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0F68-BEF4-ADBD-0E41-18A2CA5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0579-C1C5-FB4B-E32D-37B9E5EF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4E448-5EC8-C98C-B754-10AEB87E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D8E1-8EBC-A1A1-B1C5-2585DDB2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B2B3-F112-6049-7DA5-1089A0C88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56414-BFEB-63FD-D2E4-F9177E822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B6FE1-A7E1-5A3B-578C-79C5E171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A0BA0-B10A-B200-9B97-F623D8CA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E762E-FA34-6F36-FB35-88EF69A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3A50-D21C-533D-36D1-B1FD49CF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0B78B-CB3C-E37D-E0D2-3C8176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BD1A-8E7F-A57B-17F5-06A72494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501F-D831-367F-1BBF-0C1D8FB4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12E6-30E1-EFA9-2F7A-054E2404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2EFF-4BCC-B5E5-5D24-CAB77AD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55029-AF64-9477-A42F-24C4FB57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4B2B-AFAF-9DED-2BC0-1DACD567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B63F-4E48-27BD-FC57-E4AEFF1C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93D12-3471-544B-3D4C-C993F15E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4DE8-6C11-4C67-AE5E-D7A0DFBA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261-82A3-19AD-560F-B0CE0357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3F9D0-639A-46A1-21BC-560147F7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C367-44C7-A0CF-F9D1-737DFB3E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6EB6C-FAE6-43CF-9727-35F187D3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F6A02-3EB5-CAF7-4463-F67645B0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F5BD4-51F7-CC67-7272-2787B30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1D4-998C-4A09-3545-DBD16910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BB33A-41DD-6812-E00D-23AF41EA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896C5-EDEF-4D81-01B3-DE3AEB0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51AB-C158-8A4E-558F-59BB140E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27C3-6691-3F60-0F7D-E8F8C5847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A1E5-AA7E-44F5-8317-F5DF7BE7BE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DD72-F218-0445-AC79-76F75C3D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6D87-279A-688B-D4DA-123BB24C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C27D-B84F-4F74-AE46-F92CBE71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39F0-CCD1-5FCE-FD36-B1FD27E6C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SyriaTel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3D826-DE98-DAD2-1399-D04273BC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SyriaTel Customer churn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Analysis</dc:title>
  <dc:creator>Judy Koech</dc:creator>
  <cp:lastModifiedBy>Judy Koech</cp:lastModifiedBy>
  <cp:revision>1</cp:revision>
  <dcterms:created xsi:type="dcterms:W3CDTF">2024-06-06T08:00:30Z</dcterms:created>
  <dcterms:modified xsi:type="dcterms:W3CDTF">2024-06-06T08:02:05Z</dcterms:modified>
</cp:coreProperties>
</file>