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2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2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100" d="100"/>
          <a:sy n="100" d="100"/>
        </p:scale>
        <p:origin x="-702" y="17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D4DDBF8-178C-4900-B5FA-28E973395B86}" type="doc">
      <dgm:prSet loTypeId="urn:microsoft.com/office/officeart/2005/8/layout/hProcess10" loCatId="process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9ED1D31-2984-46C7-95C6-6AD573925FA2}">
      <dgm:prSet phldrT="[Text]"/>
      <dgm:spPr/>
      <dgm:t>
        <a:bodyPr/>
        <a:lstStyle/>
        <a:p>
          <a:r>
            <a:rPr lang="en-US" b="1" dirty="0" smtClean="0"/>
            <a:t>Academic Components</a:t>
          </a:r>
          <a:endParaRPr lang="en-US" b="1" dirty="0"/>
        </a:p>
      </dgm:t>
    </dgm:pt>
    <dgm:pt modelId="{D1727356-5395-4879-A6BB-05681C274E3D}" type="parTrans" cxnId="{720A6B49-11A1-427E-A6F8-358F68C0B204}">
      <dgm:prSet/>
      <dgm:spPr/>
      <dgm:t>
        <a:bodyPr/>
        <a:lstStyle/>
        <a:p>
          <a:endParaRPr lang="en-US"/>
        </a:p>
      </dgm:t>
    </dgm:pt>
    <dgm:pt modelId="{27BDF7C9-9FF4-49E2-A256-2DF1B327A82E}" type="sibTrans" cxnId="{720A6B49-11A1-427E-A6F8-358F68C0B204}">
      <dgm:prSet/>
      <dgm:spPr/>
      <dgm:t>
        <a:bodyPr/>
        <a:lstStyle/>
        <a:p>
          <a:endParaRPr lang="en-US"/>
        </a:p>
      </dgm:t>
    </dgm:pt>
    <dgm:pt modelId="{1343054D-8CBC-4B7E-9BC3-05DE085DFAC2}">
      <dgm:prSet phldrT="[Text]"/>
      <dgm:spPr/>
      <dgm:t>
        <a:bodyPr/>
        <a:lstStyle/>
        <a:p>
          <a:r>
            <a:rPr lang="en-US" dirty="0" smtClean="0"/>
            <a:t>Room Management &amp; Subject Offering</a:t>
          </a:r>
          <a:endParaRPr lang="en-US" dirty="0"/>
        </a:p>
      </dgm:t>
    </dgm:pt>
    <dgm:pt modelId="{0BAE45D5-B3A2-4F14-87A5-C7F24A433AE2}" type="parTrans" cxnId="{A915C48C-EEE4-4346-902C-C97C96204275}">
      <dgm:prSet/>
      <dgm:spPr/>
      <dgm:t>
        <a:bodyPr/>
        <a:lstStyle/>
        <a:p>
          <a:endParaRPr lang="en-US"/>
        </a:p>
      </dgm:t>
    </dgm:pt>
    <dgm:pt modelId="{E6C7F5E0-18BE-49D2-8CC7-6230502BEA5C}" type="sibTrans" cxnId="{A915C48C-EEE4-4346-902C-C97C96204275}">
      <dgm:prSet/>
      <dgm:spPr/>
      <dgm:t>
        <a:bodyPr/>
        <a:lstStyle/>
        <a:p>
          <a:endParaRPr lang="en-US"/>
        </a:p>
      </dgm:t>
    </dgm:pt>
    <dgm:pt modelId="{CDB6AAF7-813F-4205-8D3B-57A7E3292EEB}">
      <dgm:prSet phldrT="[Text]"/>
      <dgm:spPr/>
      <dgm:t>
        <a:bodyPr/>
        <a:lstStyle/>
        <a:p>
          <a:r>
            <a:rPr lang="en-US" dirty="0" smtClean="0"/>
            <a:t>ID Acquisition</a:t>
          </a:r>
          <a:endParaRPr lang="en-US" dirty="0"/>
        </a:p>
      </dgm:t>
    </dgm:pt>
    <dgm:pt modelId="{DBB77A18-DDE4-43E6-AB8F-3AE7D83FBF6E}" type="parTrans" cxnId="{523CB806-724D-4492-87A0-3C2948A09B94}">
      <dgm:prSet/>
      <dgm:spPr/>
      <dgm:t>
        <a:bodyPr/>
        <a:lstStyle/>
        <a:p>
          <a:endParaRPr lang="en-US"/>
        </a:p>
      </dgm:t>
    </dgm:pt>
    <dgm:pt modelId="{4C66A81F-1FA5-4D2E-81C5-3CBACB89A857}" type="sibTrans" cxnId="{523CB806-724D-4492-87A0-3C2948A09B94}">
      <dgm:prSet/>
      <dgm:spPr/>
      <dgm:t>
        <a:bodyPr/>
        <a:lstStyle/>
        <a:p>
          <a:endParaRPr lang="en-US"/>
        </a:p>
      </dgm:t>
    </dgm:pt>
    <dgm:pt modelId="{46FA5920-437B-42D0-A56D-3645835F73F1}">
      <dgm:prSet phldrT="[Text]"/>
      <dgm:spPr/>
      <dgm:t>
        <a:bodyPr/>
        <a:lstStyle/>
        <a:p>
          <a:r>
            <a:rPr lang="en-US" b="1" dirty="0" smtClean="0"/>
            <a:t>Business and Finance Components</a:t>
          </a:r>
          <a:endParaRPr lang="en-US" b="1" dirty="0"/>
        </a:p>
      </dgm:t>
    </dgm:pt>
    <dgm:pt modelId="{B4423732-82D6-4B99-93CA-10672ADBE7ED}" type="parTrans" cxnId="{12A198C0-6F9E-4240-9512-B0E2021759B2}">
      <dgm:prSet/>
      <dgm:spPr/>
      <dgm:t>
        <a:bodyPr/>
        <a:lstStyle/>
        <a:p>
          <a:endParaRPr lang="en-US"/>
        </a:p>
      </dgm:t>
    </dgm:pt>
    <dgm:pt modelId="{F714FC5C-B806-44AD-B4B5-A5F56FCF7F1D}" type="sibTrans" cxnId="{12A198C0-6F9E-4240-9512-B0E2021759B2}">
      <dgm:prSet/>
      <dgm:spPr/>
      <dgm:t>
        <a:bodyPr/>
        <a:lstStyle/>
        <a:p>
          <a:endParaRPr lang="en-US"/>
        </a:p>
      </dgm:t>
    </dgm:pt>
    <dgm:pt modelId="{4512161F-1F59-4D58-A344-2803A9A86733}">
      <dgm:prSet phldrT="[Text]"/>
      <dgm:spPr/>
      <dgm:t>
        <a:bodyPr/>
        <a:lstStyle/>
        <a:p>
          <a:r>
            <a:rPr lang="en-US" dirty="0" smtClean="0"/>
            <a:t>Cashiering Module</a:t>
          </a:r>
          <a:endParaRPr lang="en-US" dirty="0"/>
        </a:p>
      </dgm:t>
    </dgm:pt>
    <dgm:pt modelId="{B7B4F546-9576-413F-89B2-C0B3EC7C3DA1}" type="parTrans" cxnId="{47907C8B-55BF-4819-B6F4-132C9E8E83F8}">
      <dgm:prSet/>
      <dgm:spPr/>
      <dgm:t>
        <a:bodyPr/>
        <a:lstStyle/>
        <a:p>
          <a:endParaRPr lang="en-US"/>
        </a:p>
      </dgm:t>
    </dgm:pt>
    <dgm:pt modelId="{10A8F637-00D3-465F-9BB0-510F4CD6AAAA}" type="sibTrans" cxnId="{47907C8B-55BF-4819-B6F4-132C9E8E83F8}">
      <dgm:prSet/>
      <dgm:spPr/>
      <dgm:t>
        <a:bodyPr/>
        <a:lstStyle/>
        <a:p>
          <a:endParaRPr lang="en-US"/>
        </a:p>
      </dgm:t>
    </dgm:pt>
    <dgm:pt modelId="{842E2FD1-7011-4CEB-8AFB-BBE363CDE12C}">
      <dgm:prSet phldrT="[Text]"/>
      <dgm:spPr/>
      <dgm:t>
        <a:bodyPr/>
        <a:lstStyle/>
        <a:p>
          <a:r>
            <a:rPr lang="en-US" dirty="0" smtClean="0"/>
            <a:t>School Fee Module</a:t>
          </a:r>
          <a:endParaRPr lang="en-US" dirty="0"/>
        </a:p>
      </dgm:t>
    </dgm:pt>
    <dgm:pt modelId="{AC623EF4-FBEC-4AAC-BB19-CA1EFC625B23}" type="parTrans" cxnId="{ED9D273E-DA69-48DC-B18D-D15050E3256F}">
      <dgm:prSet/>
      <dgm:spPr/>
      <dgm:t>
        <a:bodyPr/>
        <a:lstStyle/>
        <a:p>
          <a:endParaRPr lang="en-US"/>
        </a:p>
      </dgm:t>
    </dgm:pt>
    <dgm:pt modelId="{7D487ED7-BAE4-443A-993B-FFF1F8773B70}" type="sibTrans" cxnId="{ED9D273E-DA69-48DC-B18D-D15050E3256F}">
      <dgm:prSet/>
      <dgm:spPr/>
      <dgm:t>
        <a:bodyPr/>
        <a:lstStyle/>
        <a:p>
          <a:endParaRPr lang="en-US"/>
        </a:p>
      </dgm:t>
    </dgm:pt>
    <dgm:pt modelId="{640B88CB-08AB-4A82-8DB9-B0E5BFB3D032}">
      <dgm:prSet phldrT="[Text]"/>
      <dgm:spPr/>
      <dgm:t>
        <a:bodyPr/>
        <a:lstStyle/>
        <a:p>
          <a:r>
            <a:rPr lang="en-US" b="1" dirty="0" smtClean="0"/>
            <a:t>Administrative Components</a:t>
          </a:r>
          <a:endParaRPr lang="en-US" b="1" dirty="0"/>
        </a:p>
      </dgm:t>
    </dgm:pt>
    <dgm:pt modelId="{F7F9B6B7-DD15-482F-825E-A502CA0608DB}" type="parTrans" cxnId="{68996542-1F54-4108-A319-09F566EF2611}">
      <dgm:prSet/>
      <dgm:spPr/>
      <dgm:t>
        <a:bodyPr/>
        <a:lstStyle/>
        <a:p>
          <a:endParaRPr lang="en-US"/>
        </a:p>
      </dgm:t>
    </dgm:pt>
    <dgm:pt modelId="{FE3C172C-77A3-40BA-B15E-5FF961F613C0}" type="sibTrans" cxnId="{68996542-1F54-4108-A319-09F566EF2611}">
      <dgm:prSet/>
      <dgm:spPr/>
      <dgm:t>
        <a:bodyPr/>
        <a:lstStyle/>
        <a:p>
          <a:endParaRPr lang="en-US"/>
        </a:p>
      </dgm:t>
    </dgm:pt>
    <dgm:pt modelId="{FFD55E0E-44F8-47DB-9EBA-1D065683F4D7}">
      <dgm:prSet phldrT="[Text]"/>
      <dgm:spPr/>
      <dgm:t>
        <a:bodyPr/>
        <a:lstStyle/>
        <a:p>
          <a:r>
            <a:rPr lang="en-US" dirty="0" smtClean="0"/>
            <a:t>Employee Information System</a:t>
          </a:r>
          <a:endParaRPr lang="en-US" dirty="0"/>
        </a:p>
      </dgm:t>
    </dgm:pt>
    <dgm:pt modelId="{A797DF23-587A-4974-926E-7A58F92CE1F1}" type="parTrans" cxnId="{B601C5C5-D784-436B-8647-96F0FC3A23DB}">
      <dgm:prSet/>
      <dgm:spPr/>
      <dgm:t>
        <a:bodyPr/>
        <a:lstStyle/>
        <a:p>
          <a:endParaRPr lang="en-US"/>
        </a:p>
      </dgm:t>
    </dgm:pt>
    <dgm:pt modelId="{AD5C5BFC-DD26-4B26-A634-03D529A9360B}" type="sibTrans" cxnId="{B601C5C5-D784-436B-8647-96F0FC3A23DB}">
      <dgm:prSet/>
      <dgm:spPr/>
      <dgm:t>
        <a:bodyPr/>
        <a:lstStyle/>
        <a:p>
          <a:endParaRPr lang="en-US"/>
        </a:p>
      </dgm:t>
    </dgm:pt>
    <dgm:pt modelId="{656CD917-61EA-4801-B202-579198FFCF70}">
      <dgm:prSet phldrT="[Text]"/>
      <dgm:spPr/>
      <dgm:t>
        <a:bodyPr/>
        <a:lstStyle/>
        <a:p>
          <a:r>
            <a:rPr lang="en-US" dirty="0" smtClean="0"/>
            <a:t>Transaction Log</a:t>
          </a:r>
          <a:endParaRPr lang="en-US" dirty="0"/>
        </a:p>
      </dgm:t>
    </dgm:pt>
    <dgm:pt modelId="{F1E1EAED-BFE5-4BCE-B5C8-8BC3BA9E58F0}" type="parTrans" cxnId="{987805D8-E9EB-4CED-AC90-8307C62CC994}">
      <dgm:prSet/>
      <dgm:spPr/>
      <dgm:t>
        <a:bodyPr/>
        <a:lstStyle/>
        <a:p>
          <a:endParaRPr lang="en-US"/>
        </a:p>
      </dgm:t>
    </dgm:pt>
    <dgm:pt modelId="{C98CD429-CD39-45E1-93BD-1ECC2A25D289}" type="sibTrans" cxnId="{987805D8-E9EB-4CED-AC90-8307C62CC994}">
      <dgm:prSet/>
      <dgm:spPr/>
      <dgm:t>
        <a:bodyPr/>
        <a:lstStyle/>
        <a:p>
          <a:endParaRPr lang="en-US"/>
        </a:p>
      </dgm:t>
    </dgm:pt>
    <dgm:pt modelId="{764DF6B0-FCC4-4AA4-9DD2-444AA5606CBD}">
      <dgm:prSet phldrT="[Text]"/>
      <dgm:spPr/>
      <dgm:t>
        <a:bodyPr/>
        <a:lstStyle/>
        <a:p>
          <a:r>
            <a:rPr lang="en-US" dirty="0" smtClean="0"/>
            <a:t>Teacher  Loading</a:t>
          </a:r>
          <a:endParaRPr lang="en-US" dirty="0"/>
        </a:p>
      </dgm:t>
    </dgm:pt>
    <dgm:pt modelId="{B9998B18-AE44-4BBE-8641-EC85D752B9D2}" type="parTrans" cxnId="{94F337AF-9282-47A0-9BB7-CAAE90FEC909}">
      <dgm:prSet/>
      <dgm:spPr/>
      <dgm:t>
        <a:bodyPr/>
        <a:lstStyle/>
        <a:p>
          <a:endParaRPr lang="en-US"/>
        </a:p>
      </dgm:t>
    </dgm:pt>
    <dgm:pt modelId="{0FBAD4E5-34CF-486B-96B1-B0BC4000F2CE}" type="sibTrans" cxnId="{94F337AF-9282-47A0-9BB7-CAAE90FEC909}">
      <dgm:prSet/>
      <dgm:spPr/>
      <dgm:t>
        <a:bodyPr/>
        <a:lstStyle/>
        <a:p>
          <a:endParaRPr lang="en-US"/>
        </a:p>
      </dgm:t>
    </dgm:pt>
    <dgm:pt modelId="{B5BEC8EC-5165-4A13-B102-FF02E5440B44}">
      <dgm:prSet phldrT="[Text]"/>
      <dgm:spPr/>
      <dgm:t>
        <a:bodyPr/>
        <a:lstStyle/>
        <a:p>
          <a:r>
            <a:rPr lang="en-US" dirty="0" smtClean="0"/>
            <a:t>Academic Transaction</a:t>
          </a:r>
          <a:endParaRPr lang="en-US" dirty="0"/>
        </a:p>
      </dgm:t>
    </dgm:pt>
    <dgm:pt modelId="{84502B4B-8A23-4C70-B0DD-F908D4E11007}" type="parTrans" cxnId="{B511109F-F9F1-4FE6-B25C-01EB620F51FB}">
      <dgm:prSet/>
      <dgm:spPr/>
      <dgm:t>
        <a:bodyPr/>
        <a:lstStyle/>
        <a:p>
          <a:endParaRPr lang="en-US"/>
        </a:p>
      </dgm:t>
    </dgm:pt>
    <dgm:pt modelId="{815CB913-C9A8-4380-A21D-23726BC8D921}" type="sibTrans" cxnId="{B511109F-F9F1-4FE6-B25C-01EB620F51FB}">
      <dgm:prSet/>
      <dgm:spPr/>
      <dgm:t>
        <a:bodyPr/>
        <a:lstStyle/>
        <a:p>
          <a:endParaRPr lang="en-US"/>
        </a:p>
      </dgm:t>
    </dgm:pt>
    <dgm:pt modelId="{B04C156D-98CB-406E-9060-8E77C2EE69DB}">
      <dgm:prSet phldrT="[Text]"/>
      <dgm:spPr/>
      <dgm:t>
        <a:bodyPr/>
        <a:lstStyle/>
        <a:p>
          <a:r>
            <a:rPr lang="en-US" dirty="0" smtClean="0"/>
            <a:t>Collection Reports </a:t>
          </a:r>
          <a:endParaRPr lang="en-US" dirty="0"/>
        </a:p>
      </dgm:t>
    </dgm:pt>
    <dgm:pt modelId="{5E938DAA-C003-4784-B619-17C60AC9A03B}" type="parTrans" cxnId="{981CE6F2-2319-4068-B58E-2F00E8BAFD8D}">
      <dgm:prSet/>
      <dgm:spPr/>
      <dgm:t>
        <a:bodyPr/>
        <a:lstStyle/>
        <a:p>
          <a:endParaRPr lang="en-US"/>
        </a:p>
      </dgm:t>
    </dgm:pt>
    <dgm:pt modelId="{392A390F-60F5-4566-9281-0123059BAA70}" type="sibTrans" cxnId="{981CE6F2-2319-4068-B58E-2F00E8BAFD8D}">
      <dgm:prSet/>
      <dgm:spPr/>
      <dgm:t>
        <a:bodyPr/>
        <a:lstStyle/>
        <a:p>
          <a:endParaRPr lang="en-US"/>
        </a:p>
      </dgm:t>
    </dgm:pt>
    <dgm:pt modelId="{FC9519AF-214A-4947-B544-6A3C8CAB5463}" type="pres">
      <dgm:prSet presAssocID="{ED4DDBF8-178C-4900-B5FA-28E973395B86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12568A4-3DBB-4223-BAC4-550909726EDA}" type="pres">
      <dgm:prSet presAssocID="{59ED1D31-2984-46C7-95C6-6AD573925FA2}" presName="composite" presStyleCnt="0"/>
      <dgm:spPr/>
    </dgm:pt>
    <dgm:pt modelId="{8D8252D7-6E6A-4D0D-B2D4-23913A87217B}" type="pres">
      <dgm:prSet presAssocID="{59ED1D31-2984-46C7-95C6-6AD573925FA2}" presName="imagSh" presStyleLbl="bgImgPlace1" presStyleIdx="0" presStyleCnt="3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27CB1F5D-1647-49F4-8FFF-967B37796B03}" type="pres">
      <dgm:prSet presAssocID="{59ED1D31-2984-46C7-95C6-6AD573925FA2}" presName="tx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AD8EBB-960E-4B32-8ACB-2351AE58C583}" type="pres">
      <dgm:prSet presAssocID="{27BDF7C9-9FF4-49E2-A256-2DF1B327A82E}" presName="sibTrans" presStyleLbl="sibTrans2D1" presStyleIdx="0" presStyleCnt="2"/>
      <dgm:spPr/>
      <dgm:t>
        <a:bodyPr/>
        <a:lstStyle/>
        <a:p>
          <a:endParaRPr lang="en-US"/>
        </a:p>
      </dgm:t>
    </dgm:pt>
    <dgm:pt modelId="{A233D85B-48C7-41D3-A517-86F2CFE6E396}" type="pres">
      <dgm:prSet presAssocID="{27BDF7C9-9FF4-49E2-A256-2DF1B327A82E}" presName="connTx" presStyleLbl="sibTrans2D1" presStyleIdx="0" presStyleCnt="2"/>
      <dgm:spPr/>
      <dgm:t>
        <a:bodyPr/>
        <a:lstStyle/>
        <a:p>
          <a:endParaRPr lang="en-US"/>
        </a:p>
      </dgm:t>
    </dgm:pt>
    <dgm:pt modelId="{0F990F00-78C7-4D06-8091-6AADBF2B2554}" type="pres">
      <dgm:prSet presAssocID="{46FA5920-437B-42D0-A56D-3645835F73F1}" presName="composite" presStyleCnt="0"/>
      <dgm:spPr/>
    </dgm:pt>
    <dgm:pt modelId="{778323B5-9FC9-4112-9DCA-43BD43207657}" type="pres">
      <dgm:prSet presAssocID="{46FA5920-437B-42D0-A56D-3645835F73F1}" presName="imagSh" presStyleLbl="bgImgPlace1" presStyleIdx="1" presStyleCnt="3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</dgm:pt>
    <dgm:pt modelId="{FE0CA0FA-FE58-4D7B-86E4-E5FF3A357372}" type="pres">
      <dgm:prSet presAssocID="{46FA5920-437B-42D0-A56D-3645835F73F1}" presName="tx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341B51A-27C2-4948-AFA0-CD032190D753}" type="pres">
      <dgm:prSet presAssocID="{F714FC5C-B806-44AD-B4B5-A5F56FCF7F1D}" presName="sibTrans" presStyleLbl="sibTrans2D1" presStyleIdx="1" presStyleCnt="2"/>
      <dgm:spPr/>
      <dgm:t>
        <a:bodyPr/>
        <a:lstStyle/>
        <a:p>
          <a:endParaRPr lang="en-US"/>
        </a:p>
      </dgm:t>
    </dgm:pt>
    <dgm:pt modelId="{491CC4D8-EFD4-432F-AB6E-E5650F6757CD}" type="pres">
      <dgm:prSet presAssocID="{F714FC5C-B806-44AD-B4B5-A5F56FCF7F1D}" presName="connTx" presStyleLbl="sibTrans2D1" presStyleIdx="1" presStyleCnt="2"/>
      <dgm:spPr/>
      <dgm:t>
        <a:bodyPr/>
        <a:lstStyle/>
        <a:p>
          <a:endParaRPr lang="en-US"/>
        </a:p>
      </dgm:t>
    </dgm:pt>
    <dgm:pt modelId="{CA63E30D-DD3C-4A4C-B657-E8499C25196D}" type="pres">
      <dgm:prSet presAssocID="{640B88CB-08AB-4A82-8DB9-B0E5BFB3D032}" presName="composite" presStyleCnt="0"/>
      <dgm:spPr/>
    </dgm:pt>
    <dgm:pt modelId="{E2CBF156-7646-4F6E-B7EF-CB268E1B6D63}" type="pres">
      <dgm:prSet presAssocID="{640B88CB-08AB-4A82-8DB9-B0E5BFB3D032}" presName="imagSh" presStyleLbl="bgImgPlace1" presStyleIdx="2" presStyleCnt="3"/>
      <dgm:spPr>
        <a:blipFill rotWithShape="0">
          <a:blip xmlns:r="http://schemas.openxmlformats.org/officeDocument/2006/relationships" r:embed="rId3"/>
          <a:stretch>
            <a:fillRect/>
          </a:stretch>
        </a:blipFill>
      </dgm:spPr>
    </dgm:pt>
    <dgm:pt modelId="{F2820796-77FE-4574-BED3-78E15532FA37}" type="pres">
      <dgm:prSet presAssocID="{640B88CB-08AB-4A82-8DB9-B0E5BFB3D032}" presName="tx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8996542-1F54-4108-A319-09F566EF2611}" srcId="{ED4DDBF8-178C-4900-B5FA-28E973395B86}" destId="{640B88CB-08AB-4A82-8DB9-B0E5BFB3D032}" srcOrd="2" destOrd="0" parTransId="{F7F9B6B7-DD15-482F-825E-A502CA0608DB}" sibTransId="{FE3C172C-77A3-40BA-B15E-5FF961F613C0}"/>
    <dgm:cxn modelId="{91BC19ED-4802-451D-86D0-07CCD62E7E15}" type="presOf" srcId="{CDB6AAF7-813F-4205-8D3B-57A7E3292EEB}" destId="{27CB1F5D-1647-49F4-8FFF-967B37796B03}" srcOrd="0" destOrd="2" presId="urn:microsoft.com/office/officeart/2005/8/layout/hProcess10"/>
    <dgm:cxn modelId="{9843B5FC-FD5A-4982-9C92-9EF6770B3A1E}" type="presOf" srcId="{842E2FD1-7011-4CEB-8AFB-BBE363CDE12C}" destId="{FE0CA0FA-FE58-4D7B-86E4-E5FF3A357372}" srcOrd="0" destOrd="2" presId="urn:microsoft.com/office/officeart/2005/8/layout/hProcess10"/>
    <dgm:cxn modelId="{B2FBDBA4-F072-4404-AD6A-F11F21D0CD6E}" type="presOf" srcId="{59ED1D31-2984-46C7-95C6-6AD573925FA2}" destId="{27CB1F5D-1647-49F4-8FFF-967B37796B03}" srcOrd="0" destOrd="0" presId="urn:microsoft.com/office/officeart/2005/8/layout/hProcess10"/>
    <dgm:cxn modelId="{A59D3BB4-CB86-461C-A1D4-4BA303B4C582}" type="presOf" srcId="{656CD917-61EA-4801-B202-579198FFCF70}" destId="{F2820796-77FE-4574-BED3-78E15532FA37}" srcOrd="0" destOrd="2" presId="urn:microsoft.com/office/officeart/2005/8/layout/hProcess10"/>
    <dgm:cxn modelId="{94F337AF-9282-47A0-9BB7-CAAE90FEC909}" srcId="{59ED1D31-2984-46C7-95C6-6AD573925FA2}" destId="{764DF6B0-FCC4-4AA4-9DD2-444AA5606CBD}" srcOrd="3" destOrd="0" parTransId="{B9998B18-AE44-4BBE-8641-EC85D752B9D2}" sibTransId="{0FBAD4E5-34CF-486B-96B1-B0BC4000F2CE}"/>
    <dgm:cxn modelId="{25AA4EAA-33FB-4FA5-922E-055CF6F46C0E}" type="presOf" srcId="{640B88CB-08AB-4A82-8DB9-B0E5BFB3D032}" destId="{F2820796-77FE-4574-BED3-78E15532FA37}" srcOrd="0" destOrd="0" presId="urn:microsoft.com/office/officeart/2005/8/layout/hProcess10"/>
    <dgm:cxn modelId="{2912EF7D-ECFE-4AAC-A538-40816B2F9301}" type="presOf" srcId="{27BDF7C9-9FF4-49E2-A256-2DF1B327A82E}" destId="{80AD8EBB-960E-4B32-8ACB-2351AE58C583}" srcOrd="0" destOrd="0" presId="urn:microsoft.com/office/officeart/2005/8/layout/hProcess10"/>
    <dgm:cxn modelId="{AB70EADA-DE65-4E9E-A8A1-55C7D9A78915}" type="presOf" srcId="{ED4DDBF8-178C-4900-B5FA-28E973395B86}" destId="{FC9519AF-214A-4947-B544-6A3C8CAB5463}" srcOrd="0" destOrd="0" presId="urn:microsoft.com/office/officeart/2005/8/layout/hProcess10"/>
    <dgm:cxn modelId="{B601C5C5-D784-436B-8647-96F0FC3A23DB}" srcId="{640B88CB-08AB-4A82-8DB9-B0E5BFB3D032}" destId="{FFD55E0E-44F8-47DB-9EBA-1D065683F4D7}" srcOrd="0" destOrd="0" parTransId="{A797DF23-587A-4974-926E-7A58F92CE1F1}" sibTransId="{AD5C5BFC-DD26-4B26-A634-03D529A9360B}"/>
    <dgm:cxn modelId="{523CB806-724D-4492-87A0-3C2948A09B94}" srcId="{59ED1D31-2984-46C7-95C6-6AD573925FA2}" destId="{CDB6AAF7-813F-4205-8D3B-57A7E3292EEB}" srcOrd="1" destOrd="0" parTransId="{DBB77A18-DDE4-43E6-AB8F-3AE7D83FBF6E}" sibTransId="{4C66A81F-1FA5-4D2E-81C5-3CBACB89A857}"/>
    <dgm:cxn modelId="{198BED49-C514-44E6-8138-C41423A77DAF}" type="presOf" srcId="{F714FC5C-B806-44AD-B4B5-A5F56FCF7F1D}" destId="{5341B51A-27C2-4948-AFA0-CD032190D753}" srcOrd="0" destOrd="0" presId="urn:microsoft.com/office/officeart/2005/8/layout/hProcess10"/>
    <dgm:cxn modelId="{F78C7EED-C258-4688-AB26-1D696479AA17}" type="presOf" srcId="{27BDF7C9-9FF4-49E2-A256-2DF1B327A82E}" destId="{A233D85B-48C7-41D3-A517-86F2CFE6E396}" srcOrd="1" destOrd="0" presId="urn:microsoft.com/office/officeart/2005/8/layout/hProcess10"/>
    <dgm:cxn modelId="{A915C48C-EEE4-4346-902C-C97C96204275}" srcId="{59ED1D31-2984-46C7-95C6-6AD573925FA2}" destId="{1343054D-8CBC-4B7E-9BC3-05DE085DFAC2}" srcOrd="0" destOrd="0" parTransId="{0BAE45D5-B3A2-4F14-87A5-C7F24A433AE2}" sibTransId="{E6C7F5E0-18BE-49D2-8CC7-6230502BEA5C}"/>
    <dgm:cxn modelId="{E9B626B0-2E91-4B10-9720-2130A28FB486}" type="presOf" srcId="{B04C156D-98CB-406E-9060-8E77C2EE69DB}" destId="{FE0CA0FA-FE58-4D7B-86E4-E5FF3A357372}" srcOrd="0" destOrd="3" presId="urn:microsoft.com/office/officeart/2005/8/layout/hProcess10"/>
    <dgm:cxn modelId="{ED9D273E-DA69-48DC-B18D-D15050E3256F}" srcId="{46FA5920-437B-42D0-A56D-3645835F73F1}" destId="{842E2FD1-7011-4CEB-8AFB-BBE363CDE12C}" srcOrd="1" destOrd="0" parTransId="{AC623EF4-FBEC-4AAC-BB19-CA1EFC625B23}" sibTransId="{7D487ED7-BAE4-443A-993B-FFF1F8773B70}"/>
    <dgm:cxn modelId="{12A198C0-6F9E-4240-9512-B0E2021759B2}" srcId="{ED4DDBF8-178C-4900-B5FA-28E973395B86}" destId="{46FA5920-437B-42D0-A56D-3645835F73F1}" srcOrd="1" destOrd="0" parTransId="{B4423732-82D6-4B99-93CA-10672ADBE7ED}" sibTransId="{F714FC5C-B806-44AD-B4B5-A5F56FCF7F1D}"/>
    <dgm:cxn modelId="{073ADEAA-9E28-4533-9D4E-5EF8341AAEBB}" type="presOf" srcId="{FFD55E0E-44F8-47DB-9EBA-1D065683F4D7}" destId="{F2820796-77FE-4574-BED3-78E15532FA37}" srcOrd="0" destOrd="1" presId="urn:microsoft.com/office/officeart/2005/8/layout/hProcess10"/>
    <dgm:cxn modelId="{987805D8-E9EB-4CED-AC90-8307C62CC994}" srcId="{640B88CB-08AB-4A82-8DB9-B0E5BFB3D032}" destId="{656CD917-61EA-4801-B202-579198FFCF70}" srcOrd="1" destOrd="0" parTransId="{F1E1EAED-BFE5-4BCE-B5C8-8BC3BA9E58F0}" sibTransId="{C98CD429-CD39-45E1-93BD-1ECC2A25D289}"/>
    <dgm:cxn modelId="{47907C8B-55BF-4819-B6F4-132C9E8E83F8}" srcId="{46FA5920-437B-42D0-A56D-3645835F73F1}" destId="{4512161F-1F59-4D58-A344-2803A9A86733}" srcOrd="0" destOrd="0" parTransId="{B7B4F546-9576-413F-89B2-C0B3EC7C3DA1}" sibTransId="{10A8F637-00D3-465F-9BB0-510F4CD6AAAA}"/>
    <dgm:cxn modelId="{981CE6F2-2319-4068-B58E-2F00E8BAFD8D}" srcId="{46FA5920-437B-42D0-A56D-3645835F73F1}" destId="{B04C156D-98CB-406E-9060-8E77C2EE69DB}" srcOrd="2" destOrd="0" parTransId="{5E938DAA-C003-4784-B619-17C60AC9A03B}" sibTransId="{392A390F-60F5-4566-9281-0123059BAA70}"/>
    <dgm:cxn modelId="{9BE1D377-0A99-4B72-9E74-E4F1B71A68F1}" type="presOf" srcId="{F714FC5C-B806-44AD-B4B5-A5F56FCF7F1D}" destId="{491CC4D8-EFD4-432F-AB6E-E5650F6757CD}" srcOrd="1" destOrd="0" presId="urn:microsoft.com/office/officeart/2005/8/layout/hProcess10"/>
    <dgm:cxn modelId="{D11BE9DE-628C-4BE4-B695-22F5B55819F2}" type="presOf" srcId="{B5BEC8EC-5165-4A13-B102-FF02E5440B44}" destId="{27CB1F5D-1647-49F4-8FFF-967B37796B03}" srcOrd="0" destOrd="3" presId="urn:microsoft.com/office/officeart/2005/8/layout/hProcess10"/>
    <dgm:cxn modelId="{BDAA6306-A175-4353-A735-9AD823CBB96C}" type="presOf" srcId="{46FA5920-437B-42D0-A56D-3645835F73F1}" destId="{FE0CA0FA-FE58-4D7B-86E4-E5FF3A357372}" srcOrd="0" destOrd="0" presId="urn:microsoft.com/office/officeart/2005/8/layout/hProcess10"/>
    <dgm:cxn modelId="{720A6B49-11A1-427E-A6F8-358F68C0B204}" srcId="{ED4DDBF8-178C-4900-B5FA-28E973395B86}" destId="{59ED1D31-2984-46C7-95C6-6AD573925FA2}" srcOrd="0" destOrd="0" parTransId="{D1727356-5395-4879-A6BB-05681C274E3D}" sibTransId="{27BDF7C9-9FF4-49E2-A256-2DF1B327A82E}"/>
    <dgm:cxn modelId="{BDB99B02-F898-435A-9008-48525012619B}" type="presOf" srcId="{1343054D-8CBC-4B7E-9BC3-05DE085DFAC2}" destId="{27CB1F5D-1647-49F4-8FFF-967B37796B03}" srcOrd="0" destOrd="1" presId="urn:microsoft.com/office/officeart/2005/8/layout/hProcess10"/>
    <dgm:cxn modelId="{B511109F-F9F1-4FE6-B25C-01EB620F51FB}" srcId="{59ED1D31-2984-46C7-95C6-6AD573925FA2}" destId="{B5BEC8EC-5165-4A13-B102-FF02E5440B44}" srcOrd="2" destOrd="0" parTransId="{84502B4B-8A23-4C70-B0DD-F908D4E11007}" sibTransId="{815CB913-C9A8-4380-A21D-23726BC8D921}"/>
    <dgm:cxn modelId="{86ABCD3F-5429-4F64-B9EB-7F2DE99C39E7}" type="presOf" srcId="{4512161F-1F59-4D58-A344-2803A9A86733}" destId="{FE0CA0FA-FE58-4D7B-86E4-E5FF3A357372}" srcOrd="0" destOrd="1" presId="urn:microsoft.com/office/officeart/2005/8/layout/hProcess10"/>
    <dgm:cxn modelId="{351F99B2-3889-4411-8704-EC29E13DFBDE}" type="presOf" srcId="{764DF6B0-FCC4-4AA4-9DD2-444AA5606CBD}" destId="{27CB1F5D-1647-49F4-8FFF-967B37796B03}" srcOrd="0" destOrd="4" presId="urn:microsoft.com/office/officeart/2005/8/layout/hProcess10"/>
    <dgm:cxn modelId="{A0DB5DB0-ED6F-4560-8CA8-9E84D9C1DF47}" type="presParOf" srcId="{FC9519AF-214A-4947-B544-6A3C8CAB5463}" destId="{612568A4-3DBB-4223-BAC4-550909726EDA}" srcOrd="0" destOrd="0" presId="urn:microsoft.com/office/officeart/2005/8/layout/hProcess10"/>
    <dgm:cxn modelId="{95DA5612-C131-4016-A52F-F844003895E0}" type="presParOf" srcId="{612568A4-3DBB-4223-BAC4-550909726EDA}" destId="{8D8252D7-6E6A-4D0D-B2D4-23913A87217B}" srcOrd="0" destOrd="0" presId="urn:microsoft.com/office/officeart/2005/8/layout/hProcess10"/>
    <dgm:cxn modelId="{64BA0285-38DE-435B-89B5-CDB16ECD3708}" type="presParOf" srcId="{612568A4-3DBB-4223-BAC4-550909726EDA}" destId="{27CB1F5D-1647-49F4-8FFF-967B37796B03}" srcOrd="1" destOrd="0" presId="urn:microsoft.com/office/officeart/2005/8/layout/hProcess10"/>
    <dgm:cxn modelId="{4450F2E3-2489-496F-B7E0-742211F25920}" type="presParOf" srcId="{FC9519AF-214A-4947-B544-6A3C8CAB5463}" destId="{80AD8EBB-960E-4B32-8ACB-2351AE58C583}" srcOrd="1" destOrd="0" presId="urn:microsoft.com/office/officeart/2005/8/layout/hProcess10"/>
    <dgm:cxn modelId="{1074DC8B-08C8-4DDC-A11B-BA1CF57E35D8}" type="presParOf" srcId="{80AD8EBB-960E-4B32-8ACB-2351AE58C583}" destId="{A233D85B-48C7-41D3-A517-86F2CFE6E396}" srcOrd="0" destOrd="0" presId="urn:microsoft.com/office/officeart/2005/8/layout/hProcess10"/>
    <dgm:cxn modelId="{487999C5-9AB1-4E7C-BCC7-86EB8BB49172}" type="presParOf" srcId="{FC9519AF-214A-4947-B544-6A3C8CAB5463}" destId="{0F990F00-78C7-4D06-8091-6AADBF2B2554}" srcOrd="2" destOrd="0" presId="urn:microsoft.com/office/officeart/2005/8/layout/hProcess10"/>
    <dgm:cxn modelId="{988BF6C5-9983-48A2-9595-501D63C32DF6}" type="presParOf" srcId="{0F990F00-78C7-4D06-8091-6AADBF2B2554}" destId="{778323B5-9FC9-4112-9DCA-43BD43207657}" srcOrd="0" destOrd="0" presId="urn:microsoft.com/office/officeart/2005/8/layout/hProcess10"/>
    <dgm:cxn modelId="{CD9BE31F-1918-4EC0-9A9A-2C4ACEBE9F2E}" type="presParOf" srcId="{0F990F00-78C7-4D06-8091-6AADBF2B2554}" destId="{FE0CA0FA-FE58-4D7B-86E4-E5FF3A357372}" srcOrd="1" destOrd="0" presId="urn:microsoft.com/office/officeart/2005/8/layout/hProcess10"/>
    <dgm:cxn modelId="{5625521B-4DFB-4235-A4E3-3EE17E054DA8}" type="presParOf" srcId="{FC9519AF-214A-4947-B544-6A3C8CAB5463}" destId="{5341B51A-27C2-4948-AFA0-CD032190D753}" srcOrd="3" destOrd="0" presId="urn:microsoft.com/office/officeart/2005/8/layout/hProcess10"/>
    <dgm:cxn modelId="{86A30971-757B-4E9C-86E2-FF84C2DDA495}" type="presParOf" srcId="{5341B51A-27C2-4948-AFA0-CD032190D753}" destId="{491CC4D8-EFD4-432F-AB6E-E5650F6757CD}" srcOrd="0" destOrd="0" presId="urn:microsoft.com/office/officeart/2005/8/layout/hProcess10"/>
    <dgm:cxn modelId="{82405E2C-759A-413C-8C84-AAD9CD34CBD1}" type="presParOf" srcId="{FC9519AF-214A-4947-B544-6A3C8CAB5463}" destId="{CA63E30D-DD3C-4A4C-B657-E8499C25196D}" srcOrd="4" destOrd="0" presId="urn:microsoft.com/office/officeart/2005/8/layout/hProcess10"/>
    <dgm:cxn modelId="{B7DF534B-453C-4BB5-9F1F-813648BA2A64}" type="presParOf" srcId="{CA63E30D-DD3C-4A4C-B657-E8499C25196D}" destId="{E2CBF156-7646-4F6E-B7EF-CB268E1B6D63}" srcOrd="0" destOrd="0" presId="urn:microsoft.com/office/officeart/2005/8/layout/hProcess10"/>
    <dgm:cxn modelId="{A665AF93-59A9-4C95-AD3A-D3634EE3571C}" type="presParOf" srcId="{CA63E30D-DD3C-4A4C-B657-E8499C25196D}" destId="{F2820796-77FE-4574-BED3-78E15532FA37}" srcOrd="1" destOrd="0" presId="urn:microsoft.com/office/officeart/2005/8/layout/hProcess10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0">
  <dgm:title val=""/>
  <dgm:desc val=""/>
  <dgm:catLst>
    <dgm:cat type="process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op="equ" fact="0.3333"/>
      <dgm:constr type="primFontSz" for="des" forName="txNode" op="equ" val="65"/>
      <dgm:constr type="primFontSz" for="des" forName="connTx" op="equ" val="55"/>
      <dgm:constr type="primFontSz" for="des" forName="connTx" refType="primFontSz" refFor="des" refForName="txNode" op="lte" fact="0.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imagSh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 refType="w" fact="0.14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if>
          <dgm:else name="Name7">
            <dgm:constrLst>
              <dgm:constr type="l" for="ch" forName="imagSh" refType="w" fact="0.14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else>
        </dgm:choose>
        <dgm:ruleLst/>
        <dgm:layoutNode name="imagSh" styleLbl="b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x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imagSh"/>
            <dgm:param type="dstNode" val="imagSh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35"/>
            <dgm:constr type="endPad" refType="connDist" fact="0.3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4DE0C4-FD30-4314-8FC4-0F355522EB3E}" type="datetimeFigureOut">
              <a:rPr lang="en-US" smtClean="0"/>
              <a:pPr/>
              <a:t>3/3/2009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C7C7B9-7234-4513-8F34-089C71FF09F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7C7B9-7234-4513-8F34-089C71FF09FC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7C7B9-7234-4513-8F34-089C71FF09FC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7C7B9-7234-4513-8F34-089C71FF09FC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6EEF7-340B-438C-B516-EF3CD65C7004}" type="datetime1">
              <a:rPr lang="en-US" smtClean="0"/>
              <a:pPr/>
              <a:t>3/3/2009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76B2F-22AA-48B5-AA4C-94215FD717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D2267-2E19-4542-87E5-D273B0317A12}" type="datetime1">
              <a:rPr lang="en-US" smtClean="0"/>
              <a:pPr/>
              <a:t>3/3/2009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76B2F-22AA-48B5-AA4C-94215FD717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58E06-836C-4852-9995-8CEF76C5A83B}" type="datetime1">
              <a:rPr lang="en-US" smtClean="0"/>
              <a:pPr/>
              <a:t>3/3/2009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76B2F-22AA-48B5-AA4C-94215FD717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191FD-E4CC-444F-9FCD-02764C3ED162}" type="datetime1">
              <a:rPr lang="en-US" smtClean="0"/>
              <a:pPr/>
              <a:t>3/3/2009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76B2F-22AA-48B5-AA4C-94215FD717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287CB-1D74-45BB-B45D-34D2AAB5A91F}" type="datetime1">
              <a:rPr lang="en-US" smtClean="0"/>
              <a:pPr/>
              <a:t>3/3/2009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76B2F-22AA-48B5-AA4C-94215FD717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8CF3B-3C8B-491F-BD1F-D38FCC9F9333}" type="datetime1">
              <a:rPr lang="en-US" smtClean="0"/>
              <a:pPr/>
              <a:t>3/3/2009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76B2F-22AA-48B5-AA4C-94215FD717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81386-68CC-44EF-92C4-578B1F9AEA28}" type="datetime1">
              <a:rPr lang="en-US" smtClean="0"/>
              <a:pPr/>
              <a:t>3/3/2009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76B2F-22AA-48B5-AA4C-94215FD717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992E6-9015-4756-959A-64F30D5E2D08}" type="datetime1">
              <a:rPr lang="en-US" smtClean="0"/>
              <a:pPr/>
              <a:t>3/3/2009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76B2F-22AA-48B5-AA4C-94215FD717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1E6E1-43AE-4553-8467-C4871ECFB0EC}" type="datetime1">
              <a:rPr lang="en-US" smtClean="0"/>
              <a:pPr/>
              <a:t>3/3/2009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76B2F-22AA-48B5-AA4C-94215FD717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1CDA9-4046-486D-BD9E-55A7A46C0775}" type="datetime1">
              <a:rPr lang="en-US" smtClean="0"/>
              <a:pPr/>
              <a:t>3/3/2009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76B2F-22AA-48B5-AA4C-94215FD717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8AA48-3912-4A6C-9DC4-DCF9B2357F23}" type="datetime1">
              <a:rPr lang="en-US" smtClean="0"/>
              <a:pPr/>
              <a:t>3/3/2009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76B2F-22AA-48B5-AA4C-94215FD717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94805F-43D0-42D0-834C-FF2BC9F1CEDD}" type="datetime1">
              <a:rPr lang="en-US" smtClean="0"/>
              <a:pPr/>
              <a:t>3/3/2009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B76B2F-22AA-48B5-AA4C-94215FD7174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973" r:id="rId1"/>
    <p:sldLayoutId id="2147483974" r:id="rId2"/>
    <p:sldLayoutId id="2147483975" r:id="rId3"/>
    <p:sldLayoutId id="2147483976" r:id="rId4"/>
    <p:sldLayoutId id="2147483977" r:id="rId5"/>
    <p:sldLayoutId id="2147483978" r:id="rId6"/>
    <p:sldLayoutId id="2147483979" r:id="rId7"/>
    <p:sldLayoutId id="2147483980" r:id="rId8"/>
    <p:sldLayoutId id="2147483981" r:id="rId9"/>
    <p:sldLayoutId id="2147483982" r:id="rId10"/>
    <p:sldLayoutId id="2147483983" r:id="rId11"/>
  </p:sldLayoutIdLst>
  <p:transition>
    <p:fade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University Management System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University Management system is designed to automate the entire operations of a modern university.</a:t>
            </a:r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idx="1"/>
          </p:nvPr>
        </p:nvSpPr>
        <p:spPr/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/>
              <a:t>Client Software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Microsoft Windows XP</a:t>
            </a:r>
          </a:p>
          <a:p>
            <a:r>
              <a:rPr lang="en-US" sz="2000" dirty="0" smtClean="0"/>
              <a:t>Internet Explorer 5.0 or higher</a:t>
            </a:r>
          </a:p>
          <a:p>
            <a:r>
              <a:rPr lang="en-US" sz="2000" dirty="0" smtClean="0"/>
              <a:t>Microsoft office</a:t>
            </a:r>
          </a:p>
          <a:p>
            <a:r>
              <a:rPr lang="en-US" sz="2000" dirty="0" smtClean="0"/>
              <a:t>Macromedia flash player</a:t>
            </a:r>
          </a:p>
        </p:txBody>
      </p:sp>
      <p:pic>
        <p:nvPicPr>
          <p:cNvPr id="9" name="Content Placeholder 8" descr="Dell-Display-Front-256x256.png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448300" y="2643981"/>
            <a:ext cx="2438400" cy="2438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Ums modules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University Management System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/>
              <a:t>UMS Modules</a:t>
            </a:r>
            <a:endParaRPr lang="en-US" dirty="0"/>
          </a:p>
        </p:txBody>
      </p:sp>
      <p:graphicFrame>
        <p:nvGraphicFramePr>
          <p:cNvPr id="5" name="Diagram 4"/>
          <p:cNvGraphicFramePr/>
          <p:nvPr/>
        </p:nvGraphicFramePr>
        <p:xfrm>
          <a:off x="1066800" y="1524000"/>
          <a:ext cx="7200900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D8252D7-6E6A-4D0D-B2D4-23913A87217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graphicEl>
                                              <a:dgm id="{8D8252D7-6E6A-4D0D-B2D4-23913A87217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7CB1F5D-1647-49F4-8FFF-967B37796B0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>
                                            <p:graphicEl>
                                              <a:dgm id="{27CB1F5D-1647-49F4-8FFF-967B37796B0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0AD8EBB-960E-4B32-8ACB-2351AE58C58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>
                                            <p:graphicEl>
                                              <a:dgm id="{80AD8EBB-960E-4B32-8ACB-2351AE58C58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78323B5-9FC9-4112-9DCA-43BD4320765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>
                                            <p:graphicEl>
                                              <a:dgm id="{778323B5-9FC9-4112-9DCA-43BD4320765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E0CA0FA-FE58-4D7B-86E4-E5FF3A35737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5">
                                            <p:graphicEl>
                                              <a:dgm id="{FE0CA0FA-FE58-4D7B-86E4-E5FF3A35737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341B51A-27C2-4948-AFA0-CD032190D75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">
                                            <p:graphicEl>
                                              <a:dgm id="{5341B51A-27C2-4948-AFA0-CD032190D75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2CBF156-7646-4F6E-B7EF-CB268E1B6D6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">
                                            <p:graphicEl>
                                              <a:dgm id="{E2CBF156-7646-4F6E-B7EF-CB268E1B6D6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2820796-77FE-4574-BED3-78E15532FA3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">
                                            <p:graphicEl>
                                              <a:dgm id="{F2820796-77FE-4574-BED3-78E15532FA3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Ums Highlights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University Management Solution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dirty="0" smtClean="0"/>
              <a:t>Main</a:t>
            </a:r>
            <a:endParaRPr lang="en-US" sz="3200" dirty="0"/>
          </a:p>
        </p:txBody>
      </p:sp>
      <p:pic>
        <p:nvPicPr>
          <p:cNvPr id="9" name="Content Placeholder 8" descr="EmployeeManager.jp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114" r="114"/>
          <a:stretch>
            <a:fillRect/>
          </a:stretch>
        </p:blipFill>
        <p:spPr>
          <a:xfrm>
            <a:off x="1828800" y="685800"/>
            <a:ext cx="5486400" cy="4114800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1800000">
              <a:rot lat="623786" lon="2636336" rev="21386759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11" name="Text Placeholder 10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Some text here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/>
              <a:t>iDev Solutions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Integrated Development Solutions provides innovative out of the box technological support and services that is reliable and cost-effective for small or large companies.</a:t>
            </a:r>
          </a:p>
          <a:p>
            <a:r>
              <a:rPr lang="en-US" sz="2000" dirty="0" smtClean="0"/>
              <a:t>Our software development team operates with highly skilled, enterprising and multidisciplinary professionals from various spheres of expertise.</a:t>
            </a:r>
            <a:endParaRPr lang="en-US" sz="20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The University Management System (UMS) is a comprehensive innovative system for managing educational office activities of University.</a:t>
            </a:r>
          </a:p>
          <a:p>
            <a:r>
              <a:rPr lang="en-US" sz="2000" dirty="0" smtClean="0"/>
              <a:t> Modules in UMS are fully integrated. </a:t>
            </a:r>
          </a:p>
          <a:p>
            <a:r>
              <a:rPr lang="en-US" sz="2000" dirty="0" smtClean="0"/>
              <a:t>An unlimited number of users can be defined with in UMS. </a:t>
            </a:r>
          </a:p>
          <a:p>
            <a:r>
              <a:rPr lang="en-US" sz="2000" dirty="0" smtClean="0"/>
              <a:t>UMS is a multi-divisional, multi-departmental and cost-center based suite of applications, which will practically cover the entire area of operations of the University.</a:t>
            </a:r>
          </a:p>
          <a:p>
            <a:r>
              <a:rPr lang="en-US" sz="2000" dirty="0" smtClean="0"/>
              <a:t>The </a:t>
            </a:r>
            <a:r>
              <a:rPr lang="en-US" sz="2000" dirty="0"/>
              <a:t>UMS  is built using Microsoft .NET technology, driven at the back-end by using Microsoft SQL Server, which gives the application more power in security, scalability and maintainability.</a:t>
            </a:r>
            <a:endParaRPr lang="en-US" sz="2000" dirty="0" smtClean="0"/>
          </a:p>
          <a:p>
            <a:endParaRPr lang="en-US" sz="20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Product </a:t>
            </a:r>
            <a:r>
              <a:rPr lang="en-US" dirty="0" smtClean="0"/>
              <a:t>Highlights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Manage multiple colleges comprising of multiple departments </a:t>
            </a:r>
            <a:endParaRPr lang="en-US" sz="2000" dirty="0" smtClean="0"/>
          </a:p>
          <a:p>
            <a:r>
              <a:rPr lang="en-US" sz="2000" dirty="0" smtClean="0"/>
              <a:t>Period-wise </a:t>
            </a:r>
            <a:r>
              <a:rPr lang="en-US" sz="2000" dirty="0"/>
              <a:t>course catalogue permits to maintain different catalogue </a:t>
            </a:r>
            <a:endParaRPr lang="en-US" sz="2000" dirty="0" smtClean="0"/>
          </a:p>
          <a:p>
            <a:r>
              <a:rPr lang="en-US" sz="2000" dirty="0" smtClean="0"/>
              <a:t>Streamlined </a:t>
            </a:r>
            <a:r>
              <a:rPr lang="en-US" sz="2000" dirty="0"/>
              <a:t>registration and admission activities </a:t>
            </a:r>
            <a:endParaRPr lang="en-US" sz="2000" dirty="0" smtClean="0"/>
          </a:p>
          <a:p>
            <a:r>
              <a:rPr lang="en-US" sz="2000" dirty="0" smtClean="0"/>
              <a:t>Organized college </a:t>
            </a:r>
            <a:r>
              <a:rPr lang="en-US" sz="2000" dirty="0"/>
              <a:t>management involved in scheduling program, course and syllabus details </a:t>
            </a:r>
            <a:endParaRPr lang="en-US" sz="2000" dirty="0" smtClean="0"/>
          </a:p>
          <a:p>
            <a:r>
              <a:rPr lang="en-US" sz="2000" dirty="0" smtClean="0"/>
              <a:t>Define </a:t>
            </a:r>
            <a:r>
              <a:rPr lang="en-US" sz="2000" dirty="0"/>
              <a:t>multiple fee policies for different year levels. </a:t>
            </a:r>
            <a:endParaRPr lang="en-US" sz="2000" dirty="0" smtClean="0"/>
          </a:p>
          <a:p>
            <a:r>
              <a:rPr lang="en-US" sz="2000" dirty="0" smtClean="0"/>
              <a:t>Supports </a:t>
            </a:r>
            <a:r>
              <a:rPr lang="en-US" sz="2000" dirty="0"/>
              <a:t>sponsors and installments in fee management 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dirty="0"/>
              <a:t>Core </a:t>
            </a:r>
            <a:r>
              <a:rPr lang="en-US" dirty="0" smtClean="0"/>
              <a:t>Functionalities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lnSpc>
                <a:spcPct val="110000"/>
              </a:lnSpc>
            </a:pPr>
            <a:r>
              <a:rPr lang="en-US" sz="2000" dirty="0"/>
              <a:t>University </a:t>
            </a:r>
            <a:r>
              <a:rPr lang="en-US" sz="2000" dirty="0" smtClean="0"/>
              <a:t>Management</a:t>
            </a:r>
          </a:p>
          <a:p>
            <a:pPr lvl="0">
              <a:lnSpc>
                <a:spcPct val="110000"/>
              </a:lnSpc>
            </a:pPr>
            <a:r>
              <a:rPr lang="en-US" sz="2000" dirty="0" smtClean="0"/>
              <a:t>Define </a:t>
            </a:r>
            <a:r>
              <a:rPr lang="en-US" sz="2000" dirty="0"/>
              <a:t>and manage various programs and courses offered by the institutions </a:t>
            </a:r>
            <a:endParaRPr lang="en-US" sz="2000" dirty="0" smtClean="0"/>
          </a:p>
          <a:p>
            <a:pPr lvl="0">
              <a:lnSpc>
                <a:spcPct val="110000"/>
              </a:lnSpc>
            </a:pPr>
            <a:r>
              <a:rPr lang="en-US" sz="2000" dirty="0" smtClean="0"/>
              <a:t>Supports </a:t>
            </a:r>
            <a:r>
              <a:rPr lang="en-US" sz="2000" dirty="0"/>
              <a:t>by semester system </a:t>
            </a:r>
            <a:endParaRPr lang="en-US" sz="2000" dirty="0" smtClean="0"/>
          </a:p>
          <a:p>
            <a:pPr lvl="0">
              <a:lnSpc>
                <a:spcPct val="110000"/>
              </a:lnSpc>
            </a:pPr>
            <a:r>
              <a:rPr lang="en-US" sz="2000" dirty="0" smtClean="0"/>
              <a:t>Maintain </a:t>
            </a:r>
            <a:r>
              <a:rPr lang="en-US" sz="2000" dirty="0"/>
              <a:t>different schedules for programs/courses being conducted at various colleges </a:t>
            </a:r>
            <a:endParaRPr lang="en-US" sz="2000" dirty="0" smtClean="0"/>
          </a:p>
          <a:p>
            <a:pPr lvl="0">
              <a:lnSpc>
                <a:spcPct val="110000"/>
              </a:lnSpc>
            </a:pPr>
            <a:r>
              <a:rPr lang="en-US" sz="2000" dirty="0" smtClean="0"/>
              <a:t>Supports </a:t>
            </a:r>
            <a:r>
              <a:rPr lang="en-US" sz="2000" dirty="0"/>
              <a:t>templates for admission, exam, fees and grading techniques </a:t>
            </a:r>
          </a:p>
          <a:p>
            <a:pPr>
              <a:lnSpc>
                <a:spcPct val="110000"/>
              </a:lnSpc>
            </a:pPr>
            <a:endParaRPr lang="en-US" sz="20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UMS is the right choice for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Here is why:</a:t>
            </a:r>
          </a:p>
          <a:p>
            <a:pPr lvl="0"/>
            <a:r>
              <a:rPr lang="en-US" sz="2000" dirty="0"/>
              <a:t>Tested and running for almost </a:t>
            </a:r>
            <a:r>
              <a:rPr lang="en-US" sz="2000" dirty="0" smtClean="0"/>
              <a:t>1 year.</a:t>
            </a:r>
            <a:endParaRPr lang="en-US" sz="2000" dirty="0"/>
          </a:p>
          <a:p>
            <a:pPr lvl="0"/>
            <a:r>
              <a:rPr lang="en-US" sz="2000" dirty="0"/>
              <a:t>Proven to be stable.</a:t>
            </a:r>
          </a:p>
          <a:p>
            <a:pPr lvl="0"/>
            <a:r>
              <a:rPr lang="en-US" sz="2000" dirty="0"/>
              <a:t>Free lifetime updates.</a:t>
            </a:r>
          </a:p>
          <a:p>
            <a:pPr lvl="0"/>
            <a:r>
              <a:rPr lang="en-US" sz="2000" dirty="0"/>
              <a:t>It's WINDOWS based application</a:t>
            </a:r>
          </a:p>
          <a:p>
            <a:endParaRPr lang="en-US" sz="20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/>
              <a:t>Server Hardware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Intel Pentium IV – 2GHz or higher/any other compatible processor</a:t>
            </a:r>
          </a:p>
          <a:p>
            <a:r>
              <a:rPr lang="en-US" sz="2000" dirty="0" smtClean="0"/>
              <a:t>1 GB RAM or higher</a:t>
            </a:r>
          </a:p>
          <a:p>
            <a:r>
              <a:rPr lang="en-US" sz="2000" dirty="0" smtClean="0"/>
              <a:t>Minimum of 40 GB HDD space</a:t>
            </a:r>
            <a:endParaRPr lang="en-US" sz="2000" dirty="0"/>
          </a:p>
        </p:txBody>
      </p:sp>
      <p:pic>
        <p:nvPicPr>
          <p:cNvPr id="5" name="Content Placeholder 4" descr="Computer-256x256.png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448300" y="2643981"/>
            <a:ext cx="2438400" cy="2438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/>
              <a:t>Server Software Requirements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Microsoft Windows 2000 Advance server</a:t>
            </a:r>
          </a:p>
          <a:p>
            <a:r>
              <a:rPr lang="en-US" sz="2000" dirty="0" smtClean="0"/>
              <a:t>Microsoft Word and Excel</a:t>
            </a:r>
          </a:p>
          <a:p>
            <a:r>
              <a:rPr lang="en-US" sz="2000" dirty="0" smtClean="0"/>
              <a:t>TCP/IP</a:t>
            </a:r>
          </a:p>
          <a:p>
            <a:r>
              <a:rPr lang="en-US" sz="2000" dirty="0" smtClean="0"/>
              <a:t>Internet Explorer 5.0 or higher</a:t>
            </a:r>
          </a:p>
          <a:p>
            <a:r>
              <a:rPr lang="en-US" sz="2000" dirty="0" smtClean="0"/>
              <a:t>RDBMS (SQL Server 2000 or later)</a:t>
            </a:r>
          </a:p>
          <a:p>
            <a:endParaRPr lang="en-US" sz="2000" dirty="0"/>
          </a:p>
        </p:txBody>
      </p:sp>
      <p:pic>
        <p:nvPicPr>
          <p:cNvPr id="10" name="Content Placeholder 9" descr="Windows-256x256.png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448300" y="2643981"/>
            <a:ext cx="2438400" cy="2438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/>
              <a:t>Client Hardware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Intel Pentium IV 300 MHz or higher/any other compatible processor</a:t>
            </a:r>
          </a:p>
          <a:p>
            <a:r>
              <a:rPr lang="en-US" sz="2000" dirty="0" smtClean="0"/>
              <a:t>256MB RAM or higher</a:t>
            </a:r>
          </a:p>
          <a:p>
            <a:r>
              <a:rPr lang="en-US" sz="2000" dirty="0" smtClean="0"/>
              <a:t>Multimedia installed</a:t>
            </a:r>
          </a:p>
          <a:p>
            <a:r>
              <a:rPr lang="en-US" sz="2000" dirty="0" smtClean="0"/>
              <a:t>Display resolution 1024x768 pixels, recommended</a:t>
            </a:r>
          </a:p>
          <a:p>
            <a:r>
              <a:rPr lang="en-US" sz="2000" dirty="0" smtClean="0"/>
              <a:t>Minimum 2GB HDD space</a:t>
            </a:r>
            <a:endParaRPr lang="en-US" sz="2000" dirty="0"/>
          </a:p>
        </p:txBody>
      </p:sp>
      <p:pic>
        <p:nvPicPr>
          <p:cNvPr id="5" name="Content Placeholder 4" descr="Mac-Pro-256x256.png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448300" y="2643981"/>
            <a:ext cx="2438400" cy="2438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236</TotalTime>
  <Words>431</Words>
  <Application>Microsoft Office PowerPoint</Application>
  <PresentationFormat>On-screen Show (4:3)</PresentationFormat>
  <Paragraphs>74</Paragraphs>
  <Slides>15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University Management System</vt:lpstr>
      <vt:lpstr>iDev Solutions</vt:lpstr>
      <vt:lpstr>introduction</vt:lpstr>
      <vt:lpstr>Product Highlights</vt:lpstr>
      <vt:lpstr>Core Functionalities</vt:lpstr>
      <vt:lpstr>UMS is the right choice for you</vt:lpstr>
      <vt:lpstr>Server Hardware Requirements</vt:lpstr>
      <vt:lpstr>Server Software Requirements</vt:lpstr>
      <vt:lpstr>Client Hardware Requirements</vt:lpstr>
      <vt:lpstr>Client Software Requirements</vt:lpstr>
      <vt:lpstr>Ums modules</vt:lpstr>
      <vt:lpstr>UMS Modules</vt:lpstr>
      <vt:lpstr>Ums Highlights</vt:lpstr>
      <vt:lpstr>Main</vt:lpstr>
      <vt:lpstr>Slide 15</vt:lpstr>
    </vt:vector>
  </TitlesOfParts>
  <Company>personal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University Management System</dc:title>
  <dc:creator>beaumont</dc:creator>
  <cp:lastModifiedBy>spuwebserver</cp:lastModifiedBy>
  <cp:revision>78</cp:revision>
  <dcterms:created xsi:type="dcterms:W3CDTF">2009-03-03T01:53:39Z</dcterms:created>
  <dcterms:modified xsi:type="dcterms:W3CDTF">2009-03-04T02:32:09Z</dcterms:modified>
</cp:coreProperties>
</file>