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r:id="rId8" id="257"/>
    <p:sldId r:id="rId9" id="2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66"/>
  </p:normalViewPr>
  <p:slideViewPr>
    <p:cSldViewPr>
      <p:cViewPr varScale="1">
        <p:scale>
          <a:sx n="75" d="100"/>
          <a:sy n="75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FDB7A-262F-F94C-A605-6A639BF4505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dirty="0" smtClean="0"/>
              <a:t>产品名称</a:t>
            </a:r>
            <a:endParaRPr kumimoji="1"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" y="1676400"/>
            <a:ext cx="2438400" cy="23622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dirty="0" smtClean="0"/>
              <a:t>产品图片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44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E2C1768-5DFC-F346-ADDA-0DEB86C511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2921000"/>
            <a:ext cx="5638800" cy="1016000"/>
          </a:xfrm>
          <a:noFill/>
          <a:ln/>
        </p:spPr>
        <p:txBody>
          <a:bodyPr>
            <a:spAutoFit/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tx2"/>
                </a:solidFill>
                <a:latin typeface="黑体" charset="-122"/>
              </a:rPr>
              <a:t>年货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794000"/>
            <a:ext cx="3175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873500" y="2755900"/>
            <a:ext cx="4064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黑体" charset="-122"/>
              </a:rPr>
              <a:t>袁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175000"/>
            <a:ext cx="3175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873500" y="3136900"/>
            <a:ext cx="4064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黑体" charset="-122"/>
            </a:endParaRP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556000"/>
            <a:ext cx="3175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873500" y="3517900"/>
            <a:ext cx="4064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黑体" charset="-122"/>
            </a:endParaRPr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937000"/>
            <a:ext cx="3175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873500" y="3898900"/>
            <a:ext cx="4064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黑体" charset="-122"/>
            </a:endParaRPr>
          </a:p>
        </p:txBody>
      </p:sp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318000"/>
            <a:ext cx="3175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873500" y="4279900"/>
            <a:ext cx="4064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黑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飞利浦电须刀-充电式 (内置插头) 贴面网缝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57600" y="1828800"/>
          <a:ext cx="4572000" cy="2743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71600"/>
                <a:gridCol w="3200400"/>
              </a:tblGrid>
              <a:tr h="457200">
                <a:tc>
                  <a:txBody>
                    <a:bodyPr/>
                    <a:lstStyle/>
                    <a:p>
                      <a: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飞利浦电须刀-充电式 (内置插头) 贴面网缝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品牌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飞利浦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型号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HQ46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规格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市场价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279.0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产品描述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/>
                      <a:br/>
                      <a:br/>
                      <a:br/>
                      <a:b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崇仁有机鸡蛋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57600" y="1828800"/>
          <a:ext cx="4572000" cy="2743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71600"/>
                <a:gridCol w="3200400"/>
              </a:tblGrid>
              <a:tr h="457200">
                <a:tc>
                  <a:txBody>
                    <a:bodyPr/>
                    <a:lstStyle/>
                    <a:p>
                      <a: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崇仁有机鸡蛋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品牌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吉品贵膳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型号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001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规格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市场价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110.0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产品描述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/>
                      <a:br/>
                      <a:br/>
                      <a:br/>
                      <a:b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2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黑体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张振宇</cp:lastModifiedBy>
  <cp:revision>24</cp:revision>
  <cp:lastPrinted>1601-01-01T00:00:00Z</cp:lastPrinted>
  <dcterms:created xsi:type="dcterms:W3CDTF">1601-01-01T00:00:00Z</dcterms:created>
  <dcterms:modified xsi:type="dcterms:W3CDTF">2016-03-16T15:10:54Z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