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>
      <p:cViewPr varScale="1">
        <p:scale>
          <a:sx n="75" d="100"/>
          <a:sy n="75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FDB7A-262F-F94C-A605-6A639BF4505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产品名称</a:t>
            </a:r>
            <a:endParaRPr kumimoji="1"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1676400"/>
            <a:ext cx="2438400" cy="23622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dirty="0" smtClean="0"/>
              <a:t>产品图片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44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E2C1768-5DFC-F346-ADDA-0DEB86C511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2921000"/>
            <a:ext cx="5638800" cy="1016000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tx2"/>
                </a:solidFill>
                <a:latin typeface="黑体" charset="-122"/>
              </a:rPr>
              <a:t>年货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94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873500" y="2755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黑体" charset="-122"/>
              </a:rPr>
              <a:t>袁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175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73500" y="3136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56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873500" y="3517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937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873500" y="3898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318000"/>
            <a:ext cx="3175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873500" y="4279900"/>
            <a:ext cx="4064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黑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黑体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张振宇</cp:lastModifiedBy>
  <cp:revision>24</cp:revision>
  <cp:lastPrinted>1601-01-01T00:00:00Z</cp:lastPrinted>
  <dcterms:created xsi:type="dcterms:W3CDTF">1601-01-01T00:00:00Z</dcterms:created>
  <dcterms:modified xsi:type="dcterms:W3CDTF">2016-03-16T15:10:54Z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