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55DA3-F024-4C4A-B46D-A9A4FBEFBC7C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554F2-F1F1-4D14-A91E-8FDCC514F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554F2-F1F1-4D14-A91E-8FDCC514FB6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4C987DB-385F-4521-BA7E-257E02FA7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F29419B-A71C-4804-BD94-0EA36292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AE8C27-8E4E-4C95-8C97-EADB830F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7BD0CF-9516-468E-9837-00524B1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EBD9298-E6BF-485D-A888-7C2094B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94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37B331-5D0F-4E89-AA7F-AD923844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17B8270-DD05-48BC-8584-7DC1F22C8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3427B6-88DE-458E-9051-06911CA9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B535984-C2EA-4453-A6D6-C84552FC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C0EF83D-A51D-4891-86EC-FEF2E51E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431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0B10185-78E3-4BB1-932D-3FA618A5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CA0D684-912C-462B-B50A-AEBD986D5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71FA63F-511A-4398-808C-C2E7FB63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F62E34-1987-43FC-A46B-F496BFEB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0C35537-572C-4280-A466-F4557CDC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46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DE3561-F639-485D-8D54-C7A7597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BF9D90B-DD26-4F51-8201-688B20AE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8C2D101-CC1E-4510-A9F1-70559083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84E4C9-06EA-4E9D-B525-EBE53634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6F78102-A776-4FB3-AD37-169E948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88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11A7FB-3F35-4406-AD8E-649E0BD8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D575DCD-833B-4FD7-AEA8-A2F8E990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51D0F9-DCA6-4069-AE8C-E8984EBF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65ACF70-3A2F-4A2F-AF14-59BFF568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241A4F-F44E-4BAA-8601-C0D906F9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37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38575B-A6FA-4685-BA5C-9B5EDD6C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A38DF3-9464-47D3-B00B-739C35F2A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FC1C1F4-DB60-42C8-8DE7-B4362B235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19F814E-F3C3-4CDA-98E3-1A22106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D8ADA4F-0DBC-42B8-954D-5885DF00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19FFC0E-75B4-43BE-B9BC-966CE4B6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575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F755EF-2F58-4554-8671-B1BD3C8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798E14-40DB-4147-9773-E7A96C3B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1E92C0F-8610-4668-85A2-5E89F8D8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C49B3D2-B9D7-4A6B-9538-49E852D79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F0C9E5A-7AE7-42DB-95A5-C4A9A41BD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36311481-D3E2-480C-8265-F5E4E0A3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EF3B07F-042E-4702-9C9F-F7D7B76F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B9DF695-9D57-43A3-8AC5-B9D295A1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17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4C217B-4245-476F-B191-3599CB92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169D058-449A-4E40-9320-600DB571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CD2D14-29EF-4EF5-BD37-E2DC0CB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8A10A44-B537-49A3-AF35-8B760BB8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95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7937776-7C4A-4582-9504-19961AAA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0C29123-8920-4B06-9E9D-0AC47323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39B954-C2C5-47A7-BEDD-F38EDFBA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809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1027A4-19D6-45B6-B8E7-1DC827B7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C58A03B-3183-4D0D-8F5C-986AEF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3229F64-3B10-480F-BDF8-C6A478DA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89ED15F-C3DA-4CEB-82B2-0DD7DB8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E714778-0D06-4AC0-A948-DE2FCF24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36E4096-9607-4966-BC6A-759937F1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20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2EC68E-70DF-44DD-83CC-8BC45375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5236C20-99F8-4456-9333-6047AE32A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F3DA0CA-B93A-4A13-8139-37B6A9F2D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EE74E0D-FEB7-4268-88B2-82E68B0D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D2CDB41-0E55-455F-8B51-4EF69F4A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3702514-7BB6-4EDC-B624-E6B36B5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242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89420F5-8823-4879-AF7E-1A74D078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0F286F-9EB5-4625-B34D-DF4C0863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A661FEF-6626-4E4A-A1D9-AEED4A23E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94D8-8A08-4A6F-9DFB-670361504CDB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20CB9B5-9893-4898-8E6C-1A23959E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A2549E4-7FE1-4624-91DA-FD46E6D9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E9BC-382B-4556-80F9-88D99C5F6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22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DE8AD0E-D127-46A7-B417-7764B8CD3B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370" y="636270"/>
            <a:ext cx="4488569" cy="11202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6A0998C-E195-480F-AD24-B17650E35F14}"/>
              </a:ext>
            </a:extLst>
          </p:cNvPr>
          <p:cNvSpPr txBox="1"/>
          <p:nvPr/>
        </p:nvSpPr>
        <p:spPr>
          <a:xfrm>
            <a:off x="3575685" y="2899410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缩进控制代码块；</a:t>
            </a:r>
            <a:endParaRPr lang="en-US" altLang="zh-CN" dirty="0"/>
          </a:p>
          <a:p>
            <a:r>
              <a:rPr lang="zh-CN" altLang="en-US" dirty="0"/>
              <a:t>类的方法定义之间空一行；方法内逻辑无关代码之间空一行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 操作符 </a:t>
            </a:r>
          </a:p>
        </p:txBody>
      </p:sp>
    </p:spTree>
    <p:extLst>
      <p:ext uri="{BB962C8B-B14F-4D97-AF65-F5344CB8AC3E}">
        <p14:creationId xmlns="" xmlns:p14="http://schemas.microsoft.com/office/powerpoint/2010/main" val="38077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526" y="0"/>
            <a:ext cx="5030379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5098" y="2714625"/>
            <a:ext cx="4238002" cy="261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238250" y="30157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1008763"/>
            <a:ext cx="6472237" cy="486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809750" y="3063359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143000"/>
            <a:ext cx="73517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F9288EB-405C-45DA-ADCA-F6EFC5CD07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885" y="106680"/>
            <a:ext cx="5799855" cy="52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F88FE07-028E-4D4F-8A4F-1C20ABBD1A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8824" y="1508663"/>
            <a:ext cx="2790991" cy="16557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321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B8574C1-14A1-418B-BED4-0EE4DF244E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0595" y="571501"/>
            <a:ext cx="4311889" cy="20193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770058F-CB3B-488E-B3BC-CE88B4D97900}"/>
              </a:ext>
            </a:extLst>
          </p:cNvPr>
          <p:cNvSpPr/>
          <p:nvPr/>
        </p:nvSpPr>
        <p:spPr>
          <a:xfrm>
            <a:off x="5586638" y="388816"/>
            <a:ext cx="1074420" cy="121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a=10</a:t>
            </a:r>
            <a:endParaRPr lang="en-US" altLang="zh-CN" dirty="0"/>
          </a:p>
          <a:p>
            <a:r>
              <a:rPr lang="en-US" altLang="zh-CN" dirty="0" smtClean="0"/>
              <a:t>b=a</a:t>
            </a:r>
            <a:endParaRPr lang="en-US" altLang="zh-CN" dirty="0"/>
          </a:p>
          <a:p>
            <a:r>
              <a:rPr lang="en-US" altLang="zh-CN" dirty="0"/>
              <a:t>a=20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=?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AAE9E43-3FA4-4F99-85ED-23C5C0524B8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3396" y="2754493"/>
            <a:ext cx="3470013" cy="1941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959C661-E0E7-4F0C-A1C3-C0258A449E3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8805" y="542925"/>
            <a:ext cx="5343936" cy="36267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06C08385-B502-4C5B-A593-C1F0353D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6523"/>
            <a:ext cx="8850180" cy="18466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Arial" panose="020B0604020202020204" pitchFamily="34" charset="0"/>
                <a:ea typeface="-apple-system"/>
                <a:cs typeface="+mj-cs"/>
              </a:rPr>
              <a:t> Python 里，我们可以直接写成 </a:t>
            </a:r>
            <a:r>
              <a:rPr kumimoji="0" lang="zh-CN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7254E"/>
                </a:solidFill>
                <a:effectLst/>
                <a:uLnTx/>
                <a:uFillTx/>
                <a:latin typeface="Arial Unicode MS"/>
                <a:ea typeface="Source Code Pro"/>
                <a:cs typeface="+mj-cs"/>
              </a:rPr>
              <a:t>a, b = b, a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Arial" panose="020B0604020202020204" pitchFamily="34" charset="0"/>
                <a:ea typeface="-apple-system"/>
                <a:cs typeface="+mj-cs"/>
              </a:rPr>
              <a:t>，感觉代码一下子简洁清晰了许多。这里对Python 中多变量赋值相关的要点简要总结下。</a:t>
            </a:r>
            <a:r>
              <a:rPr kumimoji="0" lang="zh-CN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319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7476FD3-C9BA-42F2-A917-1548F1C08A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095" y="685800"/>
            <a:ext cx="3393611" cy="29548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599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496050" y="1295400"/>
            <a:ext cx="4710112" cy="2648724"/>
            <a:chOff x="695325" y="1247775"/>
            <a:chExt cx="5672138" cy="32189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04988" y="1728788"/>
              <a:ext cx="4562475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9" name="组合 38"/>
            <p:cNvGrpSpPr/>
            <p:nvPr/>
          </p:nvGrpSpPr>
          <p:grpSpPr>
            <a:xfrm>
              <a:off x="695325" y="1247775"/>
              <a:ext cx="3476625" cy="3218900"/>
              <a:chOff x="695325" y="1247775"/>
              <a:chExt cx="3476625" cy="3218900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1400175" y="1485900"/>
                <a:ext cx="419100" cy="504825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95325" y="1247775"/>
                <a:ext cx="1800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函数定义关键字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2295526" y="1485900"/>
                <a:ext cx="190499" cy="466725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90750" y="1247775"/>
                <a:ext cx="781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方法名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>
                <a:off x="3276602" y="1504950"/>
                <a:ext cx="266698" cy="457200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390900" y="1266825"/>
                <a:ext cx="781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参数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3648075" y="1495425"/>
                <a:ext cx="371475" cy="457200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1981200" y="3771900"/>
                <a:ext cx="314325" cy="371475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638300" y="4130048"/>
                <a:ext cx="812003" cy="33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返回值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左大括号 36"/>
              <p:cNvSpPr/>
              <p:nvPr/>
            </p:nvSpPr>
            <p:spPr>
              <a:xfrm>
                <a:off x="1771651" y="2200274"/>
                <a:ext cx="209549" cy="1438275"/>
              </a:xfrm>
              <a:prstGeom prst="leftBrac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73458" y="2657475"/>
                <a:ext cx="369332" cy="5539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函数体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838199" y="4610785"/>
            <a:ext cx="8324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可变参数允许你传入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个或任意个参数，这些可变参数在函数调用时自动组装为一个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tuple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关键字参数允许你传入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个或任意个含参数名的参数，这些关键字参数在函数内部自动组装为一个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dict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/>
              <a:t>用匿名函数有个好处，因为函数没有名字，不必担心函数名冲突。此外，匿名函数也是一个函数对象，也可以把匿名函数赋值给一个变量，再利用变量来调用该函</a:t>
            </a:r>
            <a:r>
              <a:rPr lang="zh-CN" altLang="en-US" sz="1200" dirty="0" smtClean="0"/>
              <a:t>数</a:t>
            </a:r>
            <a:r>
              <a:rPr lang="en-US" altLang="zh-CN" sz="1200" dirty="0" smtClean="0"/>
              <a:t>.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装饰器，接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受一个函数作为参数，并返回一个函数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106" y="904876"/>
            <a:ext cx="4850201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1007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09613"/>
            <a:ext cx="25527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95275" y="1571625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中，一个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.py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文件就称为一个模块（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Module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）。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使用模块好处？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大大提高了代码的可维护性。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代码的可重用性。当一个模块编写完毕，就可以被其他地方引用。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避免函数名和变量名冲突。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不同的人编写的模块名相同怎么办？为了避免模块名冲突，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又引入了包（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Package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）。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假设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abc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xyz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这两个模块名字与其他模块冲突了，我们可以通过包来组织模块，避免冲突。方法是选择一个顶层包名，比如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mycompany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：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mycompany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├─ __init__.py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├─ abc.py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└─ xyz.py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引入了包以后，只要顶层的包名不与别人冲突，那所有模块都不会与别人冲突。现在，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abc.py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模块的名字就变成了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mycompany.abc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70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695450" y="1438275"/>
            <a:ext cx="5838825" cy="2200275"/>
            <a:chOff x="666750" y="866775"/>
            <a:chExt cx="5838825" cy="2200275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9213" y="1371600"/>
              <a:ext cx="3400425" cy="169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" name="组合 26"/>
            <p:cNvGrpSpPr/>
            <p:nvPr/>
          </p:nvGrpSpPr>
          <p:grpSpPr>
            <a:xfrm>
              <a:off x="666750" y="866775"/>
              <a:ext cx="5838825" cy="2048649"/>
              <a:chOff x="666750" y="866775"/>
              <a:chExt cx="5838825" cy="2048649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1409700" y="1085850"/>
                <a:ext cx="390525" cy="333375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133475" y="866775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类定义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1152525" y="1533525"/>
                <a:ext cx="390525" cy="333375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66750" y="127635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类方法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2466975" y="2733675"/>
                <a:ext cx="647700" cy="9525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105150" y="2638425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类对象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>
                <a:off x="2676526" y="1181100"/>
                <a:ext cx="571499" cy="238125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019425" y="914400"/>
                <a:ext cx="21579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类继承 </a:t>
                </a: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类名（父类名）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531" name="Rectangle 3"/>
              <p:cNvSpPr>
                <a:spLocks noChangeArrowheads="1"/>
              </p:cNvSpPr>
              <p:nvPr/>
            </p:nvSpPr>
            <p:spPr bwMode="auto">
              <a:xfrm>
                <a:off x="4229100" y="2134285"/>
                <a:ext cx="2276475" cy="646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self</a:t>
                </a:r>
                <a:r>
                  <a:rPr kumimoji="0" lang="zh-CN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在定义类的方法时是必须的</a:t>
                </a:r>
                <a:br>
                  <a:rPr kumimoji="0" lang="zh-CN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</a:br>
                <a:r>
                  <a:rPr kumimoji="0" lang="zh-CN" altLang="zh-CN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self</a:t>
                </a:r>
                <a:r>
                  <a:rPr kumimoji="0" lang="zh-CN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指的是类实例对象本身</a:t>
                </a:r>
                <a:br>
                  <a:rPr kumimoji="0" lang="zh-CN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</a:br>
                <a:r>
                  <a:rPr kumimoji="0" lang="zh-CN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调用时默认传入</a:t>
                </a:r>
                <a:endPara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22531" idx="1"/>
              </p:cNvCxnSpPr>
              <p:nvPr/>
            </p:nvCxnSpPr>
            <p:spPr>
              <a:xfrm flipH="1" flipV="1">
                <a:off x="2562226" y="1943103"/>
                <a:ext cx="1666874" cy="514348"/>
              </a:xfrm>
              <a:prstGeom prst="straightConnector1">
                <a:avLst/>
              </a:prstGeom>
              <a:ln w="95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5374" y="1086535"/>
            <a:ext cx="8324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用标准库：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date,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math, random, re,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urllib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5374" y="2334310"/>
            <a:ext cx="8324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库：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request,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335</Words>
  <Application>Microsoft Office PowerPoint</Application>
  <PresentationFormat>自定义</PresentationFormat>
  <Paragraphs>29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judy</cp:lastModifiedBy>
  <cp:revision>66</cp:revision>
  <dcterms:created xsi:type="dcterms:W3CDTF">2018-11-10T14:21:47Z</dcterms:created>
  <dcterms:modified xsi:type="dcterms:W3CDTF">2018-11-11T23:16:46Z</dcterms:modified>
</cp:coreProperties>
</file>