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7"/>
  </p:notesMasterIdLst>
  <p:sldIdLst>
    <p:sldId id="265" r:id="rId4"/>
    <p:sldId id="266" r:id="rId5"/>
    <p:sldId id="269" r:id="rId6"/>
    <p:sldId id="270" r:id="rId7"/>
    <p:sldId id="525" r:id="rId8"/>
    <p:sldId id="313" r:id="rId9"/>
    <p:sldId id="314" r:id="rId10"/>
    <p:sldId id="315" r:id="rId11"/>
    <p:sldId id="305" r:id="rId12"/>
    <p:sldId id="451" r:id="rId13"/>
    <p:sldId id="377" r:id="rId14"/>
    <p:sldId id="272" r:id="rId15"/>
    <p:sldId id="419" r:id="rId16"/>
    <p:sldId id="300" r:id="rId18"/>
    <p:sldId id="275" r:id="rId19"/>
    <p:sldId id="614" r:id="rId20"/>
    <p:sldId id="310" r:id="rId21"/>
    <p:sldId id="576" r:id="rId22"/>
    <p:sldId id="577" r:id="rId23"/>
    <p:sldId id="302" r:id="rId24"/>
    <p:sldId id="278" r:id="rId25"/>
    <p:sldId id="404" r:id="rId26"/>
    <p:sldId id="279" r:id="rId27"/>
    <p:sldId id="351" r:id="rId28"/>
    <p:sldId id="345" r:id="rId29"/>
    <p:sldId id="346" r:id="rId30"/>
    <p:sldId id="280" r:id="rId31"/>
    <p:sldId id="340" r:id="rId32"/>
    <p:sldId id="353" r:id="rId33"/>
    <p:sldId id="354" r:id="rId34"/>
    <p:sldId id="281" r:id="rId35"/>
    <p:sldId id="339" r:id="rId36"/>
    <p:sldId id="355" r:id="rId37"/>
    <p:sldId id="356" r:id="rId38"/>
    <p:sldId id="318" r:id="rId39"/>
    <p:sldId id="267" r:id="rId40"/>
    <p:sldId id="443" r:id="rId41"/>
  </p:sldIdLst>
  <p:sldSz cx="9144000" cy="6858000" type="screen4x3"/>
  <p:notesSz cx="7067550" cy="10198100"/>
  <p:defaultTextStyle>
    <a:defPPr>
      <a:defRPr lang="zh-CN"/>
    </a:defPPr>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anose="0201060903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anose="0201060903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anose="0201060903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anose="0201060903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anose="0201060903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anose="0201060903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anose="0201060903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anose="0201060903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anose="0201060903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6600"/>
    <a:srgbClr val="000099"/>
    <a:srgbClr val="000066"/>
    <a:srgbClr val="FFFFCC"/>
    <a:srgbClr val="FFFF99"/>
    <a:srgbClr val="FFFF66"/>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82"/>
    <p:restoredTop sz="94660"/>
  </p:normalViewPr>
  <p:slideViewPr>
    <p:cSldViewPr showGuides="1">
      <p:cViewPr>
        <p:scale>
          <a:sx n="75" d="100"/>
          <a:sy n="75" d="100"/>
        </p:scale>
        <p:origin x="-2838" y="-960"/>
      </p:cViewPr>
      <p:guideLst>
        <p:guide orient="horz" pos="213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image" Target="../media/image12.wmf"/><Relationship Id="rId7" Type="http://schemas.openxmlformats.org/officeDocument/2006/relationships/image" Target="../media/image57.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1" Type="http://schemas.openxmlformats.org/officeDocument/2006/relationships/image" Target="../media/image59.wmf"/><Relationship Id="rId10" Type="http://schemas.openxmlformats.org/officeDocument/2006/relationships/image" Target="../media/image58.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71.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7" Type="http://schemas.openxmlformats.org/officeDocument/2006/relationships/image" Target="../media/image52.wmf"/><Relationship Id="rId6" Type="http://schemas.openxmlformats.org/officeDocument/2006/relationships/image" Target="../media/image53.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image" Target="../media/image32.wmf"/><Relationship Id="rId7"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78.wmf"/><Relationship Id="rId2" Type="http://schemas.openxmlformats.org/officeDocument/2006/relationships/image" Target="../media/image77.wmf"/><Relationship Id="rId14" Type="http://schemas.openxmlformats.org/officeDocument/2006/relationships/image" Target="../media/image31.wmf"/><Relationship Id="rId13" Type="http://schemas.openxmlformats.org/officeDocument/2006/relationships/image" Target="../media/image80.wmf"/><Relationship Id="rId12" Type="http://schemas.openxmlformats.org/officeDocument/2006/relationships/image" Target="../media/image79.wmf"/><Relationship Id="rId11" Type="http://schemas.openxmlformats.org/officeDocument/2006/relationships/image" Target="../media/image13.wmf"/><Relationship Id="rId10" Type="http://schemas.openxmlformats.org/officeDocument/2006/relationships/image" Target="../media/image12.wmf"/><Relationship Id="rId1"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image" Target="../media/image89.wmf"/><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0" Type="http://schemas.openxmlformats.org/officeDocument/2006/relationships/image" Target="../media/image91.wmf"/><Relationship Id="rId1"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52.wmf"/><Relationship Id="rId4" Type="http://schemas.openxmlformats.org/officeDocument/2006/relationships/image" Target="../media/image53.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7.wmf"/><Relationship Id="rId8" Type="http://schemas.openxmlformats.org/officeDocument/2006/relationships/image" Target="../media/image16.wmf"/><Relationship Id="rId7" Type="http://schemas.openxmlformats.org/officeDocument/2006/relationships/image" Target="../media/image15.wmf"/><Relationship Id="rId6" Type="http://schemas.openxmlformats.org/officeDocument/2006/relationships/image" Target="../media/image14.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13.wmf"/><Relationship Id="rId2" Type="http://schemas.openxmlformats.org/officeDocument/2006/relationships/image" Target="../media/image12.wmf"/><Relationship Id="rId16" Type="http://schemas.openxmlformats.org/officeDocument/2006/relationships/image" Target="../media/image24.wmf"/><Relationship Id="rId15" Type="http://schemas.openxmlformats.org/officeDocument/2006/relationships/image" Target="../media/image23.wmf"/><Relationship Id="rId14" Type="http://schemas.openxmlformats.org/officeDocument/2006/relationships/image" Target="../media/image22.wmf"/><Relationship Id="rId13" Type="http://schemas.openxmlformats.org/officeDocument/2006/relationships/image" Target="../media/image21.wmf"/><Relationship Id="rId12" Type="http://schemas.openxmlformats.org/officeDocument/2006/relationships/image" Target="../media/image20.wmf"/><Relationship Id="rId11" Type="http://schemas.openxmlformats.org/officeDocument/2006/relationships/image" Target="../media/image19.wmf"/><Relationship Id="rId10" Type="http://schemas.openxmlformats.org/officeDocument/2006/relationships/image" Target="../media/image18.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28.wmf"/><Relationship Id="rId3" Type="http://schemas.openxmlformats.org/officeDocument/2006/relationships/image" Target="../media/image8.wmf"/><Relationship Id="rId2" Type="http://schemas.openxmlformats.org/officeDocument/2006/relationships/image" Target="../media/image7.wmf"/><Relationship Id="rId14" Type="http://schemas.openxmlformats.org/officeDocument/2006/relationships/image" Target="../media/image35.wmf"/><Relationship Id="rId13" Type="http://schemas.openxmlformats.org/officeDocument/2006/relationships/image" Target="../media/image34.wmf"/><Relationship Id="rId12" Type="http://schemas.openxmlformats.org/officeDocument/2006/relationships/image" Target="../media/image33.wmf"/><Relationship Id="rId11" Type="http://schemas.openxmlformats.org/officeDocument/2006/relationships/image" Target="../media/image32.wmf"/><Relationship Id="rId10" Type="http://schemas.openxmlformats.org/officeDocument/2006/relationships/image" Target="../media/image14.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62288" cy="509588"/>
          </a:xfrm>
          <a:prstGeom prst="rect">
            <a:avLst/>
          </a:prstGeom>
          <a:noFill/>
          <a:ln w="9525">
            <a:noFill/>
            <a:miter lim="800000"/>
          </a:ln>
          <a:effectLst/>
        </p:spPr>
        <p:txBody>
          <a:bodyPr vert="horz" wrap="square" lIns="98655" tIns="49327" rIns="98655" bIns="49327" numCol="1" anchor="t" anchorCtr="0" compatLnSpc="1"/>
          <a:lstStyle>
            <a:lvl1pPr defTabSz="985520">
              <a:defRPr sz="1300" b="0" smtClean="0">
                <a:ea typeface="宋体" panose="02010600030101010101" pitchFamily="2" charset="-122"/>
              </a:defRPr>
            </a:lvl1pPr>
          </a:lstStyle>
          <a:p>
            <a:pPr marL="0" marR="0" lvl="0" indent="0" algn="l" defTabSz="98552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05263" y="0"/>
            <a:ext cx="3062288" cy="509588"/>
          </a:xfrm>
          <a:prstGeom prst="rect">
            <a:avLst/>
          </a:prstGeom>
          <a:noFill/>
          <a:ln w="9525">
            <a:noFill/>
            <a:miter lim="800000"/>
          </a:ln>
          <a:effectLst/>
        </p:spPr>
        <p:txBody>
          <a:bodyPr vert="horz" wrap="square" lIns="98655" tIns="49327" rIns="98655" bIns="49327" numCol="1" anchor="t" anchorCtr="0" compatLnSpc="1"/>
          <a:lstStyle>
            <a:lvl1pPr algn="r" defTabSz="985520">
              <a:defRPr sz="1300" b="0" smtClean="0">
                <a:ea typeface="宋体" panose="02010600030101010101" pitchFamily="2" charset="-122"/>
              </a:defRPr>
            </a:lvl1pPr>
          </a:lstStyle>
          <a:p>
            <a:pPr marL="0" marR="0" lvl="0" indent="0" algn="r" defTabSz="98552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p:cNvSpPr>
          <p:nvPr>
            <p:ph type="sldImg"/>
          </p:nvPr>
        </p:nvSpPr>
        <p:spPr>
          <a:xfrm>
            <a:off x="984250" y="765175"/>
            <a:ext cx="5099050" cy="3824288"/>
          </a:xfrm>
          <a:prstGeom prst="rect">
            <a:avLst/>
          </a:prstGeom>
          <a:noFill/>
          <a:ln w="9525">
            <a:noFill/>
          </a:ln>
        </p:spPr>
      </p:sp>
      <p:sp>
        <p:nvSpPr>
          <p:cNvPr id="3077" name="Rectangle 5"/>
          <p:cNvSpPr>
            <a:spLocks noGrp="1" noChangeArrowheads="1"/>
          </p:cNvSpPr>
          <p:nvPr>
            <p:ph type="body" sz="quarter" idx="3"/>
          </p:nvPr>
        </p:nvSpPr>
        <p:spPr bwMode="auto">
          <a:xfrm>
            <a:off x="942975" y="4843463"/>
            <a:ext cx="5181600" cy="4589463"/>
          </a:xfrm>
          <a:prstGeom prst="rect">
            <a:avLst/>
          </a:prstGeom>
          <a:noFill/>
          <a:ln w="9525">
            <a:noFill/>
            <a:miter lim="800000"/>
          </a:ln>
          <a:effectLst/>
        </p:spPr>
        <p:txBody>
          <a:bodyPr vert="horz" wrap="square" lIns="98655" tIns="49327" rIns="98655" bIns="49327"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9688513"/>
            <a:ext cx="3062288" cy="509588"/>
          </a:xfrm>
          <a:prstGeom prst="rect">
            <a:avLst/>
          </a:prstGeom>
          <a:noFill/>
          <a:ln w="9525">
            <a:noFill/>
            <a:miter lim="800000"/>
          </a:ln>
          <a:effectLst/>
        </p:spPr>
        <p:txBody>
          <a:bodyPr vert="horz" wrap="square" lIns="98655" tIns="49327" rIns="98655" bIns="49327" numCol="1" anchor="b" anchorCtr="0" compatLnSpc="1"/>
          <a:lstStyle>
            <a:lvl1pPr defTabSz="985520">
              <a:defRPr sz="1300" b="0" smtClean="0">
                <a:ea typeface="宋体" panose="02010600030101010101" pitchFamily="2" charset="-122"/>
              </a:defRPr>
            </a:lvl1pPr>
          </a:lstStyle>
          <a:p>
            <a:pPr marL="0" marR="0" lvl="0" indent="0" algn="l" defTabSz="98552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05263" y="9688513"/>
            <a:ext cx="3062288" cy="509588"/>
          </a:xfrm>
          <a:prstGeom prst="rect">
            <a:avLst/>
          </a:prstGeom>
          <a:noFill/>
          <a:ln w="9525">
            <a:noFill/>
            <a:miter lim="800000"/>
          </a:ln>
          <a:effectLst/>
        </p:spPr>
        <p:txBody>
          <a:bodyPr vert="horz" wrap="square" lIns="98655" tIns="49327" rIns="98655" bIns="49327" numCol="1" anchor="b" anchorCtr="0" compatLnSpc="1"/>
          <a:lstStyle/>
          <a:p>
            <a:pPr lvl="0" algn="r" defTabSz="986155" eaLnBrk="1" fontAlgn="base" hangingPunct="1"/>
            <a:fld id="{9A0DB2DC-4C9A-4742-B13C-FB6460FD3503}" type="slidenum">
              <a:rPr lang="zh-CN" altLang="en-US" sz="1300" b="0" strike="noStrike" noProof="1" dirty="0">
                <a:latin typeface="Times New Roman" panose="02020603050405020304" pitchFamily="18" charset="0"/>
                <a:ea typeface="宋体" panose="02010600030101010101" pitchFamily="2" charset="-122"/>
                <a:cs typeface="+mn-ea"/>
              </a:rPr>
            </a:fld>
            <a:endParaRPr lang="zh-CN" altLang="en-US" sz="1300" b="0"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p:sp>
      <p:sp>
        <p:nvSpPr>
          <p:cNvPr id="31746" name="文本占位符 2"/>
          <p:cNvSpPr>
            <a:spLocks noGrp="1"/>
          </p:cNvSpPr>
          <p:nvPr>
            <p:ph type="body"/>
          </p:nvPr>
        </p:nvSpPr>
        <p:spPr>
          <a:xfrm>
            <a:off x="942975" y="4843463"/>
            <a:ext cx="5181600" cy="4589462"/>
          </a:xfrm>
        </p:spPr>
        <p:txBody>
          <a:bodyPr wrap="square" lIns="98655" tIns="49327" rIns="98655" bIns="49327" anchor="ctr"/>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斜纹布"/>
          <p:cNvSpPr>
            <a:spLocks noChangeArrowheads="1"/>
          </p:cNvSpPr>
          <p:nvPr/>
        </p:nvSpPr>
        <p:spPr bwMode="auto">
          <a:xfrm>
            <a:off x="0" y="6524625"/>
            <a:ext cx="9144000" cy="333375"/>
          </a:xfrm>
          <a:prstGeom prst="rect">
            <a:avLst/>
          </a:prstGeom>
          <a:blipFill dpi="0" rotWithShape="1">
            <a:blip r:embed="rId15" cstate="print"/>
            <a:srcRect/>
            <a:tile tx="0" ty="0" sx="100000" sy="100000" flip="none" algn="tl"/>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楷体_GB2312" panose="02010609030101010101" pitchFamily="49" charset="-122"/>
              <a:cs typeface="+mn-cs"/>
            </a:endParaRPr>
          </a:p>
        </p:txBody>
      </p:sp>
      <p:sp>
        <p:nvSpPr>
          <p:cNvPr id="1027" name="Rectangle 3" descr="斜纹布"/>
          <p:cNvSpPr>
            <a:spLocks noChangeArrowheads="1"/>
          </p:cNvSpPr>
          <p:nvPr/>
        </p:nvSpPr>
        <p:spPr bwMode="auto">
          <a:xfrm>
            <a:off x="0" y="0"/>
            <a:ext cx="9144000" cy="333375"/>
          </a:xfrm>
          <a:prstGeom prst="rect">
            <a:avLst/>
          </a:prstGeom>
          <a:blipFill dpi="0" rotWithShape="1">
            <a:blip r:embed="rId15" cstate="print"/>
            <a:srcRect/>
            <a:tile tx="0" ty="0" sx="100000" sy="100000" flip="none" algn="tl"/>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楷体_GB2312" panose="0201060903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descr="斜纹布"/>
          <p:cNvSpPr>
            <a:spLocks noChangeArrowheads="1"/>
          </p:cNvSpPr>
          <p:nvPr/>
        </p:nvSpPr>
        <p:spPr bwMode="auto">
          <a:xfrm>
            <a:off x="0" y="6524625"/>
            <a:ext cx="9144000" cy="333375"/>
          </a:xfrm>
          <a:prstGeom prst="rect">
            <a:avLst/>
          </a:prstGeom>
          <a:blipFill dpi="0" rotWithShape="1">
            <a:blip r:embed="rId14" cstate="print"/>
            <a:srcRect/>
            <a:tile tx="0" ty="0" sx="100000" sy="100000" flip="none" algn="tl"/>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楷体_GB2312" panose="02010609030101010101" pitchFamily="49" charset="-122"/>
              <a:cs typeface="+mn-cs"/>
            </a:endParaRPr>
          </a:p>
        </p:txBody>
      </p:sp>
      <p:sp>
        <p:nvSpPr>
          <p:cNvPr id="2051" name="Rectangle 3" descr="斜纹布"/>
          <p:cNvSpPr>
            <a:spLocks noChangeArrowheads="1"/>
          </p:cNvSpPr>
          <p:nvPr/>
        </p:nvSpPr>
        <p:spPr bwMode="auto">
          <a:xfrm>
            <a:off x="0" y="0"/>
            <a:ext cx="9144000" cy="333375"/>
          </a:xfrm>
          <a:prstGeom prst="rect">
            <a:avLst/>
          </a:prstGeom>
          <a:blipFill dpi="0" rotWithShape="1">
            <a:blip r:embed="rId14" cstate="print"/>
            <a:srcRect/>
            <a:tile tx="0" ty="0" sx="100000" sy="100000" flip="none" algn="tl"/>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楷体_GB2312" panose="0201060903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oleObject" Target="../embeddings/oleObject5.bin"/><Relationship Id="rId7" Type="http://schemas.openxmlformats.org/officeDocument/2006/relationships/image" Target="../media/image9.wmf"/><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 Id="rId3" Type="http://schemas.openxmlformats.org/officeDocument/2006/relationships/image" Target="../media/image7.wmf"/><Relationship Id="rId2" Type="http://schemas.openxmlformats.org/officeDocument/2006/relationships/oleObject" Target="../embeddings/oleObject2.bin"/><Relationship Id="rId11" Type="http://schemas.openxmlformats.org/officeDocument/2006/relationships/vmlDrawing" Target="../drawings/vmlDrawing2.vml"/><Relationship Id="rId10" Type="http://schemas.openxmlformats.org/officeDocument/2006/relationships/slideLayout" Target="../slideLayouts/slideLayout1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7.wmf"/><Relationship Id="rId7" Type="http://schemas.openxmlformats.org/officeDocument/2006/relationships/oleObject" Target="../embeddings/oleObject9.bin"/><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 Id="rId35" Type="http://schemas.openxmlformats.org/officeDocument/2006/relationships/notesSlide" Target="../notesSlides/notesSlide1.xml"/><Relationship Id="rId34" Type="http://schemas.openxmlformats.org/officeDocument/2006/relationships/vmlDrawing" Target="../drawings/vmlDrawing3.vml"/><Relationship Id="rId33" Type="http://schemas.openxmlformats.org/officeDocument/2006/relationships/slideLayout" Target="../slideLayouts/slideLayout12.xml"/><Relationship Id="rId32" Type="http://schemas.openxmlformats.org/officeDocument/2006/relationships/image" Target="../media/image24.wmf"/><Relationship Id="rId31" Type="http://schemas.openxmlformats.org/officeDocument/2006/relationships/oleObject" Target="../embeddings/oleObject21.bin"/><Relationship Id="rId30" Type="http://schemas.openxmlformats.org/officeDocument/2006/relationships/image" Target="../media/image23.wmf"/><Relationship Id="rId3" Type="http://schemas.openxmlformats.org/officeDocument/2006/relationships/oleObject" Target="../embeddings/oleObject7.bin"/><Relationship Id="rId29" Type="http://schemas.openxmlformats.org/officeDocument/2006/relationships/oleObject" Target="../embeddings/oleObject20.bin"/><Relationship Id="rId28" Type="http://schemas.openxmlformats.org/officeDocument/2006/relationships/image" Target="../media/image22.wmf"/><Relationship Id="rId27" Type="http://schemas.openxmlformats.org/officeDocument/2006/relationships/oleObject" Target="../embeddings/oleObject19.bin"/><Relationship Id="rId26" Type="http://schemas.openxmlformats.org/officeDocument/2006/relationships/image" Target="../media/image21.wmf"/><Relationship Id="rId25" Type="http://schemas.openxmlformats.org/officeDocument/2006/relationships/oleObject" Target="../embeddings/oleObject18.bin"/><Relationship Id="rId24" Type="http://schemas.openxmlformats.org/officeDocument/2006/relationships/image" Target="../media/image20.wmf"/><Relationship Id="rId23" Type="http://schemas.openxmlformats.org/officeDocument/2006/relationships/oleObject" Target="../embeddings/oleObject17.bin"/><Relationship Id="rId22" Type="http://schemas.openxmlformats.org/officeDocument/2006/relationships/image" Target="../media/image19.wmf"/><Relationship Id="rId21" Type="http://schemas.openxmlformats.org/officeDocument/2006/relationships/oleObject" Target="../embeddings/oleObject16.bin"/><Relationship Id="rId20" Type="http://schemas.openxmlformats.org/officeDocument/2006/relationships/image" Target="../media/image18.wmf"/><Relationship Id="rId2" Type="http://schemas.openxmlformats.org/officeDocument/2006/relationships/image" Target="../media/image11.wmf"/><Relationship Id="rId19" Type="http://schemas.openxmlformats.org/officeDocument/2006/relationships/oleObject" Target="../embeddings/oleObject15.bin"/><Relationship Id="rId18" Type="http://schemas.openxmlformats.org/officeDocument/2006/relationships/image" Target="../media/image17.wmf"/><Relationship Id="rId17" Type="http://schemas.openxmlformats.org/officeDocument/2006/relationships/oleObject" Target="../embeddings/oleObject14.bin"/><Relationship Id="rId16" Type="http://schemas.openxmlformats.org/officeDocument/2006/relationships/image" Target="../media/image16.wmf"/><Relationship Id="rId15" Type="http://schemas.openxmlformats.org/officeDocument/2006/relationships/oleObject" Target="../embeddings/oleObject13.bin"/><Relationship Id="rId14" Type="http://schemas.openxmlformats.org/officeDocument/2006/relationships/image" Target="../media/image15.wmf"/><Relationship Id="rId13" Type="http://schemas.openxmlformats.org/officeDocument/2006/relationships/oleObject" Target="../embeddings/oleObject12.bin"/><Relationship Id="rId12" Type="http://schemas.openxmlformats.org/officeDocument/2006/relationships/image" Target="../media/image14.wmf"/><Relationship Id="rId11" Type="http://schemas.openxmlformats.org/officeDocument/2006/relationships/oleObject" Target="../embeddings/oleObject11.bin"/><Relationship Id="rId10" Type="http://schemas.openxmlformats.org/officeDocument/2006/relationships/image" Target="../media/image8.w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6.wmf"/><Relationship Id="rId2" Type="http://schemas.openxmlformats.org/officeDocument/2006/relationships/oleObject" Target="../embeddings/oleObject22.bin"/><Relationship Id="rId1" Type="http://schemas.openxmlformats.org/officeDocument/2006/relationships/image" Target="../media/image25.wmf"/></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8.wmf"/><Relationship Id="rId7" Type="http://schemas.openxmlformats.org/officeDocument/2006/relationships/oleObject" Target="../embeddings/oleObject26.bin"/><Relationship Id="rId6" Type="http://schemas.openxmlformats.org/officeDocument/2006/relationships/image" Target="../media/image8.wmf"/><Relationship Id="rId5" Type="http://schemas.openxmlformats.org/officeDocument/2006/relationships/oleObject" Target="../embeddings/oleObject25.bin"/><Relationship Id="rId4" Type="http://schemas.openxmlformats.org/officeDocument/2006/relationships/image" Target="../media/image7.wmf"/><Relationship Id="rId31" Type="http://schemas.openxmlformats.org/officeDocument/2006/relationships/vmlDrawing" Target="../drawings/vmlDrawing5.vml"/><Relationship Id="rId30" Type="http://schemas.openxmlformats.org/officeDocument/2006/relationships/slideLayout" Target="../slideLayouts/slideLayout12.xml"/><Relationship Id="rId3" Type="http://schemas.openxmlformats.org/officeDocument/2006/relationships/oleObject" Target="../embeddings/oleObject24.bin"/><Relationship Id="rId29" Type="http://schemas.openxmlformats.org/officeDocument/2006/relationships/image" Target="../media/image2.jpeg"/><Relationship Id="rId28" Type="http://schemas.openxmlformats.org/officeDocument/2006/relationships/image" Target="../media/image35.wmf"/><Relationship Id="rId27" Type="http://schemas.openxmlformats.org/officeDocument/2006/relationships/oleObject" Target="../embeddings/oleObject36.bin"/><Relationship Id="rId26" Type="http://schemas.openxmlformats.org/officeDocument/2006/relationships/image" Target="../media/image34.wmf"/><Relationship Id="rId25" Type="http://schemas.openxmlformats.org/officeDocument/2006/relationships/oleObject" Target="../embeddings/oleObject35.bin"/><Relationship Id="rId24" Type="http://schemas.openxmlformats.org/officeDocument/2006/relationships/image" Target="../media/image33.wmf"/><Relationship Id="rId23" Type="http://schemas.openxmlformats.org/officeDocument/2006/relationships/oleObject" Target="../embeddings/oleObject34.bin"/><Relationship Id="rId22" Type="http://schemas.openxmlformats.org/officeDocument/2006/relationships/image" Target="../media/image32.wmf"/><Relationship Id="rId21" Type="http://schemas.openxmlformats.org/officeDocument/2006/relationships/oleObject" Target="../embeddings/oleObject33.bin"/><Relationship Id="rId20" Type="http://schemas.openxmlformats.org/officeDocument/2006/relationships/image" Target="../media/image14.wmf"/><Relationship Id="rId2" Type="http://schemas.openxmlformats.org/officeDocument/2006/relationships/image" Target="../media/image27.wmf"/><Relationship Id="rId19" Type="http://schemas.openxmlformats.org/officeDocument/2006/relationships/oleObject" Target="../embeddings/oleObject32.bin"/><Relationship Id="rId18" Type="http://schemas.openxmlformats.org/officeDocument/2006/relationships/image" Target="../media/image31.wmf"/><Relationship Id="rId17" Type="http://schemas.openxmlformats.org/officeDocument/2006/relationships/oleObject" Target="../embeddings/oleObject31.bin"/><Relationship Id="rId16" Type="http://schemas.openxmlformats.org/officeDocument/2006/relationships/image" Target="../media/image30.wmf"/><Relationship Id="rId15" Type="http://schemas.openxmlformats.org/officeDocument/2006/relationships/oleObject" Target="../embeddings/oleObject30.bin"/><Relationship Id="rId14" Type="http://schemas.openxmlformats.org/officeDocument/2006/relationships/image" Target="../media/image29.wmf"/><Relationship Id="rId13" Type="http://schemas.openxmlformats.org/officeDocument/2006/relationships/oleObject" Target="../embeddings/oleObject29.bin"/><Relationship Id="rId12" Type="http://schemas.openxmlformats.org/officeDocument/2006/relationships/image" Target="../media/image13.wmf"/><Relationship Id="rId11" Type="http://schemas.openxmlformats.org/officeDocument/2006/relationships/oleObject" Target="../embeddings/oleObject28.bin"/><Relationship Id="rId10" Type="http://schemas.openxmlformats.org/officeDocument/2006/relationships/image" Target="../media/image12.wmf"/><Relationship Id="rId1"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emf"/></Relationships>
</file>

<file path=ppt/slides/_rels/slide23.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40.bin"/><Relationship Id="rId7" Type="http://schemas.openxmlformats.org/officeDocument/2006/relationships/image" Target="../media/image41.wmf"/><Relationship Id="rId6" Type="http://schemas.openxmlformats.org/officeDocument/2006/relationships/oleObject" Target="../embeddings/oleObject39.bin"/><Relationship Id="rId5" Type="http://schemas.openxmlformats.org/officeDocument/2006/relationships/image" Target="../media/image8.wmf"/><Relationship Id="rId4" Type="http://schemas.openxmlformats.org/officeDocument/2006/relationships/oleObject" Target="../embeddings/oleObject38.bin"/><Relationship Id="rId3" Type="http://schemas.openxmlformats.org/officeDocument/2006/relationships/image" Target="../media/image7.wmf"/><Relationship Id="rId2" Type="http://schemas.openxmlformats.org/officeDocument/2006/relationships/oleObject" Target="../embeddings/oleObject37.bin"/><Relationship Id="rId13" Type="http://schemas.openxmlformats.org/officeDocument/2006/relationships/vmlDrawing" Target="../drawings/vmlDrawing6.vml"/><Relationship Id="rId12" Type="http://schemas.openxmlformats.org/officeDocument/2006/relationships/slideLayout" Target="../slideLayouts/slideLayout12.xml"/><Relationship Id="rId11" Type="http://schemas.openxmlformats.org/officeDocument/2006/relationships/image" Target="../media/image43.wmf"/><Relationship Id="rId10" Type="http://schemas.openxmlformats.org/officeDocument/2006/relationships/oleObject" Target="../embeddings/oleObject41.bin"/><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45.bin"/><Relationship Id="rId7" Type="http://schemas.openxmlformats.org/officeDocument/2006/relationships/image" Target="../media/image41.wmf"/><Relationship Id="rId6" Type="http://schemas.openxmlformats.org/officeDocument/2006/relationships/oleObject" Target="../embeddings/oleObject44.bin"/><Relationship Id="rId5" Type="http://schemas.openxmlformats.org/officeDocument/2006/relationships/image" Target="../media/image8.wmf"/><Relationship Id="rId4" Type="http://schemas.openxmlformats.org/officeDocument/2006/relationships/oleObject" Target="../embeddings/oleObject43.bin"/><Relationship Id="rId3" Type="http://schemas.openxmlformats.org/officeDocument/2006/relationships/image" Target="../media/image7.wmf"/><Relationship Id="rId2" Type="http://schemas.openxmlformats.org/officeDocument/2006/relationships/oleObject" Target="../embeddings/oleObject42.bin"/><Relationship Id="rId13" Type="http://schemas.openxmlformats.org/officeDocument/2006/relationships/vmlDrawing" Target="../drawings/vmlDrawing7.vml"/><Relationship Id="rId12" Type="http://schemas.openxmlformats.org/officeDocument/2006/relationships/slideLayout" Target="../slideLayouts/slideLayout12.xml"/><Relationship Id="rId11" Type="http://schemas.openxmlformats.org/officeDocument/2006/relationships/image" Target="../media/image43.wmf"/><Relationship Id="rId10" Type="http://schemas.openxmlformats.org/officeDocument/2006/relationships/oleObject" Target="../embeddings/oleObject46.bin"/><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image" Target="../media/image47.wmf"/><Relationship Id="rId7" Type="http://schemas.openxmlformats.org/officeDocument/2006/relationships/oleObject" Target="../embeddings/oleObject50.bin"/><Relationship Id="rId6" Type="http://schemas.openxmlformats.org/officeDocument/2006/relationships/image" Target="../media/image46.wmf"/><Relationship Id="rId5" Type="http://schemas.openxmlformats.org/officeDocument/2006/relationships/oleObject" Target="../embeddings/oleObject49.bin"/><Relationship Id="rId4" Type="http://schemas.openxmlformats.org/officeDocument/2006/relationships/image" Target="../media/image45.wmf"/><Relationship Id="rId3" Type="http://schemas.openxmlformats.org/officeDocument/2006/relationships/oleObject" Target="../embeddings/oleObject48.bin"/><Relationship Id="rId2" Type="http://schemas.openxmlformats.org/officeDocument/2006/relationships/image" Target="../media/image44.wmf"/><Relationship Id="rId11" Type="http://schemas.openxmlformats.org/officeDocument/2006/relationships/notesSlide" Target="../notesSlides/notesSlide2.xml"/><Relationship Id="rId10" Type="http://schemas.openxmlformats.org/officeDocument/2006/relationships/vmlDrawing" Target="../drawings/vmlDrawing8.vml"/><Relationship Id="rId1" Type="http://schemas.openxmlformats.org/officeDocument/2006/relationships/oleObject" Target="../embeddings/oleObject47.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1.wmf"/><Relationship Id="rId7" Type="http://schemas.openxmlformats.org/officeDocument/2006/relationships/oleObject" Target="../embeddings/oleObject54.bin"/><Relationship Id="rId6" Type="http://schemas.openxmlformats.org/officeDocument/2006/relationships/image" Target="../media/image50.wmf"/><Relationship Id="rId5" Type="http://schemas.openxmlformats.org/officeDocument/2006/relationships/oleObject" Target="../embeddings/oleObject53.bin"/><Relationship Id="rId4" Type="http://schemas.openxmlformats.org/officeDocument/2006/relationships/image" Target="../media/image49.wmf"/><Relationship Id="rId3" Type="http://schemas.openxmlformats.org/officeDocument/2006/relationships/oleObject" Target="../embeddings/oleObject52.bin"/><Relationship Id="rId2" Type="http://schemas.openxmlformats.org/officeDocument/2006/relationships/image" Target="../media/image48.wmf"/><Relationship Id="rId15" Type="http://schemas.openxmlformats.org/officeDocument/2006/relationships/vmlDrawing" Target="../drawings/vmlDrawing9.vml"/><Relationship Id="rId14" Type="http://schemas.openxmlformats.org/officeDocument/2006/relationships/slideLayout" Target="../slideLayouts/slideLayout18.xml"/><Relationship Id="rId13" Type="http://schemas.openxmlformats.org/officeDocument/2006/relationships/oleObject" Target="../embeddings/oleObject57.bin"/><Relationship Id="rId12" Type="http://schemas.openxmlformats.org/officeDocument/2006/relationships/image" Target="../media/image53.wmf"/><Relationship Id="rId11" Type="http://schemas.openxmlformats.org/officeDocument/2006/relationships/oleObject" Target="../embeddings/oleObject56.bin"/><Relationship Id="rId10" Type="http://schemas.openxmlformats.org/officeDocument/2006/relationships/image" Target="../media/image52.wmf"/><Relationship Id="rId1" Type="http://schemas.openxmlformats.org/officeDocument/2006/relationships/oleObject" Target="../embeddings/oleObject51.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56.wmf"/><Relationship Id="rId7" Type="http://schemas.openxmlformats.org/officeDocument/2006/relationships/oleObject" Target="../embeddings/oleObject61.bin"/><Relationship Id="rId6" Type="http://schemas.openxmlformats.org/officeDocument/2006/relationships/image" Target="../media/image55.wmf"/><Relationship Id="rId5" Type="http://schemas.openxmlformats.org/officeDocument/2006/relationships/oleObject" Target="../embeddings/oleObject60.bin"/><Relationship Id="rId4" Type="http://schemas.openxmlformats.org/officeDocument/2006/relationships/image" Target="../media/image54.wmf"/><Relationship Id="rId3" Type="http://schemas.openxmlformats.org/officeDocument/2006/relationships/oleObject" Target="../embeddings/oleObject59.bin"/><Relationship Id="rId25" Type="http://schemas.openxmlformats.org/officeDocument/2006/relationships/notesSlide" Target="../notesSlides/notesSlide3.xml"/><Relationship Id="rId24" Type="http://schemas.openxmlformats.org/officeDocument/2006/relationships/vmlDrawing" Target="../drawings/vmlDrawing10.vml"/><Relationship Id="rId23" Type="http://schemas.openxmlformats.org/officeDocument/2006/relationships/slideLayout" Target="../slideLayouts/slideLayout12.xml"/><Relationship Id="rId22" Type="http://schemas.openxmlformats.org/officeDocument/2006/relationships/image" Target="../media/image59.wmf"/><Relationship Id="rId21" Type="http://schemas.openxmlformats.org/officeDocument/2006/relationships/oleObject" Target="../embeddings/oleObject68.bin"/><Relationship Id="rId20" Type="http://schemas.openxmlformats.org/officeDocument/2006/relationships/image" Target="../media/image58.wmf"/><Relationship Id="rId2" Type="http://schemas.openxmlformats.org/officeDocument/2006/relationships/image" Target="../media/image11.wmf"/><Relationship Id="rId19" Type="http://schemas.openxmlformats.org/officeDocument/2006/relationships/oleObject" Target="../embeddings/oleObject67.bin"/><Relationship Id="rId18" Type="http://schemas.openxmlformats.org/officeDocument/2006/relationships/image" Target="../media/image13.wmf"/><Relationship Id="rId17" Type="http://schemas.openxmlformats.org/officeDocument/2006/relationships/oleObject" Target="../embeddings/oleObject66.bin"/><Relationship Id="rId16" Type="http://schemas.openxmlformats.org/officeDocument/2006/relationships/image" Target="../media/image12.wmf"/><Relationship Id="rId15" Type="http://schemas.openxmlformats.org/officeDocument/2006/relationships/oleObject" Target="../embeddings/oleObject65.bin"/><Relationship Id="rId14" Type="http://schemas.openxmlformats.org/officeDocument/2006/relationships/image" Target="../media/image57.wmf"/><Relationship Id="rId13" Type="http://schemas.openxmlformats.org/officeDocument/2006/relationships/oleObject" Target="../embeddings/oleObject64.bin"/><Relationship Id="rId12" Type="http://schemas.openxmlformats.org/officeDocument/2006/relationships/image" Target="../media/image15.wmf"/><Relationship Id="rId11" Type="http://schemas.openxmlformats.org/officeDocument/2006/relationships/oleObject" Target="../embeddings/oleObject63.bin"/><Relationship Id="rId10" Type="http://schemas.openxmlformats.org/officeDocument/2006/relationships/image" Target="../media/image14.wmf"/><Relationship Id="rId1" Type="http://schemas.openxmlformats.org/officeDocument/2006/relationships/oleObject" Target="../embeddings/oleObject58.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63.wmf"/><Relationship Id="rId7" Type="http://schemas.openxmlformats.org/officeDocument/2006/relationships/oleObject" Target="../embeddings/oleObject72.bin"/><Relationship Id="rId6" Type="http://schemas.openxmlformats.org/officeDocument/2006/relationships/image" Target="../media/image62.wmf"/><Relationship Id="rId5" Type="http://schemas.openxmlformats.org/officeDocument/2006/relationships/oleObject" Target="../embeddings/oleObject71.bin"/><Relationship Id="rId4" Type="http://schemas.openxmlformats.org/officeDocument/2006/relationships/image" Target="../media/image61.wmf"/><Relationship Id="rId3" Type="http://schemas.openxmlformats.org/officeDocument/2006/relationships/oleObject" Target="../embeddings/oleObject70.bin"/><Relationship Id="rId2" Type="http://schemas.openxmlformats.org/officeDocument/2006/relationships/image" Target="../media/image60.wmf"/><Relationship Id="rId14" Type="http://schemas.openxmlformats.org/officeDocument/2006/relationships/vmlDrawing" Target="../drawings/vmlDrawing11.vml"/><Relationship Id="rId13" Type="http://schemas.openxmlformats.org/officeDocument/2006/relationships/slideLayout" Target="../slideLayouts/slideLayout26.xml"/><Relationship Id="rId12" Type="http://schemas.openxmlformats.org/officeDocument/2006/relationships/image" Target="../media/image65.wmf"/><Relationship Id="rId11" Type="http://schemas.openxmlformats.org/officeDocument/2006/relationships/oleObject" Target="../embeddings/oleObject74.bin"/><Relationship Id="rId10" Type="http://schemas.openxmlformats.org/officeDocument/2006/relationships/image" Target="../media/image64.wmf"/><Relationship Id="rId1" Type="http://schemas.openxmlformats.org/officeDocument/2006/relationships/oleObject" Target="../embeddings/oleObject69.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68.wmf"/><Relationship Id="rId7" Type="http://schemas.openxmlformats.org/officeDocument/2006/relationships/oleObject" Target="../embeddings/oleObject78.bin"/><Relationship Id="rId6" Type="http://schemas.openxmlformats.org/officeDocument/2006/relationships/image" Target="../media/image67.wmf"/><Relationship Id="rId5" Type="http://schemas.openxmlformats.org/officeDocument/2006/relationships/oleObject" Target="../embeddings/oleObject77.bin"/><Relationship Id="rId4" Type="http://schemas.openxmlformats.org/officeDocument/2006/relationships/image" Target="../media/image66.wmf"/><Relationship Id="rId3" Type="http://schemas.openxmlformats.org/officeDocument/2006/relationships/oleObject" Target="../embeddings/oleObject76.bin"/><Relationship Id="rId2" Type="http://schemas.openxmlformats.org/officeDocument/2006/relationships/image" Target="../media/image11.wmf"/><Relationship Id="rId16" Type="http://schemas.openxmlformats.org/officeDocument/2006/relationships/vmlDrawing" Target="../drawings/vmlDrawing12.vml"/><Relationship Id="rId15" Type="http://schemas.openxmlformats.org/officeDocument/2006/relationships/slideLayout" Target="../slideLayouts/slideLayout27.xml"/><Relationship Id="rId14" Type="http://schemas.openxmlformats.org/officeDocument/2006/relationships/image" Target="../media/image71.wmf"/><Relationship Id="rId13" Type="http://schemas.openxmlformats.org/officeDocument/2006/relationships/oleObject" Target="../embeddings/oleObject81.bin"/><Relationship Id="rId12" Type="http://schemas.openxmlformats.org/officeDocument/2006/relationships/image" Target="../media/image70.wmf"/><Relationship Id="rId11" Type="http://schemas.openxmlformats.org/officeDocument/2006/relationships/oleObject" Target="../embeddings/oleObject80.bin"/><Relationship Id="rId10" Type="http://schemas.openxmlformats.org/officeDocument/2006/relationships/image" Target="../media/image69.wmf"/><Relationship Id="rId1"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74.wmf"/><Relationship Id="rId7" Type="http://schemas.openxmlformats.org/officeDocument/2006/relationships/oleObject" Target="../embeddings/oleObject85.bin"/><Relationship Id="rId6" Type="http://schemas.openxmlformats.org/officeDocument/2006/relationships/image" Target="../media/image73.wmf"/><Relationship Id="rId5" Type="http://schemas.openxmlformats.org/officeDocument/2006/relationships/oleObject" Target="../embeddings/oleObject84.bin"/><Relationship Id="rId4" Type="http://schemas.openxmlformats.org/officeDocument/2006/relationships/image" Target="../media/image72.wmf"/><Relationship Id="rId3" Type="http://schemas.openxmlformats.org/officeDocument/2006/relationships/oleObject" Target="../embeddings/oleObject83.bin"/><Relationship Id="rId2" Type="http://schemas.openxmlformats.org/officeDocument/2006/relationships/image" Target="../media/image19.wmf"/><Relationship Id="rId16" Type="http://schemas.openxmlformats.org/officeDocument/2006/relationships/vmlDrawing" Target="../drawings/vmlDrawing13.vml"/><Relationship Id="rId15" Type="http://schemas.openxmlformats.org/officeDocument/2006/relationships/slideLayout" Target="../slideLayouts/slideLayout27.xml"/><Relationship Id="rId14" Type="http://schemas.openxmlformats.org/officeDocument/2006/relationships/image" Target="../media/image52.wmf"/><Relationship Id="rId13" Type="http://schemas.openxmlformats.org/officeDocument/2006/relationships/oleObject" Target="../embeddings/oleObject88.bin"/><Relationship Id="rId12" Type="http://schemas.openxmlformats.org/officeDocument/2006/relationships/image" Target="../media/image53.wmf"/><Relationship Id="rId11" Type="http://schemas.openxmlformats.org/officeDocument/2006/relationships/oleObject" Target="../embeddings/oleObject87.bin"/><Relationship Id="rId10" Type="http://schemas.openxmlformats.org/officeDocument/2006/relationships/image" Target="../media/image75.wmf"/><Relationship Id="rId1" Type="http://schemas.openxmlformats.org/officeDocument/2006/relationships/oleObject" Target="../embeddings/oleObject82.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7.wmf"/><Relationship Id="rId7" Type="http://schemas.openxmlformats.org/officeDocument/2006/relationships/oleObject" Target="../embeddings/oleObject92.bin"/><Relationship Id="rId6" Type="http://schemas.openxmlformats.org/officeDocument/2006/relationships/image" Target="../media/image78.wmf"/><Relationship Id="rId5" Type="http://schemas.openxmlformats.org/officeDocument/2006/relationships/oleObject" Target="../embeddings/oleObject91.bin"/><Relationship Id="rId4" Type="http://schemas.openxmlformats.org/officeDocument/2006/relationships/image" Target="../media/image77.wmf"/><Relationship Id="rId32" Type="http://schemas.openxmlformats.org/officeDocument/2006/relationships/vmlDrawing" Target="../drawings/vmlDrawing14.vml"/><Relationship Id="rId31" Type="http://schemas.openxmlformats.org/officeDocument/2006/relationships/slideLayout" Target="../slideLayouts/slideLayout12.xml"/><Relationship Id="rId30" Type="http://schemas.openxmlformats.org/officeDocument/2006/relationships/oleObject" Target="../embeddings/oleObject104.bin"/><Relationship Id="rId3" Type="http://schemas.openxmlformats.org/officeDocument/2006/relationships/oleObject" Target="../embeddings/oleObject90.bin"/><Relationship Id="rId29" Type="http://schemas.openxmlformats.org/officeDocument/2006/relationships/image" Target="../media/image31.wmf"/><Relationship Id="rId28" Type="http://schemas.openxmlformats.org/officeDocument/2006/relationships/oleObject" Target="../embeddings/oleObject103.bin"/><Relationship Id="rId27" Type="http://schemas.openxmlformats.org/officeDocument/2006/relationships/image" Target="../media/image80.wmf"/><Relationship Id="rId26" Type="http://schemas.openxmlformats.org/officeDocument/2006/relationships/oleObject" Target="../embeddings/oleObject102.bin"/><Relationship Id="rId25" Type="http://schemas.openxmlformats.org/officeDocument/2006/relationships/image" Target="../media/image79.wmf"/><Relationship Id="rId24" Type="http://schemas.openxmlformats.org/officeDocument/2006/relationships/oleObject" Target="../embeddings/oleObject101.bin"/><Relationship Id="rId23" Type="http://schemas.openxmlformats.org/officeDocument/2006/relationships/image" Target="../media/image13.wmf"/><Relationship Id="rId22" Type="http://schemas.openxmlformats.org/officeDocument/2006/relationships/oleObject" Target="../embeddings/oleObject100.bin"/><Relationship Id="rId21" Type="http://schemas.openxmlformats.org/officeDocument/2006/relationships/image" Target="../media/image12.wmf"/><Relationship Id="rId20" Type="http://schemas.openxmlformats.org/officeDocument/2006/relationships/oleObject" Target="../embeddings/oleObject99.bin"/><Relationship Id="rId2" Type="http://schemas.openxmlformats.org/officeDocument/2006/relationships/image" Target="../media/image76.wmf"/><Relationship Id="rId19" Type="http://schemas.openxmlformats.org/officeDocument/2006/relationships/image" Target="../media/image28.wmf"/><Relationship Id="rId18" Type="http://schemas.openxmlformats.org/officeDocument/2006/relationships/oleObject" Target="../embeddings/oleObject98.bin"/><Relationship Id="rId17" Type="http://schemas.openxmlformats.org/officeDocument/2006/relationships/oleObject" Target="../embeddings/oleObject97.bin"/><Relationship Id="rId16" Type="http://schemas.openxmlformats.org/officeDocument/2006/relationships/image" Target="../media/image32.wmf"/><Relationship Id="rId15" Type="http://schemas.openxmlformats.org/officeDocument/2006/relationships/oleObject" Target="../embeddings/oleObject96.bin"/><Relationship Id="rId14" Type="http://schemas.openxmlformats.org/officeDocument/2006/relationships/image" Target="../media/image14.wmf"/><Relationship Id="rId13" Type="http://schemas.openxmlformats.org/officeDocument/2006/relationships/oleObject" Target="../embeddings/oleObject95.bin"/><Relationship Id="rId12" Type="http://schemas.openxmlformats.org/officeDocument/2006/relationships/image" Target="../media/image19.wmf"/><Relationship Id="rId11" Type="http://schemas.openxmlformats.org/officeDocument/2006/relationships/oleObject" Target="../embeddings/oleObject94.bin"/><Relationship Id="rId10" Type="http://schemas.openxmlformats.org/officeDocument/2006/relationships/image" Target="../media/image8.wmf"/><Relationship Id="rId1" Type="http://schemas.openxmlformats.org/officeDocument/2006/relationships/oleObject" Target="../embeddings/oleObject89.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81.wmf"/><Relationship Id="rId1" Type="http://schemas.openxmlformats.org/officeDocument/2006/relationships/oleObject" Target="../embeddings/oleObject105.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85.wmf"/><Relationship Id="rId7" Type="http://schemas.openxmlformats.org/officeDocument/2006/relationships/oleObject" Target="../embeddings/oleObject109.bin"/><Relationship Id="rId6" Type="http://schemas.openxmlformats.org/officeDocument/2006/relationships/image" Target="../media/image84.wmf"/><Relationship Id="rId5" Type="http://schemas.openxmlformats.org/officeDocument/2006/relationships/oleObject" Target="../embeddings/oleObject108.bin"/><Relationship Id="rId4" Type="http://schemas.openxmlformats.org/officeDocument/2006/relationships/image" Target="../media/image83.wmf"/><Relationship Id="rId3" Type="http://schemas.openxmlformats.org/officeDocument/2006/relationships/oleObject" Target="../embeddings/oleObject107.bin"/><Relationship Id="rId22" Type="http://schemas.openxmlformats.org/officeDocument/2006/relationships/vmlDrawing" Target="../drawings/vmlDrawing16.vml"/><Relationship Id="rId21" Type="http://schemas.openxmlformats.org/officeDocument/2006/relationships/slideLayout" Target="../slideLayouts/slideLayout13.xml"/><Relationship Id="rId20" Type="http://schemas.openxmlformats.org/officeDocument/2006/relationships/image" Target="../media/image91.wmf"/><Relationship Id="rId2" Type="http://schemas.openxmlformats.org/officeDocument/2006/relationships/image" Target="../media/image82.wmf"/><Relationship Id="rId19" Type="http://schemas.openxmlformats.org/officeDocument/2006/relationships/oleObject" Target="../embeddings/oleObject115.bin"/><Relationship Id="rId18" Type="http://schemas.openxmlformats.org/officeDocument/2006/relationships/image" Target="../media/image90.wmf"/><Relationship Id="rId17" Type="http://schemas.openxmlformats.org/officeDocument/2006/relationships/oleObject" Target="../embeddings/oleObject114.bin"/><Relationship Id="rId16" Type="http://schemas.openxmlformats.org/officeDocument/2006/relationships/image" Target="../media/image89.wmf"/><Relationship Id="rId15" Type="http://schemas.openxmlformats.org/officeDocument/2006/relationships/oleObject" Target="../embeddings/oleObject113.bin"/><Relationship Id="rId14" Type="http://schemas.openxmlformats.org/officeDocument/2006/relationships/image" Target="../media/image88.wmf"/><Relationship Id="rId13" Type="http://schemas.openxmlformats.org/officeDocument/2006/relationships/oleObject" Target="../embeddings/oleObject112.bin"/><Relationship Id="rId12" Type="http://schemas.openxmlformats.org/officeDocument/2006/relationships/image" Target="../media/image87.wmf"/><Relationship Id="rId11" Type="http://schemas.openxmlformats.org/officeDocument/2006/relationships/oleObject" Target="../embeddings/oleObject111.bin"/><Relationship Id="rId10" Type="http://schemas.openxmlformats.org/officeDocument/2006/relationships/image" Target="../media/image86.wmf"/><Relationship Id="rId1" Type="http://schemas.openxmlformats.org/officeDocument/2006/relationships/oleObject" Target="../embeddings/oleObject106.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53.wmf"/><Relationship Id="rId7" Type="http://schemas.openxmlformats.org/officeDocument/2006/relationships/oleObject" Target="../embeddings/oleObject119.bin"/><Relationship Id="rId6" Type="http://schemas.openxmlformats.org/officeDocument/2006/relationships/image" Target="../media/image94.wmf"/><Relationship Id="rId5" Type="http://schemas.openxmlformats.org/officeDocument/2006/relationships/oleObject" Target="../embeddings/oleObject118.bin"/><Relationship Id="rId4" Type="http://schemas.openxmlformats.org/officeDocument/2006/relationships/image" Target="../media/image93.wmf"/><Relationship Id="rId3" Type="http://schemas.openxmlformats.org/officeDocument/2006/relationships/oleObject" Target="../embeddings/oleObject117.bin"/><Relationship Id="rId2" Type="http://schemas.openxmlformats.org/officeDocument/2006/relationships/image" Target="../media/image92.wmf"/><Relationship Id="rId12" Type="http://schemas.openxmlformats.org/officeDocument/2006/relationships/vmlDrawing" Target="../drawings/vmlDrawing17.vml"/><Relationship Id="rId11" Type="http://schemas.openxmlformats.org/officeDocument/2006/relationships/slideLayout" Target="../slideLayouts/slideLayout14.xml"/><Relationship Id="rId10" Type="http://schemas.openxmlformats.org/officeDocument/2006/relationships/image" Target="../media/image52.wmf"/><Relationship Id="rId1" Type="http://schemas.openxmlformats.org/officeDocument/2006/relationships/oleObject" Target="../embeddings/oleObject11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4.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ctrTitle"/>
          </p:nvPr>
        </p:nvSpPr>
        <p:spPr>
          <a:xfrm>
            <a:off x="550863" y="2420938"/>
            <a:ext cx="7772400" cy="1470025"/>
          </a:xfrm>
          <a:solidFill>
            <a:srgbClr val="FFFFFF"/>
          </a:solidFill>
          <a:ln>
            <a:noFill/>
          </a:ln>
        </p:spPr>
        <p:txBody>
          <a:bodyPr anchor="t"/>
          <a:lstStyle/>
          <a:p>
            <a:pPr eaLnBrk="1" hangingPunct="1"/>
            <a:r>
              <a:rPr lang="zh-CN" altLang="en-US" b="1" dirty="0">
                <a:ea typeface="华文中宋" panose="02010600040101010101" pitchFamily="2" charset="-122"/>
              </a:rPr>
              <a:t>薄透镜焦距的测定</a:t>
            </a:r>
            <a:br>
              <a:rPr lang="zh-CN" altLang="en-US" sz="4000" dirty="0">
                <a:solidFill>
                  <a:schemeClr val="hlink"/>
                </a:solidFill>
              </a:rPr>
            </a:br>
            <a:br>
              <a:rPr lang="zh-CN" altLang="en-US" b="1" dirty="0">
                <a:ea typeface="华文中宋" panose="02010600040101010101" pitchFamily="2" charset="-122"/>
              </a:rPr>
            </a:br>
            <a:endParaRPr lang="en-US" altLang="zh-CN" sz="3200" b="1" dirty="0">
              <a:solidFill>
                <a:srgbClr val="FF6699"/>
              </a:solidFill>
              <a:latin typeface="Impact" panose="020B0806030902050204" pitchFamily="34" charset="0"/>
              <a:ea typeface="华文中宋" panose="02010600040101010101" pitchFamily="2" charset="-122"/>
            </a:endParaRPr>
          </a:p>
        </p:txBody>
      </p:sp>
      <p:sp>
        <p:nvSpPr>
          <p:cNvPr id="4098" name="Rectangle 3" descr="斜纹布"/>
          <p:cNvSpPr/>
          <p:nvPr/>
        </p:nvSpPr>
        <p:spPr>
          <a:xfrm>
            <a:off x="0" y="5300663"/>
            <a:ext cx="9144000" cy="1557337"/>
          </a:xfrm>
          <a:prstGeom prst="rect">
            <a:avLst/>
          </a:prstGeom>
          <a:blipFill rotWithShape="1">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
        <p:nvSpPr>
          <p:cNvPr id="4099" name="Rectangle 4" descr="斜纹布"/>
          <p:cNvSpPr/>
          <p:nvPr/>
        </p:nvSpPr>
        <p:spPr>
          <a:xfrm>
            <a:off x="0" y="0"/>
            <a:ext cx="9144000" cy="1412875"/>
          </a:xfrm>
          <a:prstGeom prst="rect">
            <a:avLst/>
          </a:prstGeom>
          <a:blipFill rotWithShape="1">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3"/>
          <p:cNvPicPr>
            <a:picLocks noChangeAspect="1"/>
          </p:cNvPicPr>
          <p:nvPr/>
        </p:nvPicPr>
        <p:blipFill>
          <a:blip r:embed="rId1" cstate="print"/>
          <a:srcRect l="20674" t="21819" r="35825" b="36047"/>
          <a:stretch>
            <a:fillRect/>
          </a:stretch>
        </p:blipFill>
        <p:spPr>
          <a:xfrm>
            <a:off x="323528" y="188640"/>
            <a:ext cx="8439473" cy="6336704"/>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3"/>
          <p:cNvPicPr>
            <a:picLocks noChangeAspect="1"/>
          </p:cNvPicPr>
          <p:nvPr/>
        </p:nvPicPr>
        <p:blipFill>
          <a:blip r:embed="rId1" cstate="print"/>
          <a:srcRect l="24248" t="33139" r="40977" b="41409"/>
          <a:stretch>
            <a:fillRect/>
          </a:stretch>
        </p:blipFill>
        <p:spPr>
          <a:xfrm>
            <a:off x="263525" y="1401763"/>
            <a:ext cx="8496300" cy="38862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2"/>
          <p:cNvSpPr/>
          <p:nvPr/>
        </p:nvSpPr>
        <p:spPr>
          <a:xfrm>
            <a:off x="228600" y="277813"/>
            <a:ext cx="4491038" cy="990600"/>
          </a:xfrm>
          <a:prstGeom prst="roundRect">
            <a:avLst>
              <a:gd name="adj" fmla="val 16667"/>
            </a:avLst>
          </a:prstGeom>
          <a:noFill/>
          <a:ln w="9525">
            <a:noFill/>
          </a:ln>
        </p:spPr>
        <p:txBody>
          <a:bodyPr wrap="none" anchor="ctr"/>
          <a:lstStyle/>
          <a:p>
            <a:pPr algn="ctr"/>
            <a:r>
              <a:rPr lang="zh-CN" altLang="en-US" sz="7200" b="0" i="1" dirty="0">
                <a:latin typeface="Times New Roman" panose="02020603050405020304" pitchFamily="18" charset="0"/>
                <a:ea typeface="楷体_GB2312" panose="02010609030101010101" pitchFamily="49" charset="-122"/>
              </a:rPr>
              <a:t>实验原理</a:t>
            </a:r>
            <a:endParaRPr lang="zh-CN" altLang="en-US" sz="7200" b="0" i="1" dirty="0">
              <a:latin typeface="Times New Roman" panose="02020603050405020304" pitchFamily="18" charset="0"/>
              <a:ea typeface="楷体_GB2312" panose="02010609030101010101" pitchFamily="49" charset="-122"/>
            </a:endParaRPr>
          </a:p>
        </p:txBody>
      </p:sp>
      <p:sp>
        <p:nvSpPr>
          <p:cNvPr id="15362" name="Text Box 3" descr="水滴"/>
          <p:cNvSpPr txBox="1"/>
          <p:nvPr/>
        </p:nvSpPr>
        <p:spPr>
          <a:xfrm>
            <a:off x="323850" y="2571750"/>
            <a:ext cx="3527425" cy="4170363"/>
          </a:xfrm>
          <a:prstGeom prst="rect">
            <a:avLst/>
          </a:prstGeom>
          <a:noFill/>
          <a:ln w="9525">
            <a:noFill/>
          </a:ln>
        </p:spPr>
        <p:txBody>
          <a:bodyPr anchor="t">
            <a:spAutoFit/>
          </a:bodyPr>
          <a:lstStyle/>
          <a:p>
            <a:pPr algn="just">
              <a:lnSpc>
                <a:spcPct val="130000"/>
              </a:lnSpc>
              <a:spcBef>
                <a:spcPct val="50000"/>
              </a:spcBef>
            </a:pPr>
            <a:r>
              <a:rPr lang="zh-CN" altLang="en-US" sz="2000" dirty="0">
                <a:latin typeface="楷体_GB2312" panose="02010609030101010101" pitchFamily="49" charset="-122"/>
                <a:ea typeface="楷体_GB2312" panose="02010609030101010101" pitchFamily="49" charset="-122"/>
              </a:rPr>
              <a:t>将物</a:t>
            </a:r>
            <a:r>
              <a:rPr lang="en-US" altLang="zh-CN" sz="2000" dirty="0">
                <a:latin typeface="楷体_GB2312" panose="02010609030101010101" pitchFamily="49" charset="-122"/>
                <a:ea typeface="楷体_GB2312" panose="02010609030101010101" pitchFamily="49" charset="-122"/>
              </a:rPr>
              <a:t>AB</a:t>
            </a:r>
            <a:r>
              <a:rPr lang="zh-CN" altLang="en-US" sz="2000" dirty="0">
                <a:latin typeface="楷体_GB2312" panose="02010609030101010101" pitchFamily="49" charset="-122"/>
                <a:ea typeface="楷体_GB2312" panose="02010609030101010101" pitchFamily="49" charset="-122"/>
              </a:rPr>
              <a:t>放在凸透镜的前焦平面上</a:t>
            </a:r>
            <a:r>
              <a:rPr lang="en-US" altLang="zh-CN" sz="2000" dirty="0">
                <a:latin typeface="楷体_GB2312" panose="02010609030101010101" pitchFamily="49" charset="-122"/>
                <a:ea typeface="楷体_GB2312" panose="02010609030101010101" pitchFamily="49" charset="-122"/>
              </a:rPr>
              <a:t>,</a:t>
            </a:r>
            <a:r>
              <a:rPr lang="zh-CN" altLang="en-US" sz="2000" dirty="0">
                <a:latin typeface="楷体_GB2312" panose="02010609030101010101" pitchFamily="49" charset="-122"/>
                <a:ea typeface="楷体_GB2312" panose="02010609030101010101" pitchFamily="49" charset="-122"/>
              </a:rPr>
              <a:t>这时物上任一点发出的光束经透镜后成为平行光</a:t>
            </a:r>
            <a:r>
              <a:rPr lang="en-US" altLang="zh-CN" sz="2000" dirty="0">
                <a:latin typeface="楷体_GB2312" panose="02010609030101010101" pitchFamily="49" charset="-122"/>
                <a:ea typeface="楷体_GB2312" panose="02010609030101010101" pitchFamily="49" charset="-122"/>
              </a:rPr>
              <a:t>,</a:t>
            </a:r>
            <a:r>
              <a:rPr lang="zh-CN" altLang="en-US" sz="2000" dirty="0">
                <a:latin typeface="楷体_GB2312" panose="02010609030101010101" pitchFamily="49" charset="-122"/>
                <a:ea typeface="楷体_GB2312" panose="02010609030101010101" pitchFamily="49" charset="-122"/>
              </a:rPr>
              <a:t>由平面镜反射后再经透镜会聚于透镜的前焦平面上</a:t>
            </a:r>
            <a:r>
              <a:rPr lang="en-US" altLang="zh-CN" sz="2000" dirty="0">
                <a:latin typeface="楷体_GB2312" panose="02010609030101010101" pitchFamily="49" charset="-122"/>
                <a:ea typeface="楷体_GB2312" panose="02010609030101010101" pitchFamily="49" charset="-122"/>
              </a:rPr>
              <a:t>, </a:t>
            </a:r>
            <a:r>
              <a:rPr lang="zh-CN" altLang="en-US" sz="2000" dirty="0">
                <a:latin typeface="楷体_GB2312" panose="02010609030101010101" pitchFamily="49" charset="-122"/>
                <a:ea typeface="楷体_GB2312" panose="02010609030101010101" pitchFamily="49" charset="-122"/>
              </a:rPr>
              <a:t>得到一个大小与原物相同的倒立实像</a:t>
            </a:r>
            <a:r>
              <a:rPr lang="en-US" altLang="zh-CN" sz="2000" i="1" dirty="0">
                <a:latin typeface="楷体_GB2312" panose="02010609030101010101" pitchFamily="49" charset="-122"/>
                <a:ea typeface="楷体_GB2312" panose="02010609030101010101" pitchFamily="49" charset="-122"/>
              </a:rPr>
              <a:t>A</a:t>
            </a:r>
            <a:r>
              <a:rPr lang="en-US" altLang="zh-CN" sz="2000" dirty="0">
                <a:latin typeface="楷体_GB2312" panose="02010609030101010101" pitchFamily="49" charset="-122"/>
                <a:ea typeface="楷体_GB2312" panose="02010609030101010101" pitchFamily="49" charset="-122"/>
              </a:rPr>
              <a:t>′</a:t>
            </a:r>
            <a:r>
              <a:rPr lang="en-US" altLang="zh-CN" sz="2000" i="1" dirty="0">
                <a:latin typeface="楷体_GB2312" panose="02010609030101010101" pitchFamily="49" charset="-122"/>
                <a:ea typeface="楷体_GB2312" panose="02010609030101010101" pitchFamily="49" charset="-122"/>
              </a:rPr>
              <a:t>B</a:t>
            </a:r>
            <a:r>
              <a:rPr lang="en-US" altLang="zh-CN" sz="2000" dirty="0">
                <a:latin typeface="楷体_GB2312" panose="02010609030101010101" pitchFamily="49" charset="-122"/>
                <a:ea typeface="楷体_GB2312" panose="02010609030101010101" pitchFamily="49" charset="-122"/>
              </a:rPr>
              <a:t>′</a:t>
            </a:r>
            <a:r>
              <a:rPr lang="zh-CN" altLang="en-US" sz="2000" dirty="0">
                <a:latin typeface="楷体_GB2312" panose="02010609030101010101" pitchFamily="49" charset="-122"/>
                <a:ea typeface="楷体_GB2312" panose="02010609030101010101" pitchFamily="49" charset="-122"/>
              </a:rPr>
              <a:t>。此时</a:t>
            </a:r>
            <a:r>
              <a:rPr lang="en-US" altLang="zh-CN" sz="2000" dirty="0">
                <a:latin typeface="楷体_GB2312" panose="02010609030101010101" pitchFamily="49" charset="-122"/>
                <a:ea typeface="楷体_GB2312" panose="02010609030101010101" pitchFamily="49" charset="-122"/>
              </a:rPr>
              <a:t>, </a:t>
            </a:r>
            <a:r>
              <a:rPr lang="zh-CN" altLang="en-US" sz="2000" dirty="0">
                <a:latin typeface="楷体_GB2312" panose="02010609030101010101" pitchFamily="49" charset="-122"/>
                <a:ea typeface="楷体_GB2312" panose="02010609030101010101" pitchFamily="49" charset="-122"/>
              </a:rPr>
              <a:t>物屏到透镜之间的距离就等于透镜的焦距</a:t>
            </a:r>
            <a:r>
              <a:rPr lang="en-US" altLang="zh-CN" sz="2000" i="1" dirty="0">
                <a:latin typeface="楷体_GB2312" panose="02010609030101010101" pitchFamily="49" charset="-122"/>
                <a:ea typeface="楷体_GB2312" panose="02010609030101010101" pitchFamily="49" charset="-122"/>
              </a:rPr>
              <a:t>f</a:t>
            </a:r>
            <a:r>
              <a:rPr lang="zh-CN" altLang="en-US" sz="2000" dirty="0">
                <a:latin typeface="楷体_GB2312" panose="02010609030101010101" pitchFamily="49" charset="-122"/>
                <a:ea typeface="楷体_GB2312" panose="02010609030101010101" pitchFamily="49" charset="-122"/>
              </a:rPr>
              <a:t>。</a:t>
            </a:r>
            <a:r>
              <a:rPr lang="zh-CN" altLang="en-US" sz="2000" b="0" dirty="0">
                <a:latin typeface="楷体_GB2312" panose="02010609030101010101" pitchFamily="49" charset="-122"/>
                <a:ea typeface="楷体_GB2312" panose="02010609030101010101" pitchFamily="49" charset="-122"/>
              </a:rPr>
              <a:t> </a:t>
            </a:r>
            <a:endParaRPr lang="zh-CN" altLang="en-US" sz="2000" b="0" dirty="0">
              <a:latin typeface="楷体_GB2312" panose="02010609030101010101" pitchFamily="49" charset="-122"/>
              <a:ea typeface="楷体_GB2312" panose="02010609030101010101" pitchFamily="49" charset="-122"/>
            </a:endParaRPr>
          </a:p>
          <a:p>
            <a:pPr fontAlgn="t">
              <a:spcBef>
                <a:spcPct val="50000"/>
              </a:spcBef>
            </a:pPr>
            <a:endParaRPr lang="zh-CN" altLang="en-US" sz="2000" b="0" dirty="0">
              <a:latin typeface="楷体_GB2312" panose="02010609030101010101" pitchFamily="49" charset="-122"/>
              <a:ea typeface="楷体_GB2312" panose="02010609030101010101" pitchFamily="49" charset="-122"/>
            </a:endParaRPr>
          </a:p>
          <a:p>
            <a:pPr fontAlgn="t">
              <a:spcBef>
                <a:spcPct val="50000"/>
              </a:spcBef>
            </a:pPr>
            <a:endParaRPr lang="zh-CN" altLang="en-US" sz="2000" b="0" dirty="0">
              <a:latin typeface="楷体_GB2312" panose="02010609030101010101" pitchFamily="49" charset="-122"/>
              <a:ea typeface="楷体_GB2312" panose="02010609030101010101" pitchFamily="49" charset="-122"/>
            </a:endParaRPr>
          </a:p>
        </p:txBody>
      </p:sp>
      <p:sp>
        <p:nvSpPr>
          <p:cNvPr id="15363" name="Text Box 4" descr="水滴"/>
          <p:cNvSpPr txBox="1"/>
          <p:nvPr/>
        </p:nvSpPr>
        <p:spPr>
          <a:xfrm>
            <a:off x="228600" y="1571625"/>
            <a:ext cx="6503988" cy="946150"/>
          </a:xfrm>
          <a:prstGeom prst="rect">
            <a:avLst/>
          </a:prstGeom>
          <a:noFill/>
          <a:ln w="9525">
            <a:noFill/>
          </a:ln>
        </p:spPr>
        <p:txBody>
          <a:bodyPr anchor="t">
            <a:spAutoFit/>
          </a:bodyPr>
          <a:lstStyle/>
          <a:p>
            <a:pPr defTabSz="914400"/>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凸透镜焦距的测定</a:t>
            </a:r>
            <a:endParaRPr lang="zh-CN" altLang="en-US" dirty="0">
              <a:latin typeface="Times New Roman" panose="02020603050405020304" pitchFamily="18" charset="0"/>
              <a:ea typeface="宋体" panose="02010600030101010101" pitchFamily="2" charset="-122"/>
            </a:endParaRPr>
          </a:p>
          <a:p>
            <a:pPr defTabSz="914400"/>
            <a:r>
              <a:rPr lang="en-US" altLang="zh-CN" dirty="0">
                <a:solidFill>
                  <a:schemeClr val="tx2"/>
                </a:solidFill>
                <a:latin typeface="Times New Roman" panose="02020603050405020304" pitchFamily="18" charset="0"/>
                <a:ea typeface="宋体" panose="02010600030101010101" pitchFamily="2" charset="-122"/>
              </a:rPr>
              <a:t>1) </a:t>
            </a:r>
            <a:r>
              <a:rPr lang="zh-CN" altLang="en-US" dirty="0">
                <a:solidFill>
                  <a:schemeClr val="tx2"/>
                </a:solidFill>
                <a:latin typeface="Times New Roman" panose="02020603050405020304" pitchFamily="18" charset="0"/>
                <a:ea typeface="宋体" panose="02010600030101010101" pitchFamily="2" charset="-122"/>
              </a:rPr>
              <a:t>自准法 </a:t>
            </a:r>
            <a:endParaRPr lang="zh-CN" altLang="en-US" sz="4400" dirty="0">
              <a:solidFill>
                <a:schemeClr val="tx2"/>
              </a:solidFill>
              <a:latin typeface="Times New Roman" panose="02020603050405020304" pitchFamily="18" charset="0"/>
              <a:ea typeface="宋体" panose="02010600030101010101" pitchFamily="2" charset="-122"/>
            </a:endParaRPr>
          </a:p>
        </p:txBody>
      </p:sp>
      <p:sp>
        <p:nvSpPr>
          <p:cNvPr id="15364" name="AutoShape 5" descr="软木塞"/>
          <p:cNvSpPr/>
          <p:nvPr/>
        </p:nvSpPr>
        <p:spPr>
          <a:xfrm>
            <a:off x="228600" y="1408113"/>
            <a:ext cx="4340225" cy="76200"/>
          </a:xfrm>
          <a:prstGeom prst="horizontalScroll">
            <a:avLst>
              <a:gd name="adj" fmla="val 12500"/>
            </a:avLst>
          </a:prstGeom>
          <a:blipFill rotWithShape="0">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grpSp>
        <p:nvGrpSpPr>
          <p:cNvPr id="3" name="Group 6"/>
          <p:cNvGrpSpPr/>
          <p:nvPr/>
        </p:nvGrpSpPr>
        <p:grpSpPr>
          <a:xfrm>
            <a:off x="4254500" y="2492375"/>
            <a:ext cx="4054475" cy="3886200"/>
            <a:chOff x="0" y="0"/>
            <a:chExt cx="2554" cy="2448"/>
          </a:xfrm>
        </p:grpSpPr>
        <p:grpSp>
          <p:nvGrpSpPr>
            <p:cNvPr id="15366" name="Group 7"/>
            <p:cNvGrpSpPr/>
            <p:nvPr/>
          </p:nvGrpSpPr>
          <p:grpSpPr>
            <a:xfrm>
              <a:off x="965" y="0"/>
              <a:ext cx="235" cy="2448"/>
              <a:chOff x="0" y="0"/>
              <a:chExt cx="0" cy="1693"/>
            </a:xfrm>
          </p:grpSpPr>
          <p:sp>
            <p:nvSpPr>
              <p:cNvPr id="15367" name="Line 8"/>
              <p:cNvSpPr/>
              <p:nvPr/>
            </p:nvSpPr>
            <p:spPr>
              <a:xfrm flipH="1">
                <a:off x="0" y="528"/>
                <a:ext cx="0" cy="1165"/>
              </a:xfrm>
              <a:prstGeom prst="line">
                <a:avLst/>
              </a:prstGeom>
              <a:ln w="76200" cap="flat" cmpd="sng">
                <a:solidFill>
                  <a:schemeClr val="tx2"/>
                </a:solidFill>
                <a:prstDash val="solid"/>
                <a:round/>
                <a:headEnd type="none" w="med" len="med"/>
                <a:tailEnd type="triangle" w="med" len="med"/>
              </a:ln>
            </p:spPr>
          </p:sp>
          <p:sp>
            <p:nvSpPr>
              <p:cNvPr id="15368" name="Line 9"/>
              <p:cNvSpPr/>
              <p:nvPr/>
            </p:nvSpPr>
            <p:spPr>
              <a:xfrm flipH="1" flipV="1">
                <a:off x="0" y="0"/>
                <a:ext cx="0" cy="1165"/>
              </a:xfrm>
              <a:prstGeom prst="line">
                <a:avLst/>
              </a:prstGeom>
              <a:ln w="76200" cap="flat" cmpd="sng">
                <a:solidFill>
                  <a:schemeClr val="tx2"/>
                </a:solidFill>
                <a:prstDash val="solid"/>
                <a:round/>
                <a:headEnd type="none" w="med" len="med"/>
                <a:tailEnd type="triangle" w="med" len="med"/>
              </a:ln>
            </p:spPr>
          </p:sp>
        </p:grpSp>
        <p:sp>
          <p:nvSpPr>
            <p:cNvPr id="15369" name="Line 10"/>
            <p:cNvSpPr/>
            <p:nvPr/>
          </p:nvSpPr>
          <p:spPr>
            <a:xfrm>
              <a:off x="53" y="1152"/>
              <a:ext cx="2400" cy="0"/>
            </a:xfrm>
            <a:prstGeom prst="line">
              <a:avLst/>
            </a:prstGeom>
            <a:ln w="57150" cap="flat" cmpd="sng">
              <a:solidFill>
                <a:schemeClr val="folHlink"/>
              </a:solidFill>
              <a:prstDash val="solid"/>
              <a:round/>
              <a:headEnd type="none" w="med" len="med"/>
              <a:tailEnd type="none" w="med" len="med"/>
            </a:ln>
          </p:spPr>
        </p:sp>
        <p:sp>
          <p:nvSpPr>
            <p:cNvPr id="15370" name="Line 11"/>
            <p:cNvSpPr/>
            <p:nvPr/>
          </p:nvSpPr>
          <p:spPr>
            <a:xfrm flipV="1">
              <a:off x="101" y="720"/>
              <a:ext cx="0" cy="432"/>
            </a:xfrm>
            <a:prstGeom prst="line">
              <a:avLst/>
            </a:prstGeom>
            <a:ln w="38100" cap="flat" cmpd="sng">
              <a:solidFill>
                <a:schemeClr val="tx2"/>
              </a:solidFill>
              <a:prstDash val="solid"/>
              <a:round/>
              <a:headEnd type="none" w="med" len="med"/>
              <a:tailEnd type="triangle" w="med" len="med"/>
            </a:ln>
          </p:spPr>
        </p:sp>
        <p:sp>
          <p:nvSpPr>
            <p:cNvPr id="15371" name="Line 12"/>
            <p:cNvSpPr/>
            <p:nvPr/>
          </p:nvSpPr>
          <p:spPr>
            <a:xfrm>
              <a:off x="2458" y="480"/>
              <a:ext cx="0" cy="1680"/>
            </a:xfrm>
            <a:prstGeom prst="line">
              <a:avLst/>
            </a:prstGeom>
            <a:ln w="38100" cap="flat" cmpd="sng">
              <a:solidFill>
                <a:schemeClr val="tx2"/>
              </a:solidFill>
              <a:prstDash val="solid"/>
              <a:round/>
              <a:headEnd type="none" w="med" len="med"/>
              <a:tailEnd type="none" w="med" len="med"/>
            </a:ln>
          </p:spPr>
        </p:sp>
        <p:sp>
          <p:nvSpPr>
            <p:cNvPr id="15372" name="Line 13"/>
            <p:cNvSpPr/>
            <p:nvPr/>
          </p:nvSpPr>
          <p:spPr>
            <a:xfrm flipH="1">
              <a:off x="2458" y="528"/>
              <a:ext cx="96" cy="144"/>
            </a:xfrm>
            <a:prstGeom prst="line">
              <a:avLst/>
            </a:prstGeom>
            <a:ln w="38100" cap="flat" cmpd="sng">
              <a:solidFill>
                <a:schemeClr val="tx2"/>
              </a:solidFill>
              <a:prstDash val="solid"/>
              <a:round/>
              <a:headEnd type="none" w="med" len="med"/>
              <a:tailEnd type="none" w="med" len="med"/>
            </a:ln>
          </p:spPr>
        </p:sp>
        <p:sp>
          <p:nvSpPr>
            <p:cNvPr id="15373" name="Line 14"/>
            <p:cNvSpPr/>
            <p:nvPr/>
          </p:nvSpPr>
          <p:spPr>
            <a:xfrm flipH="1">
              <a:off x="2458" y="672"/>
              <a:ext cx="96" cy="144"/>
            </a:xfrm>
            <a:prstGeom prst="line">
              <a:avLst/>
            </a:prstGeom>
            <a:ln w="38100" cap="flat" cmpd="sng">
              <a:solidFill>
                <a:schemeClr val="tx2"/>
              </a:solidFill>
              <a:prstDash val="solid"/>
              <a:round/>
              <a:headEnd type="none" w="med" len="med"/>
              <a:tailEnd type="none" w="med" len="med"/>
            </a:ln>
          </p:spPr>
        </p:sp>
        <p:sp>
          <p:nvSpPr>
            <p:cNvPr id="15374" name="Line 15"/>
            <p:cNvSpPr/>
            <p:nvPr/>
          </p:nvSpPr>
          <p:spPr>
            <a:xfrm flipH="1">
              <a:off x="2458" y="816"/>
              <a:ext cx="96" cy="144"/>
            </a:xfrm>
            <a:prstGeom prst="line">
              <a:avLst/>
            </a:prstGeom>
            <a:ln w="38100" cap="flat" cmpd="sng">
              <a:solidFill>
                <a:schemeClr val="tx2"/>
              </a:solidFill>
              <a:prstDash val="solid"/>
              <a:round/>
              <a:headEnd type="none" w="med" len="med"/>
              <a:tailEnd type="none" w="med" len="med"/>
            </a:ln>
          </p:spPr>
        </p:sp>
        <p:sp>
          <p:nvSpPr>
            <p:cNvPr id="15375" name="Line 16"/>
            <p:cNvSpPr/>
            <p:nvPr/>
          </p:nvSpPr>
          <p:spPr>
            <a:xfrm flipH="1">
              <a:off x="2458" y="960"/>
              <a:ext cx="96" cy="144"/>
            </a:xfrm>
            <a:prstGeom prst="line">
              <a:avLst/>
            </a:prstGeom>
            <a:ln w="38100" cap="flat" cmpd="sng">
              <a:solidFill>
                <a:schemeClr val="tx2"/>
              </a:solidFill>
              <a:prstDash val="solid"/>
              <a:round/>
              <a:headEnd type="none" w="med" len="med"/>
              <a:tailEnd type="none" w="med" len="med"/>
            </a:ln>
          </p:spPr>
        </p:sp>
        <p:sp>
          <p:nvSpPr>
            <p:cNvPr id="15376" name="Line 17"/>
            <p:cNvSpPr/>
            <p:nvPr/>
          </p:nvSpPr>
          <p:spPr>
            <a:xfrm flipH="1">
              <a:off x="2458" y="1104"/>
              <a:ext cx="96" cy="144"/>
            </a:xfrm>
            <a:prstGeom prst="line">
              <a:avLst/>
            </a:prstGeom>
            <a:ln w="38100" cap="flat" cmpd="sng">
              <a:solidFill>
                <a:schemeClr val="tx2"/>
              </a:solidFill>
              <a:prstDash val="solid"/>
              <a:round/>
              <a:headEnd type="none" w="med" len="med"/>
              <a:tailEnd type="none" w="med" len="med"/>
            </a:ln>
          </p:spPr>
        </p:sp>
        <p:sp>
          <p:nvSpPr>
            <p:cNvPr id="15377" name="Line 18"/>
            <p:cNvSpPr/>
            <p:nvPr/>
          </p:nvSpPr>
          <p:spPr>
            <a:xfrm flipH="1">
              <a:off x="2458" y="1248"/>
              <a:ext cx="96" cy="144"/>
            </a:xfrm>
            <a:prstGeom prst="line">
              <a:avLst/>
            </a:prstGeom>
            <a:ln w="38100" cap="flat" cmpd="sng">
              <a:solidFill>
                <a:schemeClr val="tx2"/>
              </a:solidFill>
              <a:prstDash val="solid"/>
              <a:round/>
              <a:headEnd type="none" w="med" len="med"/>
              <a:tailEnd type="none" w="med" len="med"/>
            </a:ln>
          </p:spPr>
        </p:sp>
        <p:sp>
          <p:nvSpPr>
            <p:cNvPr id="15378" name="Line 19"/>
            <p:cNvSpPr/>
            <p:nvPr/>
          </p:nvSpPr>
          <p:spPr>
            <a:xfrm flipH="1">
              <a:off x="2458" y="1392"/>
              <a:ext cx="96" cy="144"/>
            </a:xfrm>
            <a:prstGeom prst="line">
              <a:avLst/>
            </a:prstGeom>
            <a:ln w="38100" cap="flat" cmpd="sng">
              <a:solidFill>
                <a:schemeClr val="tx2"/>
              </a:solidFill>
              <a:prstDash val="solid"/>
              <a:round/>
              <a:headEnd type="none" w="med" len="med"/>
              <a:tailEnd type="none" w="med" len="med"/>
            </a:ln>
          </p:spPr>
        </p:sp>
        <p:sp>
          <p:nvSpPr>
            <p:cNvPr id="15379" name="Line 20"/>
            <p:cNvSpPr/>
            <p:nvPr/>
          </p:nvSpPr>
          <p:spPr>
            <a:xfrm flipH="1">
              <a:off x="2458" y="1536"/>
              <a:ext cx="96" cy="144"/>
            </a:xfrm>
            <a:prstGeom prst="line">
              <a:avLst/>
            </a:prstGeom>
            <a:ln w="38100" cap="flat" cmpd="sng">
              <a:solidFill>
                <a:schemeClr val="tx2"/>
              </a:solidFill>
              <a:prstDash val="solid"/>
              <a:round/>
              <a:headEnd type="none" w="med" len="med"/>
              <a:tailEnd type="none" w="med" len="med"/>
            </a:ln>
          </p:spPr>
        </p:sp>
        <p:sp>
          <p:nvSpPr>
            <p:cNvPr id="15380" name="Line 21"/>
            <p:cNvSpPr/>
            <p:nvPr/>
          </p:nvSpPr>
          <p:spPr>
            <a:xfrm flipH="1">
              <a:off x="2458" y="1680"/>
              <a:ext cx="96" cy="144"/>
            </a:xfrm>
            <a:prstGeom prst="line">
              <a:avLst/>
            </a:prstGeom>
            <a:ln w="38100" cap="flat" cmpd="sng">
              <a:solidFill>
                <a:schemeClr val="tx2"/>
              </a:solidFill>
              <a:prstDash val="solid"/>
              <a:round/>
              <a:headEnd type="none" w="med" len="med"/>
              <a:tailEnd type="none" w="med" len="med"/>
            </a:ln>
          </p:spPr>
        </p:sp>
        <p:sp>
          <p:nvSpPr>
            <p:cNvPr id="15381" name="Line 22"/>
            <p:cNvSpPr/>
            <p:nvPr/>
          </p:nvSpPr>
          <p:spPr>
            <a:xfrm flipH="1">
              <a:off x="2458" y="1824"/>
              <a:ext cx="96" cy="144"/>
            </a:xfrm>
            <a:prstGeom prst="line">
              <a:avLst/>
            </a:prstGeom>
            <a:ln w="38100" cap="flat" cmpd="sng">
              <a:solidFill>
                <a:schemeClr val="tx2"/>
              </a:solidFill>
              <a:prstDash val="solid"/>
              <a:round/>
              <a:headEnd type="none" w="med" len="med"/>
              <a:tailEnd type="none" w="med" len="med"/>
            </a:ln>
          </p:spPr>
        </p:sp>
        <p:sp>
          <p:nvSpPr>
            <p:cNvPr id="15382" name="Line 23"/>
            <p:cNvSpPr/>
            <p:nvPr/>
          </p:nvSpPr>
          <p:spPr>
            <a:xfrm flipH="1">
              <a:off x="2458" y="1968"/>
              <a:ext cx="96" cy="144"/>
            </a:xfrm>
            <a:prstGeom prst="line">
              <a:avLst/>
            </a:prstGeom>
            <a:ln w="38100" cap="flat" cmpd="sng">
              <a:solidFill>
                <a:schemeClr val="tx2"/>
              </a:solidFill>
              <a:prstDash val="solid"/>
              <a:round/>
              <a:headEnd type="none" w="med" len="med"/>
              <a:tailEnd type="none" w="med" len="med"/>
            </a:ln>
          </p:spPr>
        </p:sp>
        <p:sp>
          <p:nvSpPr>
            <p:cNvPr id="15383" name="Text Box 24" descr="水滴"/>
            <p:cNvSpPr txBox="1"/>
            <p:nvPr/>
          </p:nvSpPr>
          <p:spPr>
            <a:xfrm rot="-5400000">
              <a:off x="-70" y="488"/>
              <a:ext cx="385" cy="245"/>
            </a:xfrm>
            <a:prstGeom prst="rect">
              <a:avLst/>
            </a:prstGeom>
            <a:noFill/>
            <a:ln w="9525">
              <a:noFill/>
            </a:ln>
          </p:spPr>
          <p:txBody>
            <a:bodyPr vert="eaVert" anchor="t">
              <a:spAutoFit/>
            </a:bodyPr>
            <a:lstStyle/>
            <a:p>
              <a:pPr fontAlgn="t">
                <a:spcBef>
                  <a:spcPct val="50000"/>
                </a:spcBef>
              </a:pPr>
              <a:r>
                <a:rPr lang="en-US" altLang="zh-CN" b="0" dirty="0">
                  <a:latin typeface="Times New Roman" panose="02020603050405020304" pitchFamily="18" charset="0"/>
                  <a:ea typeface="宋体" panose="02010600030101010101" pitchFamily="2" charset="-122"/>
                </a:rPr>
                <a:t>A</a:t>
              </a:r>
              <a:endParaRPr lang="en-US" altLang="zh-CN" b="0" dirty="0">
                <a:latin typeface="Times New Roman" panose="02020603050405020304" pitchFamily="18" charset="0"/>
                <a:ea typeface="宋体" panose="02010600030101010101" pitchFamily="2" charset="-122"/>
              </a:endParaRPr>
            </a:p>
          </p:txBody>
        </p:sp>
        <p:sp>
          <p:nvSpPr>
            <p:cNvPr id="15384" name="Text Box 25" descr="水滴"/>
            <p:cNvSpPr txBox="1"/>
            <p:nvPr/>
          </p:nvSpPr>
          <p:spPr>
            <a:xfrm rot="-5400000">
              <a:off x="-1" y="950"/>
              <a:ext cx="385" cy="197"/>
            </a:xfrm>
            <a:prstGeom prst="rect">
              <a:avLst/>
            </a:prstGeom>
            <a:noFill/>
            <a:ln w="9525">
              <a:noFill/>
            </a:ln>
          </p:spPr>
          <p:txBody>
            <a:bodyPr vert="eaVert" anchor="t">
              <a:spAutoFit/>
            </a:bodyPr>
            <a:lstStyle/>
            <a:p>
              <a:pPr fontAlgn="t">
                <a:spcBef>
                  <a:spcPct val="50000"/>
                </a:spcBef>
              </a:pPr>
              <a:r>
                <a:rPr lang="en-US" altLang="zh-CN" b="0" dirty="0">
                  <a:latin typeface="Times New Roman" panose="02020603050405020304" pitchFamily="18" charset="0"/>
                  <a:ea typeface="宋体" panose="02010600030101010101" pitchFamily="2" charset="-122"/>
                </a:rPr>
                <a:t>B</a:t>
              </a:r>
              <a:endParaRPr lang="en-US" altLang="zh-CN" b="0" dirty="0">
                <a:latin typeface="Times New Roman" panose="02020603050405020304" pitchFamily="18" charset="0"/>
                <a:ea typeface="宋体" panose="02010600030101010101" pitchFamily="2" charset="-122"/>
              </a:endParaRPr>
            </a:p>
          </p:txBody>
        </p:sp>
      </p:grpSp>
      <p:sp>
        <p:nvSpPr>
          <p:cNvPr id="16410" name="Line 26"/>
          <p:cNvSpPr/>
          <p:nvPr/>
        </p:nvSpPr>
        <p:spPr>
          <a:xfrm>
            <a:off x="4406900" y="3711575"/>
            <a:ext cx="1371600" cy="0"/>
          </a:xfrm>
          <a:prstGeom prst="line">
            <a:avLst/>
          </a:prstGeom>
          <a:ln w="28575" cap="flat" cmpd="sng">
            <a:solidFill>
              <a:schemeClr val="tx1"/>
            </a:solidFill>
            <a:prstDash val="solid"/>
            <a:round/>
            <a:headEnd type="none" w="med" len="med"/>
            <a:tailEnd type="triangle" w="med" len="med"/>
          </a:ln>
        </p:spPr>
      </p:sp>
      <p:sp>
        <p:nvSpPr>
          <p:cNvPr id="16411" name="Line 27"/>
          <p:cNvSpPr/>
          <p:nvPr/>
        </p:nvSpPr>
        <p:spPr>
          <a:xfrm>
            <a:off x="5702300" y="3711575"/>
            <a:ext cx="2438400" cy="1066800"/>
          </a:xfrm>
          <a:prstGeom prst="line">
            <a:avLst/>
          </a:prstGeom>
          <a:ln w="28575" cap="flat" cmpd="sng">
            <a:solidFill>
              <a:schemeClr val="tx1"/>
            </a:solidFill>
            <a:prstDash val="solid"/>
            <a:round/>
            <a:headEnd type="none" w="med" len="med"/>
            <a:tailEnd type="triangle" w="med" len="med"/>
          </a:ln>
        </p:spPr>
      </p:sp>
      <p:sp>
        <p:nvSpPr>
          <p:cNvPr id="16412" name="Line 28"/>
          <p:cNvSpPr/>
          <p:nvPr/>
        </p:nvSpPr>
        <p:spPr>
          <a:xfrm>
            <a:off x="4406900" y="3787775"/>
            <a:ext cx="3733800" cy="1447800"/>
          </a:xfrm>
          <a:prstGeom prst="line">
            <a:avLst/>
          </a:prstGeom>
          <a:ln w="28575" cap="flat" cmpd="sng">
            <a:solidFill>
              <a:schemeClr val="tx1"/>
            </a:solidFill>
            <a:prstDash val="solid"/>
            <a:round/>
            <a:headEnd type="none" w="med" len="med"/>
            <a:tailEnd type="triangle" w="med" len="med"/>
          </a:ln>
        </p:spPr>
      </p:sp>
      <p:sp>
        <p:nvSpPr>
          <p:cNvPr id="16413" name="Line 29"/>
          <p:cNvSpPr/>
          <p:nvPr/>
        </p:nvSpPr>
        <p:spPr>
          <a:xfrm flipH="1">
            <a:off x="5778500" y="4778375"/>
            <a:ext cx="2362200" cy="914400"/>
          </a:xfrm>
          <a:prstGeom prst="line">
            <a:avLst/>
          </a:prstGeom>
          <a:ln w="28575" cap="flat" cmpd="sng">
            <a:solidFill>
              <a:srgbClr val="00CC00"/>
            </a:solidFill>
            <a:prstDash val="solid"/>
            <a:round/>
            <a:headEnd type="none" w="med" len="med"/>
            <a:tailEnd type="triangle" w="med" len="med"/>
          </a:ln>
        </p:spPr>
      </p:sp>
      <p:sp>
        <p:nvSpPr>
          <p:cNvPr id="16414" name="Line 30"/>
          <p:cNvSpPr/>
          <p:nvPr/>
        </p:nvSpPr>
        <p:spPr>
          <a:xfrm flipH="1">
            <a:off x="5702300" y="5235575"/>
            <a:ext cx="2362200" cy="838200"/>
          </a:xfrm>
          <a:prstGeom prst="line">
            <a:avLst/>
          </a:prstGeom>
          <a:ln w="28575" cap="flat" cmpd="sng">
            <a:solidFill>
              <a:srgbClr val="00CC00"/>
            </a:solidFill>
            <a:prstDash val="solid"/>
            <a:round/>
            <a:headEnd type="none" w="med" len="med"/>
            <a:tailEnd type="triangle" w="med" len="med"/>
          </a:ln>
        </p:spPr>
      </p:sp>
      <p:sp>
        <p:nvSpPr>
          <p:cNvPr id="16415" name="Line 31"/>
          <p:cNvSpPr/>
          <p:nvPr/>
        </p:nvSpPr>
        <p:spPr>
          <a:xfrm flipH="1" flipV="1">
            <a:off x="4330700" y="5006975"/>
            <a:ext cx="1447800" cy="685800"/>
          </a:xfrm>
          <a:prstGeom prst="line">
            <a:avLst/>
          </a:prstGeom>
          <a:ln w="28575" cap="flat" cmpd="sng">
            <a:solidFill>
              <a:srgbClr val="00CC00"/>
            </a:solidFill>
            <a:prstDash val="solid"/>
            <a:round/>
            <a:headEnd type="none" w="med" len="med"/>
            <a:tailEnd type="triangle" w="med" len="med"/>
          </a:ln>
        </p:spPr>
      </p:sp>
      <p:sp>
        <p:nvSpPr>
          <p:cNvPr id="16416" name="Line 32"/>
          <p:cNvSpPr/>
          <p:nvPr/>
        </p:nvSpPr>
        <p:spPr>
          <a:xfrm flipH="1" flipV="1">
            <a:off x="4330700" y="5006975"/>
            <a:ext cx="1447800" cy="990600"/>
          </a:xfrm>
          <a:prstGeom prst="line">
            <a:avLst/>
          </a:prstGeom>
          <a:ln w="28575" cap="flat" cmpd="sng">
            <a:solidFill>
              <a:srgbClr val="00CC00"/>
            </a:solidFill>
            <a:prstDash val="solid"/>
            <a:round/>
            <a:headEnd type="none" w="med" len="med"/>
            <a:tailEnd type="triangle" w="med" len="med"/>
          </a:ln>
        </p:spPr>
      </p:sp>
      <p:grpSp>
        <p:nvGrpSpPr>
          <p:cNvPr id="4" name="Group 33"/>
          <p:cNvGrpSpPr/>
          <p:nvPr/>
        </p:nvGrpSpPr>
        <p:grpSpPr>
          <a:xfrm>
            <a:off x="3873500" y="4168775"/>
            <a:ext cx="533400" cy="1162050"/>
            <a:chOff x="0" y="0"/>
            <a:chExt cx="336" cy="732"/>
          </a:xfrm>
        </p:grpSpPr>
        <p:sp>
          <p:nvSpPr>
            <p:cNvPr id="15393" name="Line 34"/>
            <p:cNvSpPr/>
            <p:nvPr/>
          </p:nvSpPr>
          <p:spPr>
            <a:xfrm>
              <a:off x="336" y="96"/>
              <a:ext cx="0" cy="528"/>
            </a:xfrm>
            <a:prstGeom prst="line">
              <a:avLst/>
            </a:prstGeom>
            <a:ln w="38100" cap="flat" cmpd="sng">
              <a:solidFill>
                <a:srgbClr val="00CC00"/>
              </a:solidFill>
              <a:prstDash val="solid"/>
              <a:round/>
              <a:headEnd type="none" w="med" len="med"/>
              <a:tailEnd type="triangle" w="med" len="med"/>
            </a:ln>
          </p:spPr>
        </p:sp>
        <p:graphicFrame>
          <p:nvGraphicFramePr>
            <p:cNvPr id="15394" name="Object 35"/>
            <p:cNvGraphicFramePr/>
            <p:nvPr/>
          </p:nvGraphicFramePr>
          <p:xfrm>
            <a:off x="0" y="432"/>
            <a:ext cx="279" cy="300"/>
          </p:xfrm>
          <a:graphic>
            <a:graphicData uri="http://schemas.openxmlformats.org/presentationml/2006/ole">
              <mc:AlternateContent xmlns:mc="http://schemas.openxmlformats.org/markup-compatibility/2006">
                <mc:Choice xmlns:v="urn:schemas-microsoft-com:vml" Requires="v">
                  <p:oleObj spid="_x0000_s2049" name="" r:id="rId2" imgW="4267200" imgH="4572000" progId="Equation.3">
                    <p:embed/>
                  </p:oleObj>
                </mc:Choice>
                <mc:Fallback>
                  <p:oleObj name="" r:id="rId2" imgW="4267200" imgH="4572000" progId="Equation.3">
                    <p:embed/>
                    <p:pic>
                      <p:nvPicPr>
                        <p:cNvPr id="0" name="图片 2048" descr="image7"/>
                        <p:cNvPicPr/>
                        <p:nvPr/>
                      </p:nvPicPr>
                      <p:blipFill>
                        <a:blip r:embed="rId3"/>
                        <a:stretch>
                          <a:fillRect/>
                        </a:stretch>
                      </p:blipFill>
                      <p:spPr>
                        <a:xfrm>
                          <a:off x="0" y="432"/>
                          <a:ext cx="279" cy="300"/>
                        </a:xfrm>
                        <a:prstGeom prst="rect">
                          <a:avLst/>
                        </a:prstGeom>
                        <a:noFill/>
                        <a:ln w="38100">
                          <a:noFill/>
                        </a:ln>
                      </p:spPr>
                    </p:pic>
                  </p:oleObj>
                </mc:Fallback>
              </mc:AlternateContent>
            </a:graphicData>
          </a:graphic>
        </p:graphicFrame>
        <p:graphicFrame>
          <p:nvGraphicFramePr>
            <p:cNvPr id="15395" name="Object 36"/>
            <p:cNvGraphicFramePr/>
            <p:nvPr/>
          </p:nvGraphicFramePr>
          <p:xfrm>
            <a:off x="58" y="0"/>
            <a:ext cx="259" cy="300"/>
          </p:xfrm>
          <a:graphic>
            <a:graphicData uri="http://schemas.openxmlformats.org/presentationml/2006/ole">
              <mc:AlternateContent xmlns:mc="http://schemas.openxmlformats.org/markup-compatibility/2006">
                <mc:Choice xmlns:v="urn:schemas-microsoft-com:vml" Requires="v">
                  <p:oleObj spid="_x0000_s2050" name="" r:id="rId4" imgW="3962400" imgH="4572000" progId="Equation.3">
                    <p:embed/>
                  </p:oleObj>
                </mc:Choice>
                <mc:Fallback>
                  <p:oleObj name="" r:id="rId4" imgW="3962400" imgH="4572000" progId="Equation.3">
                    <p:embed/>
                    <p:pic>
                      <p:nvPicPr>
                        <p:cNvPr id="0" name="图片 2049" descr="image8"/>
                        <p:cNvPicPr/>
                        <p:nvPr/>
                      </p:nvPicPr>
                      <p:blipFill>
                        <a:blip r:embed="rId5"/>
                        <a:stretch>
                          <a:fillRect/>
                        </a:stretch>
                      </p:blipFill>
                      <p:spPr>
                        <a:xfrm>
                          <a:off x="58" y="0"/>
                          <a:ext cx="259" cy="300"/>
                        </a:xfrm>
                        <a:prstGeom prst="rect">
                          <a:avLst/>
                        </a:prstGeom>
                        <a:noFill/>
                        <a:ln w="38100">
                          <a:noFill/>
                        </a:ln>
                      </p:spPr>
                    </p:pic>
                  </p:oleObj>
                </mc:Fallback>
              </mc:AlternateContent>
            </a:graphicData>
          </a:graphic>
        </p:graphicFrame>
      </p:grpSp>
      <p:graphicFrame>
        <p:nvGraphicFramePr>
          <p:cNvPr id="16421" name="Object 37"/>
          <p:cNvGraphicFramePr/>
          <p:nvPr/>
        </p:nvGraphicFramePr>
        <p:xfrm>
          <a:off x="6931343" y="3868738"/>
          <a:ext cx="453390" cy="454025"/>
        </p:xfrm>
        <a:graphic>
          <a:graphicData uri="http://schemas.openxmlformats.org/presentationml/2006/ole">
            <mc:AlternateContent xmlns:mc="http://schemas.openxmlformats.org/markup-compatibility/2006">
              <mc:Choice xmlns:v="urn:schemas-microsoft-com:vml" Requires="v">
                <p:oleObj spid="_x0000_s2051" name="" r:id="rId6" imgW="3962400" imgH="3962400" progId="Equation.3">
                  <p:embed/>
                </p:oleObj>
              </mc:Choice>
              <mc:Fallback>
                <p:oleObj name="" r:id="rId6" imgW="3962400" imgH="3962400" progId="Equation.3">
                  <p:embed/>
                  <p:pic>
                    <p:nvPicPr>
                      <p:cNvPr id="0" name="图片 2050" descr="image9"/>
                      <p:cNvPicPr/>
                      <p:nvPr/>
                    </p:nvPicPr>
                    <p:blipFill>
                      <a:blip r:embed="rId7"/>
                      <a:stretch>
                        <a:fillRect/>
                      </a:stretch>
                    </p:blipFill>
                    <p:spPr>
                      <a:xfrm>
                        <a:off x="6931343" y="3868738"/>
                        <a:ext cx="453390" cy="454025"/>
                      </a:xfrm>
                      <a:prstGeom prst="rect">
                        <a:avLst/>
                      </a:prstGeom>
                      <a:noFill/>
                      <a:ln w="38100">
                        <a:noFill/>
                      </a:ln>
                    </p:spPr>
                  </p:pic>
                </p:oleObj>
              </mc:Fallback>
            </mc:AlternateContent>
          </a:graphicData>
        </a:graphic>
      </p:graphicFrame>
      <p:grpSp>
        <p:nvGrpSpPr>
          <p:cNvPr id="5" name="Group 38"/>
          <p:cNvGrpSpPr/>
          <p:nvPr/>
        </p:nvGrpSpPr>
        <p:grpSpPr>
          <a:xfrm>
            <a:off x="4406900" y="4349750"/>
            <a:ext cx="1371600" cy="558800"/>
            <a:chOff x="0" y="-30"/>
            <a:chExt cx="864" cy="352"/>
          </a:xfrm>
        </p:grpSpPr>
        <p:grpSp>
          <p:nvGrpSpPr>
            <p:cNvPr id="15398" name="Group 39"/>
            <p:cNvGrpSpPr/>
            <p:nvPr/>
          </p:nvGrpSpPr>
          <p:grpSpPr>
            <a:xfrm>
              <a:off x="0" y="-30"/>
              <a:ext cx="864" cy="352"/>
              <a:chOff x="0" y="-30"/>
              <a:chExt cx="864" cy="352"/>
            </a:xfrm>
          </p:grpSpPr>
          <p:sp>
            <p:nvSpPr>
              <p:cNvPr id="15399" name="Line 40"/>
              <p:cNvSpPr/>
              <p:nvPr/>
            </p:nvSpPr>
            <p:spPr>
              <a:xfrm flipH="1">
                <a:off x="0" y="144"/>
                <a:ext cx="288" cy="0"/>
              </a:xfrm>
              <a:prstGeom prst="line">
                <a:avLst/>
              </a:prstGeom>
              <a:ln w="9525" cap="flat" cmpd="sng">
                <a:solidFill>
                  <a:schemeClr val="tx1"/>
                </a:solidFill>
                <a:prstDash val="solid"/>
                <a:round/>
                <a:headEnd type="none" w="med" len="med"/>
                <a:tailEnd type="triangle" w="med" len="med"/>
              </a:ln>
            </p:spPr>
          </p:sp>
          <p:sp>
            <p:nvSpPr>
              <p:cNvPr id="15400" name="Line 41"/>
              <p:cNvSpPr/>
              <p:nvPr/>
            </p:nvSpPr>
            <p:spPr>
              <a:xfrm>
                <a:off x="624" y="144"/>
                <a:ext cx="240" cy="0"/>
              </a:xfrm>
              <a:prstGeom prst="line">
                <a:avLst/>
              </a:prstGeom>
              <a:ln w="9525" cap="flat" cmpd="sng">
                <a:solidFill>
                  <a:schemeClr val="tx1"/>
                </a:solidFill>
                <a:prstDash val="solid"/>
                <a:round/>
                <a:headEnd type="none" w="med" len="med"/>
                <a:tailEnd type="triangle" w="med" len="med"/>
              </a:ln>
            </p:spPr>
          </p:sp>
          <p:graphicFrame>
            <p:nvGraphicFramePr>
              <p:cNvPr id="15401" name="Object 42"/>
              <p:cNvGraphicFramePr/>
              <p:nvPr/>
            </p:nvGraphicFramePr>
            <p:xfrm>
              <a:off x="317" y="-30"/>
              <a:ext cx="263" cy="352"/>
            </p:xfrm>
            <a:graphic>
              <a:graphicData uri="http://schemas.openxmlformats.org/presentationml/2006/ole">
                <mc:AlternateContent xmlns:mc="http://schemas.openxmlformats.org/markup-compatibility/2006">
                  <mc:Choice xmlns:v="urn:schemas-microsoft-com:vml" Requires="v">
                    <p:oleObj spid="_x0000_s2052" name="" r:id="rId8" imgW="3657600" imgH="4876800" progId="Equation.3">
                      <p:embed/>
                    </p:oleObj>
                  </mc:Choice>
                  <mc:Fallback>
                    <p:oleObj name="" r:id="rId8" imgW="3657600" imgH="4876800" progId="Equation.3">
                      <p:embed/>
                      <p:pic>
                        <p:nvPicPr>
                          <p:cNvPr id="0" name="图片 2051" descr="image10"/>
                          <p:cNvPicPr/>
                          <p:nvPr/>
                        </p:nvPicPr>
                        <p:blipFill>
                          <a:blip r:embed="rId9"/>
                          <a:stretch>
                            <a:fillRect/>
                          </a:stretch>
                        </p:blipFill>
                        <p:spPr>
                          <a:xfrm>
                            <a:off x="317" y="-30"/>
                            <a:ext cx="263" cy="352"/>
                          </a:xfrm>
                          <a:prstGeom prst="rect">
                            <a:avLst/>
                          </a:prstGeom>
                          <a:noFill/>
                          <a:ln w="38100">
                            <a:noFill/>
                          </a:ln>
                        </p:spPr>
                      </p:pic>
                    </p:oleObj>
                  </mc:Fallback>
                </mc:AlternateContent>
              </a:graphicData>
            </a:graphic>
          </p:graphicFrame>
        </p:grpSp>
        <p:sp>
          <p:nvSpPr>
            <p:cNvPr id="15402" name="Line 43"/>
            <p:cNvSpPr/>
            <p:nvPr/>
          </p:nvSpPr>
          <p:spPr>
            <a:xfrm>
              <a:off x="0" y="0"/>
              <a:ext cx="0" cy="240"/>
            </a:xfrm>
            <a:prstGeom prst="line">
              <a:avLst/>
            </a:prstGeom>
            <a:ln w="9525" cap="flat" cmpd="sng">
              <a:solidFill>
                <a:schemeClr val="tx1"/>
              </a:solidFill>
              <a:prstDash val="solid"/>
              <a:round/>
              <a:headEnd type="none" w="med" len="med"/>
              <a:tailEnd type="none" w="med" len="med"/>
            </a:ln>
          </p:spPr>
        </p:sp>
      </p:grpSp>
      <p:sp>
        <p:nvSpPr>
          <p:cNvPr id="16428" name="Line 44"/>
          <p:cNvSpPr/>
          <p:nvPr/>
        </p:nvSpPr>
        <p:spPr>
          <a:xfrm>
            <a:off x="4406900" y="4321175"/>
            <a:ext cx="3733800" cy="0"/>
          </a:xfrm>
          <a:prstGeom prst="line">
            <a:avLst/>
          </a:prstGeom>
          <a:ln w="28575" cap="flat" cmpd="sng">
            <a:solidFill>
              <a:schemeClr val="tx1"/>
            </a:solidFill>
            <a:prstDash val="solid"/>
            <a:round/>
            <a:headEnd type="none" w="med" len="med"/>
            <a:tailEnd type="triangle" w="med" len="med"/>
          </a:ln>
        </p:spPr>
      </p:sp>
      <p:sp>
        <p:nvSpPr>
          <p:cNvPr id="16429" name="Line 45"/>
          <p:cNvSpPr/>
          <p:nvPr/>
        </p:nvSpPr>
        <p:spPr>
          <a:xfrm flipV="1">
            <a:off x="4406900" y="3940175"/>
            <a:ext cx="1371600" cy="381000"/>
          </a:xfrm>
          <a:prstGeom prst="line">
            <a:avLst/>
          </a:prstGeom>
          <a:ln w="28575" cap="flat" cmpd="sng">
            <a:solidFill>
              <a:schemeClr val="tx1"/>
            </a:solidFill>
            <a:prstDash val="solid"/>
            <a:round/>
            <a:headEnd type="none" w="med" len="med"/>
            <a:tailEnd type="triangle" w="med" len="med"/>
          </a:ln>
        </p:spPr>
      </p:sp>
      <p:sp>
        <p:nvSpPr>
          <p:cNvPr id="16430" name="Line 46"/>
          <p:cNvSpPr/>
          <p:nvPr/>
        </p:nvSpPr>
        <p:spPr>
          <a:xfrm>
            <a:off x="5778500" y="3940175"/>
            <a:ext cx="2362200" cy="0"/>
          </a:xfrm>
          <a:prstGeom prst="line">
            <a:avLst/>
          </a:prstGeom>
          <a:ln w="28575" cap="flat" cmpd="sng">
            <a:solidFill>
              <a:schemeClr val="tx1"/>
            </a:solidFill>
            <a:prstDash val="solid"/>
            <a:round/>
            <a:headEnd type="none" w="med" len="med"/>
            <a:tailEnd type="triangle" w="med" len="med"/>
          </a:ln>
        </p:spPr>
      </p:sp>
      <p:sp>
        <p:nvSpPr>
          <p:cNvPr id="16431" name="Line 47"/>
          <p:cNvSpPr/>
          <p:nvPr/>
        </p:nvSpPr>
        <p:spPr>
          <a:xfrm flipH="1">
            <a:off x="4406900" y="4321175"/>
            <a:ext cx="3505200" cy="0"/>
          </a:xfrm>
          <a:prstGeom prst="line">
            <a:avLst/>
          </a:prstGeom>
          <a:ln w="38100" cap="flat" cmpd="sng">
            <a:solidFill>
              <a:srgbClr val="00CC00"/>
            </a:solidFill>
            <a:prstDash val="solid"/>
            <a:round/>
            <a:headEnd type="none" w="med" len="med"/>
            <a:tailEnd type="triangle" w="med" len="med"/>
          </a:ln>
        </p:spPr>
      </p:sp>
      <p:sp>
        <p:nvSpPr>
          <p:cNvPr id="16432" name="Line 48"/>
          <p:cNvSpPr/>
          <p:nvPr/>
        </p:nvSpPr>
        <p:spPr>
          <a:xfrm flipH="1">
            <a:off x="5702300" y="3940175"/>
            <a:ext cx="2286000" cy="0"/>
          </a:xfrm>
          <a:prstGeom prst="line">
            <a:avLst/>
          </a:prstGeom>
          <a:ln w="38100" cap="flat" cmpd="sng">
            <a:solidFill>
              <a:srgbClr val="00CC00"/>
            </a:solidFill>
            <a:prstDash val="solid"/>
            <a:round/>
            <a:headEnd type="none" w="med" len="med"/>
            <a:tailEnd type="triangle" w="med" len="med"/>
          </a:ln>
        </p:spPr>
      </p:sp>
      <p:sp>
        <p:nvSpPr>
          <p:cNvPr id="16433" name="Line 49"/>
          <p:cNvSpPr/>
          <p:nvPr/>
        </p:nvSpPr>
        <p:spPr>
          <a:xfrm flipH="1">
            <a:off x="4406900" y="3940175"/>
            <a:ext cx="1295400" cy="381000"/>
          </a:xfrm>
          <a:prstGeom prst="line">
            <a:avLst/>
          </a:prstGeom>
          <a:ln w="38100" cap="flat" cmpd="sng">
            <a:solidFill>
              <a:srgbClr val="00CC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410"/>
                                        </p:tgtEl>
                                        <p:attrNameLst>
                                          <p:attrName>style.visibility</p:attrName>
                                        </p:attrNameLst>
                                      </p:cBhvr>
                                      <p:to>
                                        <p:strVal val="visible"/>
                                      </p:to>
                                    </p:set>
                                    <p:animEffect transition="in" filter="wipe(left)">
                                      <p:cBhvr>
                                        <p:cTn id="17" dur="500"/>
                                        <p:tgtEl>
                                          <p:spTgt spid="164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411"/>
                                        </p:tgtEl>
                                        <p:attrNameLst>
                                          <p:attrName>style.visibility</p:attrName>
                                        </p:attrNameLst>
                                      </p:cBhvr>
                                      <p:to>
                                        <p:strVal val="visible"/>
                                      </p:to>
                                    </p:set>
                                    <p:animEffect transition="in" filter="wipe(left)">
                                      <p:cBhvr>
                                        <p:cTn id="22" dur="500"/>
                                        <p:tgtEl>
                                          <p:spTgt spid="164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421"/>
                                        </p:tgtEl>
                                        <p:attrNameLst>
                                          <p:attrName>style.visibility</p:attrName>
                                        </p:attrNameLst>
                                      </p:cBhvr>
                                      <p:to>
                                        <p:strVal val="visible"/>
                                      </p:to>
                                    </p:set>
                                    <p:animEffect transition="in" filter="dissolve">
                                      <p:cBhvr>
                                        <p:cTn id="27" dur="500"/>
                                        <p:tgtEl>
                                          <p:spTgt spid="164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412"/>
                                        </p:tgtEl>
                                        <p:attrNameLst>
                                          <p:attrName>style.visibility</p:attrName>
                                        </p:attrNameLst>
                                      </p:cBhvr>
                                      <p:to>
                                        <p:strVal val="visible"/>
                                      </p:to>
                                    </p:set>
                                    <p:animEffect transition="in" filter="wipe(left)">
                                      <p:cBhvr>
                                        <p:cTn id="32" dur="500"/>
                                        <p:tgtEl>
                                          <p:spTgt spid="164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6413"/>
                                        </p:tgtEl>
                                        <p:attrNameLst>
                                          <p:attrName>style.visibility</p:attrName>
                                        </p:attrNameLst>
                                      </p:cBhvr>
                                      <p:to>
                                        <p:strVal val="visible"/>
                                      </p:to>
                                    </p:set>
                                    <p:animEffect transition="in" filter="wipe(right)">
                                      <p:cBhvr>
                                        <p:cTn id="37" dur="500"/>
                                        <p:tgtEl>
                                          <p:spTgt spid="164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6414"/>
                                        </p:tgtEl>
                                        <p:attrNameLst>
                                          <p:attrName>style.visibility</p:attrName>
                                        </p:attrNameLst>
                                      </p:cBhvr>
                                      <p:to>
                                        <p:strVal val="visible"/>
                                      </p:to>
                                    </p:set>
                                    <p:animEffect transition="in" filter="wipe(right)">
                                      <p:cBhvr>
                                        <p:cTn id="42" dur="500"/>
                                        <p:tgtEl>
                                          <p:spTgt spid="164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6415"/>
                                        </p:tgtEl>
                                        <p:attrNameLst>
                                          <p:attrName>style.visibility</p:attrName>
                                        </p:attrNameLst>
                                      </p:cBhvr>
                                      <p:to>
                                        <p:strVal val="visible"/>
                                      </p:to>
                                    </p:set>
                                    <p:animEffect transition="in" filter="wipe(right)">
                                      <p:cBhvr>
                                        <p:cTn id="47" dur="500"/>
                                        <p:tgtEl>
                                          <p:spTgt spid="164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6416"/>
                                        </p:tgtEl>
                                        <p:attrNameLst>
                                          <p:attrName>style.visibility</p:attrName>
                                        </p:attrNameLst>
                                      </p:cBhvr>
                                      <p:to>
                                        <p:strVal val="visible"/>
                                      </p:to>
                                    </p:set>
                                    <p:animEffect transition="in" filter="wipe(right)">
                                      <p:cBhvr>
                                        <p:cTn id="52" dur="500"/>
                                        <p:tgtEl>
                                          <p:spTgt spid="164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428"/>
                                        </p:tgtEl>
                                        <p:attrNameLst>
                                          <p:attrName>style.visibility</p:attrName>
                                        </p:attrNameLst>
                                      </p:cBhvr>
                                      <p:to>
                                        <p:strVal val="visible"/>
                                      </p:to>
                                    </p:set>
                                    <p:animEffect transition="in" filter="wipe(left)">
                                      <p:cBhvr>
                                        <p:cTn id="57" dur="500"/>
                                        <p:tgtEl>
                                          <p:spTgt spid="164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6429"/>
                                        </p:tgtEl>
                                        <p:attrNameLst>
                                          <p:attrName>style.visibility</p:attrName>
                                        </p:attrNameLst>
                                      </p:cBhvr>
                                      <p:to>
                                        <p:strVal val="visible"/>
                                      </p:to>
                                    </p:set>
                                    <p:animEffect transition="in" filter="wipe(left)">
                                      <p:cBhvr>
                                        <p:cTn id="62" dur="500"/>
                                        <p:tgtEl>
                                          <p:spTgt spid="164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6430"/>
                                        </p:tgtEl>
                                        <p:attrNameLst>
                                          <p:attrName>style.visibility</p:attrName>
                                        </p:attrNameLst>
                                      </p:cBhvr>
                                      <p:to>
                                        <p:strVal val="visible"/>
                                      </p:to>
                                    </p:set>
                                    <p:animEffect transition="in" filter="wipe(left)">
                                      <p:cBhvr>
                                        <p:cTn id="67" dur="500"/>
                                        <p:tgtEl>
                                          <p:spTgt spid="164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16431"/>
                                        </p:tgtEl>
                                        <p:attrNameLst>
                                          <p:attrName>style.visibility</p:attrName>
                                        </p:attrNameLst>
                                      </p:cBhvr>
                                      <p:to>
                                        <p:strVal val="visible"/>
                                      </p:to>
                                    </p:set>
                                    <p:animEffect transition="in" filter="wipe(right)">
                                      <p:cBhvr>
                                        <p:cTn id="72" dur="500"/>
                                        <p:tgtEl>
                                          <p:spTgt spid="164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6432"/>
                                        </p:tgtEl>
                                        <p:attrNameLst>
                                          <p:attrName>style.visibility</p:attrName>
                                        </p:attrNameLst>
                                      </p:cBhvr>
                                      <p:to>
                                        <p:strVal val="visible"/>
                                      </p:to>
                                    </p:set>
                                    <p:animEffect transition="in" filter="wipe(right)">
                                      <p:cBhvr>
                                        <p:cTn id="77" dur="500"/>
                                        <p:tgtEl>
                                          <p:spTgt spid="1643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16433"/>
                                        </p:tgtEl>
                                        <p:attrNameLst>
                                          <p:attrName>style.visibility</p:attrName>
                                        </p:attrNameLst>
                                      </p:cBhvr>
                                      <p:to>
                                        <p:strVal val="visible"/>
                                      </p:to>
                                    </p:set>
                                    <p:animEffect transition="in" filter="wipe(right)">
                                      <p:cBhvr>
                                        <p:cTn id="82" dur="500"/>
                                        <p:tgtEl>
                                          <p:spTgt spid="164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dissolve">
                                      <p:cBhvr>
                                        <p:cTn id="8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7" name="Text Box 2" descr="水滴"/>
          <p:cNvSpPr>
            <a:spLocks noGrp="1"/>
          </p:cNvSpPr>
          <p:nvPr>
            <p:ph/>
          </p:nvPr>
        </p:nvSpPr>
        <p:spPr>
          <a:xfrm>
            <a:off x="250825" y="476250"/>
            <a:ext cx="3348038" cy="503238"/>
          </a:xfrm>
          <a:noFill/>
          <a:ln>
            <a:noFill/>
          </a:ln>
        </p:spPr>
        <p:txBody>
          <a:bodyPr anchor="t"/>
          <a:lstStyle/>
          <a:p>
            <a:pPr eaLnBrk="1" fontAlgn="t" hangingPunct="1">
              <a:spcBef>
                <a:spcPct val="50000"/>
              </a:spcBef>
              <a:buNone/>
            </a:pPr>
            <a:r>
              <a:rPr lang="en-US" altLang="zh-CN" sz="2800" b="1" dirty="0">
                <a:solidFill>
                  <a:schemeClr val="tx2"/>
                </a:solidFill>
                <a:ea typeface="楷体_GB2312" panose="02010609030101010101" pitchFamily="49" charset="-122"/>
              </a:rPr>
              <a:t>2</a:t>
            </a:r>
            <a:r>
              <a:rPr lang="zh-CN" altLang="en-US" sz="2800" b="1" dirty="0">
                <a:solidFill>
                  <a:schemeClr val="tx2"/>
                </a:solidFill>
                <a:ea typeface="楷体_GB2312" panose="02010609030101010101" pitchFamily="49" charset="-122"/>
              </a:rPr>
              <a:t>）共轭法</a:t>
            </a:r>
            <a:endParaRPr lang="zh-CN" altLang="en-US" sz="1800" b="1" dirty="0">
              <a:solidFill>
                <a:schemeClr val="tx2"/>
              </a:solidFill>
            </a:endParaRPr>
          </a:p>
        </p:txBody>
      </p:sp>
      <p:sp>
        <p:nvSpPr>
          <p:cNvPr id="16398" name="Text Box 3" descr="水滴"/>
          <p:cNvSpPr txBox="1"/>
          <p:nvPr/>
        </p:nvSpPr>
        <p:spPr>
          <a:xfrm>
            <a:off x="179388" y="909638"/>
            <a:ext cx="5943600" cy="1384300"/>
          </a:xfrm>
          <a:prstGeom prst="rect">
            <a:avLst/>
          </a:prstGeom>
          <a:noFill/>
          <a:ln w="9525">
            <a:noFill/>
          </a:ln>
        </p:spPr>
        <p:txBody>
          <a:bodyPr anchor="t">
            <a:spAutoFit/>
          </a:bodyPr>
          <a:lstStyle/>
          <a:p>
            <a:pPr algn="just" fontAlgn="t">
              <a:spcBef>
                <a:spcPct val="50000"/>
              </a:spcBef>
            </a:pPr>
            <a:r>
              <a:rPr lang="zh-CN" altLang="en-US" sz="2400" dirty="0">
                <a:latin typeface="Times New Roman" panose="02020603050405020304" pitchFamily="18" charset="0"/>
                <a:ea typeface="宋体" panose="02010600030101010101" pitchFamily="2" charset="-122"/>
              </a:rPr>
              <a:t>         物与像屏距离L大于</a:t>
            </a:r>
            <a:r>
              <a:rPr lang="zh-CN" altLang="en-US" dirty="0">
                <a:latin typeface="Times New Roman" panose="02020603050405020304" pitchFamily="18" charset="0"/>
                <a:ea typeface="宋体" panose="02010600030101010101" pitchFamily="2" charset="-122"/>
              </a:rPr>
              <a:t>4倍焦距，即</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&gt;4</a:t>
            </a:r>
            <a:r>
              <a:rPr lang="zh-CN" altLang="en-US" i="1" dirty="0">
                <a:latin typeface="Times New Roman" panose="02020603050405020304" pitchFamily="18" charset="0"/>
                <a:ea typeface="宋体" panose="02010600030101010101" pitchFamily="2" charset="-122"/>
              </a:rPr>
              <a:t>f  </a:t>
            </a:r>
            <a:r>
              <a:rPr lang="zh-CN" altLang="en-US" dirty="0">
                <a:latin typeface="Times New Roman" panose="02020603050405020304" pitchFamily="18" charset="0"/>
                <a:ea typeface="宋体" panose="02010600030101010101" pitchFamily="2" charset="-122"/>
              </a:rPr>
              <a:t>，固定物与像屏位置不变，移动凸透镜，将在屏上出现两次成像。</a:t>
            </a:r>
            <a:endParaRPr lang="zh-CN" altLang="en-US" dirty="0">
              <a:latin typeface="Times New Roman" panose="02020603050405020304" pitchFamily="18" charset="0"/>
              <a:ea typeface="宋体" panose="02010600030101010101" pitchFamily="2" charset="-122"/>
            </a:endParaRPr>
          </a:p>
        </p:txBody>
      </p:sp>
      <p:graphicFrame>
        <p:nvGraphicFramePr>
          <p:cNvPr id="16442" name="对象 23">
            <a:hlinkClick r:id="" action="ppaction://ole?verb=0"/>
          </p:cNvPr>
          <p:cNvGraphicFramePr/>
          <p:nvPr/>
        </p:nvGraphicFramePr>
        <p:xfrm>
          <a:off x="6469063" y="817563"/>
          <a:ext cx="2171700" cy="1120775"/>
        </p:xfrm>
        <a:graphic>
          <a:graphicData uri="http://schemas.openxmlformats.org/presentationml/2006/ole">
            <mc:AlternateContent xmlns:mc="http://schemas.openxmlformats.org/markup-compatibility/2006">
              <mc:Choice xmlns:v="urn:schemas-microsoft-com:vml" Requires="v">
                <p:oleObj spid="_x0000_s3087" name="" r:id="rId1" imgW="19507200" imgH="10058400" progId="Equation.3">
                  <p:embed/>
                </p:oleObj>
              </mc:Choice>
              <mc:Fallback>
                <p:oleObj name="" r:id="rId1" imgW="19507200" imgH="10058400" progId="Equation.3">
                  <p:embed/>
                  <p:pic>
                    <p:nvPicPr>
                      <p:cNvPr id="0" name="图片 3086" descr="image23"/>
                      <p:cNvPicPr/>
                      <p:nvPr/>
                    </p:nvPicPr>
                    <p:blipFill>
                      <a:blip r:embed="rId2"/>
                      <a:stretch>
                        <a:fillRect/>
                      </a:stretch>
                    </p:blipFill>
                    <p:spPr>
                      <a:xfrm>
                        <a:off x="6469063" y="817563"/>
                        <a:ext cx="2171700" cy="1120775"/>
                      </a:xfrm>
                      <a:prstGeom prst="rect">
                        <a:avLst/>
                      </a:prstGeom>
                      <a:noFill/>
                      <a:ln w="38100">
                        <a:noFill/>
                      </a:ln>
                    </p:spPr>
                  </p:pic>
                </p:oleObj>
              </mc:Fallback>
            </mc:AlternateContent>
          </a:graphicData>
        </a:graphic>
      </p:graphicFrame>
      <p:grpSp>
        <p:nvGrpSpPr>
          <p:cNvPr id="11" name="组合 10"/>
          <p:cNvGrpSpPr/>
          <p:nvPr/>
        </p:nvGrpSpPr>
        <p:grpSpPr>
          <a:xfrm>
            <a:off x="266700" y="2444750"/>
            <a:ext cx="8610600" cy="4057650"/>
            <a:chOff x="480" y="3810"/>
            <a:chExt cx="13560" cy="6390"/>
          </a:xfrm>
        </p:grpSpPr>
        <p:grpSp>
          <p:nvGrpSpPr>
            <p:cNvPr id="7" name="Group 24"/>
            <p:cNvGrpSpPr/>
            <p:nvPr/>
          </p:nvGrpSpPr>
          <p:grpSpPr>
            <a:xfrm>
              <a:off x="480" y="3840"/>
              <a:ext cx="13560" cy="5400"/>
              <a:chOff x="0" y="0"/>
              <a:chExt cx="5424" cy="2160"/>
            </a:xfrm>
          </p:grpSpPr>
          <p:sp>
            <p:nvSpPr>
              <p:cNvPr id="16386" name="Text Box 25" descr="水滴"/>
              <p:cNvSpPr txBox="1"/>
              <p:nvPr/>
            </p:nvSpPr>
            <p:spPr>
              <a:xfrm>
                <a:off x="3792" y="432"/>
                <a:ext cx="538" cy="288"/>
              </a:xfrm>
              <a:prstGeom prst="rect">
                <a:avLst/>
              </a:prstGeom>
              <a:noFill/>
              <a:ln w="9525">
                <a:noFill/>
              </a:ln>
            </p:spPr>
            <p:txBody>
              <a:bodyPr anchor="t">
                <a:spAutoFit/>
              </a:bodyPr>
              <a:lstStyle/>
              <a:p>
                <a:pPr fontAlgn="t">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像屏</a:t>
                </a:r>
                <a:endParaRPr lang="zh-CN" altLang="en-US" sz="2400" dirty="0">
                  <a:solidFill>
                    <a:schemeClr val="tx2"/>
                  </a:solidFill>
                  <a:latin typeface="Times New Roman" panose="02020603050405020304" pitchFamily="18" charset="0"/>
                  <a:ea typeface="宋体" panose="02010600030101010101" pitchFamily="2" charset="-122"/>
                </a:endParaRPr>
              </a:p>
            </p:txBody>
          </p:sp>
          <p:sp>
            <p:nvSpPr>
              <p:cNvPr id="16387" name="Text Box 26" descr="水滴"/>
              <p:cNvSpPr txBox="1"/>
              <p:nvPr/>
            </p:nvSpPr>
            <p:spPr>
              <a:xfrm>
                <a:off x="528" y="96"/>
                <a:ext cx="538" cy="288"/>
              </a:xfrm>
              <a:prstGeom prst="rect">
                <a:avLst/>
              </a:prstGeom>
              <a:noFill/>
              <a:ln w="9525">
                <a:noFill/>
              </a:ln>
            </p:spPr>
            <p:txBody>
              <a:bodyPr anchor="t">
                <a:spAutoFit/>
              </a:bodyPr>
              <a:lstStyle/>
              <a:p>
                <a:pPr fontAlgn="t">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物屏</a:t>
                </a:r>
                <a:endParaRPr lang="zh-CN" altLang="en-US" sz="2400" dirty="0">
                  <a:solidFill>
                    <a:schemeClr val="tx2"/>
                  </a:solidFill>
                  <a:latin typeface="Times New Roman" panose="02020603050405020304" pitchFamily="18" charset="0"/>
                  <a:ea typeface="宋体" panose="02010600030101010101" pitchFamily="2" charset="-122"/>
                </a:endParaRPr>
              </a:p>
            </p:txBody>
          </p:sp>
          <p:grpSp>
            <p:nvGrpSpPr>
              <p:cNvPr id="16388" name="Group 27"/>
              <p:cNvGrpSpPr/>
              <p:nvPr/>
            </p:nvGrpSpPr>
            <p:grpSpPr>
              <a:xfrm>
                <a:off x="0" y="0"/>
                <a:ext cx="5424" cy="2160"/>
                <a:chOff x="0" y="0"/>
                <a:chExt cx="5424" cy="2160"/>
              </a:xfrm>
            </p:grpSpPr>
            <p:grpSp>
              <p:nvGrpSpPr>
                <p:cNvPr id="16389" name="Group 28"/>
                <p:cNvGrpSpPr/>
                <p:nvPr/>
              </p:nvGrpSpPr>
              <p:grpSpPr>
                <a:xfrm>
                  <a:off x="0" y="0"/>
                  <a:ext cx="5424" cy="1968"/>
                  <a:chOff x="0" y="0"/>
                  <a:chExt cx="5424" cy="1968"/>
                </a:xfrm>
              </p:grpSpPr>
              <p:sp>
                <p:nvSpPr>
                  <p:cNvPr id="16390" name="Line 29"/>
                  <p:cNvSpPr/>
                  <p:nvPr/>
                </p:nvSpPr>
                <p:spPr>
                  <a:xfrm flipV="1">
                    <a:off x="1728" y="0"/>
                    <a:ext cx="0" cy="1008"/>
                  </a:xfrm>
                  <a:prstGeom prst="line">
                    <a:avLst/>
                  </a:prstGeom>
                  <a:ln w="76200" cap="flat" cmpd="sng">
                    <a:solidFill>
                      <a:schemeClr val="tx1"/>
                    </a:solidFill>
                    <a:prstDash val="solid"/>
                    <a:round/>
                    <a:headEnd type="none" w="med" len="med"/>
                    <a:tailEnd type="triangle" w="med" len="med"/>
                  </a:ln>
                </p:spPr>
              </p:sp>
              <p:sp>
                <p:nvSpPr>
                  <p:cNvPr id="16391" name="Line 30"/>
                  <p:cNvSpPr/>
                  <p:nvPr/>
                </p:nvSpPr>
                <p:spPr>
                  <a:xfrm>
                    <a:off x="0" y="1008"/>
                    <a:ext cx="5424" cy="0"/>
                  </a:xfrm>
                  <a:prstGeom prst="line">
                    <a:avLst/>
                  </a:prstGeom>
                  <a:ln w="57150" cap="flat" cmpd="sng">
                    <a:solidFill>
                      <a:schemeClr val="folHlink"/>
                    </a:solidFill>
                    <a:prstDash val="solid"/>
                    <a:round/>
                    <a:headEnd type="none" w="med" len="med"/>
                    <a:tailEnd type="none" w="med" len="med"/>
                  </a:ln>
                </p:spPr>
              </p:sp>
              <p:sp>
                <p:nvSpPr>
                  <p:cNvPr id="16392" name="Line 31"/>
                  <p:cNvSpPr/>
                  <p:nvPr/>
                </p:nvSpPr>
                <p:spPr>
                  <a:xfrm>
                    <a:off x="1728" y="960"/>
                    <a:ext cx="0" cy="1008"/>
                  </a:xfrm>
                  <a:prstGeom prst="line">
                    <a:avLst/>
                  </a:prstGeom>
                  <a:ln w="76200" cap="flat" cmpd="sng">
                    <a:solidFill>
                      <a:schemeClr val="tx1"/>
                    </a:solidFill>
                    <a:prstDash val="solid"/>
                    <a:round/>
                    <a:headEnd type="none" w="med" len="med"/>
                    <a:tailEnd type="triangle" w="med" len="med"/>
                  </a:ln>
                </p:spPr>
              </p:sp>
              <p:sp>
                <p:nvSpPr>
                  <p:cNvPr id="16393" name="Line 32"/>
                  <p:cNvSpPr/>
                  <p:nvPr/>
                </p:nvSpPr>
                <p:spPr>
                  <a:xfrm flipV="1">
                    <a:off x="720" y="384"/>
                    <a:ext cx="0" cy="624"/>
                  </a:xfrm>
                  <a:prstGeom prst="line">
                    <a:avLst/>
                  </a:prstGeom>
                  <a:ln w="57150" cap="flat" cmpd="sng">
                    <a:solidFill>
                      <a:schemeClr val="tx2"/>
                    </a:solidFill>
                    <a:prstDash val="solid"/>
                    <a:round/>
                    <a:headEnd type="none" w="med" len="med"/>
                    <a:tailEnd type="triangle" w="med" len="med"/>
                  </a:ln>
                </p:spPr>
              </p:sp>
              <p:graphicFrame>
                <p:nvGraphicFramePr>
                  <p:cNvPr id="16394" name="Object 33"/>
                  <p:cNvGraphicFramePr/>
                  <p:nvPr/>
                </p:nvGraphicFramePr>
                <p:xfrm>
                  <a:off x="480" y="288"/>
                  <a:ext cx="244" cy="244"/>
                </p:xfrm>
                <a:graphic>
                  <a:graphicData uri="http://schemas.openxmlformats.org/presentationml/2006/ole">
                    <mc:AlternateContent xmlns:mc="http://schemas.openxmlformats.org/markup-compatibility/2006">
                      <mc:Choice xmlns:v="urn:schemas-microsoft-com:vml" Requires="v">
                        <p:oleObj spid="_x0000_s3073" name="" r:id="rId3" imgW="3962400" imgH="3962400" progId="Equation.3">
                          <p:embed/>
                        </p:oleObj>
                      </mc:Choice>
                      <mc:Fallback>
                        <p:oleObj name="" r:id="rId3" imgW="3962400" imgH="3962400" progId="Equation.3">
                          <p:embed/>
                          <p:pic>
                            <p:nvPicPr>
                              <p:cNvPr id="0" name="图片 3072" descr="image11"/>
                              <p:cNvPicPr/>
                              <p:nvPr/>
                            </p:nvPicPr>
                            <p:blipFill>
                              <a:blip r:embed="rId4"/>
                              <a:stretch>
                                <a:fillRect/>
                              </a:stretch>
                            </p:blipFill>
                            <p:spPr>
                              <a:xfrm>
                                <a:off x="480" y="288"/>
                                <a:ext cx="244" cy="244"/>
                              </a:xfrm>
                              <a:prstGeom prst="rect">
                                <a:avLst/>
                              </a:prstGeom>
                              <a:noFill/>
                              <a:ln w="38100">
                                <a:noFill/>
                              </a:ln>
                            </p:spPr>
                          </p:pic>
                        </p:oleObj>
                      </mc:Fallback>
                    </mc:AlternateContent>
                  </a:graphicData>
                </a:graphic>
              </p:graphicFrame>
              <p:graphicFrame>
                <p:nvGraphicFramePr>
                  <p:cNvPr id="16395" name="Object 34"/>
                  <p:cNvGraphicFramePr/>
                  <p:nvPr/>
                </p:nvGraphicFramePr>
                <p:xfrm>
                  <a:off x="528" y="768"/>
                  <a:ext cx="225" cy="244"/>
                </p:xfrm>
                <a:graphic>
                  <a:graphicData uri="http://schemas.openxmlformats.org/presentationml/2006/ole">
                    <mc:AlternateContent xmlns:mc="http://schemas.openxmlformats.org/markup-compatibility/2006">
                      <mc:Choice xmlns:v="urn:schemas-microsoft-com:vml" Requires="v">
                        <p:oleObj spid="_x0000_s3074" name="" r:id="rId5" imgW="3657600" imgH="3962400" progId="Equation.3">
                          <p:embed/>
                        </p:oleObj>
                      </mc:Choice>
                      <mc:Fallback>
                        <p:oleObj name="" r:id="rId5" imgW="3657600" imgH="3962400" progId="Equation.3">
                          <p:embed/>
                          <p:pic>
                            <p:nvPicPr>
                              <p:cNvPr id="0" name="图片 3073" descr="image12"/>
                              <p:cNvPicPr/>
                              <p:nvPr/>
                            </p:nvPicPr>
                            <p:blipFill>
                              <a:blip r:embed="rId6"/>
                              <a:stretch>
                                <a:fillRect/>
                              </a:stretch>
                            </p:blipFill>
                            <p:spPr>
                              <a:xfrm>
                                <a:off x="528" y="768"/>
                                <a:ext cx="225" cy="244"/>
                              </a:xfrm>
                              <a:prstGeom prst="rect">
                                <a:avLst/>
                              </a:prstGeom>
                              <a:noFill/>
                              <a:ln w="38100">
                                <a:noFill/>
                              </a:ln>
                            </p:spPr>
                          </p:pic>
                        </p:oleObj>
                      </mc:Fallback>
                    </mc:AlternateContent>
                  </a:graphicData>
                </a:graphic>
              </p:graphicFrame>
            </p:grpSp>
            <p:sp>
              <p:nvSpPr>
                <p:cNvPr id="16396" name="Line 35"/>
                <p:cNvSpPr/>
                <p:nvPr/>
              </p:nvSpPr>
              <p:spPr>
                <a:xfrm>
                  <a:off x="4032" y="1056"/>
                  <a:ext cx="0" cy="1104"/>
                </a:xfrm>
                <a:prstGeom prst="line">
                  <a:avLst/>
                </a:prstGeom>
                <a:ln w="9525" cap="flat" cmpd="sng">
                  <a:solidFill>
                    <a:schemeClr val="tx1"/>
                  </a:solidFill>
                  <a:prstDash val="solid"/>
                  <a:round/>
                  <a:headEnd type="none" w="med" len="med"/>
                  <a:tailEnd type="none" w="med" len="med"/>
                </a:ln>
              </p:spPr>
            </p:sp>
          </p:grpSp>
        </p:grpSp>
        <p:sp>
          <p:nvSpPr>
            <p:cNvPr id="2" name="Line 4"/>
            <p:cNvSpPr/>
            <p:nvPr/>
          </p:nvSpPr>
          <p:spPr>
            <a:xfrm>
              <a:off x="4800" y="4920"/>
              <a:ext cx="5760" cy="4320"/>
            </a:xfrm>
            <a:prstGeom prst="line">
              <a:avLst/>
            </a:prstGeom>
            <a:ln w="28575" cap="flat" cmpd="sng">
              <a:solidFill>
                <a:schemeClr val="tx1"/>
              </a:solidFill>
              <a:prstDash val="solid"/>
              <a:round/>
              <a:headEnd type="none" w="med" len="med"/>
              <a:tailEnd type="triangle" w="med" len="med"/>
            </a:ln>
          </p:spPr>
        </p:sp>
        <p:sp>
          <p:nvSpPr>
            <p:cNvPr id="3" name="Line 5"/>
            <p:cNvSpPr/>
            <p:nvPr/>
          </p:nvSpPr>
          <p:spPr>
            <a:xfrm>
              <a:off x="2400" y="5040"/>
              <a:ext cx="8040" cy="4200"/>
            </a:xfrm>
            <a:prstGeom prst="line">
              <a:avLst/>
            </a:prstGeom>
            <a:ln w="28575" cap="flat" cmpd="sng">
              <a:solidFill>
                <a:schemeClr val="tx1"/>
              </a:solidFill>
              <a:prstDash val="solid"/>
              <a:round/>
              <a:headEnd type="none" w="med" len="med"/>
              <a:tailEnd type="triangle" w="med" len="med"/>
            </a:ln>
          </p:spPr>
        </p:sp>
        <p:grpSp>
          <p:nvGrpSpPr>
            <p:cNvPr id="4" name="Group 6"/>
            <p:cNvGrpSpPr/>
            <p:nvPr/>
          </p:nvGrpSpPr>
          <p:grpSpPr>
            <a:xfrm>
              <a:off x="9960" y="5520"/>
              <a:ext cx="1645" cy="4320"/>
              <a:chOff x="0" y="0"/>
              <a:chExt cx="658" cy="1728"/>
            </a:xfrm>
          </p:grpSpPr>
          <p:sp>
            <p:nvSpPr>
              <p:cNvPr id="16402" name="Line 7"/>
              <p:cNvSpPr/>
              <p:nvPr/>
            </p:nvSpPr>
            <p:spPr>
              <a:xfrm>
                <a:off x="240" y="384"/>
                <a:ext cx="0" cy="1200"/>
              </a:xfrm>
              <a:prstGeom prst="line">
                <a:avLst/>
              </a:prstGeom>
              <a:ln w="57150" cap="flat" cmpd="sng">
                <a:solidFill>
                  <a:srgbClr val="993366"/>
                </a:solidFill>
                <a:prstDash val="solid"/>
                <a:round/>
                <a:headEnd type="none" w="med" len="med"/>
                <a:tailEnd type="triangle" w="med" len="med"/>
              </a:ln>
            </p:spPr>
          </p:sp>
          <p:graphicFrame>
            <p:nvGraphicFramePr>
              <p:cNvPr id="16403" name="Object 8"/>
              <p:cNvGraphicFramePr/>
              <p:nvPr/>
            </p:nvGraphicFramePr>
            <p:xfrm>
              <a:off x="288" y="1332"/>
              <a:ext cx="370" cy="396"/>
            </p:xfrm>
            <a:graphic>
              <a:graphicData uri="http://schemas.openxmlformats.org/presentationml/2006/ole">
                <mc:AlternateContent xmlns:mc="http://schemas.openxmlformats.org/markup-compatibility/2006">
                  <mc:Choice xmlns:v="urn:schemas-microsoft-com:vml" Requires="v">
                    <p:oleObj spid="_x0000_s3075" name="" r:id="rId7" imgW="4267200" imgH="4572000" progId="Equation.3">
                      <p:embed/>
                    </p:oleObj>
                  </mc:Choice>
                  <mc:Fallback>
                    <p:oleObj name="" r:id="rId7" imgW="4267200" imgH="4572000" progId="Equation.3">
                      <p:embed/>
                      <p:pic>
                        <p:nvPicPr>
                          <p:cNvPr id="0" name="图片 3074" descr="image7"/>
                          <p:cNvPicPr/>
                          <p:nvPr/>
                        </p:nvPicPr>
                        <p:blipFill>
                          <a:blip r:embed="rId8"/>
                          <a:stretch>
                            <a:fillRect/>
                          </a:stretch>
                        </p:blipFill>
                        <p:spPr>
                          <a:xfrm>
                            <a:off x="288" y="1332"/>
                            <a:ext cx="370" cy="396"/>
                          </a:xfrm>
                          <a:prstGeom prst="rect">
                            <a:avLst/>
                          </a:prstGeom>
                          <a:noFill/>
                          <a:ln w="38100">
                            <a:noFill/>
                          </a:ln>
                        </p:spPr>
                      </p:pic>
                    </p:oleObj>
                  </mc:Fallback>
                </mc:AlternateContent>
              </a:graphicData>
            </a:graphic>
          </p:graphicFrame>
          <p:graphicFrame>
            <p:nvGraphicFramePr>
              <p:cNvPr id="16404" name="Object 9"/>
              <p:cNvGraphicFramePr/>
              <p:nvPr/>
            </p:nvGraphicFramePr>
            <p:xfrm>
              <a:off x="0" y="0"/>
              <a:ext cx="301" cy="348"/>
            </p:xfrm>
            <a:graphic>
              <a:graphicData uri="http://schemas.openxmlformats.org/presentationml/2006/ole">
                <mc:AlternateContent xmlns:mc="http://schemas.openxmlformats.org/markup-compatibility/2006">
                  <mc:Choice xmlns:v="urn:schemas-microsoft-com:vml" Requires="v">
                    <p:oleObj spid="_x0000_s3076" name="" r:id="rId9" imgW="3962400" imgH="4572000" progId="Equation.3">
                      <p:embed/>
                    </p:oleObj>
                  </mc:Choice>
                  <mc:Fallback>
                    <p:oleObj name="" r:id="rId9" imgW="3962400" imgH="4572000" progId="Equation.3">
                      <p:embed/>
                      <p:pic>
                        <p:nvPicPr>
                          <p:cNvPr id="0" name="图片 3075" descr="image8"/>
                          <p:cNvPicPr/>
                          <p:nvPr/>
                        </p:nvPicPr>
                        <p:blipFill>
                          <a:blip r:embed="rId10"/>
                          <a:stretch>
                            <a:fillRect/>
                          </a:stretch>
                        </p:blipFill>
                        <p:spPr>
                          <a:xfrm>
                            <a:off x="0" y="0"/>
                            <a:ext cx="301" cy="348"/>
                          </a:xfrm>
                          <a:prstGeom prst="rect">
                            <a:avLst/>
                          </a:prstGeom>
                          <a:noFill/>
                          <a:ln w="38100">
                            <a:noFill/>
                          </a:ln>
                        </p:spPr>
                      </p:pic>
                    </p:oleObj>
                  </mc:Fallback>
                </mc:AlternateContent>
              </a:graphicData>
            </a:graphic>
          </p:graphicFrame>
        </p:grpSp>
        <p:sp>
          <p:nvSpPr>
            <p:cNvPr id="5" name="Line 10"/>
            <p:cNvSpPr/>
            <p:nvPr/>
          </p:nvSpPr>
          <p:spPr>
            <a:xfrm>
              <a:off x="7680" y="4920"/>
              <a:ext cx="2880" cy="2160"/>
            </a:xfrm>
            <a:prstGeom prst="line">
              <a:avLst/>
            </a:prstGeom>
            <a:ln w="57150" cap="flat" cmpd="sng">
              <a:solidFill>
                <a:schemeClr val="accent2"/>
              </a:solidFill>
              <a:prstDash val="solid"/>
              <a:round/>
              <a:headEnd type="none" w="med" len="med"/>
              <a:tailEnd type="triangle" w="med" len="med"/>
            </a:ln>
          </p:spPr>
        </p:sp>
        <p:sp>
          <p:nvSpPr>
            <p:cNvPr id="6" name="Line 11"/>
            <p:cNvSpPr/>
            <p:nvPr/>
          </p:nvSpPr>
          <p:spPr>
            <a:xfrm>
              <a:off x="2400" y="5040"/>
              <a:ext cx="8160" cy="1920"/>
            </a:xfrm>
            <a:prstGeom prst="line">
              <a:avLst/>
            </a:prstGeom>
            <a:ln w="38100" cap="flat" cmpd="sng">
              <a:solidFill>
                <a:schemeClr val="accent2"/>
              </a:solidFill>
              <a:prstDash val="solid"/>
              <a:round/>
              <a:headEnd type="none" w="med" len="med"/>
              <a:tailEnd type="triangle" w="med" len="med"/>
            </a:ln>
          </p:spPr>
        </p:sp>
        <p:grpSp>
          <p:nvGrpSpPr>
            <p:cNvPr id="8" name="Group 12"/>
            <p:cNvGrpSpPr/>
            <p:nvPr/>
          </p:nvGrpSpPr>
          <p:grpSpPr>
            <a:xfrm>
              <a:off x="10560" y="5335"/>
              <a:ext cx="1113" cy="2050"/>
              <a:chOff x="-21" y="0"/>
              <a:chExt cx="445" cy="820"/>
            </a:xfrm>
          </p:grpSpPr>
          <p:sp>
            <p:nvSpPr>
              <p:cNvPr id="16408" name="Line 13"/>
              <p:cNvSpPr/>
              <p:nvPr/>
            </p:nvSpPr>
            <p:spPr>
              <a:xfrm flipH="1">
                <a:off x="-21" y="434"/>
                <a:ext cx="21" cy="263"/>
              </a:xfrm>
              <a:prstGeom prst="line">
                <a:avLst/>
              </a:prstGeom>
              <a:ln w="57150" cap="flat" cmpd="sng">
                <a:solidFill>
                  <a:srgbClr val="00FF00"/>
                </a:solidFill>
                <a:prstDash val="solid"/>
                <a:round/>
                <a:headEnd type="none" w="med" len="med"/>
                <a:tailEnd type="triangle" w="med" len="med"/>
              </a:ln>
            </p:spPr>
          </p:sp>
          <p:graphicFrame>
            <p:nvGraphicFramePr>
              <p:cNvPr id="16409" name="Object 14"/>
              <p:cNvGraphicFramePr/>
              <p:nvPr/>
            </p:nvGraphicFramePr>
            <p:xfrm>
              <a:off x="48" y="505"/>
              <a:ext cx="336" cy="315"/>
            </p:xfrm>
            <a:graphic>
              <a:graphicData uri="http://schemas.openxmlformats.org/presentationml/2006/ole">
                <mc:AlternateContent xmlns:mc="http://schemas.openxmlformats.org/markup-compatibility/2006">
                  <mc:Choice xmlns:v="urn:schemas-microsoft-com:vml" Requires="v">
                    <p:oleObj spid="_x0000_s3077" name="" r:id="rId11" imgW="4876800" imgH="4572000" progId="Equation.3">
                      <p:embed/>
                    </p:oleObj>
                  </mc:Choice>
                  <mc:Fallback>
                    <p:oleObj name="" r:id="rId11" imgW="4876800" imgH="4572000" progId="Equation.3">
                      <p:embed/>
                      <p:pic>
                        <p:nvPicPr>
                          <p:cNvPr id="0" name="图片 3076" descr="image13"/>
                          <p:cNvPicPr/>
                          <p:nvPr/>
                        </p:nvPicPr>
                        <p:blipFill>
                          <a:blip r:embed="rId12"/>
                          <a:stretch>
                            <a:fillRect/>
                          </a:stretch>
                        </p:blipFill>
                        <p:spPr>
                          <a:xfrm>
                            <a:off x="48" y="505"/>
                            <a:ext cx="336" cy="315"/>
                          </a:xfrm>
                          <a:prstGeom prst="rect">
                            <a:avLst/>
                          </a:prstGeom>
                          <a:noFill/>
                          <a:ln w="38100">
                            <a:noFill/>
                          </a:ln>
                        </p:spPr>
                      </p:pic>
                    </p:oleObj>
                  </mc:Fallback>
                </mc:AlternateContent>
              </a:graphicData>
            </a:graphic>
          </p:graphicFrame>
          <p:graphicFrame>
            <p:nvGraphicFramePr>
              <p:cNvPr id="16410" name="Object 15"/>
              <p:cNvGraphicFramePr/>
              <p:nvPr/>
            </p:nvGraphicFramePr>
            <p:xfrm>
              <a:off x="20" y="0"/>
              <a:ext cx="404" cy="302"/>
            </p:xfrm>
            <a:graphic>
              <a:graphicData uri="http://schemas.openxmlformats.org/presentationml/2006/ole">
                <mc:AlternateContent xmlns:mc="http://schemas.openxmlformats.org/markup-compatibility/2006">
                  <mc:Choice xmlns:v="urn:schemas-microsoft-com:vml" Requires="v">
                    <p:oleObj spid="_x0000_s3078" name="" r:id="rId13" imgW="7315200" imgH="5486400" progId="Equation.3">
                      <p:embed/>
                    </p:oleObj>
                  </mc:Choice>
                  <mc:Fallback>
                    <p:oleObj name="" r:id="rId13" imgW="7315200" imgH="5486400" progId="Equation.3">
                      <p:embed/>
                      <p:pic>
                        <p:nvPicPr>
                          <p:cNvPr id="0" name="图片 3077" descr="image14"/>
                          <p:cNvPicPr/>
                          <p:nvPr/>
                        </p:nvPicPr>
                        <p:blipFill>
                          <a:blip r:embed="rId14"/>
                          <a:stretch>
                            <a:fillRect/>
                          </a:stretch>
                        </p:blipFill>
                        <p:spPr>
                          <a:xfrm>
                            <a:off x="20" y="0"/>
                            <a:ext cx="404" cy="302"/>
                          </a:xfrm>
                          <a:prstGeom prst="rect">
                            <a:avLst/>
                          </a:prstGeom>
                          <a:noFill/>
                          <a:ln w="38100">
                            <a:noFill/>
                          </a:ln>
                        </p:spPr>
                      </p:pic>
                    </p:oleObj>
                  </mc:Fallback>
                </mc:AlternateContent>
              </a:graphicData>
            </a:graphic>
          </p:graphicFrame>
        </p:grpSp>
        <p:grpSp>
          <p:nvGrpSpPr>
            <p:cNvPr id="9" name="Group 16"/>
            <p:cNvGrpSpPr/>
            <p:nvPr/>
          </p:nvGrpSpPr>
          <p:grpSpPr>
            <a:xfrm>
              <a:off x="2280" y="6480"/>
              <a:ext cx="8280" cy="3720"/>
              <a:chOff x="0" y="0"/>
              <a:chExt cx="3312" cy="1488"/>
            </a:xfrm>
          </p:grpSpPr>
          <p:sp>
            <p:nvSpPr>
              <p:cNvPr id="16412" name="Line 17"/>
              <p:cNvSpPr/>
              <p:nvPr/>
            </p:nvSpPr>
            <p:spPr>
              <a:xfrm>
                <a:off x="3312" y="1152"/>
                <a:ext cx="0" cy="336"/>
              </a:xfrm>
              <a:prstGeom prst="line">
                <a:avLst/>
              </a:prstGeom>
              <a:ln w="9525" cap="flat" cmpd="sng">
                <a:solidFill>
                  <a:schemeClr val="tx1"/>
                </a:solidFill>
                <a:prstDash val="solid"/>
                <a:round/>
                <a:headEnd type="none" w="med" len="med"/>
                <a:tailEnd type="none" w="med" len="med"/>
              </a:ln>
            </p:spPr>
          </p:sp>
          <p:grpSp>
            <p:nvGrpSpPr>
              <p:cNvPr id="16413" name="Group 18"/>
              <p:cNvGrpSpPr/>
              <p:nvPr/>
            </p:nvGrpSpPr>
            <p:grpSpPr>
              <a:xfrm>
                <a:off x="0" y="0"/>
                <a:ext cx="3312" cy="1488"/>
                <a:chOff x="0" y="0"/>
                <a:chExt cx="3312" cy="1488"/>
              </a:xfrm>
            </p:grpSpPr>
            <p:sp>
              <p:nvSpPr>
                <p:cNvPr id="16414" name="Line 19"/>
                <p:cNvSpPr/>
                <p:nvPr/>
              </p:nvSpPr>
              <p:spPr>
                <a:xfrm>
                  <a:off x="0" y="0"/>
                  <a:ext cx="0" cy="1488"/>
                </a:xfrm>
                <a:prstGeom prst="line">
                  <a:avLst/>
                </a:prstGeom>
                <a:ln w="9525" cap="flat" cmpd="sng">
                  <a:solidFill>
                    <a:schemeClr val="tx1"/>
                  </a:solidFill>
                  <a:prstDash val="solid"/>
                  <a:round/>
                  <a:headEnd type="none" w="med" len="med"/>
                  <a:tailEnd type="none" w="med" len="med"/>
                </a:ln>
              </p:spPr>
            </p:sp>
            <p:grpSp>
              <p:nvGrpSpPr>
                <p:cNvPr id="16415" name="Group 20"/>
                <p:cNvGrpSpPr/>
                <p:nvPr/>
              </p:nvGrpSpPr>
              <p:grpSpPr>
                <a:xfrm>
                  <a:off x="0" y="1153"/>
                  <a:ext cx="3312" cy="335"/>
                  <a:chOff x="0" y="1"/>
                  <a:chExt cx="3312" cy="335"/>
                </a:xfrm>
              </p:grpSpPr>
              <p:sp>
                <p:nvSpPr>
                  <p:cNvPr id="16416" name="Line 21"/>
                  <p:cNvSpPr/>
                  <p:nvPr/>
                </p:nvSpPr>
                <p:spPr>
                  <a:xfrm flipH="1">
                    <a:off x="0" y="192"/>
                    <a:ext cx="1248" cy="0"/>
                  </a:xfrm>
                  <a:prstGeom prst="line">
                    <a:avLst/>
                  </a:prstGeom>
                  <a:ln w="9525" cap="flat" cmpd="sng">
                    <a:solidFill>
                      <a:schemeClr val="tx1"/>
                    </a:solidFill>
                    <a:prstDash val="solid"/>
                    <a:round/>
                    <a:headEnd type="none" w="med" len="med"/>
                    <a:tailEnd type="triangle" w="med" len="med"/>
                  </a:ln>
                </p:spPr>
              </p:sp>
              <p:sp>
                <p:nvSpPr>
                  <p:cNvPr id="16417" name="Line 22"/>
                  <p:cNvSpPr/>
                  <p:nvPr/>
                </p:nvSpPr>
                <p:spPr>
                  <a:xfrm>
                    <a:off x="1632" y="192"/>
                    <a:ext cx="1680" cy="0"/>
                  </a:xfrm>
                  <a:prstGeom prst="line">
                    <a:avLst/>
                  </a:prstGeom>
                  <a:ln w="9525" cap="flat" cmpd="sng">
                    <a:solidFill>
                      <a:schemeClr val="tx1"/>
                    </a:solidFill>
                    <a:prstDash val="solid"/>
                    <a:round/>
                    <a:headEnd type="none" w="med" len="med"/>
                    <a:tailEnd type="triangle" w="med" len="med"/>
                  </a:ln>
                </p:spPr>
              </p:sp>
              <p:graphicFrame>
                <p:nvGraphicFramePr>
                  <p:cNvPr id="16418" name="Object 23"/>
                  <p:cNvGraphicFramePr/>
                  <p:nvPr/>
                </p:nvGraphicFramePr>
                <p:xfrm>
                  <a:off x="1296" y="1"/>
                  <a:ext cx="336" cy="335"/>
                </p:xfrm>
                <a:graphic>
                  <a:graphicData uri="http://schemas.openxmlformats.org/presentationml/2006/ole">
                    <mc:AlternateContent xmlns:mc="http://schemas.openxmlformats.org/markup-compatibility/2006">
                      <mc:Choice xmlns:v="urn:schemas-microsoft-com:vml" Requires="v">
                        <p:oleObj spid="_x0000_s3079" name="" r:id="rId15" imgW="3962400" imgH="3962400" progId="Equation.3">
                          <p:embed/>
                        </p:oleObj>
                      </mc:Choice>
                      <mc:Fallback>
                        <p:oleObj name="" r:id="rId15" imgW="3962400" imgH="3962400" progId="Equation.3">
                          <p:embed/>
                          <p:pic>
                            <p:nvPicPr>
                              <p:cNvPr id="0" name="图片 3078" descr="image15"/>
                              <p:cNvPicPr/>
                              <p:nvPr/>
                            </p:nvPicPr>
                            <p:blipFill>
                              <a:blip r:embed="rId16"/>
                              <a:stretch>
                                <a:fillRect/>
                              </a:stretch>
                            </p:blipFill>
                            <p:spPr>
                              <a:xfrm>
                                <a:off x="1296" y="1"/>
                                <a:ext cx="336" cy="335"/>
                              </a:xfrm>
                              <a:prstGeom prst="rect">
                                <a:avLst/>
                              </a:prstGeom>
                              <a:noFill/>
                              <a:ln w="38100">
                                <a:noFill/>
                              </a:ln>
                            </p:spPr>
                          </p:pic>
                        </p:oleObj>
                      </mc:Fallback>
                    </mc:AlternateContent>
                  </a:graphicData>
                </a:graphic>
              </p:graphicFrame>
            </p:grpSp>
          </p:grpSp>
        </p:grpSp>
        <p:grpSp>
          <p:nvGrpSpPr>
            <p:cNvPr id="10" name="Group 36"/>
            <p:cNvGrpSpPr/>
            <p:nvPr/>
          </p:nvGrpSpPr>
          <p:grpSpPr>
            <a:xfrm>
              <a:off x="4833" y="8778"/>
              <a:ext cx="5387" cy="887"/>
              <a:chOff x="0" y="0"/>
              <a:chExt cx="2304" cy="404"/>
            </a:xfrm>
          </p:grpSpPr>
          <p:sp>
            <p:nvSpPr>
              <p:cNvPr id="16420" name="Line 37"/>
              <p:cNvSpPr/>
              <p:nvPr/>
            </p:nvSpPr>
            <p:spPr>
              <a:xfrm>
                <a:off x="0" y="0"/>
                <a:ext cx="0" cy="288"/>
              </a:xfrm>
              <a:prstGeom prst="line">
                <a:avLst/>
              </a:prstGeom>
              <a:ln w="9525" cap="flat" cmpd="sng">
                <a:solidFill>
                  <a:schemeClr val="tx1"/>
                </a:solidFill>
                <a:prstDash val="solid"/>
                <a:round/>
                <a:headEnd type="none" w="med" len="med"/>
                <a:tailEnd type="none" w="med" len="med"/>
              </a:ln>
            </p:spPr>
          </p:sp>
          <p:grpSp>
            <p:nvGrpSpPr>
              <p:cNvPr id="16421" name="Group 38"/>
              <p:cNvGrpSpPr/>
              <p:nvPr/>
            </p:nvGrpSpPr>
            <p:grpSpPr>
              <a:xfrm>
                <a:off x="0" y="0"/>
                <a:ext cx="2304" cy="404"/>
                <a:chOff x="0" y="0"/>
                <a:chExt cx="2304" cy="404"/>
              </a:xfrm>
            </p:grpSpPr>
            <p:sp>
              <p:nvSpPr>
                <p:cNvPr id="16422" name="Line 39"/>
                <p:cNvSpPr/>
                <p:nvPr/>
              </p:nvSpPr>
              <p:spPr>
                <a:xfrm flipH="1">
                  <a:off x="0" y="192"/>
                  <a:ext cx="912" cy="0"/>
                </a:xfrm>
                <a:prstGeom prst="line">
                  <a:avLst/>
                </a:prstGeom>
                <a:ln w="9525" cap="flat" cmpd="sng">
                  <a:solidFill>
                    <a:schemeClr val="tx1"/>
                  </a:solidFill>
                  <a:prstDash val="solid"/>
                  <a:round/>
                  <a:headEnd type="none" w="med" len="med"/>
                  <a:tailEnd type="triangle" w="med" len="med"/>
                </a:ln>
              </p:spPr>
            </p:sp>
            <p:sp>
              <p:nvSpPr>
                <p:cNvPr id="16423" name="Line 40"/>
                <p:cNvSpPr/>
                <p:nvPr/>
              </p:nvSpPr>
              <p:spPr>
                <a:xfrm>
                  <a:off x="1344" y="192"/>
                  <a:ext cx="960" cy="0"/>
                </a:xfrm>
                <a:prstGeom prst="line">
                  <a:avLst/>
                </a:prstGeom>
                <a:ln w="9525" cap="flat" cmpd="sng">
                  <a:solidFill>
                    <a:schemeClr val="tx1"/>
                  </a:solidFill>
                  <a:prstDash val="solid"/>
                  <a:round/>
                  <a:headEnd type="none" w="med" len="med"/>
                  <a:tailEnd type="triangle" w="med" len="med"/>
                </a:ln>
              </p:spPr>
            </p:sp>
            <p:graphicFrame>
              <p:nvGraphicFramePr>
                <p:cNvPr id="16424" name="Object 41"/>
                <p:cNvGraphicFramePr/>
                <p:nvPr/>
              </p:nvGraphicFramePr>
              <p:xfrm>
                <a:off x="1008" y="0"/>
                <a:ext cx="309" cy="404"/>
              </p:xfrm>
              <a:graphic>
                <a:graphicData uri="http://schemas.openxmlformats.org/presentationml/2006/ole">
                  <mc:AlternateContent xmlns:mc="http://schemas.openxmlformats.org/markup-compatibility/2006">
                    <mc:Choice xmlns:v="urn:schemas-microsoft-com:vml" Requires="v">
                      <p:oleObj spid="_x0000_s3080" name="" r:id="rId17" imgW="3352800" imgH="5181600" progId="Equation.3">
                        <p:embed/>
                      </p:oleObj>
                    </mc:Choice>
                    <mc:Fallback>
                      <p:oleObj name="" r:id="rId17" imgW="3352800" imgH="5181600" progId="Equation.3">
                        <p:embed/>
                        <p:pic>
                          <p:nvPicPr>
                            <p:cNvPr id="0" name="图片 3079" descr="image16"/>
                            <p:cNvPicPr/>
                            <p:nvPr/>
                          </p:nvPicPr>
                          <p:blipFill>
                            <a:blip r:embed="rId18"/>
                            <a:stretch>
                              <a:fillRect/>
                            </a:stretch>
                          </p:blipFill>
                          <p:spPr>
                            <a:xfrm>
                              <a:off x="1008" y="0"/>
                              <a:ext cx="309" cy="404"/>
                            </a:xfrm>
                            <a:prstGeom prst="rect">
                              <a:avLst/>
                            </a:prstGeom>
                            <a:noFill/>
                            <a:ln w="38100">
                              <a:noFill/>
                            </a:ln>
                          </p:spPr>
                        </p:pic>
                      </p:oleObj>
                    </mc:Fallback>
                  </mc:AlternateContent>
                </a:graphicData>
              </a:graphic>
            </p:graphicFrame>
          </p:grpSp>
        </p:grpSp>
        <p:sp>
          <p:nvSpPr>
            <p:cNvPr id="17451" name="Line 43"/>
            <p:cNvSpPr/>
            <p:nvPr/>
          </p:nvSpPr>
          <p:spPr>
            <a:xfrm>
              <a:off x="2280" y="4925"/>
              <a:ext cx="2520" cy="0"/>
            </a:xfrm>
            <a:prstGeom prst="line">
              <a:avLst/>
            </a:prstGeom>
            <a:ln w="28575" cap="flat" cmpd="sng">
              <a:solidFill>
                <a:schemeClr val="tx1"/>
              </a:solidFill>
              <a:prstDash val="solid"/>
              <a:round/>
              <a:headEnd type="none" w="med" len="med"/>
              <a:tailEnd type="triangle" w="med" len="med"/>
            </a:ln>
          </p:spPr>
        </p:sp>
        <p:graphicFrame>
          <p:nvGraphicFramePr>
            <p:cNvPr id="17452" name="Object 44"/>
            <p:cNvGraphicFramePr/>
            <p:nvPr/>
          </p:nvGraphicFramePr>
          <p:xfrm>
            <a:off x="6118" y="6249"/>
            <a:ext cx="831" cy="832"/>
          </p:xfrm>
          <a:graphic>
            <a:graphicData uri="http://schemas.openxmlformats.org/presentationml/2006/ole">
              <mc:AlternateContent xmlns:mc="http://schemas.openxmlformats.org/markup-compatibility/2006">
                <mc:Choice xmlns:v="urn:schemas-microsoft-com:vml" Requires="v">
                  <p:oleObj spid="_x0000_s3081" name="" r:id="rId19" imgW="3962400" imgH="3962400" progId="Equation.3">
                    <p:embed/>
                  </p:oleObj>
                </mc:Choice>
                <mc:Fallback>
                  <p:oleObj name="" r:id="rId19" imgW="3962400" imgH="3962400" progId="Equation.3">
                    <p:embed/>
                    <p:pic>
                      <p:nvPicPr>
                        <p:cNvPr id="0" name="图片 3080" descr="image17"/>
                        <p:cNvPicPr/>
                        <p:nvPr/>
                      </p:nvPicPr>
                      <p:blipFill>
                        <a:blip r:embed="rId20"/>
                        <a:stretch>
                          <a:fillRect/>
                        </a:stretch>
                      </p:blipFill>
                      <p:spPr>
                        <a:xfrm>
                          <a:off x="6118" y="6249"/>
                          <a:ext cx="831" cy="832"/>
                        </a:xfrm>
                        <a:prstGeom prst="rect">
                          <a:avLst/>
                        </a:prstGeom>
                        <a:noFill/>
                        <a:ln w="38100">
                          <a:noFill/>
                        </a:ln>
                      </p:spPr>
                    </p:pic>
                  </p:oleObj>
                </mc:Fallback>
              </mc:AlternateContent>
            </a:graphicData>
          </a:graphic>
        </p:graphicFrame>
        <p:graphicFrame>
          <p:nvGraphicFramePr>
            <p:cNvPr id="16427" name="Object 45"/>
            <p:cNvGraphicFramePr/>
            <p:nvPr/>
          </p:nvGraphicFramePr>
          <p:xfrm>
            <a:off x="7110" y="5230"/>
            <a:ext cx="180" cy="340"/>
          </p:xfrm>
          <a:graphic>
            <a:graphicData uri="http://schemas.openxmlformats.org/presentationml/2006/ole">
              <mc:AlternateContent xmlns:mc="http://schemas.openxmlformats.org/markup-compatibility/2006">
                <mc:Choice xmlns:v="urn:schemas-microsoft-com:vml" Requires="v">
                  <p:oleObj spid="_x0000_s3082" name="" r:id="rId21" imgW="2743200" imgH="5181600" progId="Equation.3">
                    <p:embed/>
                  </p:oleObj>
                </mc:Choice>
                <mc:Fallback>
                  <p:oleObj name="" r:id="rId21" imgW="2743200" imgH="5181600" progId="Equation.3">
                    <p:embed/>
                    <p:pic>
                      <p:nvPicPr>
                        <p:cNvPr id="0" name="图片 3081" descr="image18"/>
                        <p:cNvPicPr/>
                        <p:nvPr/>
                      </p:nvPicPr>
                      <p:blipFill>
                        <a:blip r:embed="rId22"/>
                        <a:stretch>
                          <a:fillRect/>
                        </a:stretch>
                      </p:blipFill>
                      <p:spPr>
                        <a:xfrm>
                          <a:off x="7110" y="5230"/>
                          <a:ext cx="180" cy="340"/>
                        </a:xfrm>
                        <a:prstGeom prst="rect">
                          <a:avLst/>
                        </a:prstGeom>
                        <a:noFill/>
                        <a:ln w="38100">
                          <a:noFill/>
                        </a:ln>
                      </p:spPr>
                    </p:pic>
                  </p:oleObj>
                </mc:Fallback>
              </mc:AlternateContent>
            </a:graphicData>
          </a:graphic>
        </p:graphicFrame>
        <p:graphicFrame>
          <p:nvGraphicFramePr>
            <p:cNvPr id="17454" name="Object 46"/>
            <p:cNvGraphicFramePr/>
            <p:nvPr/>
          </p:nvGraphicFramePr>
          <p:xfrm>
            <a:off x="4083" y="6365"/>
            <a:ext cx="675" cy="880"/>
          </p:xfrm>
          <a:graphic>
            <a:graphicData uri="http://schemas.openxmlformats.org/presentationml/2006/ole">
              <mc:AlternateContent xmlns:mc="http://schemas.openxmlformats.org/markup-compatibility/2006">
                <mc:Choice xmlns:v="urn:schemas-microsoft-com:vml" Requires="v">
                  <p:oleObj spid="_x0000_s3083" name="" r:id="rId23" imgW="3962400" imgH="5181600" progId="Equation.3">
                    <p:embed/>
                  </p:oleObj>
                </mc:Choice>
                <mc:Fallback>
                  <p:oleObj name="" r:id="rId23" imgW="3962400" imgH="5181600" progId="Equation.3">
                    <p:embed/>
                    <p:pic>
                      <p:nvPicPr>
                        <p:cNvPr id="0" name="图片 3082" descr="image19"/>
                        <p:cNvPicPr/>
                        <p:nvPr/>
                      </p:nvPicPr>
                      <p:blipFill>
                        <a:blip r:embed="rId24"/>
                        <a:stretch>
                          <a:fillRect/>
                        </a:stretch>
                      </p:blipFill>
                      <p:spPr>
                        <a:xfrm>
                          <a:off x="4083" y="6365"/>
                          <a:ext cx="675" cy="880"/>
                        </a:xfrm>
                        <a:prstGeom prst="rect">
                          <a:avLst/>
                        </a:prstGeom>
                        <a:noFill/>
                        <a:ln w="38100">
                          <a:noFill/>
                        </a:ln>
                      </p:spPr>
                    </p:pic>
                  </p:oleObj>
                </mc:Fallback>
              </mc:AlternateContent>
            </a:graphicData>
          </a:graphic>
        </p:graphicFrame>
        <p:sp>
          <p:nvSpPr>
            <p:cNvPr id="17458" name="Line 50"/>
            <p:cNvSpPr/>
            <p:nvPr/>
          </p:nvSpPr>
          <p:spPr>
            <a:xfrm>
              <a:off x="2363" y="4895"/>
              <a:ext cx="5400" cy="0"/>
            </a:xfrm>
            <a:prstGeom prst="line">
              <a:avLst/>
            </a:prstGeom>
            <a:ln w="38100" cap="flat" cmpd="sng">
              <a:solidFill>
                <a:schemeClr val="accent2"/>
              </a:solidFill>
              <a:prstDash val="solid"/>
              <a:round/>
              <a:headEnd type="none" w="med" len="med"/>
              <a:tailEnd type="triangle" w="med" len="med"/>
            </a:ln>
          </p:spPr>
        </p:sp>
        <p:grpSp>
          <p:nvGrpSpPr>
            <p:cNvPr id="12" name="Group 52"/>
            <p:cNvGrpSpPr/>
            <p:nvPr/>
          </p:nvGrpSpPr>
          <p:grpSpPr>
            <a:xfrm>
              <a:off x="4800" y="7323"/>
              <a:ext cx="2880" cy="997"/>
              <a:chOff x="0" y="1"/>
              <a:chExt cx="1248" cy="399"/>
            </a:xfrm>
          </p:grpSpPr>
          <p:sp>
            <p:nvSpPr>
              <p:cNvPr id="16431" name="Line 53"/>
              <p:cNvSpPr/>
              <p:nvPr/>
            </p:nvSpPr>
            <p:spPr>
              <a:xfrm flipH="1">
                <a:off x="0" y="192"/>
                <a:ext cx="432" cy="0"/>
              </a:xfrm>
              <a:prstGeom prst="line">
                <a:avLst/>
              </a:prstGeom>
              <a:ln w="9525" cap="flat" cmpd="sng">
                <a:solidFill>
                  <a:schemeClr val="tx1"/>
                </a:solidFill>
                <a:prstDash val="solid"/>
                <a:round/>
                <a:headEnd type="none" w="med" len="med"/>
                <a:tailEnd type="triangle" w="med" len="med"/>
              </a:ln>
            </p:spPr>
          </p:sp>
          <p:sp>
            <p:nvSpPr>
              <p:cNvPr id="16432" name="Line 54"/>
              <p:cNvSpPr/>
              <p:nvPr/>
            </p:nvSpPr>
            <p:spPr>
              <a:xfrm>
                <a:off x="720" y="192"/>
                <a:ext cx="528" cy="0"/>
              </a:xfrm>
              <a:prstGeom prst="line">
                <a:avLst/>
              </a:prstGeom>
              <a:ln w="9525" cap="flat" cmpd="sng">
                <a:solidFill>
                  <a:schemeClr val="tx1"/>
                </a:solidFill>
                <a:prstDash val="solid"/>
                <a:round/>
                <a:headEnd type="none" w="med" len="med"/>
                <a:tailEnd type="triangle" w="med" len="med"/>
              </a:ln>
            </p:spPr>
          </p:sp>
          <p:graphicFrame>
            <p:nvGraphicFramePr>
              <p:cNvPr id="16433" name="Object 55"/>
              <p:cNvGraphicFramePr/>
              <p:nvPr/>
            </p:nvGraphicFramePr>
            <p:xfrm>
              <a:off x="466" y="1"/>
              <a:ext cx="315" cy="399"/>
            </p:xfrm>
            <a:graphic>
              <a:graphicData uri="http://schemas.openxmlformats.org/presentationml/2006/ole">
                <mc:AlternateContent xmlns:mc="http://schemas.openxmlformats.org/markup-compatibility/2006">
                  <mc:Choice xmlns:v="urn:schemas-microsoft-com:vml" Requires="v">
                    <p:oleObj spid="_x0000_s3084" name="" r:id="rId25" imgW="3352800" imgH="4267200" progId="Equation.3">
                      <p:embed/>
                    </p:oleObj>
                  </mc:Choice>
                  <mc:Fallback>
                    <p:oleObj name="" r:id="rId25" imgW="3352800" imgH="4267200" progId="Equation.3">
                      <p:embed/>
                      <p:pic>
                        <p:nvPicPr>
                          <p:cNvPr id="0" name="图片 3083" descr="image20"/>
                          <p:cNvPicPr/>
                          <p:nvPr/>
                        </p:nvPicPr>
                        <p:blipFill>
                          <a:blip r:embed="rId26"/>
                          <a:stretch>
                            <a:fillRect/>
                          </a:stretch>
                        </p:blipFill>
                        <p:spPr>
                          <a:xfrm>
                            <a:off x="466" y="1"/>
                            <a:ext cx="315" cy="399"/>
                          </a:xfrm>
                          <a:prstGeom prst="rect">
                            <a:avLst/>
                          </a:prstGeom>
                          <a:noFill/>
                          <a:ln w="38100">
                            <a:noFill/>
                          </a:ln>
                        </p:spPr>
                      </p:pic>
                    </p:oleObj>
                  </mc:Fallback>
                </mc:AlternateContent>
              </a:graphicData>
            </a:graphic>
          </p:graphicFrame>
        </p:grpSp>
        <p:grpSp>
          <p:nvGrpSpPr>
            <p:cNvPr id="13" name="组合 67"/>
            <p:cNvGrpSpPr/>
            <p:nvPr/>
          </p:nvGrpSpPr>
          <p:grpSpPr>
            <a:xfrm>
              <a:off x="2280" y="8760"/>
              <a:ext cx="2520" cy="820"/>
              <a:chOff x="1447800" y="5562600"/>
              <a:chExt cx="1600454" cy="520700"/>
            </a:xfrm>
          </p:grpSpPr>
          <p:sp>
            <p:nvSpPr>
              <p:cNvPr id="16435" name="Line 56"/>
              <p:cNvSpPr/>
              <p:nvPr/>
            </p:nvSpPr>
            <p:spPr>
              <a:xfrm flipH="1">
                <a:off x="1447800" y="5791200"/>
                <a:ext cx="533485" cy="0"/>
              </a:xfrm>
              <a:prstGeom prst="line">
                <a:avLst/>
              </a:prstGeom>
              <a:ln w="9525" cap="flat" cmpd="sng">
                <a:solidFill>
                  <a:schemeClr val="tx1"/>
                </a:solidFill>
                <a:prstDash val="solid"/>
                <a:round/>
                <a:headEnd type="none" w="med" len="med"/>
                <a:tailEnd type="triangle" w="med" len="med"/>
              </a:ln>
            </p:spPr>
          </p:sp>
          <p:sp>
            <p:nvSpPr>
              <p:cNvPr id="16436" name="Line 57"/>
              <p:cNvSpPr/>
              <p:nvPr/>
            </p:nvSpPr>
            <p:spPr>
              <a:xfrm>
                <a:off x="2438557" y="5791200"/>
                <a:ext cx="609697" cy="0"/>
              </a:xfrm>
              <a:prstGeom prst="line">
                <a:avLst/>
              </a:prstGeom>
              <a:ln w="9525" cap="flat" cmpd="sng">
                <a:solidFill>
                  <a:schemeClr val="tx1"/>
                </a:solidFill>
                <a:prstDash val="solid"/>
                <a:round/>
                <a:headEnd type="none" w="med" len="med"/>
                <a:tailEnd type="triangle" w="med" len="med"/>
              </a:ln>
            </p:spPr>
          </p:sp>
          <p:graphicFrame>
            <p:nvGraphicFramePr>
              <p:cNvPr id="16437" name="Object 58"/>
              <p:cNvGraphicFramePr/>
              <p:nvPr/>
            </p:nvGraphicFramePr>
            <p:xfrm>
              <a:off x="2057497" y="5562600"/>
              <a:ext cx="398208" cy="520700"/>
            </p:xfrm>
            <a:graphic>
              <a:graphicData uri="http://schemas.openxmlformats.org/presentationml/2006/ole">
                <mc:AlternateContent xmlns:mc="http://schemas.openxmlformats.org/markup-compatibility/2006">
                  <mc:Choice xmlns:v="urn:schemas-microsoft-com:vml" Requires="v">
                    <p:oleObj spid="_x0000_s3085" name="" r:id="rId27" imgW="3657600" imgH="5181600" progId="Equation.3">
                      <p:embed/>
                    </p:oleObj>
                  </mc:Choice>
                  <mc:Fallback>
                    <p:oleObj name="" r:id="rId27" imgW="3657600" imgH="5181600" progId="Equation.3">
                      <p:embed/>
                      <p:pic>
                        <p:nvPicPr>
                          <p:cNvPr id="0" name="图片 3084" descr="image21"/>
                          <p:cNvPicPr/>
                          <p:nvPr/>
                        </p:nvPicPr>
                        <p:blipFill>
                          <a:blip r:embed="rId28"/>
                          <a:stretch>
                            <a:fillRect/>
                          </a:stretch>
                        </p:blipFill>
                        <p:spPr>
                          <a:xfrm>
                            <a:off x="2057497" y="5562600"/>
                            <a:ext cx="398208" cy="520700"/>
                          </a:xfrm>
                          <a:prstGeom prst="rect">
                            <a:avLst/>
                          </a:prstGeom>
                          <a:noFill/>
                          <a:ln w="38100">
                            <a:noFill/>
                          </a:ln>
                        </p:spPr>
                      </p:pic>
                    </p:oleObj>
                  </mc:Fallback>
                </mc:AlternateContent>
              </a:graphicData>
            </a:graphic>
          </p:graphicFrame>
        </p:grpSp>
        <p:grpSp>
          <p:nvGrpSpPr>
            <p:cNvPr id="14" name="Group 59"/>
            <p:cNvGrpSpPr/>
            <p:nvPr/>
          </p:nvGrpSpPr>
          <p:grpSpPr>
            <a:xfrm>
              <a:off x="2328" y="8046"/>
              <a:ext cx="5260" cy="797"/>
              <a:chOff x="0" y="3"/>
              <a:chExt cx="2208" cy="370"/>
            </a:xfrm>
          </p:grpSpPr>
          <p:sp>
            <p:nvSpPr>
              <p:cNvPr id="16439" name="Line 60"/>
              <p:cNvSpPr/>
              <p:nvPr/>
            </p:nvSpPr>
            <p:spPr>
              <a:xfrm flipH="1">
                <a:off x="0" y="192"/>
                <a:ext cx="1392" cy="0"/>
              </a:xfrm>
              <a:prstGeom prst="line">
                <a:avLst/>
              </a:prstGeom>
              <a:ln w="9525" cap="flat" cmpd="sng">
                <a:solidFill>
                  <a:schemeClr val="accent2"/>
                </a:solidFill>
                <a:prstDash val="solid"/>
                <a:round/>
                <a:headEnd type="none" w="med" len="med"/>
                <a:tailEnd type="triangle" w="med" len="med"/>
              </a:ln>
            </p:spPr>
          </p:sp>
          <p:sp>
            <p:nvSpPr>
              <p:cNvPr id="16440" name="Line 61"/>
              <p:cNvSpPr/>
              <p:nvPr/>
            </p:nvSpPr>
            <p:spPr>
              <a:xfrm>
                <a:off x="1728" y="192"/>
                <a:ext cx="480" cy="0"/>
              </a:xfrm>
              <a:prstGeom prst="line">
                <a:avLst/>
              </a:prstGeom>
              <a:ln w="9525" cap="flat" cmpd="sng">
                <a:solidFill>
                  <a:schemeClr val="accent2"/>
                </a:solidFill>
                <a:prstDash val="solid"/>
                <a:round/>
                <a:headEnd type="none" w="med" len="med"/>
                <a:tailEnd type="triangle" w="med" len="med"/>
              </a:ln>
            </p:spPr>
          </p:sp>
          <p:graphicFrame>
            <p:nvGraphicFramePr>
              <p:cNvPr id="16441" name="Object 62"/>
              <p:cNvGraphicFramePr/>
              <p:nvPr/>
            </p:nvGraphicFramePr>
            <p:xfrm>
              <a:off x="1454" y="3"/>
              <a:ext cx="283" cy="370"/>
            </p:xfrm>
            <a:graphic>
              <a:graphicData uri="http://schemas.openxmlformats.org/presentationml/2006/ole">
                <mc:AlternateContent xmlns:mc="http://schemas.openxmlformats.org/markup-compatibility/2006">
                  <mc:Choice xmlns:v="urn:schemas-microsoft-com:vml" Requires="v">
                    <p:oleObj spid="_x0000_s3086" name="" r:id="rId29" imgW="3962400" imgH="5181600" progId="Equation.3">
                      <p:embed/>
                    </p:oleObj>
                  </mc:Choice>
                  <mc:Fallback>
                    <p:oleObj name="" r:id="rId29" imgW="3962400" imgH="5181600" progId="Equation.3">
                      <p:embed/>
                      <p:pic>
                        <p:nvPicPr>
                          <p:cNvPr id="0" name="图片 3085" descr="image22"/>
                          <p:cNvPicPr/>
                          <p:nvPr/>
                        </p:nvPicPr>
                        <p:blipFill>
                          <a:blip r:embed="rId30"/>
                          <a:stretch>
                            <a:fillRect/>
                          </a:stretch>
                        </p:blipFill>
                        <p:spPr>
                          <a:xfrm>
                            <a:off x="1454" y="3"/>
                            <a:ext cx="283" cy="370"/>
                          </a:xfrm>
                          <a:prstGeom prst="rect">
                            <a:avLst/>
                          </a:prstGeom>
                          <a:noFill/>
                          <a:ln w="38100">
                            <a:noFill/>
                          </a:ln>
                        </p:spPr>
                      </p:pic>
                    </p:oleObj>
                  </mc:Fallback>
                </mc:AlternateContent>
              </a:graphicData>
            </a:graphic>
          </p:graphicFrame>
        </p:grpSp>
        <p:grpSp>
          <p:nvGrpSpPr>
            <p:cNvPr id="25" name="组合 24"/>
            <p:cNvGrpSpPr/>
            <p:nvPr/>
          </p:nvGrpSpPr>
          <p:grpSpPr>
            <a:xfrm>
              <a:off x="7680" y="3810"/>
              <a:ext cx="113" cy="5040"/>
              <a:chOff x="10140" y="960"/>
              <a:chExt cx="0" cy="5040"/>
            </a:xfrm>
          </p:grpSpPr>
          <p:sp>
            <p:nvSpPr>
              <p:cNvPr id="15" name="Line 29"/>
              <p:cNvSpPr/>
              <p:nvPr/>
            </p:nvSpPr>
            <p:spPr>
              <a:xfrm flipV="1">
                <a:off x="10140" y="960"/>
                <a:ext cx="0" cy="2520"/>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sp>
          <p:sp>
            <p:nvSpPr>
              <p:cNvPr id="16" name="Line 31"/>
              <p:cNvSpPr/>
              <p:nvPr/>
            </p:nvSpPr>
            <p:spPr>
              <a:xfrm>
                <a:off x="10140" y="3480"/>
                <a:ext cx="0" cy="2520"/>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sp>
        </p:grpSp>
        <p:grpSp>
          <p:nvGrpSpPr>
            <p:cNvPr id="26" name="Group 52"/>
            <p:cNvGrpSpPr/>
            <p:nvPr/>
          </p:nvGrpSpPr>
          <p:grpSpPr>
            <a:xfrm>
              <a:off x="7755" y="6593"/>
              <a:ext cx="2730" cy="1097"/>
              <a:chOff x="0" y="-42"/>
              <a:chExt cx="1248" cy="486"/>
            </a:xfrm>
          </p:grpSpPr>
          <p:sp>
            <p:nvSpPr>
              <p:cNvPr id="17471" name="Line 53"/>
              <p:cNvSpPr/>
              <p:nvPr/>
            </p:nvSpPr>
            <p:spPr>
              <a:xfrm flipH="1">
                <a:off x="0" y="192"/>
                <a:ext cx="432" cy="0"/>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sp>
          <p:sp>
            <p:nvSpPr>
              <p:cNvPr id="17472" name="Line 54"/>
              <p:cNvSpPr/>
              <p:nvPr/>
            </p:nvSpPr>
            <p:spPr>
              <a:xfrm>
                <a:off x="720" y="192"/>
                <a:ext cx="528" cy="0"/>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sp>
          <p:graphicFrame>
            <p:nvGraphicFramePr>
              <p:cNvPr id="16449" name="Object 55"/>
              <p:cNvGraphicFramePr/>
              <p:nvPr/>
            </p:nvGraphicFramePr>
            <p:xfrm>
              <a:off x="438" y="-42"/>
              <a:ext cx="372" cy="486"/>
            </p:xfrm>
            <a:graphic>
              <a:graphicData uri="http://schemas.openxmlformats.org/presentationml/2006/ole">
                <mc:AlternateContent xmlns:mc="http://schemas.openxmlformats.org/markup-compatibility/2006">
                  <mc:Choice xmlns:v="urn:schemas-microsoft-com:vml" Requires="v">
                    <p:oleObj spid="_x0000_s3088" name="" r:id="rId31" imgW="3962400" imgH="5181600" progId="Equation.3">
                      <p:embed/>
                    </p:oleObj>
                  </mc:Choice>
                  <mc:Fallback>
                    <p:oleObj name="" r:id="rId31" imgW="3962400" imgH="5181600" progId="Equation.3">
                      <p:embed/>
                      <p:pic>
                        <p:nvPicPr>
                          <p:cNvPr id="0" name="图片 3087" descr="image24"/>
                          <p:cNvPicPr/>
                          <p:nvPr/>
                        </p:nvPicPr>
                        <p:blipFill>
                          <a:blip r:embed="rId32"/>
                          <a:stretch>
                            <a:fillRect/>
                          </a:stretch>
                        </p:blipFill>
                        <p:spPr>
                          <a:xfrm>
                            <a:off x="438" y="-42"/>
                            <a:ext cx="372" cy="486"/>
                          </a:xfrm>
                          <a:prstGeom prst="rect">
                            <a:avLst/>
                          </a:prstGeom>
                          <a:noFill/>
                          <a:ln w="38100">
                            <a:noFill/>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42"/>
                                        </p:tgtEl>
                                        <p:attrNameLst>
                                          <p:attrName>style.visibility</p:attrName>
                                        </p:attrNameLst>
                                      </p:cBhvr>
                                      <p:to>
                                        <p:strVal val="visible"/>
                                      </p:to>
                                    </p:set>
                                    <p:animEffect transition="in" filter="blinds(horizontal)">
                                      <p:cBhvr>
                                        <p:cTn id="7" dur="500"/>
                                        <p:tgtEl>
                                          <p:spTgt spid="16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457200" y="428625"/>
            <a:ext cx="8229600" cy="1143000"/>
          </a:xfrm>
          <a:noFill/>
          <a:ln>
            <a:noFill/>
          </a:ln>
        </p:spPr>
        <p:txBody>
          <a:bodyPr anchor="t"/>
          <a:lstStyle/>
          <a:p>
            <a:pPr eaLnBrk="1" hangingPunct="1"/>
            <a:r>
              <a:rPr lang="zh-CN" altLang="en-US" sz="4000" b="1" dirty="0">
                <a:latin typeface="楷体_GB2312" panose="02010609030101010101" pitchFamily="49" charset="-122"/>
                <a:ea typeface="楷体_GB2312" panose="02010609030101010101" pitchFamily="49" charset="-122"/>
              </a:rPr>
              <a:t>共轭法又叫位移法、二次成像法或贝塞尔法</a:t>
            </a:r>
            <a:br>
              <a:rPr lang="zh-CN" altLang="en-US" sz="4000" b="1" dirty="0">
                <a:solidFill>
                  <a:srgbClr val="CC0000"/>
                </a:solidFill>
              </a:rPr>
            </a:br>
            <a:endParaRPr lang="zh-CN" altLang="en-US" sz="4000" b="1" dirty="0">
              <a:solidFill>
                <a:srgbClr val="CC0000"/>
              </a:solidFill>
            </a:endParaRPr>
          </a:p>
        </p:txBody>
      </p:sp>
      <p:grpSp>
        <p:nvGrpSpPr>
          <p:cNvPr id="17410" name="Group 3"/>
          <p:cNvGrpSpPr/>
          <p:nvPr/>
        </p:nvGrpSpPr>
        <p:grpSpPr>
          <a:xfrm>
            <a:off x="250825" y="2798763"/>
            <a:ext cx="8459788" cy="1371600"/>
            <a:chOff x="0" y="8"/>
            <a:chExt cx="5329" cy="864"/>
          </a:xfrm>
        </p:grpSpPr>
        <p:sp>
          <p:nvSpPr>
            <p:cNvPr id="19460" name="Rectangle 4"/>
            <p:cNvSpPr>
              <a:spLocks noChangeArrowheads="1"/>
            </p:cNvSpPr>
            <p:nvPr/>
          </p:nvSpPr>
          <p:spPr bwMode="auto">
            <a:xfrm>
              <a:off x="0" y="8"/>
              <a:ext cx="5329" cy="864"/>
            </a:xfrm>
            <a:prstGeom prst="rect">
              <a:avLst/>
            </a:prstGeom>
            <a:solidFill>
              <a:schemeClr val="bg1"/>
            </a:solidFill>
            <a:ln w="25400">
              <a:solidFill>
                <a:srgbClr val="800080"/>
              </a:solidFill>
              <a:miter lim="800000"/>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rPr>
                <a:t>◆优点</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：它可以准确测量</a:t>
              </a:r>
              <a:r>
                <a:rPr kumimoji="0" lang="en-US" altLang="zh-CN" sz="28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D</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、的值，从而避免了测量 </a:t>
              </a:r>
              <a:r>
                <a:rPr kumimoji="0" lang="en-US" altLang="zh-CN"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u</a:t>
              </a:r>
              <a:r>
                <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的值时，难于找准凸透镜光心位置所造成的误差。</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12" name="Rectangle 5"/>
            <p:cNvSpPr/>
            <p:nvPr/>
          </p:nvSpPr>
          <p:spPr>
            <a:xfrm>
              <a:off x="300" y="288"/>
              <a:ext cx="340" cy="327"/>
            </a:xfrm>
            <a:prstGeom prst="rect">
              <a:avLst/>
            </a:prstGeom>
            <a:noFill/>
            <a:ln w="9525">
              <a:noFill/>
            </a:ln>
          </p:spPr>
          <p:txBody>
            <a:bodyPr wrap="none" anchor="ctr">
              <a:spAutoFit/>
            </a:bodyPr>
            <a:lstStyle/>
            <a:p>
              <a:r>
                <a:rPr lang="zh-CN" altLang="en-US" b="0" dirty="0">
                  <a:latin typeface="宋体" panose="02010600030101010101" pitchFamily="2" charset="-122"/>
                  <a:ea typeface="宋体" panose="02010600030101010101" pitchFamily="2" charset="-122"/>
                </a:rPr>
                <a:t>、</a:t>
              </a:r>
              <a:endParaRPr lang="zh-CN" altLang="en-US" b="0" dirty="0">
                <a:latin typeface="Times New Roman" panose="02020603050405020304" pitchFamily="18" charset="0"/>
                <a:ea typeface="宋体" panose="02010600030101010101" pitchFamily="2" charset="-122"/>
              </a:endParaRPr>
            </a:p>
          </p:txBody>
        </p:sp>
        <p:pic>
          <p:nvPicPr>
            <p:cNvPr id="17413" name="Picture 6"/>
            <p:cNvPicPr>
              <a:picLocks noChangeAspect="1"/>
            </p:cNvPicPr>
            <p:nvPr/>
          </p:nvPicPr>
          <p:blipFill>
            <a:blip r:embed="rId1" cstate="print"/>
            <a:stretch>
              <a:fillRect/>
            </a:stretch>
          </p:blipFill>
          <p:spPr>
            <a:xfrm>
              <a:off x="474" y="319"/>
              <a:ext cx="249" cy="296"/>
            </a:xfrm>
            <a:prstGeom prst="rect">
              <a:avLst/>
            </a:prstGeom>
            <a:noFill/>
            <a:ln w="9525">
              <a:noFill/>
            </a:ln>
          </p:spPr>
        </p:pic>
      </p:grpSp>
      <p:graphicFrame>
        <p:nvGraphicFramePr>
          <p:cNvPr id="17414" name="Object 7"/>
          <p:cNvGraphicFramePr/>
          <p:nvPr>
            <p:ph idx="1"/>
          </p:nvPr>
        </p:nvGraphicFramePr>
        <p:xfrm>
          <a:off x="4651375" y="2805113"/>
          <a:ext cx="339725" cy="430212"/>
        </p:xfrm>
        <a:graphic>
          <a:graphicData uri="http://schemas.openxmlformats.org/presentationml/2006/ole">
            <mc:AlternateContent xmlns:mc="http://schemas.openxmlformats.org/markup-compatibility/2006">
              <mc:Choice xmlns:v="urn:schemas-microsoft-com:vml" Requires="v">
                <p:oleObj spid="_x0000_s4097" name="" r:id="rId2" imgW="3352800" imgH="4267200" progId="Equation.3">
                  <p:embed/>
                </p:oleObj>
              </mc:Choice>
              <mc:Fallback>
                <p:oleObj name="" r:id="rId2" imgW="3352800" imgH="4267200" progId="Equation.3">
                  <p:embed/>
                  <p:pic>
                    <p:nvPicPr>
                      <p:cNvPr id="0" name="图片 4096" descr="image26"/>
                      <p:cNvPicPr/>
                      <p:nvPr/>
                    </p:nvPicPr>
                    <p:blipFill>
                      <a:blip r:embed="rId3"/>
                      <a:stretch>
                        <a:fillRect/>
                      </a:stretch>
                    </p:blipFill>
                    <p:spPr>
                      <a:xfrm>
                        <a:off x="4651375" y="2805113"/>
                        <a:ext cx="339725" cy="430212"/>
                      </a:xfrm>
                      <a:prstGeom prst="rect">
                        <a:avLst/>
                      </a:prstGeom>
                      <a:noFill/>
                      <a:ln w="38100">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p:nvPr/>
        </p:nvGraphicFramePr>
        <p:xfrm>
          <a:off x="5621338" y="1666875"/>
          <a:ext cx="2946400" cy="1227138"/>
        </p:xfrm>
        <a:graphic>
          <a:graphicData uri="http://schemas.openxmlformats.org/presentationml/2006/ole">
            <mc:AlternateContent xmlns:mc="http://schemas.openxmlformats.org/markup-compatibility/2006">
              <mc:Choice xmlns:v="urn:schemas-microsoft-com:vml" Requires="v">
                <p:oleObj spid="_x0000_s5121" name="" r:id="rId1" imgW="14630400" imgH="9448800" progId="Equation.3">
                  <p:embed/>
                </p:oleObj>
              </mc:Choice>
              <mc:Fallback>
                <p:oleObj name="" r:id="rId1" imgW="14630400" imgH="9448800" progId="Equation.3">
                  <p:embed/>
                  <p:pic>
                    <p:nvPicPr>
                      <p:cNvPr id="0" name="图片 5120" descr="image27"/>
                      <p:cNvPicPr/>
                      <p:nvPr/>
                    </p:nvPicPr>
                    <p:blipFill>
                      <a:blip r:embed="rId2"/>
                      <a:stretch>
                        <a:fillRect/>
                      </a:stretch>
                    </p:blipFill>
                    <p:spPr>
                      <a:xfrm>
                        <a:off x="5621338" y="1666875"/>
                        <a:ext cx="2946400" cy="1227138"/>
                      </a:xfrm>
                      <a:prstGeom prst="rect">
                        <a:avLst/>
                      </a:prstGeom>
                      <a:solidFill>
                        <a:srgbClr val="FFCC99"/>
                      </a:solidFill>
                      <a:ln w="38100">
                        <a:noFill/>
                      </a:ln>
                    </p:spPr>
                  </p:pic>
                </p:oleObj>
              </mc:Fallback>
            </mc:AlternateContent>
          </a:graphicData>
        </a:graphic>
      </p:graphicFrame>
      <p:sp>
        <p:nvSpPr>
          <p:cNvPr id="20483" name="Line 3"/>
          <p:cNvSpPr/>
          <p:nvPr/>
        </p:nvSpPr>
        <p:spPr>
          <a:xfrm>
            <a:off x="914400" y="3429000"/>
            <a:ext cx="2971800" cy="0"/>
          </a:xfrm>
          <a:prstGeom prst="line">
            <a:avLst/>
          </a:prstGeom>
          <a:ln w="28575" cap="flat" cmpd="sng">
            <a:solidFill>
              <a:schemeClr val="tx1"/>
            </a:solidFill>
            <a:prstDash val="solid"/>
            <a:round/>
            <a:headEnd type="none" w="med" len="med"/>
            <a:tailEnd type="triangle" w="med" len="med"/>
          </a:ln>
        </p:spPr>
      </p:sp>
      <p:sp>
        <p:nvSpPr>
          <p:cNvPr id="20484" name="Line 4"/>
          <p:cNvSpPr/>
          <p:nvPr/>
        </p:nvSpPr>
        <p:spPr>
          <a:xfrm>
            <a:off x="3886200" y="3429000"/>
            <a:ext cx="1905000" cy="1371600"/>
          </a:xfrm>
          <a:prstGeom prst="line">
            <a:avLst/>
          </a:prstGeom>
          <a:ln w="28575" cap="flat" cmpd="sng">
            <a:solidFill>
              <a:schemeClr val="tx1"/>
            </a:solidFill>
            <a:prstDash val="solid"/>
            <a:round/>
            <a:headEnd type="none" w="med" len="med"/>
            <a:tailEnd type="triangle" w="med" len="med"/>
          </a:ln>
        </p:spPr>
      </p:sp>
      <p:sp>
        <p:nvSpPr>
          <p:cNvPr id="20485" name="Line 5"/>
          <p:cNvSpPr/>
          <p:nvPr/>
        </p:nvSpPr>
        <p:spPr>
          <a:xfrm>
            <a:off x="914400" y="3505200"/>
            <a:ext cx="4800600" cy="1295400"/>
          </a:xfrm>
          <a:prstGeom prst="line">
            <a:avLst/>
          </a:prstGeom>
          <a:ln w="28575" cap="flat" cmpd="sng">
            <a:solidFill>
              <a:schemeClr val="tx1"/>
            </a:solidFill>
            <a:prstDash val="solid"/>
            <a:round/>
            <a:headEnd type="none" w="med" len="med"/>
            <a:tailEnd type="triangle" w="med" len="med"/>
          </a:ln>
        </p:spPr>
      </p:sp>
      <p:grpSp>
        <p:nvGrpSpPr>
          <p:cNvPr id="2" name="Group 6"/>
          <p:cNvGrpSpPr/>
          <p:nvPr/>
        </p:nvGrpSpPr>
        <p:grpSpPr>
          <a:xfrm>
            <a:off x="5646738" y="3886200"/>
            <a:ext cx="525462" cy="1295400"/>
            <a:chOff x="0" y="0"/>
            <a:chExt cx="331" cy="816"/>
          </a:xfrm>
        </p:grpSpPr>
        <p:sp>
          <p:nvSpPr>
            <p:cNvPr id="18438" name="Line 7"/>
            <p:cNvSpPr/>
            <p:nvPr/>
          </p:nvSpPr>
          <p:spPr>
            <a:xfrm>
              <a:off x="48" y="288"/>
              <a:ext cx="0" cy="384"/>
            </a:xfrm>
            <a:prstGeom prst="line">
              <a:avLst/>
            </a:prstGeom>
            <a:ln w="57150" cap="flat" cmpd="sng">
              <a:solidFill>
                <a:schemeClr val="tx2"/>
              </a:solidFill>
              <a:prstDash val="solid"/>
              <a:round/>
              <a:headEnd type="none" w="med" len="med"/>
              <a:tailEnd type="triangle" w="med" len="med"/>
            </a:ln>
          </p:spPr>
        </p:sp>
        <p:graphicFrame>
          <p:nvGraphicFramePr>
            <p:cNvPr id="18439" name="Object 8"/>
            <p:cNvGraphicFramePr/>
            <p:nvPr/>
          </p:nvGraphicFramePr>
          <p:xfrm>
            <a:off x="62" y="528"/>
            <a:ext cx="269" cy="288"/>
          </p:xfrm>
          <a:graphic>
            <a:graphicData uri="http://schemas.openxmlformats.org/presentationml/2006/ole">
              <mc:AlternateContent xmlns:mc="http://schemas.openxmlformats.org/markup-compatibility/2006">
                <mc:Choice xmlns:v="urn:schemas-microsoft-com:vml" Requires="v">
                  <p:oleObj spid="_x0000_s5122" name="" r:id="rId3" imgW="4267200" imgH="4572000" progId="Equation.3">
                    <p:embed/>
                  </p:oleObj>
                </mc:Choice>
                <mc:Fallback>
                  <p:oleObj name="" r:id="rId3" imgW="4267200" imgH="4572000" progId="Equation.3">
                    <p:embed/>
                    <p:pic>
                      <p:nvPicPr>
                        <p:cNvPr id="0" name="图片 5121" descr="image7"/>
                        <p:cNvPicPr/>
                        <p:nvPr/>
                      </p:nvPicPr>
                      <p:blipFill>
                        <a:blip r:embed="rId4"/>
                        <a:stretch>
                          <a:fillRect/>
                        </a:stretch>
                      </p:blipFill>
                      <p:spPr>
                        <a:xfrm>
                          <a:off x="62" y="528"/>
                          <a:ext cx="269" cy="288"/>
                        </a:xfrm>
                        <a:prstGeom prst="rect">
                          <a:avLst/>
                        </a:prstGeom>
                        <a:noFill/>
                        <a:ln w="38100">
                          <a:noFill/>
                        </a:ln>
                      </p:spPr>
                    </p:pic>
                  </p:oleObj>
                </mc:Fallback>
              </mc:AlternateContent>
            </a:graphicData>
          </a:graphic>
        </p:graphicFrame>
        <p:graphicFrame>
          <p:nvGraphicFramePr>
            <p:cNvPr id="18440" name="Object 9"/>
            <p:cNvGraphicFramePr/>
            <p:nvPr/>
          </p:nvGraphicFramePr>
          <p:xfrm>
            <a:off x="0" y="0"/>
            <a:ext cx="260" cy="300"/>
          </p:xfrm>
          <a:graphic>
            <a:graphicData uri="http://schemas.openxmlformats.org/presentationml/2006/ole">
              <mc:AlternateContent xmlns:mc="http://schemas.openxmlformats.org/markup-compatibility/2006">
                <mc:Choice xmlns:v="urn:schemas-microsoft-com:vml" Requires="v">
                  <p:oleObj spid="_x0000_s5123" name="" r:id="rId5" imgW="3962400" imgH="4572000" progId="Equation.3">
                    <p:embed/>
                  </p:oleObj>
                </mc:Choice>
                <mc:Fallback>
                  <p:oleObj name="" r:id="rId5" imgW="3962400" imgH="4572000" progId="Equation.3">
                    <p:embed/>
                    <p:pic>
                      <p:nvPicPr>
                        <p:cNvPr id="0" name="图片 5122" descr="image8"/>
                        <p:cNvPicPr/>
                        <p:nvPr/>
                      </p:nvPicPr>
                      <p:blipFill>
                        <a:blip r:embed="rId6"/>
                        <a:stretch>
                          <a:fillRect/>
                        </a:stretch>
                      </p:blipFill>
                      <p:spPr>
                        <a:xfrm>
                          <a:off x="0" y="0"/>
                          <a:ext cx="260" cy="300"/>
                        </a:xfrm>
                        <a:prstGeom prst="rect">
                          <a:avLst/>
                        </a:prstGeom>
                        <a:noFill/>
                        <a:ln w="38100">
                          <a:noFill/>
                        </a:ln>
                      </p:spPr>
                    </p:pic>
                  </p:oleObj>
                </mc:Fallback>
              </mc:AlternateContent>
            </a:graphicData>
          </a:graphic>
        </p:graphicFrame>
      </p:grpSp>
      <p:sp>
        <p:nvSpPr>
          <p:cNvPr id="20490" name="Line 10"/>
          <p:cNvSpPr/>
          <p:nvPr/>
        </p:nvSpPr>
        <p:spPr>
          <a:xfrm>
            <a:off x="4876800" y="4876800"/>
            <a:ext cx="838200" cy="0"/>
          </a:xfrm>
          <a:prstGeom prst="line">
            <a:avLst/>
          </a:prstGeom>
          <a:ln w="28575" cap="flat" cmpd="sng">
            <a:solidFill>
              <a:schemeClr val="tx2"/>
            </a:solidFill>
            <a:prstDash val="sysDot"/>
            <a:round/>
            <a:headEnd type="none" w="med" len="med"/>
            <a:tailEnd type="none" w="med" len="med"/>
          </a:ln>
        </p:spPr>
      </p:sp>
      <p:sp>
        <p:nvSpPr>
          <p:cNvPr id="20491" name="Line 11"/>
          <p:cNvSpPr/>
          <p:nvPr/>
        </p:nvSpPr>
        <p:spPr>
          <a:xfrm>
            <a:off x="3124200" y="4343400"/>
            <a:ext cx="4038600" cy="1295400"/>
          </a:xfrm>
          <a:prstGeom prst="line">
            <a:avLst/>
          </a:prstGeom>
          <a:ln w="28575" cap="flat" cmpd="sng">
            <a:solidFill>
              <a:schemeClr val="tx2"/>
            </a:solidFill>
            <a:prstDash val="dash"/>
            <a:round/>
            <a:headEnd type="none" w="med" len="med"/>
            <a:tailEnd type="none" w="med" len="med"/>
          </a:ln>
        </p:spPr>
      </p:sp>
      <p:sp>
        <p:nvSpPr>
          <p:cNvPr id="20492" name="Line 12"/>
          <p:cNvSpPr/>
          <p:nvPr/>
        </p:nvSpPr>
        <p:spPr>
          <a:xfrm>
            <a:off x="4876800" y="4343400"/>
            <a:ext cx="2362200" cy="1371600"/>
          </a:xfrm>
          <a:prstGeom prst="line">
            <a:avLst/>
          </a:prstGeom>
          <a:ln w="38100" cap="flat" cmpd="sng">
            <a:solidFill>
              <a:schemeClr val="tx2"/>
            </a:solidFill>
            <a:prstDash val="dash"/>
            <a:round/>
            <a:headEnd type="none" w="med" len="med"/>
            <a:tailEnd type="none" w="med" len="med"/>
          </a:ln>
        </p:spPr>
      </p:sp>
      <p:sp>
        <p:nvSpPr>
          <p:cNvPr id="18444" name="Line 13"/>
          <p:cNvSpPr/>
          <p:nvPr/>
        </p:nvSpPr>
        <p:spPr>
          <a:xfrm>
            <a:off x="2590800" y="4343400"/>
            <a:ext cx="1295400" cy="0"/>
          </a:xfrm>
          <a:prstGeom prst="line">
            <a:avLst/>
          </a:prstGeom>
          <a:ln w="9525">
            <a:noFill/>
          </a:ln>
        </p:spPr>
      </p:sp>
      <p:sp>
        <p:nvSpPr>
          <p:cNvPr id="18445" name="Line 14"/>
          <p:cNvSpPr/>
          <p:nvPr/>
        </p:nvSpPr>
        <p:spPr>
          <a:xfrm>
            <a:off x="1676400" y="5181600"/>
            <a:ext cx="0" cy="76200"/>
          </a:xfrm>
          <a:prstGeom prst="line">
            <a:avLst/>
          </a:prstGeom>
          <a:ln w="9525">
            <a:noFill/>
          </a:ln>
        </p:spPr>
      </p:sp>
      <p:grpSp>
        <p:nvGrpSpPr>
          <p:cNvPr id="4" name="Group 15"/>
          <p:cNvGrpSpPr/>
          <p:nvPr/>
        </p:nvGrpSpPr>
        <p:grpSpPr>
          <a:xfrm>
            <a:off x="0" y="2286000"/>
            <a:ext cx="8382000" cy="3581400"/>
            <a:chOff x="0" y="0"/>
            <a:chExt cx="5280" cy="2256"/>
          </a:xfrm>
        </p:grpSpPr>
        <p:graphicFrame>
          <p:nvGraphicFramePr>
            <p:cNvPr id="18447" name="Object 16"/>
            <p:cNvGraphicFramePr/>
            <p:nvPr/>
          </p:nvGraphicFramePr>
          <p:xfrm>
            <a:off x="2352" y="0"/>
            <a:ext cx="254" cy="308"/>
          </p:xfrm>
          <a:graphic>
            <a:graphicData uri="http://schemas.openxmlformats.org/presentationml/2006/ole">
              <mc:AlternateContent xmlns:mc="http://schemas.openxmlformats.org/markup-compatibility/2006">
                <mc:Choice xmlns:v="urn:schemas-microsoft-com:vml" Requires="v">
                  <p:oleObj spid="_x0000_s5124" name="" r:id="rId7" imgW="4267200" imgH="5181600" progId="Equation.3">
                    <p:embed/>
                  </p:oleObj>
                </mc:Choice>
                <mc:Fallback>
                  <p:oleObj name="" r:id="rId7" imgW="4267200" imgH="5181600" progId="Equation.3">
                    <p:embed/>
                    <p:pic>
                      <p:nvPicPr>
                        <p:cNvPr id="0" name="图片 5123" descr="image28"/>
                        <p:cNvPicPr/>
                        <p:nvPr/>
                      </p:nvPicPr>
                      <p:blipFill>
                        <a:blip r:embed="rId8"/>
                        <a:stretch>
                          <a:fillRect/>
                        </a:stretch>
                      </p:blipFill>
                      <p:spPr>
                        <a:xfrm>
                          <a:off x="2352" y="0"/>
                          <a:ext cx="254" cy="308"/>
                        </a:xfrm>
                        <a:prstGeom prst="rect">
                          <a:avLst/>
                        </a:prstGeom>
                        <a:noFill/>
                        <a:ln w="38100">
                          <a:noFill/>
                        </a:ln>
                      </p:spPr>
                    </p:pic>
                  </p:oleObj>
                </mc:Fallback>
              </mc:AlternateContent>
            </a:graphicData>
          </a:graphic>
        </p:graphicFrame>
        <p:grpSp>
          <p:nvGrpSpPr>
            <p:cNvPr id="18448" name="Group 17"/>
            <p:cNvGrpSpPr/>
            <p:nvPr/>
          </p:nvGrpSpPr>
          <p:grpSpPr>
            <a:xfrm>
              <a:off x="0" y="288"/>
              <a:ext cx="5280" cy="1968"/>
              <a:chOff x="0" y="0"/>
              <a:chExt cx="5280" cy="1968"/>
            </a:xfrm>
          </p:grpSpPr>
          <p:grpSp>
            <p:nvGrpSpPr>
              <p:cNvPr id="18449" name="Group 18"/>
              <p:cNvGrpSpPr/>
              <p:nvPr/>
            </p:nvGrpSpPr>
            <p:grpSpPr>
              <a:xfrm>
                <a:off x="0" y="0"/>
                <a:ext cx="5280" cy="1968"/>
                <a:chOff x="0" y="0"/>
                <a:chExt cx="5280" cy="1968"/>
              </a:xfrm>
            </p:grpSpPr>
            <p:grpSp>
              <p:nvGrpSpPr>
                <p:cNvPr id="18450" name="Group 19"/>
                <p:cNvGrpSpPr/>
                <p:nvPr/>
              </p:nvGrpSpPr>
              <p:grpSpPr>
                <a:xfrm>
                  <a:off x="2448" y="0"/>
                  <a:ext cx="0" cy="1968"/>
                  <a:chOff x="0" y="0"/>
                  <a:chExt cx="0" cy="1968"/>
                </a:xfrm>
              </p:grpSpPr>
              <p:sp>
                <p:nvSpPr>
                  <p:cNvPr id="18451" name="Line 20"/>
                  <p:cNvSpPr/>
                  <p:nvPr/>
                </p:nvSpPr>
                <p:spPr>
                  <a:xfrm flipV="1">
                    <a:off x="0" y="0"/>
                    <a:ext cx="0" cy="1008"/>
                  </a:xfrm>
                  <a:prstGeom prst="line">
                    <a:avLst/>
                  </a:prstGeom>
                  <a:ln w="76200" cap="flat" cmpd="sng">
                    <a:solidFill>
                      <a:schemeClr val="tx1"/>
                    </a:solidFill>
                    <a:prstDash val="solid"/>
                    <a:round/>
                    <a:headEnd type="none" w="med" len="med"/>
                    <a:tailEnd type="triangle" w="med" len="med"/>
                  </a:ln>
                </p:spPr>
              </p:sp>
              <p:sp>
                <p:nvSpPr>
                  <p:cNvPr id="18452" name="Line 21"/>
                  <p:cNvSpPr/>
                  <p:nvPr/>
                </p:nvSpPr>
                <p:spPr>
                  <a:xfrm>
                    <a:off x="0" y="960"/>
                    <a:ext cx="0" cy="1008"/>
                  </a:xfrm>
                  <a:prstGeom prst="line">
                    <a:avLst/>
                  </a:prstGeom>
                  <a:ln w="76200" cap="flat" cmpd="sng">
                    <a:solidFill>
                      <a:schemeClr val="tx1"/>
                    </a:solidFill>
                    <a:prstDash val="solid"/>
                    <a:round/>
                    <a:headEnd type="none" w="med" len="med"/>
                    <a:tailEnd type="triangle" w="med" len="med"/>
                  </a:ln>
                </p:spPr>
              </p:sp>
            </p:grpSp>
            <p:grpSp>
              <p:nvGrpSpPr>
                <p:cNvPr id="18453" name="Group 22"/>
                <p:cNvGrpSpPr/>
                <p:nvPr/>
              </p:nvGrpSpPr>
              <p:grpSpPr>
                <a:xfrm>
                  <a:off x="0" y="48"/>
                  <a:ext cx="5280" cy="964"/>
                  <a:chOff x="0" y="0"/>
                  <a:chExt cx="5424" cy="964"/>
                </a:xfrm>
              </p:grpSpPr>
              <p:sp>
                <p:nvSpPr>
                  <p:cNvPr id="18454" name="Text Box 23" descr="水滴"/>
                  <p:cNvSpPr txBox="1"/>
                  <p:nvPr/>
                </p:nvSpPr>
                <p:spPr>
                  <a:xfrm>
                    <a:off x="384" y="0"/>
                    <a:ext cx="538" cy="288"/>
                  </a:xfrm>
                  <a:prstGeom prst="rect">
                    <a:avLst/>
                  </a:prstGeom>
                  <a:noFill/>
                  <a:ln w="9525">
                    <a:noFill/>
                  </a:ln>
                </p:spPr>
                <p:txBody>
                  <a:bodyPr anchor="t">
                    <a:spAutoFit/>
                  </a:bodyPr>
                  <a:lstStyle/>
                  <a:p>
                    <a:pPr fontAlgn="t">
                      <a:spcBef>
                        <a:spcPct val="50000"/>
                      </a:spcBef>
                    </a:pPr>
                    <a:r>
                      <a:rPr lang="zh-CN" altLang="en-US" sz="2400" b="0" dirty="0">
                        <a:solidFill>
                          <a:schemeClr val="tx2"/>
                        </a:solidFill>
                        <a:latin typeface="Times New Roman" panose="02020603050405020304" pitchFamily="18" charset="0"/>
                        <a:ea typeface="宋体" panose="02010600030101010101" pitchFamily="2" charset="-122"/>
                      </a:rPr>
                      <a:t>物屏</a:t>
                    </a:r>
                    <a:endParaRPr lang="zh-CN" altLang="en-US" sz="2400" b="0" dirty="0">
                      <a:solidFill>
                        <a:schemeClr val="tx2"/>
                      </a:solidFill>
                      <a:latin typeface="Times New Roman" panose="02020603050405020304" pitchFamily="18" charset="0"/>
                      <a:ea typeface="宋体" panose="02010600030101010101" pitchFamily="2" charset="-122"/>
                    </a:endParaRPr>
                  </a:p>
                </p:txBody>
              </p:sp>
              <p:sp>
                <p:nvSpPr>
                  <p:cNvPr id="18455" name="Line 24"/>
                  <p:cNvSpPr/>
                  <p:nvPr/>
                </p:nvSpPr>
                <p:spPr>
                  <a:xfrm>
                    <a:off x="0" y="960"/>
                    <a:ext cx="5424" cy="0"/>
                  </a:xfrm>
                  <a:prstGeom prst="line">
                    <a:avLst/>
                  </a:prstGeom>
                  <a:ln w="57150" cap="flat" cmpd="sng">
                    <a:solidFill>
                      <a:schemeClr val="folHlink"/>
                    </a:solidFill>
                    <a:prstDash val="solid"/>
                    <a:round/>
                    <a:headEnd type="none" w="med" len="med"/>
                    <a:tailEnd type="none" w="med" len="med"/>
                  </a:ln>
                </p:spPr>
              </p:sp>
              <p:sp>
                <p:nvSpPr>
                  <p:cNvPr id="18456" name="Line 25"/>
                  <p:cNvSpPr/>
                  <p:nvPr/>
                </p:nvSpPr>
                <p:spPr>
                  <a:xfrm flipV="1">
                    <a:off x="576" y="336"/>
                    <a:ext cx="0" cy="624"/>
                  </a:xfrm>
                  <a:prstGeom prst="line">
                    <a:avLst/>
                  </a:prstGeom>
                  <a:ln w="57150" cap="flat" cmpd="sng">
                    <a:solidFill>
                      <a:schemeClr val="tx2"/>
                    </a:solidFill>
                    <a:prstDash val="solid"/>
                    <a:round/>
                    <a:headEnd type="none" w="med" len="med"/>
                    <a:tailEnd type="triangle" w="med" len="med"/>
                  </a:ln>
                </p:spPr>
              </p:sp>
              <p:graphicFrame>
                <p:nvGraphicFramePr>
                  <p:cNvPr id="18457" name="Object 26"/>
                  <p:cNvGraphicFramePr/>
                  <p:nvPr/>
                </p:nvGraphicFramePr>
                <p:xfrm>
                  <a:off x="288" y="240"/>
                  <a:ext cx="244" cy="244"/>
                </p:xfrm>
                <a:graphic>
                  <a:graphicData uri="http://schemas.openxmlformats.org/presentationml/2006/ole">
                    <mc:AlternateContent xmlns:mc="http://schemas.openxmlformats.org/markup-compatibility/2006">
                      <mc:Choice xmlns:v="urn:schemas-microsoft-com:vml" Requires="v">
                        <p:oleObj spid="_x0000_s5125" name="" r:id="rId9" imgW="3962400" imgH="3962400" progId="Equation.3">
                          <p:embed/>
                        </p:oleObj>
                      </mc:Choice>
                      <mc:Fallback>
                        <p:oleObj name="" r:id="rId9" imgW="3962400" imgH="3962400" progId="Equation.3">
                          <p:embed/>
                          <p:pic>
                            <p:nvPicPr>
                              <p:cNvPr id="0" name="图片 5124" descr="image11"/>
                              <p:cNvPicPr/>
                              <p:nvPr/>
                            </p:nvPicPr>
                            <p:blipFill>
                              <a:blip r:embed="rId10"/>
                              <a:stretch>
                                <a:fillRect/>
                              </a:stretch>
                            </p:blipFill>
                            <p:spPr>
                              <a:xfrm>
                                <a:off x="288" y="240"/>
                                <a:ext cx="244" cy="244"/>
                              </a:xfrm>
                              <a:prstGeom prst="rect">
                                <a:avLst/>
                              </a:prstGeom>
                              <a:noFill/>
                              <a:ln w="38100">
                                <a:noFill/>
                              </a:ln>
                            </p:spPr>
                          </p:pic>
                        </p:oleObj>
                      </mc:Fallback>
                    </mc:AlternateContent>
                  </a:graphicData>
                </a:graphic>
              </p:graphicFrame>
              <p:graphicFrame>
                <p:nvGraphicFramePr>
                  <p:cNvPr id="18458" name="Object 27"/>
                  <p:cNvGraphicFramePr/>
                  <p:nvPr/>
                </p:nvGraphicFramePr>
                <p:xfrm>
                  <a:off x="336" y="720"/>
                  <a:ext cx="225" cy="244"/>
                </p:xfrm>
                <a:graphic>
                  <a:graphicData uri="http://schemas.openxmlformats.org/presentationml/2006/ole">
                    <mc:AlternateContent xmlns:mc="http://schemas.openxmlformats.org/markup-compatibility/2006">
                      <mc:Choice xmlns:v="urn:schemas-microsoft-com:vml" Requires="v">
                        <p:oleObj spid="_x0000_s5126" name="" r:id="rId11" imgW="3657600" imgH="3962400" progId="Equation.3">
                          <p:embed/>
                        </p:oleObj>
                      </mc:Choice>
                      <mc:Fallback>
                        <p:oleObj name="" r:id="rId11" imgW="3657600" imgH="3962400" progId="Equation.3">
                          <p:embed/>
                          <p:pic>
                            <p:nvPicPr>
                              <p:cNvPr id="0" name="图片 5125" descr="image12"/>
                              <p:cNvPicPr/>
                              <p:nvPr/>
                            </p:nvPicPr>
                            <p:blipFill>
                              <a:blip r:embed="rId12"/>
                              <a:stretch>
                                <a:fillRect/>
                              </a:stretch>
                            </p:blipFill>
                            <p:spPr>
                              <a:xfrm>
                                <a:off x="336" y="720"/>
                                <a:ext cx="225" cy="244"/>
                              </a:xfrm>
                              <a:prstGeom prst="rect">
                                <a:avLst/>
                              </a:prstGeom>
                              <a:noFill/>
                              <a:ln w="38100">
                                <a:noFill/>
                              </a:ln>
                            </p:spPr>
                          </p:pic>
                        </p:oleObj>
                      </mc:Fallback>
                    </mc:AlternateContent>
                  </a:graphicData>
                </a:graphic>
              </p:graphicFrame>
            </p:grpSp>
          </p:grpSp>
          <p:graphicFrame>
            <p:nvGraphicFramePr>
              <p:cNvPr id="18459" name="Object 28"/>
              <p:cNvGraphicFramePr/>
              <p:nvPr/>
            </p:nvGraphicFramePr>
            <p:xfrm>
              <a:off x="1478" y="1058"/>
              <a:ext cx="281" cy="400"/>
            </p:xfrm>
            <a:graphic>
              <a:graphicData uri="http://schemas.openxmlformats.org/presentationml/2006/ole">
                <mc:AlternateContent xmlns:mc="http://schemas.openxmlformats.org/markup-compatibility/2006">
                  <mc:Choice xmlns:v="urn:schemas-microsoft-com:vml" Requires="v">
                    <p:oleObj spid="_x0000_s5127" name="" r:id="rId13" imgW="3657600" imgH="5181600" progId="Equation.3">
                      <p:embed/>
                    </p:oleObj>
                  </mc:Choice>
                  <mc:Fallback>
                    <p:oleObj name="" r:id="rId13" imgW="3657600" imgH="5181600" progId="Equation.3">
                      <p:embed/>
                      <p:pic>
                        <p:nvPicPr>
                          <p:cNvPr id="0" name="图片 5126" descr="image29"/>
                          <p:cNvPicPr/>
                          <p:nvPr/>
                        </p:nvPicPr>
                        <p:blipFill>
                          <a:blip r:embed="rId14"/>
                          <a:stretch>
                            <a:fillRect/>
                          </a:stretch>
                        </p:blipFill>
                        <p:spPr>
                          <a:xfrm>
                            <a:off x="1478" y="1058"/>
                            <a:ext cx="281" cy="400"/>
                          </a:xfrm>
                          <a:prstGeom prst="rect">
                            <a:avLst/>
                          </a:prstGeom>
                          <a:noFill/>
                          <a:ln w="38100">
                            <a:noFill/>
                          </a:ln>
                        </p:spPr>
                      </p:pic>
                    </p:oleObj>
                  </mc:Fallback>
                </mc:AlternateContent>
              </a:graphicData>
            </a:graphic>
          </p:graphicFrame>
          <p:sp>
            <p:nvSpPr>
              <p:cNvPr id="18460" name="Line 29"/>
              <p:cNvSpPr/>
              <p:nvPr/>
            </p:nvSpPr>
            <p:spPr>
              <a:xfrm>
                <a:off x="1632" y="960"/>
                <a:ext cx="0" cy="144"/>
              </a:xfrm>
              <a:prstGeom prst="line">
                <a:avLst/>
              </a:prstGeom>
              <a:ln w="57150" cap="flat" cmpd="sng">
                <a:solidFill>
                  <a:schemeClr val="tx1"/>
                </a:solidFill>
                <a:prstDash val="solid"/>
                <a:round/>
                <a:headEnd type="none" w="med" len="med"/>
                <a:tailEnd type="none" w="med" len="med"/>
              </a:ln>
            </p:spPr>
          </p:sp>
        </p:grpSp>
      </p:grpSp>
      <p:grpSp>
        <p:nvGrpSpPr>
          <p:cNvPr id="8" name="Group 30"/>
          <p:cNvGrpSpPr/>
          <p:nvPr/>
        </p:nvGrpSpPr>
        <p:grpSpPr>
          <a:xfrm>
            <a:off x="2938463" y="2133600"/>
            <a:ext cx="2166937" cy="3886200"/>
            <a:chOff x="-21" y="0"/>
            <a:chExt cx="1365" cy="2448"/>
          </a:xfrm>
        </p:grpSpPr>
        <p:sp>
          <p:nvSpPr>
            <p:cNvPr id="18462" name="Line 31"/>
            <p:cNvSpPr/>
            <p:nvPr/>
          </p:nvSpPr>
          <p:spPr>
            <a:xfrm>
              <a:off x="96" y="1344"/>
              <a:ext cx="0" cy="144"/>
            </a:xfrm>
            <a:prstGeom prst="line">
              <a:avLst/>
            </a:prstGeom>
            <a:ln w="57150" cap="flat" cmpd="sng">
              <a:solidFill>
                <a:schemeClr val="tx1"/>
              </a:solidFill>
              <a:prstDash val="solid"/>
              <a:round/>
              <a:headEnd type="none" w="med" len="med"/>
              <a:tailEnd type="none" w="med" len="med"/>
            </a:ln>
          </p:spPr>
        </p:sp>
        <p:grpSp>
          <p:nvGrpSpPr>
            <p:cNvPr id="18463" name="Group 32"/>
            <p:cNvGrpSpPr/>
            <p:nvPr/>
          </p:nvGrpSpPr>
          <p:grpSpPr>
            <a:xfrm>
              <a:off x="-21" y="0"/>
              <a:ext cx="1365" cy="2448"/>
              <a:chOff x="-21" y="0"/>
              <a:chExt cx="1365" cy="2448"/>
            </a:xfrm>
          </p:grpSpPr>
          <p:graphicFrame>
            <p:nvGraphicFramePr>
              <p:cNvPr id="18464" name="Object 33"/>
              <p:cNvGraphicFramePr/>
              <p:nvPr/>
            </p:nvGraphicFramePr>
            <p:xfrm>
              <a:off x="-21" y="1442"/>
              <a:ext cx="327" cy="400"/>
            </p:xfrm>
            <a:graphic>
              <a:graphicData uri="http://schemas.openxmlformats.org/presentationml/2006/ole">
                <mc:AlternateContent xmlns:mc="http://schemas.openxmlformats.org/markup-compatibility/2006">
                  <mc:Choice xmlns:v="urn:schemas-microsoft-com:vml" Requires="v">
                    <p:oleObj spid="_x0000_s5128" name="" r:id="rId15" imgW="4267200" imgH="5181600" progId="Equation.3">
                      <p:embed/>
                    </p:oleObj>
                  </mc:Choice>
                  <mc:Fallback>
                    <p:oleObj name="" r:id="rId15" imgW="4267200" imgH="5181600" progId="Equation.3">
                      <p:embed/>
                      <p:pic>
                        <p:nvPicPr>
                          <p:cNvPr id="0" name="图片 5127" descr="image30"/>
                          <p:cNvPicPr/>
                          <p:nvPr/>
                        </p:nvPicPr>
                        <p:blipFill>
                          <a:blip r:embed="rId16"/>
                          <a:stretch>
                            <a:fillRect/>
                          </a:stretch>
                        </p:blipFill>
                        <p:spPr>
                          <a:xfrm>
                            <a:off x="-21" y="1442"/>
                            <a:ext cx="327" cy="400"/>
                          </a:xfrm>
                          <a:prstGeom prst="rect">
                            <a:avLst/>
                          </a:prstGeom>
                          <a:noFill/>
                          <a:ln w="38100">
                            <a:noFill/>
                          </a:ln>
                        </p:spPr>
                      </p:pic>
                    </p:oleObj>
                  </mc:Fallback>
                </mc:AlternateContent>
              </a:graphicData>
            </a:graphic>
          </p:graphicFrame>
          <p:grpSp>
            <p:nvGrpSpPr>
              <p:cNvPr id="18465" name="Group 34"/>
              <p:cNvGrpSpPr/>
              <p:nvPr/>
            </p:nvGrpSpPr>
            <p:grpSpPr>
              <a:xfrm>
                <a:off x="1008" y="0"/>
                <a:ext cx="336" cy="2448"/>
                <a:chOff x="0" y="0"/>
                <a:chExt cx="336" cy="2448"/>
              </a:xfrm>
            </p:grpSpPr>
            <p:grpSp>
              <p:nvGrpSpPr>
                <p:cNvPr id="18466" name="Group 35"/>
                <p:cNvGrpSpPr/>
                <p:nvPr/>
              </p:nvGrpSpPr>
              <p:grpSpPr>
                <a:xfrm>
                  <a:off x="48" y="336"/>
                  <a:ext cx="288" cy="2112"/>
                  <a:chOff x="0" y="0"/>
                  <a:chExt cx="288" cy="2112"/>
                </a:xfrm>
              </p:grpSpPr>
              <p:sp>
                <p:nvSpPr>
                  <p:cNvPr id="18467" name="Line 36"/>
                  <p:cNvSpPr/>
                  <p:nvPr/>
                </p:nvSpPr>
                <p:spPr>
                  <a:xfrm>
                    <a:off x="144" y="144"/>
                    <a:ext cx="0" cy="1872"/>
                  </a:xfrm>
                  <a:prstGeom prst="line">
                    <a:avLst/>
                  </a:prstGeom>
                  <a:ln w="28575" cap="flat" cmpd="sng">
                    <a:solidFill>
                      <a:schemeClr val="tx1"/>
                    </a:solidFill>
                    <a:prstDash val="solid"/>
                    <a:round/>
                    <a:headEnd type="none" w="med" len="med"/>
                    <a:tailEnd type="none" w="med" len="med"/>
                  </a:ln>
                </p:spPr>
              </p:sp>
              <p:sp>
                <p:nvSpPr>
                  <p:cNvPr id="18468" name="Line 37"/>
                  <p:cNvSpPr/>
                  <p:nvPr/>
                </p:nvSpPr>
                <p:spPr>
                  <a:xfrm flipH="1">
                    <a:off x="0" y="2016"/>
                    <a:ext cx="144" cy="96"/>
                  </a:xfrm>
                  <a:prstGeom prst="line">
                    <a:avLst/>
                  </a:prstGeom>
                  <a:ln w="28575" cap="flat" cmpd="sng">
                    <a:solidFill>
                      <a:schemeClr val="tx1"/>
                    </a:solidFill>
                    <a:prstDash val="solid"/>
                    <a:round/>
                    <a:headEnd type="none" w="med" len="med"/>
                    <a:tailEnd type="none" w="med" len="med"/>
                  </a:ln>
                </p:spPr>
              </p:sp>
              <p:sp>
                <p:nvSpPr>
                  <p:cNvPr id="18469" name="Line 38"/>
                  <p:cNvSpPr/>
                  <p:nvPr/>
                </p:nvSpPr>
                <p:spPr>
                  <a:xfrm>
                    <a:off x="144" y="2016"/>
                    <a:ext cx="144" cy="96"/>
                  </a:xfrm>
                  <a:prstGeom prst="line">
                    <a:avLst/>
                  </a:prstGeom>
                  <a:ln w="38100" cap="flat" cmpd="sng">
                    <a:solidFill>
                      <a:schemeClr val="tx1"/>
                    </a:solidFill>
                    <a:prstDash val="solid"/>
                    <a:round/>
                    <a:headEnd type="none" w="med" len="med"/>
                    <a:tailEnd type="none" w="med" len="med"/>
                  </a:ln>
                </p:spPr>
              </p:sp>
              <p:sp>
                <p:nvSpPr>
                  <p:cNvPr id="18470" name="Line 39"/>
                  <p:cNvSpPr/>
                  <p:nvPr/>
                </p:nvSpPr>
                <p:spPr>
                  <a:xfrm flipV="1">
                    <a:off x="144" y="0"/>
                    <a:ext cx="144" cy="144"/>
                  </a:xfrm>
                  <a:prstGeom prst="line">
                    <a:avLst/>
                  </a:prstGeom>
                  <a:ln w="38100" cap="flat" cmpd="sng">
                    <a:solidFill>
                      <a:schemeClr val="tx1"/>
                    </a:solidFill>
                    <a:prstDash val="solid"/>
                    <a:round/>
                    <a:headEnd type="none" w="med" len="med"/>
                    <a:tailEnd type="none" w="med" len="med"/>
                  </a:ln>
                </p:spPr>
              </p:sp>
              <p:sp>
                <p:nvSpPr>
                  <p:cNvPr id="18471" name="Line 40"/>
                  <p:cNvSpPr/>
                  <p:nvPr/>
                </p:nvSpPr>
                <p:spPr>
                  <a:xfrm flipH="1" flipV="1">
                    <a:off x="0" y="0"/>
                    <a:ext cx="144" cy="144"/>
                  </a:xfrm>
                  <a:prstGeom prst="line">
                    <a:avLst/>
                  </a:prstGeom>
                  <a:ln w="38100" cap="flat" cmpd="sng">
                    <a:solidFill>
                      <a:schemeClr val="tx1"/>
                    </a:solidFill>
                    <a:prstDash val="solid"/>
                    <a:round/>
                    <a:headEnd type="none" w="med" len="med"/>
                    <a:tailEnd type="none" w="med" len="med"/>
                  </a:ln>
                </p:spPr>
              </p:sp>
            </p:grpSp>
            <p:graphicFrame>
              <p:nvGraphicFramePr>
                <p:cNvPr id="18472" name="Object 41"/>
                <p:cNvGraphicFramePr/>
                <p:nvPr/>
              </p:nvGraphicFramePr>
              <p:xfrm>
                <a:off x="0" y="0"/>
                <a:ext cx="314" cy="356"/>
              </p:xfrm>
              <a:graphic>
                <a:graphicData uri="http://schemas.openxmlformats.org/presentationml/2006/ole">
                  <mc:AlternateContent xmlns:mc="http://schemas.openxmlformats.org/markup-compatibility/2006">
                    <mc:Choice xmlns:v="urn:schemas-microsoft-com:vml" Requires="v">
                      <p:oleObj spid="_x0000_s5129" name="" r:id="rId17" imgW="4572000" imgH="5181600" progId="Equation.3">
                        <p:embed/>
                      </p:oleObj>
                    </mc:Choice>
                    <mc:Fallback>
                      <p:oleObj name="" r:id="rId17" imgW="4572000" imgH="5181600" progId="Equation.3">
                        <p:embed/>
                        <p:pic>
                          <p:nvPicPr>
                            <p:cNvPr id="0" name="图片 5128" descr="image31"/>
                            <p:cNvPicPr/>
                            <p:nvPr/>
                          </p:nvPicPr>
                          <p:blipFill>
                            <a:blip r:embed="rId18"/>
                            <a:stretch>
                              <a:fillRect/>
                            </a:stretch>
                          </p:blipFill>
                          <p:spPr>
                            <a:xfrm>
                              <a:off x="0" y="0"/>
                              <a:ext cx="314" cy="356"/>
                            </a:xfrm>
                            <a:prstGeom prst="rect">
                              <a:avLst/>
                            </a:prstGeom>
                            <a:noFill/>
                            <a:ln w="38100">
                              <a:noFill/>
                            </a:ln>
                          </p:spPr>
                        </p:pic>
                      </p:oleObj>
                    </mc:Fallback>
                  </mc:AlternateContent>
                </a:graphicData>
              </a:graphic>
            </p:graphicFrame>
          </p:grpSp>
        </p:grpSp>
      </p:grpSp>
      <p:grpSp>
        <p:nvGrpSpPr>
          <p:cNvPr id="12" name="Group 42"/>
          <p:cNvGrpSpPr/>
          <p:nvPr/>
        </p:nvGrpSpPr>
        <p:grpSpPr>
          <a:xfrm>
            <a:off x="7239000" y="3810000"/>
            <a:ext cx="552450" cy="2176463"/>
            <a:chOff x="0" y="0"/>
            <a:chExt cx="348" cy="1371"/>
          </a:xfrm>
        </p:grpSpPr>
        <p:sp>
          <p:nvSpPr>
            <p:cNvPr id="18474" name="Line 43"/>
            <p:cNvSpPr/>
            <p:nvPr/>
          </p:nvSpPr>
          <p:spPr>
            <a:xfrm>
              <a:off x="0" y="336"/>
              <a:ext cx="0" cy="864"/>
            </a:xfrm>
            <a:prstGeom prst="line">
              <a:avLst/>
            </a:prstGeom>
            <a:ln w="57150" cap="flat" cmpd="sng">
              <a:solidFill>
                <a:schemeClr val="tx2"/>
              </a:solidFill>
              <a:prstDash val="solid"/>
              <a:round/>
              <a:headEnd type="none" w="med" len="med"/>
              <a:tailEnd type="triangle" w="med" len="med"/>
            </a:ln>
          </p:spPr>
        </p:sp>
        <p:graphicFrame>
          <p:nvGraphicFramePr>
            <p:cNvPr id="18475" name="Object 44"/>
            <p:cNvGraphicFramePr/>
            <p:nvPr/>
          </p:nvGraphicFramePr>
          <p:xfrm>
            <a:off x="0" y="1056"/>
            <a:ext cx="336" cy="315"/>
          </p:xfrm>
          <a:graphic>
            <a:graphicData uri="http://schemas.openxmlformats.org/presentationml/2006/ole">
              <mc:AlternateContent xmlns:mc="http://schemas.openxmlformats.org/markup-compatibility/2006">
                <mc:Choice xmlns:v="urn:schemas-microsoft-com:vml" Requires="v">
                  <p:oleObj spid="_x0000_s5130" name="" r:id="rId19" imgW="4876800" imgH="4572000" progId="Equation.3">
                    <p:embed/>
                  </p:oleObj>
                </mc:Choice>
                <mc:Fallback>
                  <p:oleObj name="" r:id="rId19" imgW="4876800" imgH="4572000" progId="Equation.3">
                    <p:embed/>
                    <p:pic>
                      <p:nvPicPr>
                        <p:cNvPr id="0" name="图片 5129" descr="image13"/>
                        <p:cNvPicPr/>
                        <p:nvPr/>
                      </p:nvPicPr>
                      <p:blipFill>
                        <a:blip r:embed="rId20"/>
                        <a:stretch>
                          <a:fillRect/>
                        </a:stretch>
                      </p:blipFill>
                      <p:spPr>
                        <a:xfrm>
                          <a:off x="0" y="1056"/>
                          <a:ext cx="336" cy="315"/>
                        </a:xfrm>
                        <a:prstGeom prst="rect">
                          <a:avLst/>
                        </a:prstGeom>
                        <a:noFill/>
                        <a:ln w="38100">
                          <a:noFill/>
                        </a:ln>
                      </p:spPr>
                    </p:pic>
                  </p:oleObj>
                </mc:Fallback>
              </mc:AlternateContent>
            </a:graphicData>
          </a:graphic>
        </p:graphicFrame>
        <p:graphicFrame>
          <p:nvGraphicFramePr>
            <p:cNvPr id="18476" name="Object 45"/>
            <p:cNvGraphicFramePr/>
            <p:nvPr/>
          </p:nvGraphicFramePr>
          <p:xfrm>
            <a:off x="48" y="0"/>
            <a:ext cx="300" cy="300"/>
          </p:xfrm>
          <a:graphic>
            <a:graphicData uri="http://schemas.openxmlformats.org/presentationml/2006/ole">
              <mc:AlternateContent xmlns:mc="http://schemas.openxmlformats.org/markup-compatibility/2006">
                <mc:Choice xmlns:v="urn:schemas-microsoft-com:vml" Requires="v">
                  <p:oleObj spid="_x0000_s5131" name="" r:id="rId21" imgW="4572000" imgH="4572000" progId="Equation.3">
                    <p:embed/>
                  </p:oleObj>
                </mc:Choice>
                <mc:Fallback>
                  <p:oleObj name="" r:id="rId21" imgW="4572000" imgH="4572000" progId="Equation.3">
                    <p:embed/>
                    <p:pic>
                      <p:nvPicPr>
                        <p:cNvPr id="0" name="图片 5130" descr="image32"/>
                        <p:cNvPicPr/>
                        <p:nvPr/>
                      </p:nvPicPr>
                      <p:blipFill>
                        <a:blip r:embed="rId22"/>
                        <a:stretch>
                          <a:fillRect/>
                        </a:stretch>
                      </p:blipFill>
                      <p:spPr>
                        <a:xfrm>
                          <a:off x="48" y="0"/>
                          <a:ext cx="300" cy="300"/>
                        </a:xfrm>
                        <a:prstGeom prst="rect">
                          <a:avLst/>
                        </a:prstGeom>
                        <a:noFill/>
                        <a:ln w="38100">
                          <a:noFill/>
                        </a:ln>
                      </p:spPr>
                    </p:pic>
                  </p:oleObj>
                </mc:Fallback>
              </mc:AlternateContent>
            </a:graphicData>
          </a:graphic>
        </p:graphicFrame>
      </p:grpSp>
      <p:grpSp>
        <p:nvGrpSpPr>
          <p:cNvPr id="13" name="Group 46"/>
          <p:cNvGrpSpPr/>
          <p:nvPr/>
        </p:nvGrpSpPr>
        <p:grpSpPr>
          <a:xfrm>
            <a:off x="4876800" y="5867400"/>
            <a:ext cx="2362200" cy="762000"/>
            <a:chOff x="0" y="0"/>
            <a:chExt cx="1488" cy="480"/>
          </a:xfrm>
        </p:grpSpPr>
        <p:sp>
          <p:nvSpPr>
            <p:cNvPr id="18478" name="Line 47"/>
            <p:cNvSpPr/>
            <p:nvPr/>
          </p:nvSpPr>
          <p:spPr>
            <a:xfrm>
              <a:off x="0" y="0"/>
              <a:ext cx="0" cy="480"/>
            </a:xfrm>
            <a:prstGeom prst="line">
              <a:avLst/>
            </a:prstGeom>
            <a:ln w="9525" cap="flat" cmpd="sng">
              <a:solidFill>
                <a:schemeClr val="tx1"/>
              </a:solidFill>
              <a:prstDash val="solid"/>
              <a:round/>
              <a:headEnd type="none" w="med" len="med"/>
              <a:tailEnd type="none" w="med" len="med"/>
            </a:ln>
          </p:spPr>
        </p:sp>
        <p:sp>
          <p:nvSpPr>
            <p:cNvPr id="18479" name="Line 48"/>
            <p:cNvSpPr/>
            <p:nvPr/>
          </p:nvSpPr>
          <p:spPr>
            <a:xfrm>
              <a:off x="1488" y="0"/>
              <a:ext cx="0" cy="480"/>
            </a:xfrm>
            <a:prstGeom prst="line">
              <a:avLst/>
            </a:prstGeom>
            <a:ln w="9525" cap="flat" cmpd="sng">
              <a:solidFill>
                <a:schemeClr val="tx1"/>
              </a:solidFill>
              <a:prstDash val="solid"/>
              <a:round/>
              <a:headEnd type="none" w="med" len="med"/>
              <a:tailEnd type="none" w="med" len="med"/>
            </a:ln>
          </p:spPr>
        </p:sp>
        <p:sp>
          <p:nvSpPr>
            <p:cNvPr id="18480" name="Line 49"/>
            <p:cNvSpPr/>
            <p:nvPr/>
          </p:nvSpPr>
          <p:spPr>
            <a:xfrm flipH="1">
              <a:off x="0" y="336"/>
              <a:ext cx="576" cy="0"/>
            </a:xfrm>
            <a:prstGeom prst="line">
              <a:avLst/>
            </a:prstGeom>
            <a:ln w="9525" cap="flat" cmpd="sng">
              <a:solidFill>
                <a:schemeClr val="tx1"/>
              </a:solidFill>
              <a:prstDash val="solid"/>
              <a:round/>
              <a:headEnd type="none" w="med" len="med"/>
              <a:tailEnd type="triangle" w="med" len="med"/>
            </a:ln>
          </p:spPr>
        </p:sp>
        <p:sp>
          <p:nvSpPr>
            <p:cNvPr id="18481" name="Line 50"/>
            <p:cNvSpPr/>
            <p:nvPr/>
          </p:nvSpPr>
          <p:spPr>
            <a:xfrm>
              <a:off x="912" y="336"/>
              <a:ext cx="576" cy="0"/>
            </a:xfrm>
            <a:prstGeom prst="line">
              <a:avLst/>
            </a:prstGeom>
            <a:ln w="9525" cap="flat" cmpd="sng">
              <a:solidFill>
                <a:schemeClr val="tx1"/>
              </a:solidFill>
              <a:prstDash val="solid"/>
              <a:round/>
              <a:headEnd type="none" w="med" len="med"/>
              <a:tailEnd type="triangle" w="med" len="med"/>
            </a:ln>
          </p:spPr>
        </p:sp>
        <p:graphicFrame>
          <p:nvGraphicFramePr>
            <p:cNvPr id="18482" name="Object 51"/>
            <p:cNvGraphicFramePr/>
            <p:nvPr/>
          </p:nvGraphicFramePr>
          <p:xfrm>
            <a:off x="666" y="224"/>
            <a:ext cx="183" cy="223"/>
          </p:xfrm>
          <a:graphic>
            <a:graphicData uri="http://schemas.openxmlformats.org/presentationml/2006/ole">
              <mc:AlternateContent xmlns:mc="http://schemas.openxmlformats.org/markup-compatibility/2006">
                <mc:Choice xmlns:v="urn:schemas-microsoft-com:vml" Requires="v">
                  <p:oleObj spid="_x0000_s5132" name="" r:id="rId23" imgW="2743200" imgH="3352800" progId="Equation.3">
                    <p:embed/>
                  </p:oleObj>
                </mc:Choice>
                <mc:Fallback>
                  <p:oleObj name="" r:id="rId23" imgW="2743200" imgH="3352800" progId="Equation.3">
                    <p:embed/>
                    <p:pic>
                      <p:nvPicPr>
                        <p:cNvPr id="0" name="图片 5131" descr="image33"/>
                        <p:cNvPicPr/>
                        <p:nvPr/>
                      </p:nvPicPr>
                      <p:blipFill>
                        <a:blip r:embed="rId24"/>
                        <a:stretch>
                          <a:fillRect/>
                        </a:stretch>
                      </p:blipFill>
                      <p:spPr>
                        <a:xfrm>
                          <a:off x="666" y="224"/>
                          <a:ext cx="183" cy="223"/>
                        </a:xfrm>
                        <a:prstGeom prst="rect">
                          <a:avLst/>
                        </a:prstGeom>
                        <a:noFill/>
                        <a:ln w="38100">
                          <a:noFill/>
                        </a:ln>
                      </p:spPr>
                    </p:pic>
                  </p:oleObj>
                </mc:Fallback>
              </mc:AlternateContent>
            </a:graphicData>
          </a:graphic>
        </p:graphicFrame>
      </p:grpSp>
      <p:grpSp>
        <p:nvGrpSpPr>
          <p:cNvPr id="14" name="Group 52"/>
          <p:cNvGrpSpPr/>
          <p:nvPr/>
        </p:nvGrpSpPr>
        <p:grpSpPr>
          <a:xfrm>
            <a:off x="4876800" y="5537200"/>
            <a:ext cx="838200" cy="482600"/>
            <a:chOff x="0" y="32"/>
            <a:chExt cx="528" cy="304"/>
          </a:xfrm>
        </p:grpSpPr>
        <p:sp>
          <p:nvSpPr>
            <p:cNvPr id="18484" name="Line 53"/>
            <p:cNvSpPr/>
            <p:nvPr/>
          </p:nvSpPr>
          <p:spPr>
            <a:xfrm>
              <a:off x="528" y="48"/>
              <a:ext cx="0" cy="288"/>
            </a:xfrm>
            <a:prstGeom prst="line">
              <a:avLst/>
            </a:prstGeom>
            <a:ln w="9525" cap="flat" cmpd="sng">
              <a:solidFill>
                <a:schemeClr val="tx1"/>
              </a:solidFill>
              <a:prstDash val="solid"/>
              <a:round/>
              <a:headEnd type="none" w="med" len="med"/>
              <a:tailEnd type="none" w="med" len="med"/>
            </a:ln>
          </p:spPr>
        </p:sp>
        <p:sp>
          <p:nvSpPr>
            <p:cNvPr id="18485" name="Line 54"/>
            <p:cNvSpPr/>
            <p:nvPr/>
          </p:nvSpPr>
          <p:spPr>
            <a:xfrm flipH="1">
              <a:off x="0" y="144"/>
              <a:ext cx="144" cy="0"/>
            </a:xfrm>
            <a:prstGeom prst="line">
              <a:avLst/>
            </a:prstGeom>
            <a:ln w="9525" cap="flat" cmpd="sng">
              <a:solidFill>
                <a:schemeClr val="tx1"/>
              </a:solidFill>
              <a:prstDash val="solid"/>
              <a:round/>
              <a:headEnd type="none" w="med" len="med"/>
              <a:tailEnd type="triangle" w="med" len="med"/>
            </a:ln>
          </p:spPr>
        </p:sp>
        <p:sp>
          <p:nvSpPr>
            <p:cNvPr id="18486" name="Line 55"/>
            <p:cNvSpPr/>
            <p:nvPr/>
          </p:nvSpPr>
          <p:spPr>
            <a:xfrm>
              <a:off x="384" y="144"/>
              <a:ext cx="144" cy="0"/>
            </a:xfrm>
            <a:prstGeom prst="line">
              <a:avLst/>
            </a:prstGeom>
            <a:ln w="9525" cap="flat" cmpd="sng">
              <a:solidFill>
                <a:schemeClr val="tx1"/>
              </a:solidFill>
              <a:prstDash val="solid"/>
              <a:round/>
              <a:headEnd type="none" w="med" len="med"/>
              <a:tailEnd type="triangle" w="med" len="med"/>
            </a:ln>
          </p:spPr>
        </p:sp>
        <p:graphicFrame>
          <p:nvGraphicFramePr>
            <p:cNvPr id="18487" name="Object 56"/>
            <p:cNvGraphicFramePr/>
            <p:nvPr/>
          </p:nvGraphicFramePr>
          <p:xfrm>
            <a:off x="197" y="32"/>
            <a:ext cx="202" cy="223"/>
          </p:xfrm>
          <a:graphic>
            <a:graphicData uri="http://schemas.openxmlformats.org/presentationml/2006/ole">
              <mc:AlternateContent xmlns:mc="http://schemas.openxmlformats.org/markup-compatibility/2006">
                <mc:Choice xmlns:v="urn:schemas-microsoft-com:vml" Requires="v">
                  <p:oleObj spid="_x0000_s5133" name="" r:id="rId25" imgW="3048000" imgH="3352800" progId="Equation.3">
                    <p:embed/>
                  </p:oleObj>
                </mc:Choice>
                <mc:Fallback>
                  <p:oleObj name="" r:id="rId25" imgW="3048000" imgH="3352800" progId="Equation.3">
                    <p:embed/>
                    <p:pic>
                      <p:nvPicPr>
                        <p:cNvPr id="0" name="图片 5132" descr="image34"/>
                        <p:cNvPicPr/>
                        <p:nvPr/>
                      </p:nvPicPr>
                      <p:blipFill>
                        <a:blip r:embed="rId26"/>
                        <a:stretch>
                          <a:fillRect/>
                        </a:stretch>
                      </p:blipFill>
                      <p:spPr>
                        <a:xfrm>
                          <a:off x="197" y="32"/>
                          <a:ext cx="202" cy="223"/>
                        </a:xfrm>
                        <a:prstGeom prst="rect">
                          <a:avLst/>
                        </a:prstGeom>
                        <a:noFill/>
                        <a:ln w="38100">
                          <a:noFill/>
                        </a:ln>
                      </p:spPr>
                    </p:pic>
                  </p:oleObj>
                </mc:Fallback>
              </mc:AlternateContent>
            </a:graphicData>
          </a:graphic>
        </p:graphicFrame>
      </p:grpSp>
      <p:grpSp>
        <p:nvGrpSpPr>
          <p:cNvPr id="15" name="Group 57"/>
          <p:cNvGrpSpPr/>
          <p:nvPr/>
        </p:nvGrpSpPr>
        <p:grpSpPr>
          <a:xfrm>
            <a:off x="228600" y="5715000"/>
            <a:ext cx="2743200" cy="830263"/>
            <a:chOff x="0" y="0"/>
            <a:chExt cx="1728" cy="523"/>
          </a:xfrm>
        </p:grpSpPr>
        <p:sp>
          <p:nvSpPr>
            <p:cNvPr id="18489" name="Text Box 58"/>
            <p:cNvSpPr txBox="1"/>
            <p:nvPr/>
          </p:nvSpPr>
          <p:spPr>
            <a:xfrm>
              <a:off x="0" y="0"/>
              <a:ext cx="1728" cy="523"/>
            </a:xfrm>
            <a:prstGeom prst="rect">
              <a:avLst/>
            </a:prstGeom>
            <a:solidFill>
              <a:srgbClr val="FFCCCC"/>
            </a:solidFill>
            <a:ln w="9525">
              <a:noFill/>
            </a:ln>
          </p:spPr>
          <p:txBody>
            <a:bodyPr anchor="t">
              <a:spAutoFit/>
            </a:bodyPr>
            <a:lstStyle/>
            <a:p>
              <a:pPr defTabSz="914400" fontAlgn="t">
                <a:spcBef>
                  <a:spcPct val="50000"/>
                </a:spcBef>
              </a:pPr>
              <a:r>
                <a:rPr lang="zh-CN" altLang="en-US" sz="2400" dirty="0">
                  <a:latin typeface="Times New Roman" panose="02020603050405020304" pitchFamily="18" charset="0"/>
                  <a:ea typeface="宋体" panose="02010600030101010101" pitchFamily="2" charset="-122"/>
                </a:rPr>
                <a:t>        为凹透镜的虚物，物距为负值</a:t>
              </a:r>
              <a:endParaRPr lang="zh-CN" altLang="en-US" sz="2400" dirty="0">
                <a:latin typeface="Times New Roman" panose="02020603050405020304" pitchFamily="18" charset="0"/>
                <a:ea typeface="宋体" panose="02010600030101010101" pitchFamily="2" charset="-122"/>
              </a:endParaRPr>
            </a:p>
          </p:txBody>
        </p:sp>
        <p:graphicFrame>
          <p:nvGraphicFramePr>
            <p:cNvPr id="18490" name="Object 59"/>
            <p:cNvGraphicFramePr/>
            <p:nvPr/>
          </p:nvGraphicFramePr>
          <p:xfrm>
            <a:off x="48" y="0"/>
            <a:ext cx="384" cy="240"/>
          </p:xfrm>
          <a:graphic>
            <a:graphicData uri="http://schemas.openxmlformats.org/presentationml/2006/ole">
              <mc:AlternateContent xmlns:mc="http://schemas.openxmlformats.org/markup-compatibility/2006">
                <mc:Choice xmlns:v="urn:schemas-microsoft-com:vml" Requires="v">
                  <p:oleObj spid="_x0000_s5134" name="" r:id="rId27" imgW="7315200" imgH="4572000" progId="Equation.3">
                    <p:embed/>
                  </p:oleObj>
                </mc:Choice>
                <mc:Fallback>
                  <p:oleObj name="" r:id="rId27" imgW="7315200" imgH="4572000" progId="Equation.3">
                    <p:embed/>
                    <p:pic>
                      <p:nvPicPr>
                        <p:cNvPr id="0" name="图片 5133" descr="image35"/>
                        <p:cNvPicPr/>
                        <p:nvPr/>
                      </p:nvPicPr>
                      <p:blipFill>
                        <a:blip r:embed="rId28"/>
                        <a:stretch>
                          <a:fillRect/>
                        </a:stretch>
                      </p:blipFill>
                      <p:spPr>
                        <a:xfrm>
                          <a:off x="48" y="0"/>
                          <a:ext cx="384" cy="240"/>
                        </a:xfrm>
                        <a:prstGeom prst="rect">
                          <a:avLst/>
                        </a:prstGeom>
                        <a:noFill/>
                        <a:ln w="38100">
                          <a:noFill/>
                        </a:ln>
                      </p:spPr>
                    </p:pic>
                  </p:oleObj>
                </mc:Fallback>
              </mc:AlternateContent>
            </a:graphicData>
          </a:graphic>
        </p:graphicFrame>
      </p:grpSp>
      <p:sp>
        <p:nvSpPr>
          <p:cNvPr id="18491" name="AutoShape 60"/>
          <p:cNvSpPr/>
          <p:nvPr/>
        </p:nvSpPr>
        <p:spPr>
          <a:xfrm>
            <a:off x="228600" y="266700"/>
            <a:ext cx="4491038" cy="990600"/>
          </a:xfrm>
          <a:prstGeom prst="roundRect">
            <a:avLst>
              <a:gd name="adj" fmla="val 16667"/>
            </a:avLst>
          </a:prstGeom>
          <a:noFill/>
          <a:ln w="9525">
            <a:noFill/>
          </a:ln>
        </p:spPr>
        <p:txBody>
          <a:bodyPr wrap="none" anchor="ctr"/>
          <a:lstStyle/>
          <a:p>
            <a:pPr algn="ctr"/>
            <a:r>
              <a:rPr lang="zh-CN" altLang="en-US" sz="3600" i="1" dirty="0">
                <a:solidFill>
                  <a:srgbClr val="FF0000"/>
                </a:solidFill>
                <a:latin typeface="Times New Roman" panose="02020603050405020304" pitchFamily="18" charset="0"/>
                <a:ea typeface="楷体_GB2312" panose="02010609030101010101" pitchFamily="49" charset="-122"/>
              </a:rPr>
              <a:t>实验原理</a:t>
            </a:r>
            <a:endParaRPr lang="zh-CN" altLang="en-US" sz="3600" i="1" dirty="0">
              <a:solidFill>
                <a:srgbClr val="FF0000"/>
              </a:solidFill>
              <a:latin typeface="Times New Roman" panose="02020603050405020304" pitchFamily="18" charset="0"/>
              <a:ea typeface="楷体_GB2312" panose="02010609030101010101" pitchFamily="49" charset="-122"/>
            </a:endParaRPr>
          </a:p>
        </p:txBody>
      </p:sp>
      <p:sp>
        <p:nvSpPr>
          <p:cNvPr id="18492" name="Text Box 61" descr="水滴"/>
          <p:cNvSpPr txBox="1"/>
          <p:nvPr/>
        </p:nvSpPr>
        <p:spPr>
          <a:xfrm>
            <a:off x="228600" y="1554163"/>
            <a:ext cx="4843463" cy="954107"/>
          </a:xfrm>
          <a:prstGeom prst="rect">
            <a:avLst/>
          </a:prstGeom>
          <a:noFill/>
          <a:ln w="9525">
            <a:noFill/>
          </a:ln>
        </p:spPr>
        <p:txBody>
          <a:bodyPr anchor="t">
            <a:spAutoFit/>
          </a:bodyPr>
          <a:lstStyle/>
          <a:p>
            <a:r>
              <a:rPr lang="en-US" altLang="zh-CN" dirty="0">
                <a:latin typeface="Times New Roman" panose="02020603050405020304" pitchFamily="18" charset="0"/>
                <a:ea typeface="楷体_GB2312" panose="02010609030101010101" pitchFamily="49" charset="-122"/>
              </a:rPr>
              <a:t>4. </a:t>
            </a:r>
            <a:r>
              <a:rPr lang="zh-CN" altLang="en-US" dirty="0">
                <a:latin typeface="Times New Roman" panose="02020603050405020304" pitchFamily="18" charset="0"/>
                <a:ea typeface="楷体_GB2312" panose="02010609030101010101" pitchFamily="49" charset="-122"/>
              </a:rPr>
              <a:t>凹透镜焦距的测定：</a:t>
            </a:r>
            <a:endParaRPr lang="zh-CN" altLang="en-US" dirty="0">
              <a:latin typeface="Times New Roman" panose="02020603050405020304" pitchFamily="18" charset="0"/>
              <a:ea typeface="楷体_GB2312" panose="02010609030101010101" pitchFamily="49" charset="-122"/>
            </a:endParaRPr>
          </a:p>
          <a:p>
            <a:r>
              <a:rPr lang="zh-CN" altLang="en-US" dirty="0">
                <a:latin typeface="Times New Roman" panose="02020603050405020304" pitchFamily="18" charset="0"/>
                <a:ea typeface="楷体_GB2312" panose="02010609030101010101" pitchFamily="49" charset="-122"/>
              </a:rPr>
              <a:t>  </a:t>
            </a:r>
            <a:r>
              <a:rPr lang="en-US" altLang="zh-CN" dirty="0">
                <a:solidFill>
                  <a:schemeClr val="tx2"/>
                </a:solidFill>
                <a:latin typeface="Times New Roman" panose="02020603050405020304" pitchFamily="18" charset="0"/>
                <a:ea typeface="宋体" panose="02010600030101010101" pitchFamily="2" charset="-122"/>
                <a:sym typeface="宋体" panose="02010600030101010101" pitchFamily="2" charset="-122"/>
              </a:rPr>
              <a:t>1)</a:t>
            </a:r>
            <a:r>
              <a:rPr lang="zh-CN" altLang="en-US" dirty="0">
                <a:solidFill>
                  <a:schemeClr val="tx2"/>
                </a:solidFill>
                <a:latin typeface="Times New Roman" panose="02020603050405020304" pitchFamily="18" charset="0"/>
                <a:ea typeface="楷体_GB2312" panose="02010609030101010101" pitchFamily="49" charset="-122"/>
              </a:rPr>
              <a:t> 组合法</a:t>
            </a:r>
            <a:endParaRPr lang="zh-CN" altLang="en-US" dirty="0">
              <a:solidFill>
                <a:schemeClr val="tx2"/>
              </a:solidFill>
              <a:latin typeface="Times New Roman" panose="02020603050405020304" pitchFamily="18" charset="0"/>
              <a:ea typeface="楷体_GB2312" panose="02010609030101010101" pitchFamily="49" charset="-122"/>
            </a:endParaRPr>
          </a:p>
        </p:txBody>
      </p:sp>
      <p:sp>
        <p:nvSpPr>
          <p:cNvPr id="18493" name="AutoShape 62" descr="软木塞"/>
          <p:cNvSpPr/>
          <p:nvPr/>
        </p:nvSpPr>
        <p:spPr>
          <a:xfrm>
            <a:off x="228600" y="1408113"/>
            <a:ext cx="4340225" cy="76200"/>
          </a:xfrm>
          <a:prstGeom prst="horizontalScroll">
            <a:avLst>
              <a:gd name="adj" fmla="val 12500"/>
            </a:avLst>
          </a:prstGeom>
          <a:blipFill rotWithShape="0">
            <a:blip r:embed="rId29"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left)">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wipe(left)">
                                      <p:cBhvr>
                                        <p:cTn id="17" dur="5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85"/>
                                        </p:tgtEl>
                                        <p:attrNameLst>
                                          <p:attrName>style.visibility</p:attrName>
                                        </p:attrNameLst>
                                      </p:cBhvr>
                                      <p:to>
                                        <p:strVal val="visible"/>
                                      </p:to>
                                    </p:set>
                                    <p:animEffect transition="in" filter="wipe(left)">
                                      <p:cBhvr>
                                        <p:cTn id="22" dur="500"/>
                                        <p:tgtEl>
                                          <p:spTgt spid="2048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490"/>
                                        </p:tgtEl>
                                        <p:attrNameLst>
                                          <p:attrName>style.visibility</p:attrName>
                                        </p:attrNameLst>
                                      </p:cBhvr>
                                      <p:to>
                                        <p:strVal val="visible"/>
                                      </p:to>
                                    </p:set>
                                    <p:animEffect transition="in" filter="wipe(left)">
                                      <p:cBhvr>
                                        <p:cTn id="37" dur="500"/>
                                        <p:tgtEl>
                                          <p:spTgt spid="204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491"/>
                                        </p:tgtEl>
                                        <p:attrNameLst>
                                          <p:attrName>style.visibility</p:attrName>
                                        </p:attrNameLst>
                                      </p:cBhvr>
                                      <p:to>
                                        <p:strVal val="visible"/>
                                      </p:to>
                                    </p:set>
                                    <p:animEffect transition="in" filter="wipe(left)">
                                      <p:cBhvr>
                                        <p:cTn id="42" dur="500"/>
                                        <p:tgtEl>
                                          <p:spTgt spid="204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left)">
                                      <p:cBhvr>
                                        <p:cTn id="47" dur="500"/>
                                        <p:tgtEl>
                                          <p:spTgt spid="2049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dissolv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0482"/>
                                        </p:tgtEl>
                                        <p:attrNameLst>
                                          <p:attrName>style.visibility</p:attrName>
                                        </p:attrNameLst>
                                      </p:cBhvr>
                                      <p:to>
                                        <p:strVal val="visible"/>
                                      </p:to>
                                    </p:set>
                                    <p:animEffect transition="in" filter="dissolve">
                                      <p:cBhvr>
                                        <p:cTn id="67" dur="500"/>
                                        <p:tgtEl>
                                          <p:spTgt spid="2048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60"/>
          <p:cNvSpPr/>
          <p:nvPr/>
        </p:nvSpPr>
        <p:spPr>
          <a:xfrm>
            <a:off x="228600" y="277813"/>
            <a:ext cx="4491038" cy="990600"/>
          </a:xfrm>
          <a:prstGeom prst="roundRect">
            <a:avLst>
              <a:gd name="adj" fmla="val 16667"/>
            </a:avLst>
          </a:prstGeom>
          <a:noFill/>
          <a:ln w="9525">
            <a:noFill/>
          </a:ln>
        </p:spPr>
        <p:txBody>
          <a:bodyPr wrap="none" anchor="ctr"/>
          <a:lstStyle/>
          <a:p>
            <a:pPr algn="ctr"/>
            <a:r>
              <a:rPr lang="zh-CN" altLang="en-US" sz="3600" i="1" dirty="0">
                <a:solidFill>
                  <a:srgbClr val="FF0000"/>
                </a:solidFill>
                <a:latin typeface="Times New Roman" panose="02020603050405020304" pitchFamily="18" charset="0"/>
                <a:ea typeface="楷体_GB2312" panose="02010609030101010101" pitchFamily="49" charset="-122"/>
              </a:rPr>
              <a:t>实验原理</a:t>
            </a:r>
            <a:endParaRPr lang="zh-CN" altLang="en-US" sz="3600" i="1" dirty="0">
              <a:solidFill>
                <a:srgbClr val="FF0000"/>
              </a:solidFill>
              <a:latin typeface="Times New Roman" panose="02020603050405020304" pitchFamily="18" charset="0"/>
              <a:ea typeface="楷体_GB2312" panose="02010609030101010101" pitchFamily="49" charset="-122"/>
            </a:endParaRPr>
          </a:p>
        </p:txBody>
      </p:sp>
      <p:sp>
        <p:nvSpPr>
          <p:cNvPr id="19458" name="Text Box 61" descr="水滴"/>
          <p:cNvSpPr txBox="1"/>
          <p:nvPr/>
        </p:nvSpPr>
        <p:spPr>
          <a:xfrm>
            <a:off x="227013" y="1643063"/>
            <a:ext cx="4843462" cy="954107"/>
          </a:xfrm>
          <a:prstGeom prst="rect">
            <a:avLst/>
          </a:prstGeom>
          <a:noFill/>
          <a:ln w="9525">
            <a:noFill/>
          </a:ln>
        </p:spPr>
        <p:txBody>
          <a:bodyPr anchor="t">
            <a:spAutoFit/>
          </a:bodyPr>
          <a:lstStyle/>
          <a:p>
            <a:r>
              <a:rPr lang="en-US" altLang="zh-CN" dirty="0">
                <a:latin typeface="Times New Roman" panose="02020603050405020304" pitchFamily="18" charset="0"/>
                <a:ea typeface="楷体_GB2312" panose="02010609030101010101" pitchFamily="49" charset="-122"/>
              </a:rPr>
              <a:t>4. </a:t>
            </a:r>
            <a:r>
              <a:rPr lang="zh-CN" altLang="en-US" dirty="0">
                <a:latin typeface="Times New Roman" panose="02020603050405020304" pitchFamily="18" charset="0"/>
                <a:ea typeface="楷体_GB2312" panose="02010609030101010101" pitchFamily="49" charset="-122"/>
              </a:rPr>
              <a:t>凹透镜焦距的测定：</a:t>
            </a:r>
            <a:endParaRPr lang="zh-CN" altLang="en-US" dirty="0">
              <a:latin typeface="Times New Roman" panose="02020603050405020304" pitchFamily="18" charset="0"/>
              <a:ea typeface="楷体_GB2312" panose="02010609030101010101" pitchFamily="49" charset="-122"/>
            </a:endParaRPr>
          </a:p>
          <a:p>
            <a:r>
              <a:rPr lang="en-US" altLang="zh-CN" dirty="0">
                <a:solidFill>
                  <a:schemeClr val="tx2"/>
                </a:solidFill>
                <a:latin typeface="Times New Roman" panose="02020603050405020304" pitchFamily="18" charset="0"/>
                <a:ea typeface="楷体_GB2312" panose="02010609030101010101" pitchFamily="49" charset="-122"/>
              </a:rPr>
              <a:t>2</a:t>
            </a:r>
            <a:r>
              <a:rPr lang="zh-CN" altLang="en-US" dirty="0">
                <a:solidFill>
                  <a:schemeClr val="tx2"/>
                </a:solidFill>
                <a:latin typeface="Times New Roman" panose="02020603050405020304" pitchFamily="18" charset="0"/>
                <a:ea typeface="楷体_GB2312" panose="02010609030101010101" pitchFamily="49" charset="-122"/>
              </a:rPr>
              <a:t>）</a:t>
            </a:r>
            <a:r>
              <a:rPr lang="zh-CN" altLang="zh-CN" dirty="0">
                <a:solidFill>
                  <a:schemeClr val="tx2"/>
                </a:solidFill>
                <a:latin typeface="Times New Roman" panose="02020603050405020304" pitchFamily="18" charset="0"/>
                <a:ea typeface="楷体_GB2312" panose="02010609030101010101" pitchFamily="49" charset="-122"/>
              </a:rPr>
              <a:t>自准</a:t>
            </a:r>
            <a:r>
              <a:rPr lang="zh-CN" altLang="zh-CN" dirty="0" smtClean="0">
                <a:solidFill>
                  <a:schemeClr val="tx2"/>
                </a:solidFill>
                <a:latin typeface="Times New Roman" panose="02020603050405020304" pitchFamily="18" charset="0"/>
                <a:ea typeface="楷体_GB2312" panose="02010609030101010101" pitchFamily="49" charset="-122"/>
              </a:rPr>
              <a:t>法</a:t>
            </a:r>
            <a:r>
              <a:rPr lang="zh-CN" altLang="en-US" dirty="0" smtClean="0">
                <a:solidFill>
                  <a:srgbClr val="00B0F0"/>
                </a:solidFill>
                <a:latin typeface="Times New Roman" panose="02020603050405020304" pitchFamily="18" charset="0"/>
                <a:ea typeface="楷体_GB2312" panose="02010609030101010101" pitchFamily="49" charset="-122"/>
              </a:rPr>
              <a:t>（选做）</a:t>
            </a:r>
            <a:endParaRPr lang="zh-CN" altLang="en-US" dirty="0">
              <a:solidFill>
                <a:srgbClr val="00B0F0"/>
              </a:solidFill>
              <a:latin typeface="Times New Roman" panose="02020603050405020304" pitchFamily="18" charset="0"/>
              <a:ea typeface="楷体_GB2312" panose="02010609030101010101" pitchFamily="49" charset="-122"/>
            </a:endParaRPr>
          </a:p>
        </p:txBody>
      </p:sp>
      <p:sp>
        <p:nvSpPr>
          <p:cNvPr id="19459" name="AutoShape 62" descr="软木塞"/>
          <p:cNvSpPr/>
          <p:nvPr/>
        </p:nvSpPr>
        <p:spPr>
          <a:xfrm>
            <a:off x="228600" y="1408113"/>
            <a:ext cx="4340225" cy="76200"/>
          </a:xfrm>
          <a:prstGeom prst="horizontalScroll">
            <a:avLst>
              <a:gd name="adj" fmla="val 12500"/>
            </a:avLst>
          </a:prstGeom>
          <a:blipFill rotWithShape="0">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
        <p:nvSpPr>
          <p:cNvPr id="4" name="object 7"/>
          <p:cNvSpPr txBox="1"/>
          <p:nvPr/>
        </p:nvSpPr>
        <p:spPr>
          <a:xfrm>
            <a:off x="4719700" y="1845005"/>
            <a:ext cx="3669665" cy="39179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Noto Sans CJK JP Regular"/>
                <a:cs typeface="Noto Sans CJK JP Regular"/>
              </a:rPr>
              <a:t>像</a:t>
            </a:r>
            <a:r>
              <a:rPr sz="2400" b="1" spc="-30" dirty="0">
                <a:solidFill>
                  <a:srgbClr val="FF0000"/>
                </a:solidFill>
                <a:latin typeface="Times New Roman" panose="02020603050405020304"/>
                <a:cs typeface="Times New Roman" panose="02020603050405020304"/>
              </a:rPr>
              <a:t>A</a:t>
            </a:r>
            <a:r>
              <a:rPr sz="2400" b="1" spc="-30" dirty="0">
                <a:solidFill>
                  <a:srgbClr val="FF0000"/>
                </a:solidFill>
                <a:latin typeface="Arial" panose="020B0604020202020204"/>
                <a:cs typeface="Arial" panose="020B0604020202020204"/>
              </a:rPr>
              <a:t>’</a:t>
            </a:r>
            <a:r>
              <a:rPr sz="2400" b="1" spc="-30" dirty="0">
                <a:solidFill>
                  <a:srgbClr val="FF0000"/>
                </a:solidFill>
                <a:latin typeface="Times New Roman" panose="02020603050405020304"/>
                <a:cs typeface="Times New Roman" panose="02020603050405020304"/>
              </a:rPr>
              <a:t>B</a:t>
            </a:r>
            <a:r>
              <a:rPr sz="2400" b="1" spc="-30" dirty="0">
                <a:solidFill>
                  <a:srgbClr val="FF0000"/>
                </a:solidFill>
                <a:latin typeface="Arial" panose="020B0604020202020204"/>
                <a:cs typeface="Arial" panose="020B0604020202020204"/>
              </a:rPr>
              <a:t>’</a:t>
            </a:r>
            <a:r>
              <a:rPr sz="2400" spc="5" dirty="0">
                <a:solidFill>
                  <a:srgbClr val="FF0000"/>
                </a:solidFill>
                <a:latin typeface="Noto Sans CJK JP Regular"/>
                <a:cs typeface="Noto Sans CJK JP Regular"/>
              </a:rPr>
              <a:t>恰</a:t>
            </a:r>
            <a:r>
              <a:rPr sz="2400" spc="10" dirty="0">
                <a:solidFill>
                  <a:srgbClr val="FF0000"/>
                </a:solidFill>
                <a:latin typeface="Noto Sans CJK JP Regular"/>
                <a:cs typeface="Noto Sans CJK JP Regular"/>
              </a:rPr>
              <a:t>位</a:t>
            </a:r>
            <a:r>
              <a:rPr sz="2400" spc="5" dirty="0">
                <a:solidFill>
                  <a:srgbClr val="FF0000"/>
                </a:solidFill>
                <a:latin typeface="Noto Sans CJK JP Regular"/>
                <a:cs typeface="Noto Sans CJK JP Regular"/>
              </a:rPr>
              <a:t>于</a:t>
            </a:r>
            <a:r>
              <a:rPr sz="2400" b="1" spc="-5" dirty="0">
                <a:solidFill>
                  <a:srgbClr val="FF0000"/>
                </a:solidFill>
                <a:latin typeface="Times New Roman" panose="02020603050405020304"/>
                <a:cs typeface="Times New Roman" panose="02020603050405020304"/>
              </a:rPr>
              <a:t>L</a:t>
            </a:r>
            <a:r>
              <a:rPr sz="2400" b="1" spc="-7" baseline="-21000" dirty="0">
                <a:solidFill>
                  <a:srgbClr val="FF0000"/>
                </a:solidFill>
                <a:latin typeface="Times New Roman" panose="02020603050405020304"/>
                <a:cs typeface="Times New Roman" panose="02020603050405020304"/>
              </a:rPr>
              <a:t>2</a:t>
            </a:r>
            <a:r>
              <a:rPr sz="2400" spc="10" dirty="0">
                <a:solidFill>
                  <a:srgbClr val="FF0000"/>
                </a:solidFill>
                <a:latin typeface="Noto Sans CJK JP Regular"/>
                <a:cs typeface="Noto Sans CJK JP Regular"/>
              </a:rPr>
              <a:t>的焦平面上</a:t>
            </a:r>
            <a:endParaRPr sz="2400" spc="10" dirty="0">
              <a:solidFill>
                <a:srgbClr val="FF0000"/>
              </a:solidFill>
              <a:latin typeface="Noto Sans CJK JP Regular"/>
              <a:cs typeface="Noto Sans CJK JP Regular"/>
            </a:endParaRPr>
          </a:p>
        </p:txBody>
      </p:sp>
      <p:sp>
        <p:nvSpPr>
          <p:cNvPr id="46" name="object 8"/>
          <p:cNvSpPr/>
          <p:nvPr/>
        </p:nvSpPr>
        <p:spPr>
          <a:xfrm>
            <a:off x="1366269" y="3642740"/>
            <a:ext cx="171450" cy="572135"/>
          </a:xfrm>
          <a:custGeom>
            <a:avLst/>
            <a:gdLst/>
            <a:ahLst/>
            <a:cxnLst/>
            <a:rect l="l" t="t" r="r" b="b"/>
            <a:pathLst>
              <a:path w="171450" h="572135">
                <a:moveTo>
                  <a:pt x="85792" y="75666"/>
                </a:moveTo>
                <a:lnTo>
                  <a:pt x="66640" y="108306"/>
                </a:lnTo>
                <a:lnTo>
                  <a:pt x="65350" y="571626"/>
                </a:lnTo>
                <a:lnTo>
                  <a:pt x="103450" y="571753"/>
                </a:lnTo>
                <a:lnTo>
                  <a:pt x="104645" y="142366"/>
                </a:lnTo>
                <a:lnTo>
                  <a:pt x="104699" y="108306"/>
                </a:lnTo>
                <a:lnTo>
                  <a:pt x="85792" y="75666"/>
                </a:lnTo>
                <a:close/>
              </a:path>
              <a:path w="171450" h="572135">
                <a:moveTo>
                  <a:pt x="107924" y="37845"/>
                </a:moveTo>
                <a:lnTo>
                  <a:pt x="104936" y="37845"/>
                </a:lnTo>
                <a:lnTo>
                  <a:pt x="104740" y="108376"/>
                </a:lnTo>
                <a:lnTo>
                  <a:pt x="135759" y="161925"/>
                </a:lnTo>
                <a:lnTo>
                  <a:pt x="140775" y="167550"/>
                </a:lnTo>
                <a:lnTo>
                  <a:pt x="147343" y="170735"/>
                </a:lnTo>
                <a:lnTo>
                  <a:pt x="154627" y="171229"/>
                </a:lnTo>
                <a:lnTo>
                  <a:pt x="161794" y="168782"/>
                </a:lnTo>
                <a:lnTo>
                  <a:pt x="167460" y="163804"/>
                </a:lnTo>
                <a:lnTo>
                  <a:pt x="170652" y="157241"/>
                </a:lnTo>
                <a:lnTo>
                  <a:pt x="171149" y="149941"/>
                </a:lnTo>
                <a:lnTo>
                  <a:pt x="168728" y="142747"/>
                </a:lnTo>
                <a:lnTo>
                  <a:pt x="107924" y="37845"/>
                </a:lnTo>
                <a:close/>
              </a:path>
              <a:path w="171450" h="572135">
                <a:moveTo>
                  <a:pt x="85988" y="0"/>
                </a:moveTo>
                <a:lnTo>
                  <a:pt x="2460" y="142366"/>
                </a:lnTo>
                <a:lnTo>
                  <a:pt x="0" y="149488"/>
                </a:lnTo>
                <a:lnTo>
                  <a:pt x="456" y="156765"/>
                </a:lnTo>
                <a:lnTo>
                  <a:pt x="3613" y="163351"/>
                </a:lnTo>
                <a:lnTo>
                  <a:pt x="9254" y="168401"/>
                </a:lnTo>
                <a:lnTo>
                  <a:pt x="16404" y="170868"/>
                </a:lnTo>
                <a:lnTo>
                  <a:pt x="23691" y="170418"/>
                </a:lnTo>
                <a:lnTo>
                  <a:pt x="30278" y="167276"/>
                </a:lnTo>
                <a:lnTo>
                  <a:pt x="35327" y="161670"/>
                </a:lnTo>
                <a:lnTo>
                  <a:pt x="66640" y="108306"/>
                </a:lnTo>
                <a:lnTo>
                  <a:pt x="66836" y="37845"/>
                </a:lnTo>
                <a:lnTo>
                  <a:pt x="107924" y="37845"/>
                </a:lnTo>
                <a:lnTo>
                  <a:pt x="85988" y="0"/>
                </a:lnTo>
                <a:close/>
              </a:path>
              <a:path w="171450" h="572135">
                <a:moveTo>
                  <a:pt x="104910" y="47370"/>
                </a:moveTo>
                <a:lnTo>
                  <a:pt x="69401" y="47370"/>
                </a:lnTo>
                <a:lnTo>
                  <a:pt x="102320" y="47497"/>
                </a:lnTo>
                <a:lnTo>
                  <a:pt x="85792" y="75666"/>
                </a:lnTo>
                <a:lnTo>
                  <a:pt x="104740" y="108376"/>
                </a:lnTo>
                <a:lnTo>
                  <a:pt x="104910" y="47370"/>
                </a:lnTo>
                <a:close/>
              </a:path>
              <a:path w="171450" h="572135">
                <a:moveTo>
                  <a:pt x="104936" y="37845"/>
                </a:moveTo>
                <a:lnTo>
                  <a:pt x="66836" y="37845"/>
                </a:lnTo>
                <a:lnTo>
                  <a:pt x="66640" y="108306"/>
                </a:lnTo>
                <a:lnTo>
                  <a:pt x="85792" y="75666"/>
                </a:lnTo>
                <a:lnTo>
                  <a:pt x="69401" y="47370"/>
                </a:lnTo>
                <a:lnTo>
                  <a:pt x="104910" y="47370"/>
                </a:lnTo>
                <a:lnTo>
                  <a:pt x="104936" y="37845"/>
                </a:lnTo>
                <a:close/>
              </a:path>
              <a:path w="171450" h="572135">
                <a:moveTo>
                  <a:pt x="69401" y="47370"/>
                </a:moveTo>
                <a:lnTo>
                  <a:pt x="85792" y="75666"/>
                </a:lnTo>
                <a:lnTo>
                  <a:pt x="102320" y="47497"/>
                </a:lnTo>
                <a:lnTo>
                  <a:pt x="69401" y="47370"/>
                </a:lnTo>
                <a:close/>
              </a:path>
            </a:pathLst>
          </a:custGeom>
          <a:solidFill>
            <a:srgbClr val="0000CC"/>
          </a:solidFill>
        </p:spPr>
        <p:txBody>
          <a:bodyPr wrap="square" lIns="0" tIns="0" rIns="0" bIns="0" rtlCol="0"/>
          <a:lstStyle/>
          <a:p/>
        </p:txBody>
      </p:sp>
      <p:sp>
        <p:nvSpPr>
          <p:cNvPr id="47" name="object 9"/>
          <p:cNvSpPr/>
          <p:nvPr/>
        </p:nvSpPr>
        <p:spPr>
          <a:xfrm>
            <a:off x="2924123" y="2714116"/>
            <a:ext cx="172720" cy="2880360"/>
          </a:xfrm>
          <a:custGeom>
            <a:avLst/>
            <a:gdLst/>
            <a:ahLst/>
            <a:cxnLst/>
            <a:rect l="l" t="t" r="r" b="b"/>
            <a:pathLst>
              <a:path w="172719" h="2880360">
                <a:moveTo>
                  <a:pt x="16444" y="2709112"/>
                </a:moveTo>
                <a:lnTo>
                  <a:pt x="9322" y="2711551"/>
                </a:lnTo>
                <a:lnTo>
                  <a:pt x="3643" y="2716578"/>
                </a:lnTo>
                <a:lnTo>
                  <a:pt x="464" y="2723156"/>
                </a:lnTo>
                <a:lnTo>
                  <a:pt x="0" y="2730443"/>
                </a:lnTo>
                <a:lnTo>
                  <a:pt x="2464" y="2737599"/>
                </a:lnTo>
                <a:lnTo>
                  <a:pt x="85522" y="2880156"/>
                </a:lnTo>
                <a:lnTo>
                  <a:pt x="107585" y="2842374"/>
                </a:lnTo>
                <a:lnTo>
                  <a:pt x="66472" y="2842361"/>
                </a:lnTo>
                <a:lnTo>
                  <a:pt x="66458" y="2771858"/>
                </a:lnTo>
                <a:lnTo>
                  <a:pt x="35357" y="2718422"/>
                </a:lnTo>
                <a:lnTo>
                  <a:pt x="30307" y="2712767"/>
                </a:lnTo>
                <a:lnTo>
                  <a:pt x="23721" y="2709591"/>
                </a:lnTo>
                <a:lnTo>
                  <a:pt x="16444" y="2709112"/>
                </a:lnTo>
                <a:close/>
              </a:path>
              <a:path w="172719" h="2880360">
                <a:moveTo>
                  <a:pt x="66510" y="2771947"/>
                </a:moveTo>
                <a:lnTo>
                  <a:pt x="66472" y="2842361"/>
                </a:lnTo>
                <a:lnTo>
                  <a:pt x="104572" y="2842374"/>
                </a:lnTo>
                <a:lnTo>
                  <a:pt x="104577" y="2832760"/>
                </a:lnTo>
                <a:lnTo>
                  <a:pt x="69012" y="2832747"/>
                </a:lnTo>
                <a:lnTo>
                  <a:pt x="85492" y="2804560"/>
                </a:lnTo>
                <a:lnTo>
                  <a:pt x="66510" y="2771947"/>
                </a:lnTo>
                <a:close/>
              </a:path>
              <a:path w="172719" h="2880360">
                <a:moveTo>
                  <a:pt x="154674" y="2709191"/>
                </a:moveTo>
                <a:lnTo>
                  <a:pt x="104610" y="2771858"/>
                </a:lnTo>
                <a:lnTo>
                  <a:pt x="104572" y="2842374"/>
                </a:lnTo>
                <a:lnTo>
                  <a:pt x="107592" y="2842361"/>
                </a:lnTo>
                <a:lnTo>
                  <a:pt x="168707" y="2737700"/>
                </a:lnTo>
                <a:lnTo>
                  <a:pt x="171172" y="2730539"/>
                </a:lnTo>
                <a:lnTo>
                  <a:pt x="170707" y="2723251"/>
                </a:lnTo>
                <a:lnTo>
                  <a:pt x="167528" y="2716673"/>
                </a:lnTo>
                <a:lnTo>
                  <a:pt x="161849" y="2711640"/>
                </a:lnTo>
                <a:lnTo>
                  <a:pt x="154674" y="2709191"/>
                </a:lnTo>
                <a:close/>
              </a:path>
              <a:path w="172719" h="2880360">
                <a:moveTo>
                  <a:pt x="85492" y="2804560"/>
                </a:moveTo>
                <a:lnTo>
                  <a:pt x="69012" y="2832747"/>
                </a:lnTo>
                <a:lnTo>
                  <a:pt x="101905" y="2832760"/>
                </a:lnTo>
                <a:lnTo>
                  <a:pt x="85492" y="2804560"/>
                </a:lnTo>
                <a:close/>
              </a:path>
              <a:path w="172719" h="2880360">
                <a:moveTo>
                  <a:pt x="104610" y="2771858"/>
                </a:moveTo>
                <a:lnTo>
                  <a:pt x="85492" y="2804560"/>
                </a:lnTo>
                <a:lnTo>
                  <a:pt x="101905" y="2832760"/>
                </a:lnTo>
                <a:lnTo>
                  <a:pt x="104577" y="2832760"/>
                </a:lnTo>
                <a:lnTo>
                  <a:pt x="104610" y="2771858"/>
                </a:lnTo>
                <a:close/>
              </a:path>
              <a:path w="172719" h="2880360">
                <a:moveTo>
                  <a:pt x="87030" y="75646"/>
                </a:moveTo>
                <a:lnTo>
                  <a:pt x="67967" y="108265"/>
                </a:lnTo>
                <a:lnTo>
                  <a:pt x="66510" y="2771947"/>
                </a:lnTo>
                <a:lnTo>
                  <a:pt x="85492" y="2804560"/>
                </a:lnTo>
                <a:lnTo>
                  <a:pt x="104558" y="2771947"/>
                </a:lnTo>
                <a:lnTo>
                  <a:pt x="104645" y="2709112"/>
                </a:lnTo>
                <a:lnTo>
                  <a:pt x="106058" y="108265"/>
                </a:lnTo>
                <a:lnTo>
                  <a:pt x="87030" y="75646"/>
                </a:lnTo>
                <a:close/>
              </a:path>
              <a:path w="172719" h="2880360">
                <a:moveTo>
                  <a:pt x="109106" y="37846"/>
                </a:moveTo>
                <a:lnTo>
                  <a:pt x="106096" y="37846"/>
                </a:lnTo>
                <a:lnTo>
                  <a:pt x="106067" y="108280"/>
                </a:lnTo>
                <a:lnTo>
                  <a:pt x="137211" y="161671"/>
                </a:lnTo>
                <a:lnTo>
                  <a:pt x="142243" y="167350"/>
                </a:lnTo>
                <a:lnTo>
                  <a:pt x="148800" y="170529"/>
                </a:lnTo>
                <a:lnTo>
                  <a:pt x="156071" y="170993"/>
                </a:lnTo>
                <a:lnTo>
                  <a:pt x="163246" y="168528"/>
                </a:lnTo>
                <a:lnTo>
                  <a:pt x="168925" y="163550"/>
                </a:lnTo>
                <a:lnTo>
                  <a:pt x="172104" y="156987"/>
                </a:lnTo>
                <a:lnTo>
                  <a:pt x="172569" y="149687"/>
                </a:lnTo>
                <a:lnTo>
                  <a:pt x="170104" y="142493"/>
                </a:lnTo>
                <a:lnTo>
                  <a:pt x="109106" y="37846"/>
                </a:lnTo>
                <a:close/>
              </a:path>
              <a:path w="172719" h="2880360">
                <a:moveTo>
                  <a:pt x="87046" y="0"/>
                </a:moveTo>
                <a:lnTo>
                  <a:pt x="3861" y="142493"/>
                </a:lnTo>
                <a:lnTo>
                  <a:pt x="1397" y="149615"/>
                </a:lnTo>
                <a:lnTo>
                  <a:pt x="1861" y="156892"/>
                </a:lnTo>
                <a:lnTo>
                  <a:pt x="5040" y="163478"/>
                </a:lnTo>
                <a:lnTo>
                  <a:pt x="10719" y="168528"/>
                </a:lnTo>
                <a:lnTo>
                  <a:pt x="17841" y="170975"/>
                </a:lnTo>
                <a:lnTo>
                  <a:pt x="25118" y="170481"/>
                </a:lnTo>
                <a:lnTo>
                  <a:pt x="31704" y="167296"/>
                </a:lnTo>
                <a:lnTo>
                  <a:pt x="36754" y="161671"/>
                </a:lnTo>
                <a:lnTo>
                  <a:pt x="67958" y="108280"/>
                </a:lnTo>
                <a:lnTo>
                  <a:pt x="67996" y="37846"/>
                </a:lnTo>
                <a:lnTo>
                  <a:pt x="109106" y="37846"/>
                </a:lnTo>
                <a:lnTo>
                  <a:pt x="87046" y="0"/>
                </a:lnTo>
                <a:close/>
              </a:path>
              <a:path w="172719" h="2880360">
                <a:moveTo>
                  <a:pt x="106096" y="37846"/>
                </a:moveTo>
                <a:lnTo>
                  <a:pt x="67996" y="37846"/>
                </a:lnTo>
                <a:lnTo>
                  <a:pt x="67958" y="108280"/>
                </a:lnTo>
                <a:lnTo>
                  <a:pt x="87030" y="75646"/>
                </a:lnTo>
                <a:lnTo>
                  <a:pt x="70536" y="47371"/>
                </a:lnTo>
                <a:lnTo>
                  <a:pt x="106091" y="47371"/>
                </a:lnTo>
                <a:lnTo>
                  <a:pt x="106096" y="37846"/>
                </a:lnTo>
                <a:close/>
              </a:path>
              <a:path w="172719" h="2880360">
                <a:moveTo>
                  <a:pt x="106091" y="47371"/>
                </a:moveTo>
                <a:lnTo>
                  <a:pt x="103556" y="47371"/>
                </a:lnTo>
                <a:lnTo>
                  <a:pt x="87030" y="75646"/>
                </a:lnTo>
                <a:lnTo>
                  <a:pt x="106058" y="108265"/>
                </a:lnTo>
                <a:lnTo>
                  <a:pt x="106091" y="47371"/>
                </a:lnTo>
                <a:close/>
              </a:path>
              <a:path w="172719" h="2880360">
                <a:moveTo>
                  <a:pt x="103556" y="47371"/>
                </a:moveTo>
                <a:lnTo>
                  <a:pt x="70536" y="47371"/>
                </a:lnTo>
                <a:lnTo>
                  <a:pt x="87030" y="75646"/>
                </a:lnTo>
                <a:lnTo>
                  <a:pt x="103556" y="47371"/>
                </a:lnTo>
                <a:close/>
              </a:path>
            </a:pathLst>
          </a:custGeom>
          <a:solidFill>
            <a:srgbClr val="000000"/>
          </a:solidFill>
        </p:spPr>
        <p:txBody>
          <a:bodyPr wrap="square" lIns="0" tIns="0" rIns="0" bIns="0" rtlCol="0"/>
          <a:lstStyle/>
          <a:p/>
        </p:txBody>
      </p:sp>
      <p:sp>
        <p:nvSpPr>
          <p:cNvPr id="48" name="object 10"/>
          <p:cNvSpPr/>
          <p:nvPr/>
        </p:nvSpPr>
        <p:spPr>
          <a:xfrm>
            <a:off x="3665982" y="4169537"/>
            <a:ext cx="71500" cy="115188"/>
          </a:xfrm>
          <a:prstGeom prst="rect">
            <a:avLst/>
          </a:prstGeom>
          <a:blipFill>
            <a:blip r:embed="rId2" cstate="print"/>
            <a:stretch>
              <a:fillRect/>
            </a:stretch>
          </a:blipFill>
        </p:spPr>
        <p:txBody>
          <a:bodyPr wrap="square" lIns="0" tIns="0" rIns="0" bIns="0" rtlCol="0"/>
          <a:lstStyle/>
          <a:p/>
        </p:txBody>
      </p:sp>
      <p:sp>
        <p:nvSpPr>
          <p:cNvPr id="49" name="object 11"/>
          <p:cNvSpPr/>
          <p:nvPr/>
        </p:nvSpPr>
        <p:spPr>
          <a:xfrm>
            <a:off x="6602696" y="4213478"/>
            <a:ext cx="171450" cy="1440815"/>
          </a:xfrm>
          <a:custGeom>
            <a:avLst/>
            <a:gdLst/>
            <a:ahLst/>
            <a:cxnLst/>
            <a:rect l="l" t="t" r="r" b="b"/>
            <a:pathLst>
              <a:path w="171450" h="1440814">
                <a:moveTo>
                  <a:pt x="16498" y="1269001"/>
                </a:moveTo>
                <a:lnTo>
                  <a:pt x="9304" y="1271422"/>
                </a:lnTo>
                <a:lnTo>
                  <a:pt x="3679" y="1276438"/>
                </a:lnTo>
                <a:lnTo>
                  <a:pt x="494" y="1283006"/>
                </a:lnTo>
                <a:lnTo>
                  <a:pt x="0" y="1290290"/>
                </a:lnTo>
                <a:lnTo>
                  <a:pt x="2446" y="1297457"/>
                </a:lnTo>
                <a:lnTo>
                  <a:pt x="85123" y="1440192"/>
                </a:lnTo>
                <a:lnTo>
                  <a:pt x="107292" y="1402448"/>
                </a:lnTo>
                <a:lnTo>
                  <a:pt x="66200" y="1402334"/>
                </a:lnTo>
                <a:lnTo>
                  <a:pt x="66357" y="1331816"/>
                </a:lnTo>
                <a:lnTo>
                  <a:pt x="35339" y="1278356"/>
                </a:lnTo>
                <a:lnTo>
                  <a:pt x="30360" y="1272690"/>
                </a:lnTo>
                <a:lnTo>
                  <a:pt x="23798" y="1269498"/>
                </a:lnTo>
                <a:lnTo>
                  <a:pt x="16498" y="1269001"/>
                </a:lnTo>
                <a:close/>
              </a:path>
              <a:path w="171450" h="1440814">
                <a:moveTo>
                  <a:pt x="66357" y="1331816"/>
                </a:moveTo>
                <a:lnTo>
                  <a:pt x="66200" y="1402334"/>
                </a:lnTo>
                <a:lnTo>
                  <a:pt x="104300" y="1402448"/>
                </a:lnTo>
                <a:lnTo>
                  <a:pt x="104322" y="1392834"/>
                </a:lnTo>
                <a:lnTo>
                  <a:pt x="68867" y="1392745"/>
                </a:lnTo>
                <a:lnTo>
                  <a:pt x="85377" y="1364597"/>
                </a:lnTo>
                <a:lnTo>
                  <a:pt x="66357" y="1331816"/>
                </a:lnTo>
                <a:close/>
              </a:path>
              <a:path w="171450" h="1440814">
                <a:moveTo>
                  <a:pt x="154709" y="1269381"/>
                </a:moveTo>
                <a:lnTo>
                  <a:pt x="104457" y="1332067"/>
                </a:lnTo>
                <a:lnTo>
                  <a:pt x="104300" y="1402448"/>
                </a:lnTo>
                <a:lnTo>
                  <a:pt x="107292" y="1402448"/>
                </a:lnTo>
                <a:lnTo>
                  <a:pt x="168689" y="1297914"/>
                </a:lnTo>
                <a:lnTo>
                  <a:pt x="171154" y="1290765"/>
                </a:lnTo>
                <a:lnTo>
                  <a:pt x="170689" y="1283477"/>
                </a:lnTo>
                <a:lnTo>
                  <a:pt x="167511" y="1276890"/>
                </a:lnTo>
                <a:lnTo>
                  <a:pt x="161831" y="1271841"/>
                </a:lnTo>
                <a:lnTo>
                  <a:pt x="154709" y="1269381"/>
                </a:lnTo>
                <a:close/>
              </a:path>
              <a:path w="171450" h="1440814">
                <a:moveTo>
                  <a:pt x="85377" y="1364597"/>
                </a:moveTo>
                <a:lnTo>
                  <a:pt x="68867" y="1392745"/>
                </a:lnTo>
                <a:lnTo>
                  <a:pt x="101760" y="1392834"/>
                </a:lnTo>
                <a:lnTo>
                  <a:pt x="85377" y="1364597"/>
                </a:lnTo>
                <a:close/>
              </a:path>
              <a:path w="171450" h="1440814">
                <a:moveTo>
                  <a:pt x="104457" y="1332067"/>
                </a:moveTo>
                <a:lnTo>
                  <a:pt x="85377" y="1364597"/>
                </a:lnTo>
                <a:lnTo>
                  <a:pt x="101760" y="1392834"/>
                </a:lnTo>
                <a:lnTo>
                  <a:pt x="104322" y="1392834"/>
                </a:lnTo>
                <a:lnTo>
                  <a:pt x="104457" y="1332067"/>
                </a:lnTo>
                <a:close/>
              </a:path>
              <a:path w="171450" h="1440814">
                <a:moveTo>
                  <a:pt x="66454" y="1288034"/>
                </a:moveTo>
                <a:lnTo>
                  <a:pt x="66357" y="1331816"/>
                </a:lnTo>
                <a:lnTo>
                  <a:pt x="85377" y="1364597"/>
                </a:lnTo>
                <a:lnTo>
                  <a:pt x="104457" y="1332067"/>
                </a:lnTo>
                <a:lnTo>
                  <a:pt x="104554" y="1288148"/>
                </a:lnTo>
                <a:lnTo>
                  <a:pt x="66454" y="1288034"/>
                </a:lnTo>
                <a:close/>
              </a:path>
              <a:path w="171450" h="1440814">
                <a:moveTo>
                  <a:pt x="66962" y="1135634"/>
                </a:moveTo>
                <a:lnTo>
                  <a:pt x="66581" y="1249934"/>
                </a:lnTo>
                <a:lnTo>
                  <a:pt x="104681" y="1250048"/>
                </a:lnTo>
                <a:lnTo>
                  <a:pt x="105062" y="1135748"/>
                </a:lnTo>
                <a:lnTo>
                  <a:pt x="66962" y="1135634"/>
                </a:lnTo>
                <a:close/>
              </a:path>
              <a:path w="171450" h="1440814">
                <a:moveTo>
                  <a:pt x="67343" y="983234"/>
                </a:moveTo>
                <a:lnTo>
                  <a:pt x="67089" y="1097534"/>
                </a:lnTo>
                <a:lnTo>
                  <a:pt x="105189" y="1097648"/>
                </a:lnTo>
                <a:lnTo>
                  <a:pt x="105443" y="983360"/>
                </a:lnTo>
                <a:lnTo>
                  <a:pt x="67343" y="983234"/>
                </a:lnTo>
                <a:close/>
              </a:path>
              <a:path w="171450" h="1440814">
                <a:moveTo>
                  <a:pt x="67724" y="830834"/>
                </a:moveTo>
                <a:lnTo>
                  <a:pt x="67470" y="945134"/>
                </a:lnTo>
                <a:lnTo>
                  <a:pt x="105570" y="945260"/>
                </a:lnTo>
                <a:lnTo>
                  <a:pt x="105824" y="830960"/>
                </a:lnTo>
                <a:lnTo>
                  <a:pt x="67724" y="830834"/>
                </a:lnTo>
                <a:close/>
              </a:path>
              <a:path w="171450" h="1440814">
                <a:moveTo>
                  <a:pt x="68232" y="678433"/>
                </a:moveTo>
                <a:lnTo>
                  <a:pt x="67851" y="792734"/>
                </a:lnTo>
                <a:lnTo>
                  <a:pt x="105951" y="792860"/>
                </a:lnTo>
                <a:lnTo>
                  <a:pt x="106332" y="678561"/>
                </a:lnTo>
                <a:lnTo>
                  <a:pt x="68232" y="678433"/>
                </a:lnTo>
                <a:close/>
              </a:path>
              <a:path w="171450" h="1440814">
                <a:moveTo>
                  <a:pt x="68613" y="526033"/>
                </a:moveTo>
                <a:lnTo>
                  <a:pt x="68359" y="640333"/>
                </a:lnTo>
                <a:lnTo>
                  <a:pt x="106459" y="640461"/>
                </a:lnTo>
                <a:lnTo>
                  <a:pt x="106713" y="526161"/>
                </a:lnTo>
                <a:lnTo>
                  <a:pt x="68613" y="526033"/>
                </a:lnTo>
                <a:close/>
              </a:path>
              <a:path w="171450" h="1440814">
                <a:moveTo>
                  <a:pt x="68994" y="373633"/>
                </a:moveTo>
                <a:lnTo>
                  <a:pt x="68740" y="487933"/>
                </a:lnTo>
                <a:lnTo>
                  <a:pt x="106840" y="488061"/>
                </a:lnTo>
                <a:lnTo>
                  <a:pt x="107094" y="373761"/>
                </a:lnTo>
                <a:lnTo>
                  <a:pt x="68994" y="373633"/>
                </a:lnTo>
                <a:close/>
              </a:path>
              <a:path w="171450" h="1440814">
                <a:moveTo>
                  <a:pt x="69502" y="221233"/>
                </a:moveTo>
                <a:lnTo>
                  <a:pt x="69121" y="335533"/>
                </a:lnTo>
                <a:lnTo>
                  <a:pt x="107221" y="335661"/>
                </a:lnTo>
                <a:lnTo>
                  <a:pt x="107602" y="221361"/>
                </a:lnTo>
                <a:lnTo>
                  <a:pt x="69502" y="221233"/>
                </a:lnTo>
                <a:close/>
              </a:path>
              <a:path w="171450" h="1440814">
                <a:moveTo>
                  <a:pt x="69883" y="68833"/>
                </a:moveTo>
                <a:lnTo>
                  <a:pt x="69629" y="183133"/>
                </a:lnTo>
                <a:lnTo>
                  <a:pt x="107729" y="183261"/>
                </a:lnTo>
                <a:lnTo>
                  <a:pt x="107983" y="68961"/>
                </a:lnTo>
                <a:lnTo>
                  <a:pt x="69883" y="68833"/>
                </a:lnTo>
                <a:close/>
              </a:path>
              <a:path w="171450" h="1440814">
                <a:moveTo>
                  <a:pt x="70137" y="0"/>
                </a:moveTo>
                <a:lnTo>
                  <a:pt x="70010" y="30733"/>
                </a:lnTo>
                <a:lnTo>
                  <a:pt x="108110" y="30861"/>
                </a:lnTo>
                <a:lnTo>
                  <a:pt x="108237" y="126"/>
                </a:lnTo>
                <a:lnTo>
                  <a:pt x="70137" y="0"/>
                </a:lnTo>
                <a:close/>
              </a:path>
            </a:pathLst>
          </a:custGeom>
          <a:solidFill>
            <a:srgbClr val="0C5339"/>
          </a:solidFill>
        </p:spPr>
        <p:txBody>
          <a:bodyPr wrap="square" lIns="0" tIns="0" rIns="0" bIns="0" rtlCol="0"/>
          <a:lstStyle/>
          <a:p/>
        </p:txBody>
      </p:sp>
      <p:sp>
        <p:nvSpPr>
          <p:cNvPr id="50" name="object 12"/>
          <p:cNvSpPr/>
          <p:nvPr/>
        </p:nvSpPr>
        <p:spPr>
          <a:xfrm>
            <a:off x="4510658" y="4182745"/>
            <a:ext cx="71374" cy="95250"/>
          </a:xfrm>
          <a:prstGeom prst="rect">
            <a:avLst/>
          </a:prstGeom>
          <a:blipFill>
            <a:blip r:embed="rId3" cstate="print"/>
            <a:stretch>
              <a:fillRect/>
            </a:stretch>
          </a:blipFill>
        </p:spPr>
        <p:txBody>
          <a:bodyPr wrap="square" lIns="0" tIns="0" rIns="0" bIns="0" rtlCol="0"/>
          <a:lstStyle/>
          <a:p/>
        </p:txBody>
      </p:sp>
      <p:sp>
        <p:nvSpPr>
          <p:cNvPr id="51" name="object 13"/>
          <p:cNvSpPr/>
          <p:nvPr/>
        </p:nvSpPr>
        <p:spPr>
          <a:xfrm>
            <a:off x="6666483" y="4189095"/>
            <a:ext cx="71374" cy="95250"/>
          </a:xfrm>
          <a:prstGeom prst="rect">
            <a:avLst/>
          </a:prstGeom>
          <a:blipFill>
            <a:blip r:embed="rId4" cstate="print"/>
            <a:stretch>
              <a:fillRect/>
            </a:stretch>
          </a:blipFill>
        </p:spPr>
        <p:txBody>
          <a:bodyPr wrap="square" lIns="0" tIns="0" rIns="0" bIns="0" rtlCol="0"/>
          <a:lstStyle/>
          <a:p/>
        </p:txBody>
      </p:sp>
      <p:sp>
        <p:nvSpPr>
          <p:cNvPr id="52" name="object 14"/>
          <p:cNvSpPr/>
          <p:nvPr/>
        </p:nvSpPr>
        <p:spPr>
          <a:xfrm>
            <a:off x="5622670" y="3040126"/>
            <a:ext cx="1905" cy="2366010"/>
          </a:xfrm>
          <a:custGeom>
            <a:avLst/>
            <a:gdLst/>
            <a:ahLst/>
            <a:cxnLst/>
            <a:rect l="l" t="t" r="r" b="b"/>
            <a:pathLst>
              <a:path w="1904" h="2366010">
                <a:moveTo>
                  <a:pt x="1397" y="0"/>
                </a:moveTo>
                <a:lnTo>
                  <a:pt x="0" y="2365908"/>
                </a:lnTo>
              </a:path>
            </a:pathLst>
          </a:custGeom>
          <a:ln w="38100">
            <a:solidFill>
              <a:srgbClr val="000000"/>
            </a:solidFill>
          </a:ln>
        </p:spPr>
        <p:txBody>
          <a:bodyPr wrap="square" lIns="0" tIns="0" rIns="0" bIns="0" rtlCol="0"/>
          <a:lstStyle/>
          <a:p/>
        </p:txBody>
      </p:sp>
      <p:sp>
        <p:nvSpPr>
          <p:cNvPr id="53" name="object 15"/>
          <p:cNvSpPr/>
          <p:nvPr/>
        </p:nvSpPr>
        <p:spPr>
          <a:xfrm>
            <a:off x="5515229" y="2800222"/>
            <a:ext cx="135255" cy="237490"/>
          </a:xfrm>
          <a:custGeom>
            <a:avLst/>
            <a:gdLst/>
            <a:ahLst/>
            <a:cxnLst/>
            <a:rect l="l" t="t" r="r" b="b"/>
            <a:pathLst>
              <a:path w="135254" h="237489">
                <a:moveTo>
                  <a:pt x="0" y="0"/>
                </a:moveTo>
                <a:lnTo>
                  <a:pt x="135254" y="237109"/>
                </a:lnTo>
              </a:path>
            </a:pathLst>
          </a:custGeom>
          <a:ln w="38100">
            <a:solidFill>
              <a:srgbClr val="000000"/>
            </a:solidFill>
          </a:ln>
        </p:spPr>
        <p:txBody>
          <a:bodyPr wrap="square" lIns="0" tIns="0" rIns="0" bIns="0" rtlCol="0"/>
          <a:lstStyle/>
          <a:p/>
        </p:txBody>
      </p:sp>
      <p:sp>
        <p:nvSpPr>
          <p:cNvPr id="54" name="object 16"/>
          <p:cNvSpPr/>
          <p:nvPr/>
        </p:nvSpPr>
        <p:spPr>
          <a:xfrm>
            <a:off x="5616194" y="2811399"/>
            <a:ext cx="137795" cy="236220"/>
          </a:xfrm>
          <a:custGeom>
            <a:avLst/>
            <a:gdLst/>
            <a:ahLst/>
            <a:cxnLst/>
            <a:rect l="l" t="t" r="r" b="b"/>
            <a:pathLst>
              <a:path w="137795" h="236220">
                <a:moveTo>
                  <a:pt x="137794" y="0"/>
                </a:moveTo>
                <a:lnTo>
                  <a:pt x="0" y="235711"/>
                </a:lnTo>
              </a:path>
            </a:pathLst>
          </a:custGeom>
          <a:ln w="38100">
            <a:solidFill>
              <a:srgbClr val="000000"/>
            </a:solidFill>
          </a:ln>
        </p:spPr>
        <p:txBody>
          <a:bodyPr wrap="square" lIns="0" tIns="0" rIns="0" bIns="0" rtlCol="0"/>
          <a:lstStyle/>
          <a:p/>
        </p:txBody>
      </p:sp>
      <p:sp>
        <p:nvSpPr>
          <p:cNvPr id="55" name="object 17"/>
          <p:cNvSpPr/>
          <p:nvPr/>
        </p:nvSpPr>
        <p:spPr>
          <a:xfrm>
            <a:off x="5617463" y="5407202"/>
            <a:ext cx="135255" cy="237490"/>
          </a:xfrm>
          <a:custGeom>
            <a:avLst/>
            <a:gdLst/>
            <a:ahLst/>
            <a:cxnLst/>
            <a:rect l="l" t="t" r="r" b="b"/>
            <a:pathLst>
              <a:path w="135254" h="237489">
                <a:moveTo>
                  <a:pt x="135255" y="237121"/>
                </a:moveTo>
                <a:lnTo>
                  <a:pt x="0" y="0"/>
                </a:lnTo>
              </a:path>
            </a:pathLst>
          </a:custGeom>
          <a:ln w="38100">
            <a:solidFill>
              <a:srgbClr val="000000"/>
            </a:solidFill>
          </a:ln>
        </p:spPr>
        <p:txBody>
          <a:bodyPr wrap="square" lIns="0" tIns="0" rIns="0" bIns="0" rtlCol="0"/>
          <a:lstStyle/>
          <a:p/>
        </p:txBody>
      </p:sp>
      <p:sp>
        <p:nvSpPr>
          <p:cNvPr id="56" name="object 18"/>
          <p:cNvSpPr/>
          <p:nvPr/>
        </p:nvSpPr>
        <p:spPr>
          <a:xfrm>
            <a:off x="5513958" y="5397372"/>
            <a:ext cx="137795" cy="236220"/>
          </a:xfrm>
          <a:custGeom>
            <a:avLst/>
            <a:gdLst/>
            <a:ahLst/>
            <a:cxnLst/>
            <a:rect l="l" t="t" r="r" b="b"/>
            <a:pathLst>
              <a:path w="137795" h="236220">
                <a:moveTo>
                  <a:pt x="0" y="235711"/>
                </a:moveTo>
                <a:lnTo>
                  <a:pt x="137795" y="0"/>
                </a:lnTo>
              </a:path>
            </a:pathLst>
          </a:custGeom>
          <a:ln w="38100">
            <a:solidFill>
              <a:srgbClr val="000000"/>
            </a:solidFill>
          </a:ln>
        </p:spPr>
        <p:txBody>
          <a:bodyPr wrap="square" lIns="0" tIns="0" rIns="0" bIns="0" rtlCol="0"/>
          <a:lstStyle/>
          <a:p/>
        </p:txBody>
      </p:sp>
      <p:sp>
        <p:nvSpPr>
          <p:cNvPr id="57" name="object 19"/>
          <p:cNvSpPr/>
          <p:nvPr/>
        </p:nvSpPr>
        <p:spPr>
          <a:xfrm>
            <a:off x="7226807" y="4219130"/>
            <a:ext cx="446405" cy="0"/>
          </a:xfrm>
          <a:custGeom>
            <a:avLst/>
            <a:gdLst/>
            <a:ahLst/>
            <a:cxnLst/>
            <a:rect l="l" t="t" r="r" b="b"/>
            <a:pathLst>
              <a:path w="446404">
                <a:moveTo>
                  <a:pt x="0" y="0"/>
                </a:moveTo>
                <a:lnTo>
                  <a:pt x="446150" y="0"/>
                </a:lnTo>
              </a:path>
            </a:pathLst>
          </a:custGeom>
          <a:ln w="14350">
            <a:solidFill>
              <a:srgbClr val="000000"/>
            </a:solidFill>
            <a:prstDash val="lgDashDot"/>
          </a:ln>
        </p:spPr>
        <p:txBody>
          <a:bodyPr wrap="square" lIns="0" tIns="0" rIns="0" bIns="0" rtlCol="0"/>
          <a:lstStyle/>
          <a:p/>
        </p:txBody>
      </p:sp>
      <p:sp>
        <p:nvSpPr>
          <p:cNvPr id="58" name="object 20"/>
          <p:cNvSpPr/>
          <p:nvPr/>
        </p:nvSpPr>
        <p:spPr>
          <a:xfrm>
            <a:off x="1159370" y="4219130"/>
            <a:ext cx="5964555" cy="0"/>
          </a:xfrm>
          <a:custGeom>
            <a:avLst/>
            <a:gdLst/>
            <a:ahLst/>
            <a:cxnLst/>
            <a:rect l="l" t="t" r="r" b="b"/>
            <a:pathLst>
              <a:path w="5964555">
                <a:moveTo>
                  <a:pt x="0" y="0"/>
                </a:moveTo>
                <a:lnTo>
                  <a:pt x="5964313" y="0"/>
                </a:lnTo>
              </a:path>
            </a:pathLst>
          </a:custGeom>
          <a:ln w="14350">
            <a:solidFill>
              <a:srgbClr val="000000"/>
            </a:solidFill>
            <a:prstDash val="lgDashDot"/>
          </a:ln>
        </p:spPr>
        <p:txBody>
          <a:bodyPr wrap="square" lIns="0" tIns="0" rIns="0" bIns="0" rtlCol="0"/>
          <a:lstStyle/>
          <a:p/>
        </p:txBody>
      </p:sp>
      <p:sp>
        <p:nvSpPr>
          <p:cNvPr id="59" name="object 21"/>
          <p:cNvSpPr/>
          <p:nvPr/>
        </p:nvSpPr>
        <p:spPr>
          <a:xfrm>
            <a:off x="5680456" y="3726688"/>
            <a:ext cx="1440180" cy="103505"/>
          </a:xfrm>
          <a:custGeom>
            <a:avLst/>
            <a:gdLst/>
            <a:ahLst/>
            <a:cxnLst/>
            <a:rect l="l" t="t" r="r" b="b"/>
            <a:pathLst>
              <a:path w="1440179" h="103504">
                <a:moveTo>
                  <a:pt x="1351406" y="0"/>
                </a:moveTo>
                <a:lnTo>
                  <a:pt x="1347597" y="1143"/>
                </a:lnTo>
                <a:lnTo>
                  <a:pt x="1345819" y="4064"/>
                </a:lnTo>
                <a:lnTo>
                  <a:pt x="1344040" y="7112"/>
                </a:lnTo>
                <a:lnTo>
                  <a:pt x="1345056" y="11049"/>
                </a:lnTo>
                <a:lnTo>
                  <a:pt x="1403919" y="45440"/>
                </a:lnTo>
                <a:lnTo>
                  <a:pt x="1427479" y="45466"/>
                </a:lnTo>
                <a:lnTo>
                  <a:pt x="1427479" y="58166"/>
                </a:lnTo>
                <a:lnTo>
                  <a:pt x="1403969" y="58166"/>
                </a:lnTo>
                <a:lnTo>
                  <a:pt x="1344929" y="92456"/>
                </a:lnTo>
                <a:lnTo>
                  <a:pt x="1343913" y="96393"/>
                </a:lnTo>
                <a:lnTo>
                  <a:pt x="1347470" y="102489"/>
                </a:lnTo>
                <a:lnTo>
                  <a:pt x="1351406" y="103505"/>
                </a:lnTo>
                <a:lnTo>
                  <a:pt x="1354327" y="101727"/>
                </a:lnTo>
                <a:lnTo>
                  <a:pt x="1429146" y="58166"/>
                </a:lnTo>
                <a:lnTo>
                  <a:pt x="1427479" y="58166"/>
                </a:lnTo>
                <a:lnTo>
                  <a:pt x="1429189" y="58140"/>
                </a:lnTo>
                <a:lnTo>
                  <a:pt x="1440052" y="51816"/>
                </a:lnTo>
                <a:lnTo>
                  <a:pt x="1351406" y="0"/>
                </a:lnTo>
                <a:close/>
              </a:path>
              <a:path w="1440179" h="103504">
                <a:moveTo>
                  <a:pt x="1414866" y="51836"/>
                </a:moveTo>
                <a:lnTo>
                  <a:pt x="1404012" y="58140"/>
                </a:lnTo>
                <a:lnTo>
                  <a:pt x="1427479" y="58166"/>
                </a:lnTo>
                <a:lnTo>
                  <a:pt x="1427479" y="57277"/>
                </a:lnTo>
                <a:lnTo>
                  <a:pt x="1424177" y="57277"/>
                </a:lnTo>
                <a:lnTo>
                  <a:pt x="1414866" y="51836"/>
                </a:lnTo>
                <a:close/>
              </a:path>
              <a:path w="1440179" h="103504">
                <a:moveTo>
                  <a:pt x="0" y="43942"/>
                </a:moveTo>
                <a:lnTo>
                  <a:pt x="0" y="56642"/>
                </a:lnTo>
                <a:lnTo>
                  <a:pt x="1404012" y="58140"/>
                </a:lnTo>
                <a:lnTo>
                  <a:pt x="1414866" y="51836"/>
                </a:lnTo>
                <a:lnTo>
                  <a:pt x="1403919" y="45440"/>
                </a:lnTo>
                <a:lnTo>
                  <a:pt x="0" y="43942"/>
                </a:lnTo>
                <a:close/>
              </a:path>
              <a:path w="1440179" h="103504">
                <a:moveTo>
                  <a:pt x="1424304" y="46355"/>
                </a:moveTo>
                <a:lnTo>
                  <a:pt x="1414866" y="51836"/>
                </a:lnTo>
                <a:lnTo>
                  <a:pt x="1424177" y="57277"/>
                </a:lnTo>
                <a:lnTo>
                  <a:pt x="1424304" y="46355"/>
                </a:lnTo>
                <a:close/>
              </a:path>
              <a:path w="1440179" h="103504">
                <a:moveTo>
                  <a:pt x="1427479" y="46355"/>
                </a:moveTo>
                <a:lnTo>
                  <a:pt x="1424304" y="46355"/>
                </a:lnTo>
                <a:lnTo>
                  <a:pt x="1424177" y="57277"/>
                </a:lnTo>
                <a:lnTo>
                  <a:pt x="1427479" y="57277"/>
                </a:lnTo>
                <a:lnTo>
                  <a:pt x="1427479" y="46355"/>
                </a:lnTo>
                <a:close/>
              </a:path>
              <a:path w="1440179" h="103504">
                <a:moveTo>
                  <a:pt x="1403919" y="45440"/>
                </a:moveTo>
                <a:lnTo>
                  <a:pt x="1414866" y="51836"/>
                </a:lnTo>
                <a:lnTo>
                  <a:pt x="1424304" y="46355"/>
                </a:lnTo>
                <a:lnTo>
                  <a:pt x="1427479" y="46355"/>
                </a:lnTo>
                <a:lnTo>
                  <a:pt x="1427479" y="45466"/>
                </a:lnTo>
                <a:lnTo>
                  <a:pt x="1403919" y="45440"/>
                </a:lnTo>
                <a:close/>
              </a:path>
            </a:pathLst>
          </a:custGeom>
          <a:solidFill>
            <a:srgbClr val="000000"/>
          </a:solidFill>
        </p:spPr>
        <p:txBody>
          <a:bodyPr wrap="square" lIns="0" tIns="0" rIns="0" bIns="0" rtlCol="0"/>
          <a:lstStyle/>
          <a:p/>
        </p:txBody>
      </p:sp>
      <p:sp>
        <p:nvSpPr>
          <p:cNvPr id="60" name="object 22"/>
          <p:cNvSpPr/>
          <p:nvPr/>
        </p:nvSpPr>
        <p:spPr>
          <a:xfrm>
            <a:off x="3055746" y="2779522"/>
            <a:ext cx="2588260" cy="1029969"/>
          </a:xfrm>
          <a:custGeom>
            <a:avLst/>
            <a:gdLst/>
            <a:ahLst/>
            <a:cxnLst/>
            <a:rect l="l" t="t" r="r" b="b"/>
            <a:pathLst>
              <a:path w="2588260" h="1029970">
                <a:moveTo>
                  <a:pt x="2552239" y="1006692"/>
                </a:moveTo>
                <a:lnTo>
                  <a:pt x="2484754" y="1017270"/>
                </a:lnTo>
                <a:lnTo>
                  <a:pt x="2482341" y="1020572"/>
                </a:lnTo>
                <a:lnTo>
                  <a:pt x="2482977" y="1024001"/>
                </a:lnTo>
                <a:lnTo>
                  <a:pt x="2483485" y="1027557"/>
                </a:lnTo>
                <a:lnTo>
                  <a:pt x="2486787" y="1029843"/>
                </a:lnTo>
                <a:lnTo>
                  <a:pt x="2490216" y="1029335"/>
                </a:lnTo>
                <a:lnTo>
                  <a:pt x="2579304" y="1015238"/>
                </a:lnTo>
                <a:lnTo>
                  <a:pt x="2574163" y="1015238"/>
                </a:lnTo>
                <a:lnTo>
                  <a:pt x="2552239" y="1006692"/>
                </a:lnTo>
                <a:close/>
              </a:path>
              <a:path w="2588260" h="1029970">
                <a:moveTo>
                  <a:pt x="2564647" y="1004741"/>
                </a:moveTo>
                <a:lnTo>
                  <a:pt x="2552239" y="1006692"/>
                </a:lnTo>
                <a:lnTo>
                  <a:pt x="2574163" y="1015238"/>
                </a:lnTo>
                <a:lnTo>
                  <a:pt x="2574949" y="1013206"/>
                </a:lnTo>
                <a:lnTo>
                  <a:pt x="2571368" y="1013206"/>
                </a:lnTo>
                <a:lnTo>
                  <a:pt x="2564647" y="1004741"/>
                </a:lnTo>
                <a:close/>
              </a:path>
              <a:path w="2588260" h="1029970">
                <a:moveTo>
                  <a:pt x="2520315" y="933069"/>
                </a:moveTo>
                <a:lnTo>
                  <a:pt x="2517521" y="935228"/>
                </a:lnTo>
                <a:lnTo>
                  <a:pt x="2514854" y="937387"/>
                </a:lnTo>
                <a:lnTo>
                  <a:pt x="2514346" y="941451"/>
                </a:lnTo>
                <a:lnTo>
                  <a:pt x="2516504" y="944118"/>
                </a:lnTo>
                <a:lnTo>
                  <a:pt x="2556819" y="994884"/>
                </a:lnTo>
                <a:lnTo>
                  <a:pt x="2578735" y="1003427"/>
                </a:lnTo>
                <a:lnTo>
                  <a:pt x="2574163" y="1015238"/>
                </a:lnTo>
                <a:lnTo>
                  <a:pt x="2579304" y="1015238"/>
                </a:lnTo>
                <a:lnTo>
                  <a:pt x="2588133" y="1013841"/>
                </a:lnTo>
                <a:lnTo>
                  <a:pt x="2526538" y="936244"/>
                </a:lnTo>
                <a:lnTo>
                  <a:pt x="2524252" y="933577"/>
                </a:lnTo>
                <a:lnTo>
                  <a:pt x="2520315" y="933069"/>
                </a:lnTo>
                <a:close/>
              </a:path>
              <a:path w="2588260" h="1029970">
                <a:moveTo>
                  <a:pt x="2575433" y="1003046"/>
                </a:moveTo>
                <a:lnTo>
                  <a:pt x="2564647" y="1004741"/>
                </a:lnTo>
                <a:lnTo>
                  <a:pt x="2571368" y="1013206"/>
                </a:lnTo>
                <a:lnTo>
                  <a:pt x="2575433" y="1003046"/>
                </a:lnTo>
                <a:close/>
              </a:path>
              <a:path w="2588260" h="1029970">
                <a:moveTo>
                  <a:pt x="2577757" y="1003046"/>
                </a:moveTo>
                <a:lnTo>
                  <a:pt x="2575433" y="1003046"/>
                </a:lnTo>
                <a:lnTo>
                  <a:pt x="2571368" y="1013206"/>
                </a:lnTo>
                <a:lnTo>
                  <a:pt x="2574949" y="1013206"/>
                </a:lnTo>
                <a:lnTo>
                  <a:pt x="2578735" y="1003427"/>
                </a:lnTo>
                <a:lnTo>
                  <a:pt x="2577757" y="1003046"/>
                </a:lnTo>
                <a:close/>
              </a:path>
              <a:path w="2588260" h="1029970">
                <a:moveTo>
                  <a:pt x="4571" y="0"/>
                </a:moveTo>
                <a:lnTo>
                  <a:pt x="0" y="11811"/>
                </a:lnTo>
                <a:lnTo>
                  <a:pt x="2552239" y="1006692"/>
                </a:lnTo>
                <a:lnTo>
                  <a:pt x="2564647" y="1004741"/>
                </a:lnTo>
                <a:lnTo>
                  <a:pt x="2556819" y="994884"/>
                </a:lnTo>
                <a:lnTo>
                  <a:pt x="4571" y="0"/>
                </a:lnTo>
                <a:close/>
              </a:path>
              <a:path w="2588260" h="1029970">
                <a:moveTo>
                  <a:pt x="2556819" y="994884"/>
                </a:moveTo>
                <a:lnTo>
                  <a:pt x="2564647" y="1004741"/>
                </a:lnTo>
                <a:lnTo>
                  <a:pt x="2575433" y="1003046"/>
                </a:lnTo>
                <a:lnTo>
                  <a:pt x="2577757" y="1003046"/>
                </a:lnTo>
                <a:lnTo>
                  <a:pt x="2556819" y="994884"/>
                </a:lnTo>
                <a:close/>
              </a:path>
            </a:pathLst>
          </a:custGeom>
          <a:solidFill>
            <a:srgbClr val="000000"/>
          </a:solidFill>
        </p:spPr>
        <p:txBody>
          <a:bodyPr wrap="square" lIns="0" tIns="0" rIns="0" bIns="0" rtlCol="0"/>
          <a:lstStyle/>
          <a:p/>
        </p:txBody>
      </p:sp>
      <p:sp>
        <p:nvSpPr>
          <p:cNvPr id="61" name="object 23"/>
          <p:cNvSpPr/>
          <p:nvPr/>
        </p:nvSpPr>
        <p:spPr>
          <a:xfrm>
            <a:off x="1461350" y="2776855"/>
            <a:ext cx="1576070" cy="1433830"/>
          </a:xfrm>
          <a:custGeom>
            <a:avLst/>
            <a:gdLst/>
            <a:ahLst/>
            <a:cxnLst/>
            <a:rect l="l" t="t" r="r" b="b"/>
            <a:pathLst>
              <a:path w="1576070" h="1433829">
                <a:moveTo>
                  <a:pt x="1557217" y="17011"/>
                </a:moveTo>
                <a:lnTo>
                  <a:pt x="1545030" y="19591"/>
                </a:lnTo>
                <a:lnTo>
                  <a:pt x="0" y="1424051"/>
                </a:lnTo>
                <a:lnTo>
                  <a:pt x="8547" y="1433449"/>
                </a:lnTo>
                <a:lnTo>
                  <a:pt x="1553418" y="29100"/>
                </a:lnTo>
                <a:lnTo>
                  <a:pt x="1557217" y="17011"/>
                </a:lnTo>
                <a:close/>
              </a:path>
              <a:path w="1576070" h="1433829">
                <a:moveTo>
                  <a:pt x="1574777" y="3810"/>
                </a:moveTo>
                <a:lnTo>
                  <a:pt x="1562392" y="3810"/>
                </a:lnTo>
                <a:lnTo>
                  <a:pt x="1570901" y="13208"/>
                </a:lnTo>
                <a:lnTo>
                  <a:pt x="1553418" y="29100"/>
                </a:lnTo>
                <a:lnTo>
                  <a:pt x="1534071" y="90677"/>
                </a:lnTo>
                <a:lnTo>
                  <a:pt x="1533055" y="94107"/>
                </a:lnTo>
                <a:lnTo>
                  <a:pt x="1534833" y="97662"/>
                </a:lnTo>
                <a:lnTo>
                  <a:pt x="1538262" y="98678"/>
                </a:lnTo>
                <a:lnTo>
                  <a:pt x="1541564" y="99695"/>
                </a:lnTo>
                <a:lnTo>
                  <a:pt x="1545120" y="97916"/>
                </a:lnTo>
                <a:lnTo>
                  <a:pt x="1546256" y="94107"/>
                </a:lnTo>
                <a:lnTo>
                  <a:pt x="1574777" y="3810"/>
                </a:lnTo>
                <a:close/>
              </a:path>
              <a:path w="1576070" h="1433829">
                <a:moveTo>
                  <a:pt x="1575981" y="0"/>
                </a:moveTo>
                <a:lnTo>
                  <a:pt x="1478953" y="20700"/>
                </a:lnTo>
                <a:lnTo>
                  <a:pt x="1475524" y="21336"/>
                </a:lnTo>
                <a:lnTo>
                  <a:pt x="1473365" y="24764"/>
                </a:lnTo>
                <a:lnTo>
                  <a:pt x="1474889" y="31623"/>
                </a:lnTo>
                <a:lnTo>
                  <a:pt x="1478191" y="33782"/>
                </a:lnTo>
                <a:lnTo>
                  <a:pt x="1481620" y="33020"/>
                </a:lnTo>
                <a:lnTo>
                  <a:pt x="1545030" y="19591"/>
                </a:lnTo>
                <a:lnTo>
                  <a:pt x="1562392" y="3810"/>
                </a:lnTo>
                <a:lnTo>
                  <a:pt x="1574777" y="3810"/>
                </a:lnTo>
                <a:lnTo>
                  <a:pt x="1575981" y="0"/>
                </a:lnTo>
                <a:close/>
              </a:path>
              <a:path w="1576070" h="1433829">
                <a:moveTo>
                  <a:pt x="1564921" y="6603"/>
                </a:moveTo>
                <a:lnTo>
                  <a:pt x="1560487" y="6603"/>
                </a:lnTo>
                <a:lnTo>
                  <a:pt x="1567980" y="14732"/>
                </a:lnTo>
                <a:lnTo>
                  <a:pt x="1557217" y="17011"/>
                </a:lnTo>
                <a:lnTo>
                  <a:pt x="1553418" y="29100"/>
                </a:lnTo>
                <a:lnTo>
                  <a:pt x="1570901" y="13208"/>
                </a:lnTo>
                <a:lnTo>
                  <a:pt x="1564921" y="6603"/>
                </a:lnTo>
                <a:close/>
              </a:path>
              <a:path w="1576070" h="1433829">
                <a:moveTo>
                  <a:pt x="1562392" y="3810"/>
                </a:moveTo>
                <a:lnTo>
                  <a:pt x="1545030" y="19591"/>
                </a:lnTo>
                <a:lnTo>
                  <a:pt x="1557217" y="17011"/>
                </a:lnTo>
                <a:lnTo>
                  <a:pt x="1560487" y="6603"/>
                </a:lnTo>
                <a:lnTo>
                  <a:pt x="1564921" y="6603"/>
                </a:lnTo>
                <a:lnTo>
                  <a:pt x="1562392" y="3810"/>
                </a:lnTo>
                <a:close/>
              </a:path>
              <a:path w="1576070" h="1433829">
                <a:moveTo>
                  <a:pt x="1560487" y="6603"/>
                </a:moveTo>
                <a:lnTo>
                  <a:pt x="1557217" y="17011"/>
                </a:lnTo>
                <a:lnTo>
                  <a:pt x="1567980" y="14732"/>
                </a:lnTo>
                <a:lnTo>
                  <a:pt x="1560487" y="6603"/>
                </a:lnTo>
                <a:close/>
              </a:path>
            </a:pathLst>
          </a:custGeom>
          <a:solidFill>
            <a:srgbClr val="000000"/>
          </a:solidFill>
        </p:spPr>
        <p:txBody>
          <a:bodyPr wrap="square" lIns="0" tIns="0" rIns="0" bIns="0" rtlCol="0"/>
          <a:lstStyle/>
          <a:p/>
        </p:txBody>
      </p:sp>
      <p:sp>
        <p:nvSpPr>
          <p:cNvPr id="62" name="object 24"/>
          <p:cNvSpPr/>
          <p:nvPr/>
        </p:nvSpPr>
        <p:spPr>
          <a:xfrm>
            <a:off x="1461744" y="4213351"/>
            <a:ext cx="1576070" cy="1219835"/>
          </a:xfrm>
          <a:custGeom>
            <a:avLst/>
            <a:gdLst/>
            <a:ahLst/>
            <a:cxnLst/>
            <a:rect l="l" t="t" r="r" b="b"/>
            <a:pathLst>
              <a:path w="1576070" h="1219835">
                <a:moveTo>
                  <a:pt x="1475384" y="1193584"/>
                </a:moveTo>
                <a:lnTo>
                  <a:pt x="1472209" y="1196035"/>
                </a:lnTo>
                <a:lnTo>
                  <a:pt x="1471828" y="1199514"/>
                </a:lnTo>
                <a:lnTo>
                  <a:pt x="1471320" y="1202994"/>
                </a:lnTo>
                <a:lnTo>
                  <a:pt x="1473733" y="1206182"/>
                </a:lnTo>
                <a:lnTo>
                  <a:pt x="1575587" y="1219466"/>
                </a:lnTo>
                <a:lnTo>
                  <a:pt x="1574512" y="1216812"/>
                </a:lnTo>
                <a:lnTo>
                  <a:pt x="1561744" y="1216812"/>
                </a:lnTo>
                <a:lnTo>
                  <a:pt x="1543113" y="1202416"/>
                </a:lnTo>
                <a:lnTo>
                  <a:pt x="1475384" y="1193584"/>
                </a:lnTo>
                <a:close/>
              </a:path>
              <a:path w="1576070" h="1219835">
                <a:moveTo>
                  <a:pt x="1543113" y="1202416"/>
                </a:moveTo>
                <a:lnTo>
                  <a:pt x="1561744" y="1216812"/>
                </a:lnTo>
                <a:lnTo>
                  <a:pt x="1563801" y="1214145"/>
                </a:lnTo>
                <a:lnTo>
                  <a:pt x="1559712" y="1214145"/>
                </a:lnTo>
                <a:lnTo>
                  <a:pt x="1555619" y="1204047"/>
                </a:lnTo>
                <a:lnTo>
                  <a:pt x="1543113" y="1202416"/>
                </a:lnTo>
                <a:close/>
              </a:path>
              <a:path w="1576070" h="1219835">
                <a:moveTo>
                  <a:pt x="1533296" y="1122794"/>
                </a:moveTo>
                <a:lnTo>
                  <a:pt x="1530121" y="1124102"/>
                </a:lnTo>
                <a:lnTo>
                  <a:pt x="1526819" y="1125423"/>
                </a:lnTo>
                <a:lnTo>
                  <a:pt x="1525295" y="1129118"/>
                </a:lnTo>
                <a:lnTo>
                  <a:pt x="1526565" y="1132370"/>
                </a:lnTo>
                <a:lnTo>
                  <a:pt x="1550897" y="1192399"/>
                </a:lnTo>
                <a:lnTo>
                  <a:pt x="1569491" y="1206766"/>
                </a:lnTo>
                <a:lnTo>
                  <a:pt x="1561744" y="1216812"/>
                </a:lnTo>
                <a:lnTo>
                  <a:pt x="1574512" y="1216812"/>
                </a:lnTo>
                <a:lnTo>
                  <a:pt x="1538376" y="1127607"/>
                </a:lnTo>
                <a:lnTo>
                  <a:pt x="1536979" y="1124356"/>
                </a:lnTo>
                <a:lnTo>
                  <a:pt x="1533296" y="1122794"/>
                </a:lnTo>
                <a:close/>
              </a:path>
              <a:path w="1576070" h="1219835">
                <a:moveTo>
                  <a:pt x="1555619" y="1204047"/>
                </a:moveTo>
                <a:lnTo>
                  <a:pt x="1559712" y="1214145"/>
                </a:lnTo>
                <a:lnTo>
                  <a:pt x="1566443" y="1205458"/>
                </a:lnTo>
                <a:lnTo>
                  <a:pt x="1555619" y="1204047"/>
                </a:lnTo>
                <a:close/>
              </a:path>
              <a:path w="1576070" h="1219835">
                <a:moveTo>
                  <a:pt x="1550897" y="1192399"/>
                </a:moveTo>
                <a:lnTo>
                  <a:pt x="1555619" y="1204047"/>
                </a:lnTo>
                <a:lnTo>
                  <a:pt x="1566443" y="1205458"/>
                </a:lnTo>
                <a:lnTo>
                  <a:pt x="1559712" y="1214145"/>
                </a:lnTo>
                <a:lnTo>
                  <a:pt x="1563801" y="1214145"/>
                </a:lnTo>
                <a:lnTo>
                  <a:pt x="1569491" y="1206766"/>
                </a:lnTo>
                <a:lnTo>
                  <a:pt x="1550897" y="1192399"/>
                </a:lnTo>
                <a:close/>
              </a:path>
              <a:path w="1576070" h="1219835">
                <a:moveTo>
                  <a:pt x="7759" y="0"/>
                </a:moveTo>
                <a:lnTo>
                  <a:pt x="0" y="10032"/>
                </a:lnTo>
                <a:lnTo>
                  <a:pt x="1543113" y="1202416"/>
                </a:lnTo>
                <a:lnTo>
                  <a:pt x="1555619" y="1204047"/>
                </a:lnTo>
                <a:lnTo>
                  <a:pt x="1550897" y="1192399"/>
                </a:lnTo>
                <a:lnTo>
                  <a:pt x="7759" y="0"/>
                </a:lnTo>
                <a:close/>
              </a:path>
            </a:pathLst>
          </a:custGeom>
          <a:solidFill>
            <a:srgbClr val="000000"/>
          </a:solidFill>
        </p:spPr>
        <p:txBody>
          <a:bodyPr wrap="square" lIns="0" tIns="0" rIns="0" bIns="0" rtlCol="0"/>
          <a:lstStyle/>
          <a:p/>
        </p:txBody>
      </p:sp>
      <p:sp>
        <p:nvSpPr>
          <p:cNvPr id="63" name="object 25"/>
          <p:cNvSpPr/>
          <p:nvPr/>
        </p:nvSpPr>
        <p:spPr>
          <a:xfrm>
            <a:off x="3064255" y="4568697"/>
            <a:ext cx="2593975" cy="862330"/>
          </a:xfrm>
          <a:custGeom>
            <a:avLst/>
            <a:gdLst/>
            <a:ahLst/>
            <a:cxnLst/>
            <a:rect l="l" t="t" r="r" b="b"/>
            <a:pathLst>
              <a:path w="2593975" h="862329">
                <a:moveTo>
                  <a:pt x="2557655" y="27045"/>
                </a:moveTo>
                <a:lnTo>
                  <a:pt x="0" y="850112"/>
                </a:lnTo>
                <a:lnTo>
                  <a:pt x="3937" y="862202"/>
                </a:lnTo>
                <a:lnTo>
                  <a:pt x="2561673" y="39043"/>
                </a:lnTo>
                <a:lnTo>
                  <a:pt x="2569992" y="29774"/>
                </a:lnTo>
                <a:lnTo>
                  <a:pt x="2557655" y="27045"/>
                </a:lnTo>
                <a:close/>
              </a:path>
              <a:path w="2593975" h="862329">
                <a:moveTo>
                  <a:pt x="2584123" y="19811"/>
                </a:moveTo>
                <a:lnTo>
                  <a:pt x="2580132" y="19811"/>
                </a:lnTo>
                <a:lnTo>
                  <a:pt x="2583942" y="31876"/>
                </a:lnTo>
                <a:lnTo>
                  <a:pt x="2561673" y="39043"/>
                </a:lnTo>
                <a:lnTo>
                  <a:pt x="2515997" y="89915"/>
                </a:lnTo>
                <a:lnTo>
                  <a:pt x="2516251" y="93979"/>
                </a:lnTo>
                <a:lnTo>
                  <a:pt x="2518918" y="96265"/>
                </a:lnTo>
                <a:lnTo>
                  <a:pt x="2521458" y="98551"/>
                </a:lnTo>
                <a:lnTo>
                  <a:pt x="2525522" y="98424"/>
                </a:lnTo>
                <a:lnTo>
                  <a:pt x="2527808" y="95757"/>
                </a:lnTo>
                <a:lnTo>
                  <a:pt x="2593975" y="21970"/>
                </a:lnTo>
                <a:lnTo>
                  <a:pt x="2584123" y="19811"/>
                </a:lnTo>
                <a:close/>
              </a:path>
              <a:path w="2593975" h="862329">
                <a:moveTo>
                  <a:pt x="2569992" y="29774"/>
                </a:moveTo>
                <a:lnTo>
                  <a:pt x="2561673" y="39043"/>
                </a:lnTo>
                <a:lnTo>
                  <a:pt x="2583152" y="32130"/>
                </a:lnTo>
                <a:lnTo>
                  <a:pt x="2580640" y="32130"/>
                </a:lnTo>
                <a:lnTo>
                  <a:pt x="2569992" y="29774"/>
                </a:lnTo>
                <a:close/>
              </a:path>
              <a:path w="2593975" h="862329">
                <a:moveTo>
                  <a:pt x="2577338" y="21589"/>
                </a:moveTo>
                <a:lnTo>
                  <a:pt x="2569992" y="29774"/>
                </a:lnTo>
                <a:lnTo>
                  <a:pt x="2580640" y="32130"/>
                </a:lnTo>
                <a:lnTo>
                  <a:pt x="2577338" y="21589"/>
                </a:lnTo>
                <a:close/>
              </a:path>
              <a:path w="2593975" h="862329">
                <a:moveTo>
                  <a:pt x="2580693" y="21589"/>
                </a:moveTo>
                <a:lnTo>
                  <a:pt x="2577338" y="21589"/>
                </a:lnTo>
                <a:lnTo>
                  <a:pt x="2580640" y="32130"/>
                </a:lnTo>
                <a:lnTo>
                  <a:pt x="2583152" y="32130"/>
                </a:lnTo>
                <a:lnTo>
                  <a:pt x="2583942" y="31876"/>
                </a:lnTo>
                <a:lnTo>
                  <a:pt x="2580693" y="21589"/>
                </a:lnTo>
                <a:close/>
              </a:path>
              <a:path w="2593975" h="862329">
                <a:moveTo>
                  <a:pt x="2580132" y="19811"/>
                </a:moveTo>
                <a:lnTo>
                  <a:pt x="2557655" y="27045"/>
                </a:lnTo>
                <a:lnTo>
                  <a:pt x="2569992" y="29774"/>
                </a:lnTo>
                <a:lnTo>
                  <a:pt x="2577338" y="21589"/>
                </a:lnTo>
                <a:lnTo>
                  <a:pt x="2580693" y="21589"/>
                </a:lnTo>
                <a:lnTo>
                  <a:pt x="2580132" y="19811"/>
                </a:lnTo>
                <a:close/>
              </a:path>
              <a:path w="2593975" h="862329">
                <a:moveTo>
                  <a:pt x="2493772" y="0"/>
                </a:moveTo>
                <a:lnTo>
                  <a:pt x="2490470" y="2158"/>
                </a:lnTo>
                <a:lnTo>
                  <a:pt x="2488946" y="9016"/>
                </a:lnTo>
                <a:lnTo>
                  <a:pt x="2491105" y="12318"/>
                </a:lnTo>
                <a:lnTo>
                  <a:pt x="2557655" y="27045"/>
                </a:lnTo>
                <a:lnTo>
                  <a:pt x="2580132" y="19811"/>
                </a:lnTo>
                <a:lnTo>
                  <a:pt x="2584123" y="19811"/>
                </a:lnTo>
                <a:lnTo>
                  <a:pt x="2493772" y="0"/>
                </a:lnTo>
                <a:close/>
              </a:path>
            </a:pathLst>
          </a:custGeom>
          <a:solidFill>
            <a:srgbClr val="000000"/>
          </a:solidFill>
        </p:spPr>
        <p:txBody>
          <a:bodyPr wrap="square" lIns="0" tIns="0" rIns="0" bIns="0" rtlCol="0"/>
          <a:lstStyle/>
          <a:p/>
        </p:txBody>
      </p:sp>
      <p:sp>
        <p:nvSpPr>
          <p:cNvPr id="64" name="object 26"/>
          <p:cNvSpPr/>
          <p:nvPr/>
        </p:nvSpPr>
        <p:spPr>
          <a:xfrm>
            <a:off x="5609081" y="4550790"/>
            <a:ext cx="1500505" cy="103505"/>
          </a:xfrm>
          <a:custGeom>
            <a:avLst/>
            <a:gdLst/>
            <a:ahLst/>
            <a:cxnLst/>
            <a:rect l="l" t="t" r="r" b="b"/>
            <a:pathLst>
              <a:path w="1500504" h="103504">
                <a:moveTo>
                  <a:pt x="1411604" y="0"/>
                </a:moveTo>
                <a:lnTo>
                  <a:pt x="1407668" y="1015"/>
                </a:lnTo>
                <a:lnTo>
                  <a:pt x="1405889" y="3937"/>
                </a:lnTo>
                <a:lnTo>
                  <a:pt x="1404111" y="6984"/>
                </a:lnTo>
                <a:lnTo>
                  <a:pt x="1405127" y="10921"/>
                </a:lnTo>
                <a:lnTo>
                  <a:pt x="1464087" y="45314"/>
                </a:lnTo>
                <a:lnTo>
                  <a:pt x="1487551" y="45338"/>
                </a:lnTo>
                <a:lnTo>
                  <a:pt x="1487551" y="58038"/>
                </a:lnTo>
                <a:lnTo>
                  <a:pt x="1464072" y="58038"/>
                </a:lnTo>
                <a:lnTo>
                  <a:pt x="1405127" y="92328"/>
                </a:lnTo>
                <a:lnTo>
                  <a:pt x="1404111" y="96265"/>
                </a:lnTo>
                <a:lnTo>
                  <a:pt x="1405889" y="99313"/>
                </a:lnTo>
                <a:lnTo>
                  <a:pt x="1407541" y="102362"/>
                </a:lnTo>
                <a:lnTo>
                  <a:pt x="1411477" y="103377"/>
                </a:lnTo>
                <a:lnTo>
                  <a:pt x="1489233" y="58038"/>
                </a:lnTo>
                <a:lnTo>
                  <a:pt x="1487551" y="58038"/>
                </a:lnTo>
                <a:lnTo>
                  <a:pt x="1489275" y="58014"/>
                </a:lnTo>
                <a:lnTo>
                  <a:pt x="1500124" y="51688"/>
                </a:lnTo>
                <a:lnTo>
                  <a:pt x="1414652" y="1650"/>
                </a:lnTo>
                <a:lnTo>
                  <a:pt x="1411604" y="0"/>
                </a:lnTo>
                <a:close/>
              </a:path>
              <a:path w="1500504" h="103504">
                <a:moveTo>
                  <a:pt x="1475001" y="51681"/>
                </a:moveTo>
                <a:lnTo>
                  <a:pt x="1464114" y="58014"/>
                </a:lnTo>
                <a:lnTo>
                  <a:pt x="1487551" y="58038"/>
                </a:lnTo>
                <a:lnTo>
                  <a:pt x="1487551" y="57150"/>
                </a:lnTo>
                <a:lnTo>
                  <a:pt x="1484376" y="57150"/>
                </a:lnTo>
                <a:lnTo>
                  <a:pt x="1475001" y="51681"/>
                </a:lnTo>
                <a:close/>
              </a:path>
              <a:path w="1500504" h="103504">
                <a:moveTo>
                  <a:pt x="0" y="43814"/>
                </a:moveTo>
                <a:lnTo>
                  <a:pt x="0" y="56514"/>
                </a:lnTo>
                <a:lnTo>
                  <a:pt x="1464114" y="58014"/>
                </a:lnTo>
                <a:lnTo>
                  <a:pt x="1475001" y="51681"/>
                </a:lnTo>
                <a:lnTo>
                  <a:pt x="1464087" y="45314"/>
                </a:lnTo>
                <a:lnTo>
                  <a:pt x="0" y="43814"/>
                </a:lnTo>
                <a:close/>
              </a:path>
              <a:path w="1500504" h="103504">
                <a:moveTo>
                  <a:pt x="1484376" y="46227"/>
                </a:moveTo>
                <a:lnTo>
                  <a:pt x="1475001" y="51681"/>
                </a:lnTo>
                <a:lnTo>
                  <a:pt x="1484376" y="57150"/>
                </a:lnTo>
                <a:lnTo>
                  <a:pt x="1484376" y="46227"/>
                </a:lnTo>
                <a:close/>
              </a:path>
              <a:path w="1500504" h="103504">
                <a:moveTo>
                  <a:pt x="1487551" y="46227"/>
                </a:moveTo>
                <a:lnTo>
                  <a:pt x="1484376" y="46227"/>
                </a:lnTo>
                <a:lnTo>
                  <a:pt x="1484376" y="57150"/>
                </a:lnTo>
                <a:lnTo>
                  <a:pt x="1487551" y="57150"/>
                </a:lnTo>
                <a:lnTo>
                  <a:pt x="1487551" y="46227"/>
                </a:lnTo>
                <a:close/>
              </a:path>
              <a:path w="1500504" h="103504">
                <a:moveTo>
                  <a:pt x="1464087" y="45314"/>
                </a:moveTo>
                <a:lnTo>
                  <a:pt x="1475001" y="51681"/>
                </a:lnTo>
                <a:lnTo>
                  <a:pt x="1484376" y="46227"/>
                </a:lnTo>
                <a:lnTo>
                  <a:pt x="1487551" y="46227"/>
                </a:lnTo>
                <a:lnTo>
                  <a:pt x="1487551" y="45338"/>
                </a:lnTo>
                <a:lnTo>
                  <a:pt x="1464087" y="45314"/>
                </a:lnTo>
                <a:close/>
              </a:path>
            </a:pathLst>
          </a:custGeom>
          <a:solidFill>
            <a:srgbClr val="000000"/>
          </a:solidFill>
        </p:spPr>
        <p:txBody>
          <a:bodyPr wrap="square" lIns="0" tIns="0" rIns="0" bIns="0" rtlCol="0"/>
          <a:lstStyle/>
          <a:p/>
        </p:txBody>
      </p:sp>
      <p:sp>
        <p:nvSpPr>
          <p:cNvPr id="65" name="object 27"/>
          <p:cNvSpPr/>
          <p:nvPr/>
        </p:nvSpPr>
        <p:spPr>
          <a:xfrm>
            <a:off x="5609081" y="3789680"/>
            <a:ext cx="1108710" cy="432434"/>
          </a:xfrm>
          <a:custGeom>
            <a:avLst/>
            <a:gdLst/>
            <a:ahLst/>
            <a:cxnLst/>
            <a:rect l="l" t="t" r="r" b="b"/>
            <a:pathLst>
              <a:path w="1108710" h="432435">
                <a:moveTo>
                  <a:pt x="1108202" y="432054"/>
                </a:moveTo>
                <a:lnTo>
                  <a:pt x="0" y="0"/>
                </a:lnTo>
              </a:path>
            </a:pathLst>
          </a:custGeom>
          <a:ln w="12699">
            <a:solidFill>
              <a:srgbClr val="000000"/>
            </a:solidFill>
            <a:prstDash val="sysDash"/>
          </a:ln>
        </p:spPr>
        <p:txBody>
          <a:bodyPr wrap="square" lIns="0" tIns="0" rIns="0" bIns="0" rtlCol="0"/>
          <a:lstStyle/>
          <a:p/>
        </p:txBody>
      </p:sp>
      <p:sp>
        <p:nvSpPr>
          <p:cNvPr id="66" name="object 28"/>
          <p:cNvSpPr/>
          <p:nvPr/>
        </p:nvSpPr>
        <p:spPr>
          <a:xfrm>
            <a:off x="5609081" y="4218305"/>
            <a:ext cx="1151890" cy="370840"/>
          </a:xfrm>
          <a:custGeom>
            <a:avLst/>
            <a:gdLst/>
            <a:ahLst/>
            <a:cxnLst/>
            <a:rect l="l" t="t" r="r" b="b"/>
            <a:pathLst>
              <a:path w="1151889" h="370839">
                <a:moveTo>
                  <a:pt x="0" y="370713"/>
                </a:moveTo>
                <a:lnTo>
                  <a:pt x="1151889" y="0"/>
                </a:lnTo>
              </a:path>
            </a:pathLst>
          </a:custGeom>
          <a:ln w="12700">
            <a:solidFill>
              <a:srgbClr val="000000"/>
            </a:solidFill>
            <a:prstDash val="sysDash"/>
          </a:ln>
        </p:spPr>
        <p:txBody>
          <a:bodyPr wrap="square" lIns="0" tIns="0" rIns="0" bIns="0" rtlCol="0"/>
          <a:lstStyle/>
          <a:p/>
        </p:txBody>
      </p:sp>
      <p:sp>
        <p:nvSpPr>
          <p:cNvPr id="67" name="object 29"/>
          <p:cNvSpPr/>
          <p:nvPr/>
        </p:nvSpPr>
        <p:spPr>
          <a:xfrm>
            <a:off x="7174483" y="3003931"/>
            <a:ext cx="1905" cy="2643505"/>
          </a:xfrm>
          <a:custGeom>
            <a:avLst/>
            <a:gdLst/>
            <a:ahLst/>
            <a:cxnLst/>
            <a:rect l="l" t="t" r="r" b="b"/>
            <a:pathLst>
              <a:path w="1904" h="2643504">
                <a:moveTo>
                  <a:pt x="1524" y="0"/>
                </a:moveTo>
                <a:lnTo>
                  <a:pt x="0" y="2643174"/>
                </a:lnTo>
              </a:path>
            </a:pathLst>
          </a:custGeom>
          <a:ln w="101600">
            <a:solidFill>
              <a:srgbClr val="7E7E7E"/>
            </a:solidFill>
          </a:ln>
        </p:spPr>
        <p:txBody>
          <a:bodyPr wrap="square" lIns="0" tIns="0" rIns="0" bIns="0" rtlCol="0"/>
          <a:lstStyle/>
          <a:p/>
        </p:txBody>
      </p:sp>
      <p:sp>
        <p:nvSpPr>
          <p:cNvPr id="68" name="object 30"/>
          <p:cNvSpPr/>
          <p:nvPr/>
        </p:nvSpPr>
        <p:spPr>
          <a:xfrm>
            <a:off x="7094219" y="3004693"/>
            <a:ext cx="1905" cy="2643505"/>
          </a:xfrm>
          <a:custGeom>
            <a:avLst/>
            <a:gdLst/>
            <a:ahLst/>
            <a:cxnLst/>
            <a:rect l="l" t="t" r="r" b="b"/>
            <a:pathLst>
              <a:path w="1904" h="2643504">
                <a:moveTo>
                  <a:pt x="1650" y="0"/>
                </a:moveTo>
                <a:lnTo>
                  <a:pt x="0" y="2643212"/>
                </a:lnTo>
              </a:path>
            </a:pathLst>
          </a:custGeom>
          <a:ln w="12700">
            <a:solidFill>
              <a:srgbClr val="000000"/>
            </a:solidFill>
          </a:ln>
        </p:spPr>
        <p:txBody>
          <a:bodyPr wrap="square" lIns="0" tIns="0" rIns="0" bIns="0" rtlCol="0"/>
          <a:lstStyle/>
          <a:p/>
        </p:txBody>
      </p:sp>
      <p:sp>
        <p:nvSpPr>
          <p:cNvPr id="69" name="object 31"/>
          <p:cNvSpPr/>
          <p:nvPr/>
        </p:nvSpPr>
        <p:spPr>
          <a:xfrm>
            <a:off x="1362638" y="4213225"/>
            <a:ext cx="171450" cy="572135"/>
          </a:xfrm>
          <a:custGeom>
            <a:avLst/>
            <a:gdLst/>
            <a:ahLst/>
            <a:cxnLst/>
            <a:rect l="l" t="t" r="r" b="b"/>
            <a:pathLst>
              <a:path w="171450" h="572135">
                <a:moveTo>
                  <a:pt x="16521" y="400452"/>
                </a:moveTo>
                <a:lnTo>
                  <a:pt x="9354" y="402843"/>
                </a:lnTo>
                <a:lnTo>
                  <a:pt x="3688" y="407894"/>
                </a:lnTo>
                <a:lnTo>
                  <a:pt x="496" y="414480"/>
                </a:lnTo>
                <a:lnTo>
                  <a:pt x="0" y="421757"/>
                </a:lnTo>
                <a:lnTo>
                  <a:pt x="2420" y="428878"/>
                </a:lnTo>
                <a:lnTo>
                  <a:pt x="85161" y="571626"/>
                </a:lnTo>
                <a:lnTo>
                  <a:pt x="107310" y="533907"/>
                </a:lnTo>
                <a:lnTo>
                  <a:pt x="66212" y="533780"/>
                </a:lnTo>
                <a:lnTo>
                  <a:pt x="66408" y="463318"/>
                </a:lnTo>
                <a:lnTo>
                  <a:pt x="35389" y="409828"/>
                </a:lnTo>
                <a:lnTo>
                  <a:pt x="30373" y="404147"/>
                </a:lnTo>
                <a:lnTo>
                  <a:pt x="23805" y="400954"/>
                </a:lnTo>
                <a:lnTo>
                  <a:pt x="16521" y="400452"/>
                </a:lnTo>
                <a:close/>
              </a:path>
              <a:path w="171450" h="572135">
                <a:moveTo>
                  <a:pt x="66408" y="463318"/>
                </a:moveTo>
                <a:lnTo>
                  <a:pt x="66212" y="533780"/>
                </a:lnTo>
                <a:lnTo>
                  <a:pt x="104312" y="533907"/>
                </a:lnTo>
                <a:lnTo>
                  <a:pt x="104339" y="524255"/>
                </a:lnTo>
                <a:lnTo>
                  <a:pt x="68828" y="524255"/>
                </a:lnTo>
                <a:lnTo>
                  <a:pt x="85384" y="496040"/>
                </a:lnTo>
                <a:lnTo>
                  <a:pt x="66408" y="463318"/>
                </a:lnTo>
                <a:close/>
              </a:path>
              <a:path w="171450" h="572135">
                <a:moveTo>
                  <a:pt x="154745" y="400885"/>
                </a:moveTo>
                <a:lnTo>
                  <a:pt x="104508" y="463447"/>
                </a:lnTo>
                <a:lnTo>
                  <a:pt x="104312" y="533907"/>
                </a:lnTo>
                <a:lnTo>
                  <a:pt x="107310" y="533907"/>
                </a:lnTo>
                <a:lnTo>
                  <a:pt x="168688" y="429386"/>
                </a:lnTo>
                <a:lnTo>
                  <a:pt x="171149" y="422211"/>
                </a:lnTo>
                <a:lnTo>
                  <a:pt x="170692" y="414940"/>
                </a:lnTo>
                <a:lnTo>
                  <a:pt x="167535" y="408384"/>
                </a:lnTo>
                <a:lnTo>
                  <a:pt x="161894" y="403351"/>
                </a:lnTo>
                <a:lnTo>
                  <a:pt x="154745" y="400885"/>
                </a:lnTo>
                <a:close/>
              </a:path>
              <a:path w="171450" h="572135">
                <a:moveTo>
                  <a:pt x="85384" y="496040"/>
                </a:moveTo>
                <a:lnTo>
                  <a:pt x="68828" y="524255"/>
                </a:lnTo>
                <a:lnTo>
                  <a:pt x="101747" y="524255"/>
                </a:lnTo>
                <a:lnTo>
                  <a:pt x="85384" y="496040"/>
                </a:lnTo>
                <a:close/>
              </a:path>
              <a:path w="171450" h="572135">
                <a:moveTo>
                  <a:pt x="104508" y="463447"/>
                </a:moveTo>
                <a:lnTo>
                  <a:pt x="85384" y="496040"/>
                </a:lnTo>
                <a:lnTo>
                  <a:pt x="101747" y="524255"/>
                </a:lnTo>
                <a:lnTo>
                  <a:pt x="104339" y="524255"/>
                </a:lnTo>
                <a:lnTo>
                  <a:pt x="104508" y="463447"/>
                </a:lnTo>
                <a:close/>
              </a:path>
              <a:path w="171450" h="572135">
                <a:moveTo>
                  <a:pt x="67698" y="0"/>
                </a:moveTo>
                <a:lnTo>
                  <a:pt x="66583" y="400452"/>
                </a:lnTo>
                <a:lnTo>
                  <a:pt x="66483" y="463447"/>
                </a:lnTo>
                <a:lnTo>
                  <a:pt x="85384" y="496040"/>
                </a:lnTo>
                <a:lnTo>
                  <a:pt x="104508" y="463447"/>
                </a:lnTo>
                <a:lnTo>
                  <a:pt x="105798" y="126"/>
                </a:lnTo>
                <a:lnTo>
                  <a:pt x="67698" y="0"/>
                </a:lnTo>
                <a:close/>
              </a:path>
            </a:pathLst>
          </a:custGeom>
          <a:solidFill>
            <a:srgbClr val="FF0000"/>
          </a:solidFill>
        </p:spPr>
        <p:txBody>
          <a:bodyPr wrap="square" lIns="0" tIns="0" rIns="0" bIns="0" rtlCol="0"/>
          <a:lstStyle/>
          <a:p/>
        </p:txBody>
      </p:sp>
      <p:sp>
        <p:nvSpPr>
          <p:cNvPr id="70" name="object 32"/>
          <p:cNvSpPr/>
          <p:nvPr/>
        </p:nvSpPr>
        <p:spPr>
          <a:xfrm>
            <a:off x="1458290" y="3639820"/>
            <a:ext cx="4142740" cy="1555115"/>
          </a:xfrm>
          <a:custGeom>
            <a:avLst/>
            <a:gdLst/>
            <a:ahLst/>
            <a:cxnLst/>
            <a:rect l="l" t="t" r="r" b="b"/>
            <a:pathLst>
              <a:path w="4142740" h="1555114">
                <a:moveTo>
                  <a:pt x="4106281" y="1530583"/>
                </a:moveTo>
                <a:lnTo>
                  <a:pt x="4039031" y="1542415"/>
                </a:lnTo>
                <a:lnTo>
                  <a:pt x="4036618" y="1545717"/>
                </a:lnTo>
                <a:lnTo>
                  <a:pt x="4037888" y="1552575"/>
                </a:lnTo>
                <a:lnTo>
                  <a:pt x="4041190" y="1554861"/>
                </a:lnTo>
                <a:lnTo>
                  <a:pt x="4044619" y="1554353"/>
                </a:lnTo>
                <a:lnTo>
                  <a:pt x="4133601" y="1538732"/>
                </a:lnTo>
                <a:lnTo>
                  <a:pt x="4128312" y="1538732"/>
                </a:lnTo>
                <a:lnTo>
                  <a:pt x="4106281" y="1530583"/>
                </a:lnTo>
                <a:close/>
              </a:path>
              <a:path w="4142740" h="1555114">
                <a:moveTo>
                  <a:pt x="4118604" y="1528421"/>
                </a:moveTo>
                <a:lnTo>
                  <a:pt x="4106281" y="1530583"/>
                </a:lnTo>
                <a:lnTo>
                  <a:pt x="4128312" y="1538732"/>
                </a:lnTo>
                <a:lnTo>
                  <a:pt x="4129001" y="1536827"/>
                </a:lnTo>
                <a:lnTo>
                  <a:pt x="4125518" y="1536827"/>
                </a:lnTo>
                <a:lnTo>
                  <a:pt x="4118604" y="1528421"/>
                </a:lnTo>
                <a:close/>
              </a:path>
              <a:path w="4142740" h="1555114">
                <a:moveTo>
                  <a:pt x="4073067" y="1457579"/>
                </a:moveTo>
                <a:lnTo>
                  <a:pt x="4070273" y="1459738"/>
                </a:lnTo>
                <a:lnTo>
                  <a:pt x="4067606" y="1462024"/>
                </a:lnTo>
                <a:lnTo>
                  <a:pt x="4067225" y="1465961"/>
                </a:lnTo>
                <a:lnTo>
                  <a:pt x="4110547" y="1518626"/>
                </a:lnTo>
                <a:lnTo>
                  <a:pt x="4132630" y="1526794"/>
                </a:lnTo>
                <a:lnTo>
                  <a:pt x="4128312" y="1538732"/>
                </a:lnTo>
                <a:lnTo>
                  <a:pt x="4133601" y="1538732"/>
                </a:lnTo>
                <a:lnTo>
                  <a:pt x="4142282" y="1537208"/>
                </a:lnTo>
                <a:lnTo>
                  <a:pt x="4079290" y="1460627"/>
                </a:lnTo>
                <a:lnTo>
                  <a:pt x="4077004" y="1457960"/>
                </a:lnTo>
                <a:lnTo>
                  <a:pt x="4073067" y="1457579"/>
                </a:lnTo>
                <a:close/>
              </a:path>
              <a:path w="4142740" h="1555114">
                <a:moveTo>
                  <a:pt x="4129328" y="1526540"/>
                </a:moveTo>
                <a:lnTo>
                  <a:pt x="4118604" y="1528421"/>
                </a:lnTo>
                <a:lnTo>
                  <a:pt x="4125518" y="1536827"/>
                </a:lnTo>
                <a:lnTo>
                  <a:pt x="4129328" y="1526540"/>
                </a:lnTo>
                <a:close/>
              </a:path>
              <a:path w="4142740" h="1555114">
                <a:moveTo>
                  <a:pt x="4131944" y="1526540"/>
                </a:moveTo>
                <a:lnTo>
                  <a:pt x="4129328" y="1526540"/>
                </a:lnTo>
                <a:lnTo>
                  <a:pt x="4125518" y="1536827"/>
                </a:lnTo>
                <a:lnTo>
                  <a:pt x="4129001" y="1536827"/>
                </a:lnTo>
                <a:lnTo>
                  <a:pt x="4132630" y="1526794"/>
                </a:lnTo>
                <a:lnTo>
                  <a:pt x="4131944" y="1526540"/>
                </a:lnTo>
                <a:close/>
              </a:path>
              <a:path w="4142740" h="1555114">
                <a:moveTo>
                  <a:pt x="4406" y="0"/>
                </a:moveTo>
                <a:lnTo>
                  <a:pt x="0" y="11811"/>
                </a:lnTo>
                <a:lnTo>
                  <a:pt x="4106281" y="1530583"/>
                </a:lnTo>
                <a:lnTo>
                  <a:pt x="4118604" y="1528421"/>
                </a:lnTo>
                <a:lnTo>
                  <a:pt x="4110547" y="1518626"/>
                </a:lnTo>
                <a:lnTo>
                  <a:pt x="4406" y="0"/>
                </a:lnTo>
                <a:close/>
              </a:path>
              <a:path w="4142740" h="1555114">
                <a:moveTo>
                  <a:pt x="4110547" y="1518626"/>
                </a:moveTo>
                <a:lnTo>
                  <a:pt x="4118604" y="1528421"/>
                </a:lnTo>
                <a:lnTo>
                  <a:pt x="4129328" y="1526540"/>
                </a:lnTo>
                <a:lnTo>
                  <a:pt x="4131944" y="1526540"/>
                </a:lnTo>
                <a:lnTo>
                  <a:pt x="4110547" y="1518626"/>
                </a:lnTo>
                <a:close/>
              </a:path>
            </a:pathLst>
          </a:custGeom>
          <a:solidFill>
            <a:srgbClr val="000000"/>
          </a:solidFill>
        </p:spPr>
        <p:txBody>
          <a:bodyPr wrap="square" lIns="0" tIns="0" rIns="0" bIns="0" rtlCol="0"/>
          <a:lstStyle/>
          <a:p/>
        </p:txBody>
      </p:sp>
      <p:sp>
        <p:nvSpPr>
          <p:cNvPr id="71" name="object 33"/>
          <p:cNvSpPr txBox="1"/>
          <p:nvPr/>
        </p:nvSpPr>
        <p:spPr>
          <a:xfrm>
            <a:off x="1239393" y="3957065"/>
            <a:ext cx="2292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CC"/>
                </a:solidFill>
                <a:latin typeface="Times New Roman" panose="02020603050405020304"/>
                <a:cs typeface="Times New Roman" panose="02020603050405020304"/>
              </a:rPr>
              <a:t>B</a:t>
            </a:r>
            <a:endParaRPr sz="2400">
              <a:latin typeface="Times New Roman" panose="02020603050405020304"/>
              <a:cs typeface="Times New Roman" panose="02020603050405020304"/>
            </a:endParaRPr>
          </a:p>
        </p:txBody>
      </p:sp>
      <p:sp>
        <p:nvSpPr>
          <p:cNvPr id="72" name="object 34"/>
          <p:cNvSpPr txBox="1"/>
          <p:nvPr/>
        </p:nvSpPr>
        <p:spPr>
          <a:xfrm>
            <a:off x="1235125" y="3453002"/>
            <a:ext cx="2457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CC"/>
                </a:solidFill>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73" name="object 35"/>
          <p:cNvSpPr txBox="1"/>
          <p:nvPr/>
        </p:nvSpPr>
        <p:spPr>
          <a:xfrm>
            <a:off x="1009573" y="4576445"/>
            <a:ext cx="39814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Times New Roman" panose="02020603050405020304"/>
                <a:cs typeface="Times New Roman" panose="02020603050405020304"/>
              </a:rPr>
              <a:t>A</a:t>
            </a:r>
            <a:r>
              <a:rPr sz="2400" spc="-285" dirty="0">
                <a:solidFill>
                  <a:srgbClr val="FF0000"/>
                </a:solidFill>
                <a:latin typeface="Trebuchet MS" panose="020B0603020202020204"/>
                <a:cs typeface="Trebuchet MS" panose="020B0603020202020204"/>
              </a:rPr>
              <a:t>’’</a:t>
            </a:r>
            <a:endParaRPr sz="2400">
              <a:latin typeface="Trebuchet MS" panose="020B0603020202020204"/>
              <a:cs typeface="Trebuchet MS" panose="020B0603020202020204"/>
            </a:endParaRPr>
          </a:p>
        </p:txBody>
      </p:sp>
      <p:sp>
        <p:nvSpPr>
          <p:cNvPr id="74" name="object 36"/>
          <p:cNvSpPr txBox="1"/>
          <p:nvPr/>
        </p:nvSpPr>
        <p:spPr>
          <a:xfrm>
            <a:off x="1009573" y="4165600"/>
            <a:ext cx="38100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panose="02020603050405020304"/>
                <a:cs typeface="Times New Roman" panose="02020603050405020304"/>
              </a:rPr>
              <a:t>B</a:t>
            </a:r>
            <a:r>
              <a:rPr sz="2400" spc="-285" dirty="0">
                <a:solidFill>
                  <a:srgbClr val="FF0000"/>
                </a:solidFill>
                <a:latin typeface="Trebuchet MS" panose="020B0603020202020204"/>
                <a:cs typeface="Trebuchet MS" panose="020B0603020202020204"/>
              </a:rPr>
              <a:t>’’</a:t>
            </a:r>
            <a:endParaRPr sz="2400">
              <a:latin typeface="Trebuchet MS" panose="020B0603020202020204"/>
              <a:cs typeface="Trebuchet MS" panose="020B0603020202020204"/>
            </a:endParaRPr>
          </a:p>
        </p:txBody>
      </p:sp>
      <p:sp>
        <p:nvSpPr>
          <p:cNvPr id="75" name="object 37"/>
          <p:cNvSpPr txBox="1"/>
          <p:nvPr/>
        </p:nvSpPr>
        <p:spPr>
          <a:xfrm>
            <a:off x="6734048" y="5453075"/>
            <a:ext cx="32131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C5339"/>
                </a:solidFill>
                <a:latin typeface="Times New Roman" panose="02020603050405020304"/>
                <a:cs typeface="Times New Roman" panose="02020603050405020304"/>
              </a:rPr>
              <a:t>A</a:t>
            </a:r>
            <a:r>
              <a:rPr sz="2400" spc="-285" dirty="0">
                <a:solidFill>
                  <a:srgbClr val="0C5339"/>
                </a:solidFill>
                <a:latin typeface="Trebuchet MS" panose="020B0603020202020204"/>
                <a:cs typeface="Trebuchet MS" panose="020B0603020202020204"/>
              </a:rPr>
              <a:t>’</a:t>
            </a:r>
            <a:endParaRPr sz="2400">
              <a:latin typeface="Trebuchet MS" panose="020B0603020202020204"/>
              <a:cs typeface="Trebuchet MS" panose="020B0603020202020204"/>
            </a:endParaRPr>
          </a:p>
        </p:txBody>
      </p:sp>
      <p:sp>
        <p:nvSpPr>
          <p:cNvPr id="76" name="object 38"/>
          <p:cNvSpPr txBox="1"/>
          <p:nvPr/>
        </p:nvSpPr>
        <p:spPr>
          <a:xfrm>
            <a:off x="5662040" y="3809237"/>
            <a:ext cx="34671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panose="02020603050405020304"/>
                <a:cs typeface="Times New Roman" panose="02020603050405020304"/>
              </a:rPr>
              <a:t>O</a:t>
            </a:r>
            <a:r>
              <a:rPr sz="2400" spc="-7" baseline="-21000" dirty="0">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p:txBody>
      </p:sp>
      <p:sp>
        <p:nvSpPr>
          <p:cNvPr id="77" name="object 39"/>
          <p:cNvSpPr txBox="1"/>
          <p:nvPr/>
        </p:nvSpPr>
        <p:spPr>
          <a:xfrm>
            <a:off x="3060827" y="3821810"/>
            <a:ext cx="34671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panose="02020603050405020304"/>
                <a:cs typeface="Times New Roman" panose="02020603050405020304"/>
              </a:rPr>
              <a:t>O</a:t>
            </a:r>
            <a:r>
              <a:rPr sz="2400" spc="-7" baseline="-21000" dirty="0">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p:txBody>
      </p:sp>
      <p:sp>
        <p:nvSpPr>
          <p:cNvPr id="78" name="object 40"/>
          <p:cNvSpPr txBox="1"/>
          <p:nvPr/>
        </p:nvSpPr>
        <p:spPr>
          <a:xfrm>
            <a:off x="3569335" y="3830320"/>
            <a:ext cx="29591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panose="02020603050405020304"/>
                <a:cs typeface="Times New Roman" panose="02020603050405020304"/>
              </a:rPr>
              <a:t>F</a:t>
            </a:r>
            <a:r>
              <a:rPr sz="2400" spc="-7" baseline="-21000" dirty="0">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p:txBody>
      </p:sp>
      <p:sp>
        <p:nvSpPr>
          <p:cNvPr id="79" name="object 41"/>
          <p:cNvSpPr txBox="1"/>
          <p:nvPr/>
        </p:nvSpPr>
        <p:spPr>
          <a:xfrm>
            <a:off x="4420869" y="3821810"/>
            <a:ext cx="29591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panose="02020603050405020304"/>
                <a:cs typeface="Times New Roman" panose="02020603050405020304"/>
              </a:rPr>
              <a:t>F</a:t>
            </a:r>
            <a:r>
              <a:rPr sz="2400" spc="-7" baseline="-21000" dirty="0">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p:txBody>
      </p:sp>
      <p:sp>
        <p:nvSpPr>
          <p:cNvPr id="80" name="object 42"/>
          <p:cNvSpPr txBox="1"/>
          <p:nvPr/>
        </p:nvSpPr>
        <p:spPr>
          <a:xfrm>
            <a:off x="6450202" y="3940378"/>
            <a:ext cx="585470" cy="391795"/>
          </a:xfrm>
          <a:prstGeom prst="rect">
            <a:avLst/>
          </a:prstGeom>
        </p:spPr>
        <p:txBody>
          <a:bodyPr vert="horz" wrap="square" lIns="0" tIns="12700" rIns="0" bIns="0" rtlCol="0">
            <a:spAutoFit/>
          </a:bodyPr>
          <a:lstStyle/>
          <a:p>
            <a:pPr marL="12700">
              <a:lnSpc>
                <a:spcPct val="100000"/>
              </a:lnSpc>
              <a:spcBef>
                <a:spcPts val="100"/>
              </a:spcBef>
            </a:pPr>
            <a:r>
              <a:rPr sz="3600" spc="-7" baseline="23000" dirty="0">
                <a:latin typeface="Times New Roman" panose="02020603050405020304"/>
                <a:cs typeface="Times New Roman" panose="02020603050405020304"/>
              </a:rPr>
              <a:t>F</a:t>
            </a:r>
            <a:r>
              <a:rPr sz="2400" spc="112" baseline="14000" dirty="0">
                <a:latin typeface="Times New Roman" panose="02020603050405020304"/>
                <a:cs typeface="Times New Roman" panose="02020603050405020304"/>
              </a:rPr>
              <a:t>2</a:t>
            </a:r>
            <a:r>
              <a:rPr sz="2400" spc="-10" dirty="0">
                <a:solidFill>
                  <a:srgbClr val="0C5339"/>
                </a:solidFill>
                <a:latin typeface="Times New Roman" panose="02020603050405020304"/>
                <a:cs typeface="Times New Roman" panose="02020603050405020304"/>
              </a:rPr>
              <a:t>B</a:t>
            </a:r>
            <a:r>
              <a:rPr sz="2400" spc="-285" dirty="0">
                <a:solidFill>
                  <a:srgbClr val="0C5339"/>
                </a:solidFill>
                <a:latin typeface="Trebuchet MS" panose="020B0603020202020204"/>
                <a:cs typeface="Trebuchet MS" panose="020B0603020202020204"/>
              </a:rPr>
              <a:t>’</a:t>
            </a:r>
            <a:endParaRPr sz="2400">
              <a:latin typeface="Trebuchet MS" panose="020B0603020202020204"/>
              <a:cs typeface="Trebuchet MS" panose="020B0603020202020204"/>
            </a:endParaRPr>
          </a:p>
        </p:txBody>
      </p:sp>
      <p:sp>
        <p:nvSpPr>
          <p:cNvPr id="81" name="object 43"/>
          <p:cNvSpPr/>
          <p:nvPr/>
        </p:nvSpPr>
        <p:spPr>
          <a:xfrm>
            <a:off x="5650356" y="5204840"/>
            <a:ext cx="1080135" cy="400050"/>
          </a:xfrm>
          <a:custGeom>
            <a:avLst/>
            <a:gdLst/>
            <a:ahLst/>
            <a:cxnLst/>
            <a:rect l="l" t="t" r="r" b="b"/>
            <a:pathLst>
              <a:path w="1080135" h="400050">
                <a:moveTo>
                  <a:pt x="0" y="0"/>
                </a:moveTo>
                <a:lnTo>
                  <a:pt x="1080007" y="399427"/>
                </a:lnTo>
              </a:path>
            </a:pathLst>
          </a:custGeom>
          <a:ln w="12699">
            <a:solidFill>
              <a:srgbClr val="000000"/>
            </a:solidFill>
            <a:prstDash val="sysDash"/>
          </a:ln>
        </p:spPr>
        <p:txBody>
          <a:bodyPr wrap="square" lIns="0" tIns="0" rIns="0" bIns="0" rtlCol="0"/>
          <a:lstStyle/>
          <a:p/>
        </p:txBody>
      </p:sp>
      <p:sp>
        <p:nvSpPr>
          <p:cNvPr id="82" name="object 44"/>
          <p:cNvSpPr txBox="1"/>
          <p:nvPr/>
        </p:nvSpPr>
        <p:spPr>
          <a:xfrm>
            <a:off x="2921254" y="5685942"/>
            <a:ext cx="3130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panose="02020603050405020304"/>
                <a:cs typeface="Times New Roman" panose="02020603050405020304"/>
              </a:rPr>
              <a:t>L</a:t>
            </a:r>
            <a:r>
              <a:rPr sz="2400" spc="-7" baseline="-21000" dirty="0">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p:txBody>
      </p:sp>
      <p:sp>
        <p:nvSpPr>
          <p:cNvPr id="83" name="object 45"/>
          <p:cNvSpPr txBox="1"/>
          <p:nvPr/>
        </p:nvSpPr>
        <p:spPr>
          <a:xfrm>
            <a:off x="5513958" y="5685942"/>
            <a:ext cx="3130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panose="02020603050405020304"/>
                <a:cs typeface="Times New Roman" panose="02020603050405020304"/>
              </a:rPr>
              <a:t>L</a:t>
            </a:r>
            <a:r>
              <a:rPr sz="2400" spc="-7" baseline="-21000" dirty="0">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2"/>
          <p:cNvSpPr txBox="1"/>
          <p:nvPr/>
        </p:nvSpPr>
        <p:spPr>
          <a:xfrm>
            <a:off x="323850" y="1508125"/>
            <a:ext cx="8820150" cy="1754188"/>
          </a:xfrm>
          <a:prstGeom prst="rect">
            <a:avLst/>
          </a:prstGeom>
          <a:noFill/>
          <a:ln w="9525">
            <a:noFill/>
          </a:ln>
        </p:spPr>
        <p:txBody>
          <a:bodyPr anchor="t">
            <a:spAutoFit/>
          </a:bodyPr>
          <a:lstStyle/>
          <a:p>
            <a:pPr algn="just">
              <a:spcBef>
                <a:spcPct val="50000"/>
              </a:spcBef>
            </a:pPr>
            <a:r>
              <a:rPr lang="en-US" altLang="zh-CN" sz="2400" dirty="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同轴等高的调节</a:t>
            </a:r>
            <a:endParaRPr lang="zh-CN" altLang="en-US" sz="2400" dirty="0">
              <a:latin typeface="宋体" panose="02010600030101010101" pitchFamily="2" charset="-122"/>
              <a:ea typeface="宋体" panose="02010600030101010101" pitchFamily="2" charset="-122"/>
            </a:endParaRPr>
          </a:p>
          <a:p>
            <a:pPr algn="just">
              <a:spcBef>
                <a:spcPct val="50000"/>
              </a:spcBef>
            </a:pPr>
            <a:r>
              <a:rPr lang="zh-CN" altLang="en-US" sz="2400" dirty="0">
                <a:latin typeface="宋体" panose="02010600030101010101" pitchFamily="2" charset="-122"/>
                <a:ea typeface="宋体" panose="02010600030101010101" pitchFamily="2" charset="-122"/>
              </a:rPr>
              <a:t>　　薄透镜成像公式仅在近轴光线的条件下成立。对几个光学元件组成的光路</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应使各光学元件的主光轴重合</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才能满足近轴光线的要求。</a:t>
            </a:r>
            <a:r>
              <a:rPr lang="zh-CN" altLang="en-US" sz="2400" dirty="0">
                <a:solidFill>
                  <a:schemeClr val="tx2"/>
                </a:solidFill>
                <a:latin typeface="宋体" panose="02010600030101010101" pitchFamily="2" charset="-122"/>
                <a:ea typeface="宋体" panose="02010600030101010101" pitchFamily="2" charset="-122"/>
              </a:rPr>
              <a:t>习惯上把各光学元件主光轴的重合称为同轴等高。</a:t>
            </a:r>
            <a:endParaRPr lang="zh-CN" altLang="en-US" sz="2400" dirty="0">
              <a:solidFill>
                <a:schemeClr val="tx2"/>
              </a:solidFill>
              <a:latin typeface="宋体" panose="02010600030101010101" pitchFamily="2" charset="-122"/>
              <a:ea typeface="宋体" panose="02010600030101010101" pitchFamily="2" charset="-122"/>
            </a:endParaRPr>
          </a:p>
        </p:txBody>
      </p:sp>
      <p:sp>
        <p:nvSpPr>
          <p:cNvPr id="20482" name="AutoShape 3"/>
          <p:cNvSpPr/>
          <p:nvPr/>
        </p:nvSpPr>
        <p:spPr>
          <a:xfrm>
            <a:off x="228600" y="277813"/>
            <a:ext cx="4491038" cy="990600"/>
          </a:xfrm>
          <a:prstGeom prst="roundRect">
            <a:avLst>
              <a:gd name="adj" fmla="val 16667"/>
            </a:avLst>
          </a:prstGeom>
          <a:noFill/>
          <a:ln w="9525">
            <a:noFill/>
          </a:ln>
        </p:spPr>
        <p:txBody>
          <a:bodyPr wrap="none" anchor="ctr"/>
          <a:lstStyle/>
          <a:p>
            <a:pPr algn="ctr"/>
            <a:r>
              <a:rPr lang="zh-CN" altLang="en-US" sz="3600" i="1" dirty="0">
                <a:solidFill>
                  <a:srgbClr val="FF0000"/>
                </a:solidFill>
                <a:latin typeface="Times New Roman" panose="02020603050405020304" pitchFamily="18" charset="0"/>
                <a:ea typeface="楷体_GB2312" panose="02010609030101010101" pitchFamily="49" charset="-122"/>
              </a:rPr>
              <a:t>实验内容</a:t>
            </a:r>
            <a:endParaRPr lang="zh-CN" altLang="en-US" sz="3600" i="1" dirty="0">
              <a:solidFill>
                <a:srgbClr val="FF0000"/>
              </a:solidFill>
              <a:latin typeface="Times New Roman" panose="02020603050405020304" pitchFamily="18" charset="0"/>
              <a:ea typeface="楷体_GB2312" panose="02010609030101010101" pitchFamily="49" charset="-122"/>
            </a:endParaRPr>
          </a:p>
        </p:txBody>
      </p:sp>
      <p:sp>
        <p:nvSpPr>
          <p:cNvPr id="20483" name="AutoShape 4" descr="软木塞"/>
          <p:cNvSpPr/>
          <p:nvPr/>
        </p:nvSpPr>
        <p:spPr>
          <a:xfrm>
            <a:off x="228600" y="1408113"/>
            <a:ext cx="4340225" cy="76200"/>
          </a:xfrm>
          <a:prstGeom prst="horizontalScroll">
            <a:avLst>
              <a:gd name="adj" fmla="val 12500"/>
            </a:avLst>
          </a:prstGeom>
          <a:blipFill rotWithShape="0">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
        <p:nvSpPr>
          <p:cNvPr id="20484" name="Rectangle 5"/>
          <p:cNvSpPr/>
          <p:nvPr/>
        </p:nvSpPr>
        <p:spPr>
          <a:xfrm>
            <a:off x="395288" y="3454400"/>
            <a:ext cx="8316912" cy="299878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a:lnSpc>
                <a:spcPct val="90000"/>
              </a:lnSpc>
              <a:spcBef>
                <a:spcPct val="20000"/>
              </a:spcBef>
            </a:pPr>
            <a:r>
              <a:rPr lang="zh-CN" altLang="en-US" sz="2400" dirty="0">
                <a:solidFill>
                  <a:srgbClr val="A50021"/>
                </a:solidFill>
                <a:latin typeface="Times New Roman" panose="02020603050405020304" pitchFamily="18" charset="0"/>
                <a:ea typeface="宋体" panose="02010600030101010101" pitchFamily="2" charset="-122"/>
              </a:rPr>
              <a:t>（</a:t>
            </a:r>
            <a:r>
              <a:rPr lang="en-US" altLang="zh-CN" sz="2400" dirty="0">
                <a:solidFill>
                  <a:srgbClr val="A50021"/>
                </a:solidFill>
                <a:latin typeface="Times New Roman" panose="02020603050405020304" pitchFamily="18" charset="0"/>
                <a:ea typeface="宋体" panose="02010600030101010101" pitchFamily="2" charset="-122"/>
              </a:rPr>
              <a:t>1</a:t>
            </a:r>
            <a:r>
              <a:rPr lang="zh-CN" altLang="en-US" sz="2400" dirty="0">
                <a:solidFill>
                  <a:srgbClr val="A50021"/>
                </a:solidFill>
                <a:latin typeface="Times New Roman" panose="02020603050405020304" pitchFamily="18" charset="0"/>
                <a:ea typeface="宋体" panose="02010600030101010101" pitchFamily="2" charset="-122"/>
              </a:rPr>
              <a:t>）粗调：</a:t>
            </a:r>
            <a:endParaRPr lang="zh-CN" altLang="en-US" sz="2400" dirty="0">
              <a:solidFill>
                <a:srgbClr val="A50021"/>
              </a:solidFill>
              <a:latin typeface="Times New Roman" panose="02020603050405020304" pitchFamily="18" charset="0"/>
              <a:ea typeface="宋体" panose="02010600030101010101" pitchFamily="2" charset="-122"/>
            </a:endParaRPr>
          </a:p>
          <a:p>
            <a:pPr>
              <a:lnSpc>
                <a:spcPct val="90000"/>
              </a:lnSpc>
              <a:spcBef>
                <a:spcPct val="20000"/>
              </a:spcBef>
            </a:pPr>
            <a:r>
              <a:rPr lang="zh-CN" altLang="en-US" sz="2400" dirty="0">
                <a:latin typeface="Times New Roman" panose="02020603050405020304" pitchFamily="18" charset="0"/>
                <a:ea typeface="宋体" panose="02010600030101010101" pitchFamily="2" charset="-122"/>
              </a:rPr>
              <a:t>在光具座上使各光具尽量靠拢，用眼睛观察各光学器件是否与箭矢物</a:t>
            </a:r>
            <a:r>
              <a:rPr lang="en-US" altLang="zh-CN" sz="2400" dirty="0">
                <a:latin typeface="Times New Roman" panose="02020603050405020304" pitchFamily="18" charset="0"/>
                <a:ea typeface="宋体" panose="02010600030101010101" pitchFamily="2" charset="-122"/>
              </a:rPr>
              <a:t>AB</a:t>
            </a:r>
            <a:r>
              <a:rPr lang="zh-CN" altLang="en-US" sz="2400" dirty="0">
                <a:latin typeface="Times New Roman" panose="02020603050405020304" pitchFamily="18" charset="0"/>
                <a:ea typeface="宋体" panose="02010600030101010101" pitchFamily="2" charset="-122"/>
              </a:rPr>
              <a:t>的中间点等高共轴。</a:t>
            </a:r>
            <a:endParaRPr lang="zh-CN" altLang="en-US" sz="2400" dirty="0">
              <a:latin typeface="Times New Roman" panose="02020603050405020304" pitchFamily="18" charset="0"/>
              <a:ea typeface="宋体" panose="02010600030101010101" pitchFamily="2" charset="-122"/>
            </a:endParaRPr>
          </a:p>
          <a:p>
            <a:pPr>
              <a:lnSpc>
                <a:spcPct val="90000"/>
              </a:lnSpc>
              <a:spcBef>
                <a:spcPct val="20000"/>
              </a:spcBef>
            </a:pPr>
            <a:r>
              <a:rPr lang="zh-CN" altLang="en-US" sz="2400" dirty="0">
                <a:latin typeface="Times New Roman" panose="02020603050405020304" pitchFamily="18" charset="0"/>
                <a:ea typeface="宋体" panose="02010600030101010101" pitchFamily="2" charset="-122"/>
              </a:rPr>
              <a:t>　</a:t>
            </a:r>
            <a:r>
              <a:rPr lang="zh-CN" altLang="en-US" sz="2400" dirty="0">
                <a:solidFill>
                  <a:srgbClr val="CC0000"/>
                </a:solidFill>
                <a:latin typeface="Times New Roman" panose="02020603050405020304" pitchFamily="18" charset="0"/>
                <a:ea typeface="宋体" panose="02010600030101010101" pitchFamily="2" charset="-122"/>
              </a:rPr>
              <a:t>等高调节：</a:t>
            </a:r>
            <a:r>
              <a:rPr lang="zh-CN" altLang="en-US" sz="2400" dirty="0">
                <a:latin typeface="Times New Roman" panose="02020603050405020304" pitchFamily="18" charset="0"/>
                <a:ea typeface="宋体" panose="02010600030101010101" pitchFamily="2" charset="-122"/>
              </a:rPr>
              <a:t>升降调节各光学器件与箭矢物</a:t>
            </a:r>
            <a:r>
              <a:rPr lang="en-US" altLang="zh-CN" sz="2400" dirty="0">
                <a:latin typeface="Times New Roman" panose="02020603050405020304" pitchFamily="18" charset="0"/>
                <a:ea typeface="宋体" panose="02010600030101010101" pitchFamily="2" charset="-122"/>
              </a:rPr>
              <a:t>AB</a:t>
            </a:r>
            <a:r>
              <a:rPr lang="zh-CN" altLang="en-US" sz="2400" dirty="0">
                <a:latin typeface="Times New Roman" panose="02020603050405020304" pitchFamily="18" charset="0"/>
                <a:ea typeface="宋体" panose="02010600030101010101" pitchFamily="2" charset="-122"/>
              </a:rPr>
              <a:t>的中间点等高。</a:t>
            </a:r>
            <a:endParaRPr lang="zh-CN" altLang="en-US" sz="2400" dirty="0">
              <a:latin typeface="Times New Roman" panose="02020603050405020304" pitchFamily="18" charset="0"/>
              <a:ea typeface="宋体" panose="02010600030101010101" pitchFamily="2" charset="-122"/>
            </a:endParaRPr>
          </a:p>
          <a:p>
            <a:pPr>
              <a:lnSpc>
                <a:spcPct val="90000"/>
              </a:lnSpc>
              <a:spcBef>
                <a:spcPct val="20000"/>
              </a:spcBef>
            </a:pPr>
            <a:r>
              <a:rPr lang="zh-CN" altLang="en-US" sz="2400" dirty="0">
                <a:latin typeface="Times New Roman" panose="02020603050405020304" pitchFamily="18" charset="0"/>
                <a:ea typeface="宋体" panose="02010600030101010101" pitchFamily="2" charset="-122"/>
              </a:rPr>
              <a:t>　</a:t>
            </a:r>
            <a:r>
              <a:rPr lang="zh-CN" altLang="en-US" sz="2400" dirty="0">
                <a:solidFill>
                  <a:srgbClr val="CC0000"/>
                </a:solidFill>
                <a:latin typeface="Times New Roman" panose="02020603050405020304" pitchFamily="18" charset="0"/>
                <a:ea typeface="宋体" panose="02010600030101010101" pitchFamily="2" charset="-122"/>
              </a:rPr>
              <a:t>共轴调节：</a:t>
            </a:r>
            <a:r>
              <a:rPr lang="zh-CN" altLang="en-US" sz="2400" dirty="0">
                <a:latin typeface="Times New Roman" panose="02020603050405020304" pitchFamily="18" charset="0"/>
                <a:ea typeface="宋体" panose="02010600030101010101" pitchFamily="2" charset="-122"/>
              </a:rPr>
              <a:t>调节各光学器件支架底座位移调节螺钉，使各光学器件的中心及箭矢物</a:t>
            </a:r>
            <a:r>
              <a:rPr lang="en-US" altLang="zh-CN" sz="2400" dirty="0">
                <a:latin typeface="Times New Roman" panose="02020603050405020304" pitchFamily="18" charset="0"/>
                <a:ea typeface="宋体" panose="02010600030101010101" pitchFamily="2" charset="-122"/>
              </a:rPr>
              <a:t>AB</a:t>
            </a:r>
            <a:r>
              <a:rPr lang="zh-CN" altLang="en-US" sz="2400" dirty="0">
                <a:latin typeface="Times New Roman" panose="02020603050405020304" pitchFamily="18" charset="0"/>
                <a:ea typeface="宋体" panose="02010600030101010101" pitchFamily="2" charset="-122"/>
              </a:rPr>
              <a:t>位于光具座中心轴线上，再调节各光学器件表面与光具座中心轴线垂直。 </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1" descr="IMG_20180913_104334"/>
          <p:cNvPicPr>
            <a:picLocks noChangeAspect="1"/>
          </p:cNvPicPr>
          <p:nvPr/>
        </p:nvPicPr>
        <p:blipFill>
          <a:blip r:embed="rId1" cstate="print"/>
          <a:stretch>
            <a:fillRect/>
          </a:stretch>
        </p:blipFill>
        <p:spPr>
          <a:xfrm>
            <a:off x="660400" y="415925"/>
            <a:ext cx="7823200" cy="58674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1" descr="IMG_20180913_104426"/>
          <p:cNvPicPr>
            <a:picLocks noChangeAspect="1"/>
          </p:cNvPicPr>
          <p:nvPr/>
        </p:nvPicPr>
        <p:blipFill>
          <a:blip r:embed="rId1" cstate="print"/>
          <a:stretch>
            <a:fillRect/>
          </a:stretch>
        </p:blipFill>
        <p:spPr>
          <a:xfrm>
            <a:off x="722313" y="588963"/>
            <a:ext cx="7575550" cy="56800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descr="水滴"/>
          <p:cNvSpPr txBox="1"/>
          <p:nvPr/>
        </p:nvSpPr>
        <p:spPr>
          <a:xfrm>
            <a:off x="827088" y="1625600"/>
            <a:ext cx="7924800" cy="3382963"/>
          </a:xfrm>
          <a:prstGeom prst="rect">
            <a:avLst/>
          </a:prstGeom>
          <a:noFill/>
          <a:ln w="9525">
            <a:noFill/>
          </a:ln>
        </p:spPr>
        <p:txBody>
          <a:bodyPr anchor="t">
            <a:spAutoFit/>
          </a:bodyPr>
          <a:lstStyle/>
          <a:p>
            <a:pPr fontAlgn="t">
              <a:spcBef>
                <a:spcPct val="50000"/>
              </a:spcBef>
            </a:pPr>
            <a:r>
              <a:rPr lang="zh-CN" altLang="en-US" sz="2400" b="0" dirty="0">
                <a:solidFill>
                  <a:schemeClr val="accent2"/>
                </a:solidFill>
                <a:latin typeface="Times New Roman" panose="02020603050405020304" pitchFamily="18" charset="0"/>
                <a:ea typeface="宋体" panose="02010600030101010101" pitchFamily="2" charset="-122"/>
              </a:rPr>
              <a:t>            </a:t>
            </a:r>
            <a:r>
              <a:rPr lang="zh-CN" altLang="en-US" sz="3600" dirty="0">
                <a:latin typeface="Times New Roman" panose="02020603050405020304" pitchFamily="18" charset="0"/>
                <a:ea typeface="楷体_GB2312" panose="02010609030101010101" pitchFamily="49" charset="-122"/>
              </a:rPr>
              <a:t>透镜是组成光学仪器的基本元件之一，标志透镜性质的一个重要参数是焦距。了解透镜成像规律，掌握光路调整和焦距测量方法，对于了解、使用和设计光学仪器有很大的帮助。本实验仅测量薄透镜的焦距</a:t>
            </a:r>
            <a:r>
              <a:rPr lang="zh-CN" altLang="en-US" sz="3200" dirty="0">
                <a:latin typeface="Times New Roman" panose="02020603050405020304" pitchFamily="18" charset="0"/>
                <a:ea typeface="楷体_GB2312" panose="02010609030101010101" pitchFamily="49" charset="-122"/>
              </a:rPr>
              <a:t>。</a:t>
            </a:r>
            <a:endParaRPr lang="zh-CN" altLang="en-US" sz="3200" dirty="0">
              <a:latin typeface="Times New Roman" panose="02020603050405020304" pitchFamily="18" charset="0"/>
              <a:ea typeface="楷体_GB2312" panose="0201060903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subTitle" idx="1"/>
          </p:nvPr>
        </p:nvSpPr>
        <p:spPr>
          <a:xfrm>
            <a:off x="468313" y="981075"/>
            <a:ext cx="8316912" cy="4751388"/>
          </a:xfrm>
          <a:solidFill>
            <a:srgbClr val="FFFFFF"/>
          </a:solidFill>
          <a:ln>
            <a:solidFill>
              <a:srgbClr val="000000"/>
            </a:solidFill>
            <a:miter/>
          </a:ln>
        </p:spPr>
        <p:txBody>
          <a:bodyPr anchor="t"/>
          <a:lstStyle/>
          <a:p>
            <a:pPr algn="l" eaLnBrk="1" hangingPunct="1"/>
            <a:r>
              <a:rPr lang="zh-CN" altLang="en-US" b="1" dirty="0">
                <a:solidFill>
                  <a:srgbClr val="CC0000"/>
                </a:solidFill>
                <a:latin typeface="+mn-lt"/>
                <a:ea typeface="+mn-ea"/>
                <a:cs typeface="+mn-cs"/>
              </a:rPr>
              <a:t>（</a:t>
            </a:r>
            <a:r>
              <a:rPr lang="en-US" altLang="zh-CN" b="1" dirty="0">
                <a:solidFill>
                  <a:srgbClr val="CC0000"/>
                </a:solidFill>
                <a:latin typeface="+mn-lt"/>
                <a:ea typeface="+mn-ea"/>
                <a:cs typeface="+mn-cs"/>
              </a:rPr>
              <a:t>2</a:t>
            </a:r>
            <a:r>
              <a:rPr lang="zh-CN" altLang="en-US" b="1" dirty="0">
                <a:solidFill>
                  <a:srgbClr val="CC0000"/>
                </a:solidFill>
                <a:latin typeface="+mn-lt"/>
                <a:ea typeface="+mn-ea"/>
                <a:cs typeface="+mn-cs"/>
              </a:rPr>
              <a:t>）细调：</a:t>
            </a:r>
            <a:endParaRPr lang="zh-CN" altLang="en-US" b="1" dirty="0">
              <a:solidFill>
                <a:srgbClr val="CC0000"/>
              </a:solidFill>
              <a:latin typeface="+mn-lt"/>
              <a:ea typeface="+mn-ea"/>
              <a:cs typeface="+mn-cs"/>
            </a:endParaRPr>
          </a:p>
        </p:txBody>
      </p:sp>
      <p:sp>
        <p:nvSpPr>
          <p:cNvPr id="23554" name="Rectangle 3"/>
          <p:cNvSpPr/>
          <p:nvPr/>
        </p:nvSpPr>
        <p:spPr>
          <a:xfrm>
            <a:off x="539750" y="1844675"/>
            <a:ext cx="8137525" cy="3970318"/>
          </a:xfrm>
          <a:prstGeom prst="rect">
            <a:avLst/>
          </a:prstGeom>
          <a:noFill/>
          <a:ln w="9525">
            <a:noFill/>
          </a:ln>
        </p:spPr>
        <p:txBody>
          <a:bodyPr anchor="t">
            <a:spAutoFit/>
          </a:bodyPr>
          <a:lstStyle/>
          <a:p>
            <a:r>
              <a:rPr lang="zh-CN" altLang="en-US" dirty="0">
                <a:latin typeface="Times New Roman" panose="02020603050405020304" pitchFamily="18" charset="0"/>
                <a:ea typeface="宋体" panose="02010600030101010101" pitchFamily="2" charset="-122"/>
              </a:rPr>
              <a:t>        根据二次成像规律，首先取箭矢物</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到光屏</a:t>
            </a:r>
            <a:r>
              <a:rPr lang="en-US" altLang="zh-CN" dirty="0">
                <a:latin typeface="Times New Roman" panose="02020603050405020304" pitchFamily="18" charset="0"/>
                <a:ea typeface="宋体" panose="02010600030101010101" pitchFamily="2" charset="-122"/>
              </a:rPr>
              <a:t>P</a:t>
            </a:r>
            <a:r>
              <a:rPr lang="zh-CN" altLang="en-US" dirty="0">
                <a:latin typeface="Times New Roman" panose="02020603050405020304" pitchFamily="18" charset="0"/>
                <a:ea typeface="宋体" panose="02010600030101010101" pitchFamily="2" charset="-122"/>
              </a:rPr>
              <a:t>的距离为</a:t>
            </a:r>
            <a:r>
              <a:rPr lang="en-US" altLang="zh-CN" dirty="0">
                <a:latin typeface="Times New Roman" panose="02020603050405020304" pitchFamily="18" charset="0"/>
                <a:ea typeface="宋体" panose="02010600030101010101" pitchFamily="2" charset="-122"/>
              </a:rPr>
              <a:t>L&gt;4f</a:t>
            </a:r>
            <a:r>
              <a:rPr lang="zh-CN" altLang="en-US" dirty="0">
                <a:latin typeface="Times New Roman" panose="02020603050405020304" pitchFamily="18" charset="0"/>
                <a:ea typeface="宋体" panose="02010600030101010101" pitchFamily="2" charset="-122"/>
              </a:rPr>
              <a:t>后，两者固定。</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凸透镜放在物与光屏间，移动凸透镜使光屏上看到放大和缩小的像，调节各光学器件支架底座位移调节螺钉及支架的高低位置，使光屏上看到放大和缩小像的中心点重合。</a:t>
            </a:r>
            <a:r>
              <a:rPr lang="zh-CN" altLang="en-US" sz="2400" dirty="0">
                <a:solidFill>
                  <a:srgbClr val="A50021"/>
                </a:solidFill>
                <a:latin typeface="Times New Roman" panose="02020603050405020304" pitchFamily="18" charset="0"/>
                <a:ea typeface="宋体" panose="02010600030101010101" pitchFamily="2" charset="-122"/>
              </a:rPr>
              <a:t>（大像追小像</a:t>
            </a:r>
            <a:r>
              <a:rPr lang="zh-CN" altLang="en-US" sz="2400" dirty="0" smtClean="0">
                <a:solidFill>
                  <a:srgbClr val="A50021"/>
                </a:solidFill>
                <a:latin typeface="Times New Roman" panose="02020603050405020304" pitchFamily="18" charset="0"/>
                <a:ea typeface="宋体" panose="02010600030101010101" pitchFamily="2" charset="-122"/>
              </a:rPr>
              <a:t>）</a:t>
            </a:r>
            <a:endParaRPr lang="en-US" altLang="zh-CN" sz="2400" dirty="0" smtClean="0">
              <a:solidFill>
                <a:srgbClr val="A50021"/>
              </a:solidFill>
              <a:latin typeface="Times New Roman" panose="02020603050405020304" pitchFamily="18" charset="0"/>
              <a:ea typeface="宋体" panose="02010600030101010101" pitchFamily="2" charset="-122"/>
            </a:endParaRPr>
          </a:p>
          <a:p>
            <a:r>
              <a:rPr lang="zh-CN" altLang="en-US" sz="2400" dirty="0" smtClean="0">
                <a:solidFill>
                  <a:srgbClr val="FF0000"/>
                </a:solidFill>
                <a:ea typeface="宋体" panose="02010600030101010101" pitchFamily="2" charset="-122"/>
              </a:rPr>
              <a:t>如果不重合，调节凸透镜的高度。</a:t>
            </a:r>
            <a:endParaRPr lang="zh-CN" altLang="en-US" sz="2400" dirty="0">
              <a:solidFill>
                <a:srgbClr val="FF0000"/>
              </a:solidFill>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同理调节凹透镜共轴，同轴等高的调节完成。</a:t>
            </a:r>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400" y="2997200"/>
            <a:ext cx="8153400" cy="2514600"/>
            <a:chOff x="0" y="0"/>
            <a:chExt cx="5136" cy="1584"/>
          </a:xfrm>
        </p:grpSpPr>
        <p:grpSp>
          <p:nvGrpSpPr>
            <p:cNvPr id="24578" name="Group 3"/>
            <p:cNvGrpSpPr/>
            <p:nvPr/>
          </p:nvGrpSpPr>
          <p:grpSpPr>
            <a:xfrm>
              <a:off x="0" y="0"/>
              <a:ext cx="5136" cy="1584"/>
              <a:chOff x="0" y="0"/>
              <a:chExt cx="5136" cy="1584"/>
            </a:xfrm>
          </p:grpSpPr>
          <p:grpSp>
            <p:nvGrpSpPr>
              <p:cNvPr id="24579" name="Group 4"/>
              <p:cNvGrpSpPr/>
              <p:nvPr/>
            </p:nvGrpSpPr>
            <p:grpSpPr>
              <a:xfrm>
                <a:off x="1056" y="192"/>
                <a:ext cx="384" cy="1056"/>
                <a:chOff x="0" y="0"/>
                <a:chExt cx="384" cy="912"/>
              </a:xfrm>
            </p:grpSpPr>
            <p:sp>
              <p:nvSpPr>
                <p:cNvPr id="24580" name="AutoShape 5"/>
                <p:cNvSpPr/>
                <p:nvPr/>
              </p:nvSpPr>
              <p:spPr>
                <a:xfrm rot="5400000" flipH="1">
                  <a:off x="-168" y="168"/>
                  <a:ext cx="720" cy="384"/>
                </a:xfrm>
                <a:prstGeom prst="flowChartInputOutput">
                  <a:avLst/>
                </a:prstGeom>
                <a:solidFill>
                  <a:srgbClr val="FF6600"/>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sp>
              <p:nvSpPr>
                <p:cNvPr id="24581" name="Line 6"/>
                <p:cNvSpPr/>
                <p:nvPr/>
              </p:nvSpPr>
              <p:spPr>
                <a:xfrm>
                  <a:off x="192" y="624"/>
                  <a:ext cx="0" cy="288"/>
                </a:xfrm>
                <a:prstGeom prst="line">
                  <a:avLst/>
                </a:prstGeom>
                <a:ln w="28575" cap="flat" cmpd="sng">
                  <a:solidFill>
                    <a:schemeClr val="tx1"/>
                  </a:solidFill>
                  <a:prstDash val="solid"/>
                  <a:round/>
                  <a:headEnd type="none" w="med" len="med"/>
                  <a:tailEnd type="none" w="med" len="med"/>
                </a:ln>
              </p:spPr>
            </p:sp>
          </p:grpSp>
          <p:sp>
            <p:nvSpPr>
              <p:cNvPr id="24582" name="Line 7"/>
              <p:cNvSpPr/>
              <p:nvPr/>
            </p:nvSpPr>
            <p:spPr>
              <a:xfrm>
                <a:off x="0" y="1248"/>
                <a:ext cx="5136" cy="0"/>
              </a:xfrm>
              <a:prstGeom prst="line">
                <a:avLst/>
              </a:prstGeom>
              <a:ln w="38100" cap="flat" cmpd="sng">
                <a:solidFill>
                  <a:schemeClr val="tx1"/>
                </a:solidFill>
                <a:prstDash val="solid"/>
                <a:round/>
                <a:headEnd type="none" w="med" len="med"/>
                <a:tailEnd type="none" w="med" len="med"/>
              </a:ln>
            </p:spPr>
          </p:sp>
          <p:grpSp>
            <p:nvGrpSpPr>
              <p:cNvPr id="24583" name="Group 8"/>
              <p:cNvGrpSpPr/>
              <p:nvPr/>
            </p:nvGrpSpPr>
            <p:grpSpPr>
              <a:xfrm>
                <a:off x="768" y="384"/>
                <a:ext cx="240" cy="864"/>
                <a:chOff x="0" y="0"/>
                <a:chExt cx="240" cy="672"/>
              </a:xfrm>
            </p:grpSpPr>
            <p:sp>
              <p:nvSpPr>
                <p:cNvPr id="24584" name="Line 9"/>
                <p:cNvSpPr/>
                <p:nvPr/>
              </p:nvSpPr>
              <p:spPr>
                <a:xfrm flipV="1">
                  <a:off x="96" y="240"/>
                  <a:ext cx="0" cy="432"/>
                </a:xfrm>
                <a:prstGeom prst="line">
                  <a:avLst/>
                </a:prstGeom>
                <a:ln w="9525" cap="flat" cmpd="sng">
                  <a:solidFill>
                    <a:schemeClr val="tx1"/>
                  </a:solidFill>
                  <a:prstDash val="solid"/>
                  <a:round/>
                  <a:headEnd type="none" w="med" len="med"/>
                  <a:tailEnd type="none" w="med" len="med"/>
                </a:ln>
              </p:spPr>
            </p:sp>
            <p:sp>
              <p:nvSpPr>
                <p:cNvPr id="24585" name="AutoShape 10"/>
                <p:cNvSpPr/>
                <p:nvPr/>
              </p:nvSpPr>
              <p:spPr>
                <a:xfrm>
                  <a:off x="0" y="0"/>
                  <a:ext cx="240" cy="288"/>
                </a:xfrm>
                <a:prstGeom prst="irregularSeal1">
                  <a:avLst/>
                </a:prstGeom>
                <a:solidFill>
                  <a:srgbClr val="FF0000"/>
                </a:solidFill>
                <a:ln w="9525">
                  <a:noFill/>
                </a:ln>
              </p:spPr>
              <p:txBody>
                <a:bodyPr vert="eaVert" wrap="none" anchor="ctr">
                  <a:spAutoFit/>
                </a:bodyPr>
                <a:lstStyle/>
                <a:p>
                  <a:endParaRPr lang="zh-CN" altLang="en-US" dirty="0">
                    <a:latin typeface="Times New Roman" panose="02020603050405020304" pitchFamily="18" charset="0"/>
                    <a:ea typeface="楷体_GB2312" panose="02010609030101010101" pitchFamily="49" charset="-122"/>
                  </a:endParaRPr>
                </a:p>
              </p:txBody>
            </p:sp>
          </p:grpSp>
          <p:grpSp>
            <p:nvGrpSpPr>
              <p:cNvPr id="24586" name="Group 11"/>
              <p:cNvGrpSpPr/>
              <p:nvPr/>
            </p:nvGrpSpPr>
            <p:grpSpPr>
              <a:xfrm>
                <a:off x="1968" y="144"/>
                <a:ext cx="240" cy="1104"/>
                <a:chOff x="0" y="0"/>
                <a:chExt cx="240" cy="1008"/>
              </a:xfrm>
            </p:grpSpPr>
            <p:sp>
              <p:nvSpPr>
                <p:cNvPr id="24587" name="Oval 12"/>
                <p:cNvSpPr/>
                <p:nvPr/>
              </p:nvSpPr>
              <p:spPr>
                <a:xfrm>
                  <a:off x="0" y="0"/>
                  <a:ext cx="240" cy="768"/>
                </a:xfrm>
                <a:prstGeom prst="ellipse">
                  <a:avLst/>
                </a:prstGeom>
                <a:solidFill>
                  <a:schemeClr val="tx1"/>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sp>
              <p:nvSpPr>
                <p:cNvPr id="24588" name="Line 13"/>
                <p:cNvSpPr/>
                <p:nvPr/>
              </p:nvSpPr>
              <p:spPr>
                <a:xfrm>
                  <a:off x="96" y="720"/>
                  <a:ext cx="0" cy="288"/>
                </a:xfrm>
                <a:prstGeom prst="line">
                  <a:avLst/>
                </a:prstGeom>
                <a:ln w="28575" cap="flat" cmpd="sng">
                  <a:solidFill>
                    <a:schemeClr val="tx1"/>
                  </a:solidFill>
                  <a:prstDash val="solid"/>
                  <a:round/>
                  <a:headEnd type="none" w="med" len="med"/>
                  <a:tailEnd type="none" w="med" len="med"/>
                </a:ln>
              </p:spPr>
            </p:sp>
          </p:grpSp>
          <p:sp>
            <p:nvSpPr>
              <p:cNvPr id="24589" name="AutoShape 14"/>
              <p:cNvSpPr/>
              <p:nvPr/>
            </p:nvSpPr>
            <p:spPr>
              <a:xfrm rot="-5400000" flipH="1">
                <a:off x="3768" y="216"/>
                <a:ext cx="1056" cy="624"/>
              </a:xfrm>
              <a:prstGeom prst="flowChartInputOutput">
                <a:avLst/>
              </a:prstGeom>
              <a:solidFill>
                <a:srgbClr val="993300"/>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sp>
            <p:nvSpPr>
              <p:cNvPr id="24590" name="Text Box 15" descr="水滴"/>
              <p:cNvSpPr txBox="1"/>
              <p:nvPr/>
            </p:nvSpPr>
            <p:spPr>
              <a:xfrm>
                <a:off x="528" y="1248"/>
                <a:ext cx="682" cy="288"/>
              </a:xfrm>
              <a:prstGeom prst="rect">
                <a:avLst/>
              </a:prstGeom>
              <a:noFill/>
              <a:ln w="9525">
                <a:noFill/>
              </a:ln>
            </p:spPr>
            <p:txBody>
              <a:bodyPr anchor="t">
                <a:spAutoFit/>
              </a:bodyPr>
              <a:lstStyle/>
              <a:p>
                <a:pPr fontAlgn="t">
                  <a:spcBef>
                    <a:spcPct val="50000"/>
                  </a:spcBef>
                </a:pPr>
                <a:r>
                  <a:rPr lang="zh-CN" altLang="en-US" sz="2400" b="0" dirty="0">
                    <a:latin typeface="Times New Roman" panose="02020603050405020304" pitchFamily="18" charset="0"/>
                    <a:ea typeface="宋体" panose="02010600030101010101" pitchFamily="2" charset="-122"/>
                  </a:rPr>
                  <a:t>光源</a:t>
                </a:r>
                <a:endParaRPr lang="zh-CN" altLang="en-US" sz="2400" b="0" dirty="0">
                  <a:latin typeface="Times New Roman" panose="02020603050405020304" pitchFamily="18" charset="0"/>
                  <a:ea typeface="宋体" panose="02010600030101010101" pitchFamily="2" charset="-122"/>
                </a:endParaRPr>
              </a:p>
            </p:txBody>
          </p:sp>
          <p:sp>
            <p:nvSpPr>
              <p:cNvPr id="24591" name="Text Box 16" descr="水滴"/>
              <p:cNvSpPr txBox="1"/>
              <p:nvPr/>
            </p:nvSpPr>
            <p:spPr>
              <a:xfrm>
                <a:off x="1104" y="1296"/>
                <a:ext cx="682" cy="288"/>
              </a:xfrm>
              <a:prstGeom prst="rect">
                <a:avLst/>
              </a:prstGeom>
              <a:noFill/>
              <a:ln w="9525">
                <a:noFill/>
              </a:ln>
            </p:spPr>
            <p:txBody>
              <a:bodyPr anchor="t">
                <a:spAutoFit/>
              </a:bodyPr>
              <a:lstStyle/>
              <a:p>
                <a:pPr fontAlgn="t">
                  <a:spcBef>
                    <a:spcPct val="50000"/>
                  </a:spcBef>
                </a:pPr>
                <a:r>
                  <a:rPr lang="zh-CN" altLang="en-US" sz="2400" b="0" dirty="0">
                    <a:latin typeface="Times New Roman" panose="02020603050405020304" pitchFamily="18" charset="0"/>
                    <a:ea typeface="宋体" panose="02010600030101010101" pitchFamily="2" charset="-122"/>
                  </a:rPr>
                  <a:t>物屏</a:t>
                </a:r>
                <a:endParaRPr lang="zh-CN" altLang="en-US" sz="2400" b="0" dirty="0">
                  <a:latin typeface="Times New Roman" panose="02020603050405020304" pitchFamily="18" charset="0"/>
                  <a:ea typeface="宋体" panose="02010600030101010101" pitchFamily="2" charset="-122"/>
                </a:endParaRPr>
              </a:p>
            </p:txBody>
          </p:sp>
          <p:sp>
            <p:nvSpPr>
              <p:cNvPr id="24592" name="Text Box 17" descr="水滴"/>
              <p:cNvSpPr txBox="1"/>
              <p:nvPr/>
            </p:nvSpPr>
            <p:spPr>
              <a:xfrm>
                <a:off x="1824" y="1296"/>
                <a:ext cx="682" cy="288"/>
              </a:xfrm>
              <a:prstGeom prst="rect">
                <a:avLst/>
              </a:prstGeom>
              <a:noFill/>
              <a:ln w="9525">
                <a:noFill/>
              </a:ln>
            </p:spPr>
            <p:txBody>
              <a:bodyPr anchor="t">
                <a:spAutoFit/>
              </a:bodyPr>
              <a:lstStyle/>
              <a:p>
                <a:pPr fontAlgn="t">
                  <a:spcBef>
                    <a:spcPct val="50000"/>
                  </a:spcBef>
                </a:pPr>
                <a:r>
                  <a:rPr lang="zh-CN" altLang="en-US" sz="2400" b="0" dirty="0">
                    <a:latin typeface="Times New Roman" panose="02020603050405020304" pitchFamily="18" charset="0"/>
                    <a:ea typeface="宋体" panose="02010600030101010101" pitchFamily="2" charset="-122"/>
                  </a:rPr>
                  <a:t>透镜</a:t>
                </a:r>
                <a:endParaRPr lang="zh-CN" altLang="en-US" sz="2400" b="0" dirty="0">
                  <a:latin typeface="Times New Roman" panose="02020603050405020304" pitchFamily="18" charset="0"/>
                  <a:ea typeface="宋体" panose="02010600030101010101" pitchFamily="2" charset="-122"/>
                </a:endParaRPr>
              </a:p>
            </p:txBody>
          </p:sp>
          <p:sp>
            <p:nvSpPr>
              <p:cNvPr id="24593" name="Text Box 18" descr="水滴"/>
              <p:cNvSpPr txBox="1"/>
              <p:nvPr/>
            </p:nvSpPr>
            <p:spPr>
              <a:xfrm>
                <a:off x="3984" y="1296"/>
                <a:ext cx="682" cy="288"/>
              </a:xfrm>
              <a:prstGeom prst="rect">
                <a:avLst/>
              </a:prstGeom>
              <a:noFill/>
              <a:ln w="9525">
                <a:noFill/>
              </a:ln>
            </p:spPr>
            <p:txBody>
              <a:bodyPr anchor="t">
                <a:spAutoFit/>
              </a:bodyPr>
              <a:lstStyle/>
              <a:p>
                <a:pPr fontAlgn="t">
                  <a:spcBef>
                    <a:spcPct val="50000"/>
                  </a:spcBef>
                </a:pPr>
                <a:r>
                  <a:rPr lang="zh-CN" altLang="en-US" sz="2400" b="0" dirty="0">
                    <a:latin typeface="Times New Roman" panose="02020603050405020304" pitchFamily="18" charset="0"/>
                    <a:ea typeface="宋体" panose="02010600030101010101" pitchFamily="2" charset="-122"/>
                  </a:rPr>
                  <a:t>像屏</a:t>
                </a:r>
                <a:endParaRPr lang="zh-CN" altLang="en-US" sz="2400" b="0" dirty="0">
                  <a:latin typeface="Times New Roman" panose="02020603050405020304" pitchFamily="18" charset="0"/>
                  <a:ea typeface="宋体" panose="02010600030101010101" pitchFamily="2" charset="-122"/>
                </a:endParaRPr>
              </a:p>
            </p:txBody>
          </p:sp>
          <p:grpSp>
            <p:nvGrpSpPr>
              <p:cNvPr id="24594" name="Group 19"/>
              <p:cNvGrpSpPr/>
              <p:nvPr/>
            </p:nvGrpSpPr>
            <p:grpSpPr>
              <a:xfrm>
                <a:off x="1152" y="384"/>
                <a:ext cx="240" cy="336"/>
                <a:chOff x="0" y="0"/>
                <a:chExt cx="240" cy="336"/>
              </a:xfrm>
            </p:grpSpPr>
            <p:sp>
              <p:nvSpPr>
                <p:cNvPr id="24595" name="AutoShape 20"/>
                <p:cNvSpPr/>
                <p:nvPr/>
              </p:nvSpPr>
              <p:spPr>
                <a:xfrm>
                  <a:off x="0" y="0"/>
                  <a:ext cx="240" cy="336"/>
                </a:xfrm>
                <a:prstGeom prst="upArrow">
                  <a:avLst>
                    <a:gd name="adj1" fmla="val 50000"/>
                    <a:gd name="adj2" fmla="val 35000"/>
                  </a:avLst>
                </a:prstGeom>
                <a:solidFill>
                  <a:schemeClr val="tx1"/>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sp>
              <p:nvSpPr>
                <p:cNvPr id="24596" name="Oval 21"/>
                <p:cNvSpPr/>
                <p:nvPr/>
              </p:nvSpPr>
              <p:spPr>
                <a:xfrm>
                  <a:off x="96" y="144"/>
                  <a:ext cx="48" cy="96"/>
                </a:xfrm>
                <a:prstGeom prst="ellipse">
                  <a:avLst/>
                </a:prstGeom>
                <a:solidFill>
                  <a:schemeClr val="bg2"/>
                </a:solidFill>
                <a:ln w="9525">
                  <a:noFill/>
                </a:ln>
              </p:spPr>
              <p:txBody>
                <a:bodyPr vert="eaVert" wrap="none" anchor="ctr">
                  <a:spAutoFit/>
                </a:bodyPr>
                <a:lstStyle/>
                <a:p>
                  <a:endParaRPr lang="zh-CN" altLang="en-US" dirty="0">
                    <a:latin typeface="Times New Roman" panose="02020603050405020304" pitchFamily="18" charset="0"/>
                    <a:ea typeface="楷体_GB2312" panose="02010609030101010101" pitchFamily="49" charset="-122"/>
                  </a:endParaRPr>
                </a:p>
              </p:txBody>
            </p:sp>
          </p:grpSp>
        </p:grpSp>
        <p:sp>
          <p:nvSpPr>
            <p:cNvPr id="24597" name="Line 22"/>
            <p:cNvSpPr/>
            <p:nvPr/>
          </p:nvSpPr>
          <p:spPr>
            <a:xfrm>
              <a:off x="4320" y="864"/>
              <a:ext cx="0" cy="399"/>
            </a:xfrm>
            <a:prstGeom prst="line">
              <a:avLst/>
            </a:prstGeom>
            <a:ln w="38100" cap="flat" cmpd="sng">
              <a:solidFill>
                <a:schemeClr val="tx1"/>
              </a:solidFill>
              <a:prstDash val="solid"/>
              <a:round/>
              <a:headEnd type="none" w="med" len="med"/>
              <a:tailEnd type="none" w="med" len="med"/>
            </a:ln>
          </p:spPr>
        </p:sp>
      </p:grpSp>
      <p:grpSp>
        <p:nvGrpSpPr>
          <p:cNvPr id="8" name="Group 23"/>
          <p:cNvGrpSpPr/>
          <p:nvPr/>
        </p:nvGrpSpPr>
        <p:grpSpPr>
          <a:xfrm>
            <a:off x="762000" y="3683000"/>
            <a:ext cx="8915400" cy="457200"/>
            <a:chOff x="0" y="0"/>
            <a:chExt cx="5616" cy="288"/>
          </a:xfrm>
        </p:grpSpPr>
        <p:sp>
          <p:nvSpPr>
            <p:cNvPr id="24599" name="Text Box 24"/>
            <p:cNvSpPr txBox="1"/>
            <p:nvPr/>
          </p:nvSpPr>
          <p:spPr>
            <a:xfrm>
              <a:off x="4512" y="0"/>
              <a:ext cx="1104" cy="288"/>
            </a:xfrm>
            <a:prstGeom prst="rect">
              <a:avLst/>
            </a:prstGeom>
            <a:noFill/>
            <a:ln w="9525">
              <a:noFill/>
            </a:ln>
          </p:spPr>
          <p:txBody>
            <a:bodyPr anchor="t">
              <a:spAutoFit/>
            </a:bodyPr>
            <a:lstStyle/>
            <a:p>
              <a:pPr fontAlgn="t">
                <a:spcBef>
                  <a:spcPct val="50000"/>
                </a:spcBef>
              </a:pPr>
              <a:r>
                <a:rPr lang="zh-CN" altLang="en-US" sz="2400" dirty="0">
                  <a:latin typeface="Times New Roman" panose="02020603050405020304" pitchFamily="18" charset="0"/>
                  <a:ea typeface="宋体" panose="02010600030101010101" pitchFamily="2" charset="-122"/>
                </a:rPr>
                <a:t>主光轴</a:t>
              </a:r>
              <a:endParaRPr lang="zh-CN" altLang="en-US" sz="2400" dirty="0">
                <a:latin typeface="Times New Roman" panose="02020603050405020304" pitchFamily="18" charset="0"/>
                <a:ea typeface="宋体" panose="02010600030101010101" pitchFamily="2" charset="-122"/>
              </a:endParaRPr>
            </a:p>
          </p:txBody>
        </p:sp>
        <p:sp>
          <p:nvSpPr>
            <p:cNvPr id="24600" name="Line 25"/>
            <p:cNvSpPr/>
            <p:nvPr/>
          </p:nvSpPr>
          <p:spPr>
            <a:xfrm>
              <a:off x="0" y="144"/>
              <a:ext cx="4464" cy="0"/>
            </a:xfrm>
            <a:prstGeom prst="line">
              <a:avLst/>
            </a:prstGeom>
            <a:ln w="9525" cap="flat" cmpd="sng">
              <a:solidFill>
                <a:schemeClr val="tx1"/>
              </a:solidFill>
              <a:prstDash val="dashDot"/>
              <a:round/>
              <a:headEnd type="none" w="med" len="med"/>
              <a:tailEnd type="none" w="med" len="med"/>
            </a:ln>
          </p:spPr>
        </p:sp>
      </p:grpSp>
      <p:grpSp>
        <p:nvGrpSpPr>
          <p:cNvPr id="9" name="Group 26"/>
          <p:cNvGrpSpPr/>
          <p:nvPr/>
        </p:nvGrpSpPr>
        <p:grpSpPr>
          <a:xfrm>
            <a:off x="6705600" y="3302000"/>
            <a:ext cx="533400" cy="1219200"/>
            <a:chOff x="0" y="0"/>
            <a:chExt cx="336" cy="816"/>
          </a:xfrm>
        </p:grpSpPr>
        <p:sp>
          <p:nvSpPr>
            <p:cNvPr id="24602" name="AutoShape 27"/>
            <p:cNvSpPr/>
            <p:nvPr/>
          </p:nvSpPr>
          <p:spPr>
            <a:xfrm>
              <a:off x="0" y="0"/>
              <a:ext cx="336" cy="816"/>
            </a:xfrm>
            <a:prstGeom prst="downArrow">
              <a:avLst>
                <a:gd name="adj1" fmla="val 50000"/>
                <a:gd name="adj2" fmla="val 60523"/>
              </a:avLst>
            </a:prstGeom>
            <a:solidFill>
              <a:schemeClr val="tx1"/>
            </a:solidFill>
            <a:ln w="9525" cap="flat" cmpd="sng">
              <a:solidFill>
                <a:schemeClr val="tx1"/>
              </a:solidFill>
              <a:prstDash val="solid"/>
              <a:miter/>
              <a:headEnd type="none" w="med" len="med"/>
              <a:tailEnd type="none" w="med" len="med"/>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sp>
          <p:nvSpPr>
            <p:cNvPr id="24603" name="Oval 28"/>
            <p:cNvSpPr/>
            <p:nvPr/>
          </p:nvSpPr>
          <p:spPr>
            <a:xfrm>
              <a:off x="144" y="336"/>
              <a:ext cx="96" cy="144"/>
            </a:xfrm>
            <a:prstGeom prst="ellipse">
              <a:avLst/>
            </a:prstGeom>
            <a:solidFill>
              <a:schemeClr val="bg2"/>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grpSp>
      <p:sp>
        <p:nvSpPr>
          <p:cNvPr id="24604" name="Text Box 29" descr="水滴"/>
          <p:cNvSpPr txBox="1"/>
          <p:nvPr/>
        </p:nvSpPr>
        <p:spPr>
          <a:xfrm>
            <a:off x="395288" y="1341438"/>
            <a:ext cx="8367712" cy="1246187"/>
          </a:xfrm>
          <a:prstGeom prst="rect">
            <a:avLst/>
          </a:prstGeom>
          <a:noFill/>
          <a:ln w="9525">
            <a:noFill/>
          </a:ln>
        </p:spPr>
        <p:txBody>
          <a:bodyPr anchor="t">
            <a:spAutoFit/>
          </a:bodyPr>
          <a:lstStyle/>
          <a:p>
            <a:pPr fontAlgn="t">
              <a:lnSpc>
                <a:spcPct val="120000"/>
              </a:lnSpc>
              <a:spcBef>
                <a:spcPct val="50000"/>
              </a:spcBef>
            </a:pPr>
            <a:r>
              <a:rPr lang="zh-CN" altLang="en-US" dirty="0">
                <a:latin typeface="Times New Roman" panose="02020603050405020304" pitchFamily="18" charset="0"/>
                <a:ea typeface="楷体_GB2312" panose="02010609030101010101" pitchFamily="49" charset="-122"/>
              </a:rPr>
              <a:t>如大像中心偏上（下），透镜光心就偏上（下）。</a:t>
            </a:r>
            <a:endParaRPr lang="zh-CN" altLang="en-US" dirty="0">
              <a:latin typeface="Times New Roman" panose="02020603050405020304" pitchFamily="18" charset="0"/>
              <a:ea typeface="楷体_GB2312" panose="02010609030101010101" pitchFamily="49" charset="-122"/>
            </a:endParaRPr>
          </a:p>
          <a:p>
            <a:pPr fontAlgn="t">
              <a:spcBef>
                <a:spcPct val="50000"/>
              </a:spcBef>
            </a:pPr>
            <a:endParaRPr lang="zh-CN" altLang="en-US" b="0" dirty="0">
              <a:latin typeface="Times New Roman" panose="02020603050405020304" pitchFamily="18" charset="0"/>
              <a:ea typeface="楷体_GB2312" panose="02010609030101010101" pitchFamily="49" charset="-122"/>
            </a:endParaRPr>
          </a:p>
        </p:txBody>
      </p:sp>
      <p:grpSp>
        <p:nvGrpSpPr>
          <p:cNvPr id="10" name="Group 30"/>
          <p:cNvGrpSpPr/>
          <p:nvPr/>
        </p:nvGrpSpPr>
        <p:grpSpPr>
          <a:xfrm>
            <a:off x="5029200" y="3225800"/>
            <a:ext cx="381000" cy="1752600"/>
            <a:chOff x="0" y="0"/>
            <a:chExt cx="240" cy="1008"/>
          </a:xfrm>
        </p:grpSpPr>
        <p:sp>
          <p:nvSpPr>
            <p:cNvPr id="24606" name="Oval 31"/>
            <p:cNvSpPr/>
            <p:nvPr/>
          </p:nvSpPr>
          <p:spPr>
            <a:xfrm>
              <a:off x="0" y="0"/>
              <a:ext cx="240" cy="768"/>
            </a:xfrm>
            <a:prstGeom prst="ellipse">
              <a:avLst/>
            </a:prstGeom>
            <a:solidFill>
              <a:srgbClr val="66FFCC"/>
            </a:solidFill>
            <a:ln w="9525" cap="flat" cmpd="sng">
              <a:solidFill>
                <a:schemeClr val="tx1"/>
              </a:solidFill>
              <a:prstDash val="solid"/>
              <a:round/>
              <a:headEnd type="none" w="med" len="med"/>
              <a:tailEnd type="none" w="med" len="med"/>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sp>
          <p:nvSpPr>
            <p:cNvPr id="24607" name="Line 32"/>
            <p:cNvSpPr/>
            <p:nvPr/>
          </p:nvSpPr>
          <p:spPr>
            <a:xfrm>
              <a:off x="96" y="720"/>
              <a:ext cx="0" cy="288"/>
            </a:xfrm>
            <a:prstGeom prst="line">
              <a:avLst/>
            </a:prstGeom>
            <a:ln w="28575" cap="flat" cmpd="sng">
              <a:solidFill>
                <a:schemeClr val="tx1"/>
              </a:solidFill>
              <a:prstDash val="solid"/>
              <a:round/>
              <a:headEnd type="none" w="med" len="med"/>
              <a:tailEnd type="none" w="med" len="med"/>
            </a:ln>
          </p:spPr>
        </p:sp>
      </p:grpSp>
      <p:sp>
        <p:nvSpPr>
          <p:cNvPr id="24609" name="Line 33"/>
          <p:cNvSpPr/>
          <p:nvPr/>
        </p:nvSpPr>
        <p:spPr>
          <a:xfrm>
            <a:off x="2133600" y="3683000"/>
            <a:ext cx="4876800" cy="381000"/>
          </a:xfrm>
          <a:prstGeom prst="line">
            <a:avLst/>
          </a:prstGeom>
          <a:ln w="28575" cap="flat" cmpd="sng">
            <a:solidFill>
              <a:srgbClr val="66FFCC"/>
            </a:solidFill>
            <a:prstDash val="dash"/>
            <a:round/>
            <a:headEnd type="none" w="med" len="med"/>
            <a:tailEnd type="none" w="med" len="med"/>
          </a:ln>
        </p:spPr>
      </p:sp>
      <p:sp>
        <p:nvSpPr>
          <p:cNvPr id="24610" name="Line 34"/>
          <p:cNvSpPr/>
          <p:nvPr/>
        </p:nvSpPr>
        <p:spPr>
          <a:xfrm flipV="1">
            <a:off x="2195513" y="3781425"/>
            <a:ext cx="4800600" cy="381000"/>
          </a:xfrm>
          <a:prstGeom prst="line">
            <a:avLst/>
          </a:prstGeom>
          <a:ln w="28575" cap="flat" cmpd="sng">
            <a:solidFill>
              <a:srgbClr val="66FFCC"/>
            </a:solidFill>
            <a:prstDash val="dash"/>
            <a:round/>
            <a:headEnd type="none" w="med" len="med"/>
            <a:tailEnd type="none" w="med" len="med"/>
          </a:ln>
        </p:spPr>
      </p:sp>
      <p:sp>
        <p:nvSpPr>
          <p:cNvPr id="36873" name="Line 35"/>
          <p:cNvSpPr/>
          <p:nvPr/>
        </p:nvSpPr>
        <p:spPr>
          <a:xfrm flipV="1">
            <a:off x="2133600" y="3302000"/>
            <a:ext cx="4953000" cy="838200"/>
          </a:xfrm>
          <a:prstGeom prst="line">
            <a:avLst/>
          </a:prstGeom>
          <a:ln w="19050" cap="flat" cmpd="sng">
            <a:solidFill>
              <a:schemeClr val="tx1"/>
            </a:solidFill>
            <a:prstDash val="solid"/>
            <a:round/>
            <a:headEnd type="none" w="med" len="med"/>
            <a:tailEnd type="triangle" w="med" len="med"/>
          </a:ln>
        </p:spPr>
      </p:sp>
      <p:sp>
        <p:nvSpPr>
          <p:cNvPr id="36874" name="Line 36"/>
          <p:cNvSpPr/>
          <p:nvPr/>
        </p:nvSpPr>
        <p:spPr>
          <a:xfrm>
            <a:off x="2209800" y="3683000"/>
            <a:ext cx="4800600" cy="838200"/>
          </a:xfrm>
          <a:prstGeom prst="line">
            <a:avLst/>
          </a:prstGeom>
          <a:ln w="19050" cap="flat" cmpd="sng">
            <a:solidFill>
              <a:schemeClr val="tx1"/>
            </a:solidFill>
            <a:prstDash val="solid"/>
            <a:round/>
            <a:headEnd type="none" w="med" len="med"/>
            <a:tailEnd type="triangle" w="med" len="med"/>
          </a:ln>
        </p:spPr>
      </p:sp>
      <p:grpSp>
        <p:nvGrpSpPr>
          <p:cNvPr id="11" name="Group 37"/>
          <p:cNvGrpSpPr/>
          <p:nvPr/>
        </p:nvGrpSpPr>
        <p:grpSpPr>
          <a:xfrm>
            <a:off x="6858000" y="3759200"/>
            <a:ext cx="304800" cy="304800"/>
            <a:chOff x="0" y="0"/>
            <a:chExt cx="192" cy="192"/>
          </a:xfrm>
        </p:grpSpPr>
        <p:sp>
          <p:nvSpPr>
            <p:cNvPr id="24613" name="AutoShape 38"/>
            <p:cNvSpPr/>
            <p:nvPr/>
          </p:nvSpPr>
          <p:spPr>
            <a:xfrm>
              <a:off x="0" y="0"/>
              <a:ext cx="192" cy="192"/>
            </a:xfrm>
            <a:prstGeom prst="downArrow">
              <a:avLst>
                <a:gd name="adj1" fmla="val 50000"/>
                <a:gd name="adj2" fmla="val 25000"/>
              </a:avLst>
            </a:prstGeom>
            <a:solidFill>
              <a:schemeClr val="tx1"/>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sp>
          <p:nvSpPr>
            <p:cNvPr id="24614" name="Oval 39"/>
            <p:cNvSpPr/>
            <p:nvPr/>
          </p:nvSpPr>
          <p:spPr>
            <a:xfrm>
              <a:off x="48" y="72"/>
              <a:ext cx="96" cy="72"/>
            </a:xfrm>
            <a:prstGeom prst="ellipse">
              <a:avLst/>
            </a:prstGeom>
            <a:solidFill>
              <a:schemeClr val="bg2"/>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73"/>
                                        </p:tgtEl>
                                        <p:attrNameLst>
                                          <p:attrName>style.visibility</p:attrName>
                                        </p:attrNameLst>
                                      </p:cBhvr>
                                      <p:to>
                                        <p:strVal val="visible"/>
                                      </p:to>
                                    </p:set>
                                    <p:animEffect transition="in" filter="wipe(left)">
                                      <p:cBhvr>
                                        <p:cTn id="12" dur="500"/>
                                        <p:tgtEl>
                                          <p:spTgt spid="368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74"/>
                                        </p:tgtEl>
                                        <p:attrNameLst>
                                          <p:attrName>style.visibility</p:attrName>
                                        </p:attrNameLst>
                                      </p:cBhvr>
                                      <p:to>
                                        <p:strVal val="visible"/>
                                      </p:to>
                                    </p:set>
                                    <p:animEffect transition="in" filter="wipe(left)">
                                      <p:cBhvr>
                                        <p:cTn id="17" dur="500"/>
                                        <p:tgtEl>
                                          <p:spTgt spid="3687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4610"/>
                                        </p:tgtEl>
                                        <p:attrNameLst>
                                          <p:attrName>style.visibility</p:attrName>
                                        </p:attrNameLst>
                                      </p:cBhvr>
                                      <p:to>
                                        <p:strVal val="visible"/>
                                      </p:to>
                                    </p:set>
                                    <p:animEffect transition="in" filter="wipe(left)">
                                      <p:cBhvr>
                                        <p:cTn id="33" dur="500"/>
                                        <p:tgtEl>
                                          <p:spTgt spid="246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4609"/>
                                        </p:tgtEl>
                                        <p:attrNameLst>
                                          <p:attrName>style.visibility</p:attrName>
                                        </p:attrNameLst>
                                      </p:cBhvr>
                                      <p:to>
                                        <p:strVal val="visible"/>
                                      </p:to>
                                    </p:set>
                                    <p:animEffect transition="in" filter="wipe(left)">
                                      <p:cBhvr>
                                        <p:cTn id="38" dur="500"/>
                                        <p:tgtEl>
                                          <p:spTgt spid="2460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147482432"/>
          <p:cNvPicPr>
            <a:picLocks noChangeAspect="1"/>
          </p:cNvPicPr>
          <p:nvPr/>
        </p:nvPicPr>
        <p:blipFill>
          <a:blip r:embed="rId1" cstate="print"/>
          <a:stretch>
            <a:fillRect/>
          </a:stretch>
        </p:blipFill>
        <p:spPr>
          <a:xfrm>
            <a:off x="519113" y="409575"/>
            <a:ext cx="7678737" cy="3059113"/>
          </a:xfrm>
          <a:prstGeom prst="rect">
            <a:avLst/>
          </a:prstGeom>
          <a:noFill/>
          <a:ln w="9525">
            <a:noFill/>
          </a:ln>
        </p:spPr>
      </p:pic>
      <p:sp>
        <p:nvSpPr>
          <p:cNvPr id="25602" name="文本框 5"/>
          <p:cNvSpPr txBox="1"/>
          <p:nvPr/>
        </p:nvSpPr>
        <p:spPr>
          <a:xfrm>
            <a:off x="336550" y="3603625"/>
            <a:ext cx="8634413" cy="2528888"/>
          </a:xfrm>
          <a:prstGeom prst="rect">
            <a:avLst/>
          </a:prstGeom>
          <a:noFill/>
          <a:ln w="9525">
            <a:noFill/>
          </a:ln>
        </p:spPr>
        <p:txBody>
          <a:bodyPr wrap="square" anchor="t">
            <a:spAutoFit/>
          </a:bodyPr>
          <a:lstStyle/>
          <a:p>
            <a:pPr algn="just"/>
            <a:endParaRPr lang="zh-CN" altLang="en-US" sz="2000">
              <a:latin typeface="Times New Roman" panose="02020603050405020304" pitchFamily="18" charset="0"/>
              <a:ea typeface="楷体_GB2312" panose="02010609030101010101" pitchFamily="49" charset="-122"/>
            </a:endParaRPr>
          </a:p>
          <a:p>
            <a:pPr algn="just"/>
            <a:r>
              <a:rPr lang="zh-CN" altLang="en-US" sz="2000">
                <a:latin typeface="Times New Roman" panose="02020603050405020304" pitchFamily="18" charset="0"/>
                <a:ea typeface="楷体_GB2312" panose="02010609030101010101" pitchFamily="49" charset="-122"/>
              </a:rPr>
              <a:t>图</a:t>
            </a:r>
            <a:r>
              <a:rPr lang="en-US" altLang="zh-CN" sz="2000">
                <a:latin typeface="Times New Roman" panose="02020603050405020304" pitchFamily="18" charset="0"/>
                <a:ea typeface="楷体_GB2312" panose="02010609030101010101" pitchFamily="49" charset="-122"/>
              </a:rPr>
              <a:t>a</a:t>
            </a:r>
            <a:r>
              <a:rPr lang="zh-CN" altLang="en-US" sz="2000">
                <a:latin typeface="Times New Roman" panose="02020603050405020304" pitchFamily="18" charset="0"/>
                <a:ea typeface="楷体_GB2312" panose="02010609030101010101" pitchFamily="49" charset="-122"/>
              </a:rPr>
              <a:t>表明透镜位置偏低（或物偏高），这时应将透镜升高（或把物降低）。而在 图</a:t>
            </a:r>
            <a:r>
              <a:rPr lang="en-US" altLang="zh-CN" sz="2000">
                <a:latin typeface="Times New Roman" panose="02020603050405020304" pitchFamily="18" charset="0"/>
                <a:ea typeface="楷体_GB2312" panose="02010609030101010101" pitchFamily="49" charset="-122"/>
              </a:rPr>
              <a:t>b</a:t>
            </a:r>
            <a:r>
              <a:rPr lang="zh-CN" altLang="en-US" sz="2000">
                <a:latin typeface="Times New Roman" panose="02020603050405020304" pitchFamily="18" charset="0"/>
                <a:ea typeface="楷体_GB2312" panose="02010609030101010101" pitchFamily="49" charset="-122"/>
              </a:rPr>
              <a:t>情况，应将透镜降低（或将物升高）。水平调节类似于上述情形。当有两个透镜需要调整（如测凹透镜焦距）时，必须逐个进行上述调整，即先将一个透镜（凸）调好，记住像中心在屏上的位置，然后加上另一透镜（凹），再次观察成像的情况，对后一个透镜的位置上下、左右的调整，直至像中心仍旧保持在第一次成像时的中心位置上。注意，已调至同轴等高状态的透镜在后续的调整、测量中绝对不允许再变动。</a:t>
            </a:r>
            <a:endParaRPr lang="zh-CN" altLang="en-US" sz="2000">
              <a:latin typeface="Times New Roman" panose="02020603050405020304" pitchFamily="18" charset="0"/>
              <a:ea typeface="楷体_GB2312" panose="0201060903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2" descr="水滴"/>
          <p:cNvSpPr txBox="1"/>
          <p:nvPr/>
        </p:nvSpPr>
        <p:spPr>
          <a:xfrm>
            <a:off x="250825" y="476250"/>
            <a:ext cx="7239000" cy="584775"/>
          </a:xfrm>
          <a:prstGeom prst="rect">
            <a:avLst/>
          </a:prstGeom>
          <a:noFill/>
          <a:ln w="9525">
            <a:noFill/>
          </a:ln>
        </p:spPr>
        <p:txBody>
          <a:bodyPr anchor="t">
            <a:spAutoFit/>
          </a:bodyPr>
          <a:lstStyle/>
          <a:p>
            <a:pPr fontAlgn="t">
              <a:spcBef>
                <a:spcPct val="50000"/>
              </a:spcBef>
            </a:pPr>
            <a:r>
              <a:rPr lang="en-US" altLang="zh-CN" sz="3200" dirty="0">
                <a:solidFill>
                  <a:schemeClr val="tx2"/>
                </a:solidFill>
                <a:latin typeface="宋体" panose="02010600030101010101" pitchFamily="2" charset="-122"/>
                <a:ea typeface="宋体" panose="02010600030101010101" pitchFamily="2" charset="-122"/>
              </a:rPr>
              <a:t>2</a:t>
            </a:r>
            <a:r>
              <a:rPr lang="zh-CN" altLang="en-US" sz="3200" dirty="0">
                <a:solidFill>
                  <a:schemeClr val="tx2"/>
                </a:solidFill>
                <a:latin typeface="宋体" panose="02010600030101010101" pitchFamily="2" charset="-122"/>
                <a:ea typeface="宋体" panose="02010600030101010101" pitchFamily="2" charset="-122"/>
              </a:rPr>
              <a:t>、自准直法测凸透镜焦距：</a:t>
            </a:r>
            <a:endParaRPr lang="zh-CN" altLang="en-US" sz="3200" dirty="0">
              <a:solidFill>
                <a:schemeClr val="tx2"/>
              </a:solidFill>
              <a:latin typeface="宋体" panose="02010600030101010101" pitchFamily="2" charset="-122"/>
              <a:ea typeface="宋体" panose="02010600030101010101" pitchFamily="2" charset="-122"/>
            </a:endParaRPr>
          </a:p>
        </p:txBody>
      </p:sp>
      <p:sp>
        <p:nvSpPr>
          <p:cNvPr id="26626" name="AutoShape 3" descr="软木塞"/>
          <p:cNvSpPr/>
          <p:nvPr/>
        </p:nvSpPr>
        <p:spPr>
          <a:xfrm>
            <a:off x="228600" y="1066800"/>
            <a:ext cx="4340225" cy="76200"/>
          </a:xfrm>
          <a:prstGeom prst="horizontalScroll">
            <a:avLst>
              <a:gd name="adj" fmla="val 12500"/>
            </a:avLst>
          </a:prstGeom>
          <a:blipFill rotWithShape="0">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
        <p:nvSpPr>
          <p:cNvPr id="25604" name="Text Box 4" descr="水滴"/>
          <p:cNvSpPr txBox="1"/>
          <p:nvPr/>
        </p:nvSpPr>
        <p:spPr>
          <a:xfrm>
            <a:off x="1524000" y="2133600"/>
            <a:ext cx="1676400" cy="457200"/>
          </a:xfrm>
          <a:prstGeom prst="rect">
            <a:avLst/>
          </a:prstGeom>
          <a:noFill/>
          <a:ln w="9525">
            <a:noFill/>
          </a:ln>
        </p:spPr>
        <p:txBody>
          <a:bodyPr anchor="t">
            <a:spAutoFit/>
          </a:bodyPr>
          <a:lstStyle/>
          <a:p>
            <a:pPr fontAlgn="t">
              <a:spcBef>
                <a:spcPct val="50000"/>
              </a:spcBef>
            </a:pPr>
            <a:endParaRPr lang="zh-CN" altLang="en-US" sz="2400" b="0" dirty="0">
              <a:latin typeface="Times New Roman" panose="02020603050405020304" pitchFamily="18" charset="0"/>
              <a:ea typeface="宋体" panose="02010600030101010101" pitchFamily="2" charset="-122"/>
            </a:endParaRPr>
          </a:p>
        </p:txBody>
      </p:sp>
      <p:sp>
        <p:nvSpPr>
          <p:cNvPr id="26628" name="Text Box 5" descr="水滴"/>
          <p:cNvSpPr txBox="1"/>
          <p:nvPr/>
        </p:nvSpPr>
        <p:spPr>
          <a:xfrm>
            <a:off x="381000" y="1371600"/>
            <a:ext cx="8077200" cy="1030288"/>
          </a:xfrm>
          <a:prstGeom prst="rect">
            <a:avLst/>
          </a:prstGeom>
          <a:noFill/>
          <a:ln w="9525">
            <a:noFill/>
          </a:ln>
        </p:spPr>
        <p:txBody>
          <a:bodyPr anchor="t">
            <a:spAutoFit/>
          </a:bodyPr>
          <a:lstStyle/>
          <a:p>
            <a:pPr fontAlgn="t">
              <a:lnSpc>
                <a:spcPct val="110000"/>
              </a:lnSpc>
              <a:spcBef>
                <a:spcPct val="50000"/>
              </a:spcBef>
            </a:pPr>
            <a:r>
              <a:rPr lang="zh-CN" altLang="en-US" b="0" dirty="0">
                <a:latin typeface="Times New Roman" panose="02020603050405020304" pitchFamily="18" charset="0"/>
                <a:ea typeface="宋体" panose="02010600030101010101" pitchFamily="2" charset="-122"/>
              </a:rPr>
              <a:t>在物屏平面镜之间移动凸透镜，直到在物屏上找到等大倒立聚焦清晰的像，测</a:t>
            </a:r>
            <a:r>
              <a:rPr lang="zh-CN" altLang="en-US" dirty="0">
                <a:latin typeface="Times New Roman" panose="02020603050405020304" pitchFamily="18" charset="0"/>
                <a:ea typeface="宋体" panose="02010600030101010101" pitchFamily="2" charset="-122"/>
              </a:rPr>
              <a:t>五次</a:t>
            </a:r>
            <a:r>
              <a:rPr lang="zh-CN" altLang="en-US" b="0" dirty="0">
                <a:latin typeface="Times New Roman" panose="02020603050405020304" pitchFamily="18" charset="0"/>
                <a:ea typeface="宋体" panose="02010600030101010101" pitchFamily="2" charset="-122"/>
              </a:rPr>
              <a:t>。</a:t>
            </a:r>
            <a:endParaRPr lang="zh-CN" altLang="en-US" b="0" dirty="0">
              <a:latin typeface="Times New Roman" panose="02020603050405020304" pitchFamily="18" charset="0"/>
              <a:ea typeface="宋体" panose="02010600030101010101" pitchFamily="2" charset="-122"/>
            </a:endParaRPr>
          </a:p>
        </p:txBody>
      </p:sp>
      <p:grpSp>
        <p:nvGrpSpPr>
          <p:cNvPr id="2" name="Group 6"/>
          <p:cNvGrpSpPr/>
          <p:nvPr/>
        </p:nvGrpSpPr>
        <p:grpSpPr>
          <a:xfrm>
            <a:off x="1123950" y="2514600"/>
            <a:ext cx="4435475" cy="3962400"/>
            <a:chOff x="0" y="0"/>
            <a:chExt cx="2794" cy="2496"/>
          </a:xfrm>
        </p:grpSpPr>
        <p:grpSp>
          <p:nvGrpSpPr>
            <p:cNvPr id="26630" name="Group 7"/>
            <p:cNvGrpSpPr/>
            <p:nvPr/>
          </p:nvGrpSpPr>
          <p:grpSpPr>
            <a:xfrm>
              <a:off x="0" y="0"/>
              <a:ext cx="2794" cy="2496"/>
              <a:chOff x="0" y="0"/>
              <a:chExt cx="2794" cy="2496"/>
            </a:xfrm>
          </p:grpSpPr>
          <p:grpSp>
            <p:nvGrpSpPr>
              <p:cNvPr id="26631" name="Group 8"/>
              <p:cNvGrpSpPr/>
              <p:nvPr/>
            </p:nvGrpSpPr>
            <p:grpSpPr>
              <a:xfrm>
                <a:off x="0" y="48"/>
                <a:ext cx="2794" cy="2448"/>
                <a:chOff x="0" y="0"/>
                <a:chExt cx="2794" cy="2448"/>
              </a:xfrm>
            </p:grpSpPr>
            <p:grpSp>
              <p:nvGrpSpPr>
                <p:cNvPr id="26632" name="Group 9"/>
                <p:cNvGrpSpPr/>
                <p:nvPr/>
              </p:nvGrpSpPr>
              <p:grpSpPr>
                <a:xfrm>
                  <a:off x="240" y="0"/>
                  <a:ext cx="2554" cy="2448"/>
                  <a:chOff x="0" y="0"/>
                  <a:chExt cx="2554" cy="2448"/>
                </a:xfrm>
              </p:grpSpPr>
              <p:grpSp>
                <p:nvGrpSpPr>
                  <p:cNvPr id="26633" name="Group 10"/>
                  <p:cNvGrpSpPr/>
                  <p:nvPr/>
                </p:nvGrpSpPr>
                <p:grpSpPr>
                  <a:xfrm>
                    <a:off x="965" y="0"/>
                    <a:ext cx="235" cy="2448"/>
                    <a:chOff x="0" y="0"/>
                    <a:chExt cx="0" cy="1693"/>
                  </a:xfrm>
                </p:grpSpPr>
                <p:sp>
                  <p:nvSpPr>
                    <p:cNvPr id="26634" name="Line 11"/>
                    <p:cNvSpPr/>
                    <p:nvPr/>
                  </p:nvSpPr>
                  <p:spPr>
                    <a:xfrm flipH="1">
                      <a:off x="0" y="528"/>
                      <a:ext cx="0" cy="1165"/>
                    </a:xfrm>
                    <a:prstGeom prst="line">
                      <a:avLst/>
                    </a:prstGeom>
                    <a:ln w="76200" cap="flat" cmpd="sng">
                      <a:solidFill>
                        <a:schemeClr val="tx2"/>
                      </a:solidFill>
                      <a:prstDash val="solid"/>
                      <a:round/>
                      <a:headEnd type="none" w="med" len="med"/>
                      <a:tailEnd type="triangle" w="med" len="med"/>
                    </a:ln>
                  </p:spPr>
                </p:sp>
                <p:sp>
                  <p:nvSpPr>
                    <p:cNvPr id="26635" name="Line 12"/>
                    <p:cNvSpPr/>
                    <p:nvPr/>
                  </p:nvSpPr>
                  <p:spPr>
                    <a:xfrm flipH="1" flipV="1">
                      <a:off x="0" y="0"/>
                      <a:ext cx="0" cy="1165"/>
                    </a:xfrm>
                    <a:prstGeom prst="line">
                      <a:avLst/>
                    </a:prstGeom>
                    <a:ln w="76200" cap="flat" cmpd="sng">
                      <a:solidFill>
                        <a:schemeClr val="tx2"/>
                      </a:solidFill>
                      <a:prstDash val="solid"/>
                      <a:round/>
                      <a:headEnd type="none" w="med" len="med"/>
                      <a:tailEnd type="triangle" w="med" len="med"/>
                    </a:ln>
                  </p:spPr>
                </p:sp>
              </p:grpSp>
              <p:sp>
                <p:nvSpPr>
                  <p:cNvPr id="26636" name="Line 13"/>
                  <p:cNvSpPr/>
                  <p:nvPr/>
                </p:nvSpPr>
                <p:spPr>
                  <a:xfrm>
                    <a:off x="53" y="1152"/>
                    <a:ext cx="2400" cy="0"/>
                  </a:xfrm>
                  <a:prstGeom prst="line">
                    <a:avLst/>
                  </a:prstGeom>
                  <a:ln w="57150" cap="flat" cmpd="sng">
                    <a:solidFill>
                      <a:schemeClr val="folHlink"/>
                    </a:solidFill>
                    <a:prstDash val="solid"/>
                    <a:round/>
                    <a:headEnd type="none" w="med" len="med"/>
                    <a:tailEnd type="none" w="med" len="med"/>
                  </a:ln>
                </p:spPr>
              </p:sp>
              <p:sp>
                <p:nvSpPr>
                  <p:cNvPr id="26637" name="Line 14"/>
                  <p:cNvSpPr/>
                  <p:nvPr/>
                </p:nvSpPr>
                <p:spPr>
                  <a:xfrm flipV="1">
                    <a:off x="101" y="720"/>
                    <a:ext cx="0" cy="432"/>
                  </a:xfrm>
                  <a:prstGeom prst="line">
                    <a:avLst/>
                  </a:prstGeom>
                  <a:ln w="38100" cap="flat" cmpd="sng">
                    <a:solidFill>
                      <a:schemeClr val="tx2"/>
                    </a:solidFill>
                    <a:prstDash val="solid"/>
                    <a:round/>
                    <a:headEnd type="none" w="med" len="med"/>
                    <a:tailEnd type="triangle" w="med" len="med"/>
                  </a:ln>
                </p:spPr>
              </p:sp>
              <p:sp>
                <p:nvSpPr>
                  <p:cNvPr id="26638" name="Line 15"/>
                  <p:cNvSpPr/>
                  <p:nvPr/>
                </p:nvSpPr>
                <p:spPr>
                  <a:xfrm>
                    <a:off x="2458" y="480"/>
                    <a:ext cx="0" cy="1680"/>
                  </a:xfrm>
                  <a:prstGeom prst="line">
                    <a:avLst/>
                  </a:prstGeom>
                  <a:ln w="38100" cap="flat" cmpd="sng">
                    <a:solidFill>
                      <a:schemeClr val="tx2"/>
                    </a:solidFill>
                    <a:prstDash val="solid"/>
                    <a:round/>
                    <a:headEnd type="none" w="med" len="med"/>
                    <a:tailEnd type="none" w="med" len="med"/>
                  </a:ln>
                </p:spPr>
              </p:sp>
              <p:sp>
                <p:nvSpPr>
                  <p:cNvPr id="26639" name="Line 16"/>
                  <p:cNvSpPr/>
                  <p:nvPr/>
                </p:nvSpPr>
                <p:spPr>
                  <a:xfrm flipH="1">
                    <a:off x="2458" y="528"/>
                    <a:ext cx="96" cy="144"/>
                  </a:xfrm>
                  <a:prstGeom prst="line">
                    <a:avLst/>
                  </a:prstGeom>
                  <a:ln w="38100" cap="flat" cmpd="sng">
                    <a:solidFill>
                      <a:schemeClr val="tx2"/>
                    </a:solidFill>
                    <a:prstDash val="solid"/>
                    <a:round/>
                    <a:headEnd type="none" w="med" len="med"/>
                    <a:tailEnd type="none" w="med" len="med"/>
                  </a:ln>
                </p:spPr>
              </p:sp>
              <p:sp>
                <p:nvSpPr>
                  <p:cNvPr id="26640" name="Line 17"/>
                  <p:cNvSpPr/>
                  <p:nvPr/>
                </p:nvSpPr>
                <p:spPr>
                  <a:xfrm flipH="1">
                    <a:off x="2458" y="672"/>
                    <a:ext cx="96" cy="144"/>
                  </a:xfrm>
                  <a:prstGeom prst="line">
                    <a:avLst/>
                  </a:prstGeom>
                  <a:ln w="38100" cap="flat" cmpd="sng">
                    <a:solidFill>
                      <a:schemeClr val="tx2"/>
                    </a:solidFill>
                    <a:prstDash val="solid"/>
                    <a:round/>
                    <a:headEnd type="none" w="med" len="med"/>
                    <a:tailEnd type="none" w="med" len="med"/>
                  </a:ln>
                </p:spPr>
              </p:sp>
              <p:sp>
                <p:nvSpPr>
                  <p:cNvPr id="26641" name="Line 18"/>
                  <p:cNvSpPr/>
                  <p:nvPr/>
                </p:nvSpPr>
                <p:spPr>
                  <a:xfrm flipH="1">
                    <a:off x="2458" y="816"/>
                    <a:ext cx="96" cy="144"/>
                  </a:xfrm>
                  <a:prstGeom prst="line">
                    <a:avLst/>
                  </a:prstGeom>
                  <a:ln w="38100" cap="flat" cmpd="sng">
                    <a:solidFill>
                      <a:schemeClr val="tx2"/>
                    </a:solidFill>
                    <a:prstDash val="solid"/>
                    <a:round/>
                    <a:headEnd type="none" w="med" len="med"/>
                    <a:tailEnd type="none" w="med" len="med"/>
                  </a:ln>
                </p:spPr>
              </p:sp>
              <p:sp>
                <p:nvSpPr>
                  <p:cNvPr id="26642" name="Line 19"/>
                  <p:cNvSpPr/>
                  <p:nvPr/>
                </p:nvSpPr>
                <p:spPr>
                  <a:xfrm flipH="1">
                    <a:off x="2458" y="960"/>
                    <a:ext cx="96" cy="144"/>
                  </a:xfrm>
                  <a:prstGeom prst="line">
                    <a:avLst/>
                  </a:prstGeom>
                  <a:ln w="38100" cap="flat" cmpd="sng">
                    <a:solidFill>
                      <a:schemeClr val="tx2"/>
                    </a:solidFill>
                    <a:prstDash val="solid"/>
                    <a:round/>
                    <a:headEnd type="none" w="med" len="med"/>
                    <a:tailEnd type="none" w="med" len="med"/>
                  </a:ln>
                </p:spPr>
              </p:sp>
              <p:sp>
                <p:nvSpPr>
                  <p:cNvPr id="26643" name="Line 20"/>
                  <p:cNvSpPr/>
                  <p:nvPr/>
                </p:nvSpPr>
                <p:spPr>
                  <a:xfrm flipH="1">
                    <a:off x="2458" y="1104"/>
                    <a:ext cx="96" cy="144"/>
                  </a:xfrm>
                  <a:prstGeom prst="line">
                    <a:avLst/>
                  </a:prstGeom>
                  <a:ln w="38100" cap="flat" cmpd="sng">
                    <a:solidFill>
                      <a:schemeClr val="tx2"/>
                    </a:solidFill>
                    <a:prstDash val="solid"/>
                    <a:round/>
                    <a:headEnd type="none" w="med" len="med"/>
                    <a:tailEnd type="none" w="med" len="med"/>
                  </a:ln>
                </p:spPr>
              </p:sp>
              <p:sp>
                <p:nvSpPr>
                  <p:cNvPr id="26644" name="Line 21"/>
                  <p:cNvSpPr/>
                  <p:nvPr/>
                </p:nvSpPr>
                <p:spPr>
                  <a:xfrm flipH="1">
                    <a:off x="2458" y="1248"/>
                    <a:ext cx="96" cy="144"/>
                  </a:xfrm>
                  <a:prstGeom prst="line">
                    <a:avLst/>
                  </a:prstGeom>
                  <a:ln w="38100" cap="flat" cmpd="sng">
                    <a:solidFill>
                      <a:schemeClr val="tx2"/>
                    </a:solidFill>
                    <a:prstDash val="solid"/>
                    <a:round/>
                    <a:headEnd type="none" w="med" len="med"/>
                    <a:tailEnd type="none" w="med" len="med"/>
                  </a:ln>
                </p:spPr>
              </p:sp>
              <p:sp>
                <p:nvSpPr>
                  <p:cNvPr id="26645" name="Line 22"/>
                  <p:cNvSpPr/>
                  <p:nvPr/>
                </p:nvSpPr>
                <p:spPr>
                  <a:xfrm flipH="1">
                    <a:off x="2458" y="1392"/>
                    <a:ext cx="96" cy="144"/>
                  </a:xfrm>
                  <a:prstGeom prst="line">
                    <a:avLst/>
                  </a:prstGeom>
                  <a:ln w="38100" cap="flat" cmpd="sng">
                    <a:solidFill>
                      <a:schemeClr val="tx2"/>
                    </a:solidFill>
                    <a:prstDash val="solid"/>
                    <a:round/>
                    <a:headEnd type="none" w="med" len="med"/>
                    <a:tailEnd type="none" w="med" len="med"/>
                  </a:ln>
                </p:spPr>
              </p:sp>
              <p:sp>
                <p:nvSpPr>
                  <p:cNvPr id="26646" name="Line 23"/>
                  <p:cNvSpPr/>
                  <p:nvPr/>
                </p:nvSpPr>
                <p:spPr>
                  <a:xfrm flipH="1">
                    <a:off x="2458" y="1536"/>
                    <a:ext cx="96" cy="144"/>
                  </a:xfrm>
                  <a:prstGeom prst="line">
                    <a:avLst/>
                  </a:prstGeom>
                  <a:ln w="38100" cap="flat" cmpd="sng">
                    <a:solidFill>
                      <a:schemeClr val="tx2"/>
                    </a:solidFill>
                    <a:prstDash val="solid"/>
                    <a:round/>
                    <a:headEnd type="none" w="med" len="med"/>
                    <a:tailEnd type="none" w="med" len="med"/>
                  </a:ln>
                </p:spPr>
              </p:sp>
              <p:sp>
                <p:nvSpPr>
                  <p:cNvPr id="26647" name="Line 24"/>
                  <p:cNvSpPr/>
                  <p:nvPr/>
                </p:nvSpPr>
                <p:spPr>
                  <a:xfrm flipH="1">
                    <a:off x="2458" y="1680"/>
                    <a:ext cx="96" cy="144"/>
                  </a:xfrm>
                  <a:prstGeom prst="line">
                    <a:avLst/>
                  </a:prstGeom>
                  <a:ln w="38100" cap="flat" cmpd="sng">
                    <a:solidFill>
                      <a:schemeClr val="tx2"/>
                    </a:solidFill>
                    <a:prstDash val="solid"/>
                    <a:round/>
                    <a:headEnd type="none" w="med" len="med"/>
                    <a:tailEnd type="none" w="med" len="med"/>
                  </a:ln>
                </p:spPr>
              </p:sp>
              <p:sp>
                <p:nvSpPr>
                  <p:cNvPr id="26648" name="Line 25"/>
                  <p:cNvSpPr/>
                  <p:nvPr/>
                </p:nvSpPr>
                <p:spPr>
                  <a:xfrm flipH="1">
                    <a:off x="2458" y="1824"/>
                    <a:ext cx="96" cy="144"/>
                  </a:xfrm>
                  <a:prstGeom prst="line">
                    <a:avLst/>
                  </a:prstGeom>
                  <a:ln w="38100" cap="flat" cmpd="sng">
                    <a:solidFill>
                      <a:schemeClr val="tx2"/>
                    </a:solidFill>
                    <a:prstDash val="solid"/>
                    <a:round/>
                    <a:headEnd type="none" w="med" len="med"/>
                    <a:tailEnd type="none" w="med" len="med"/>
                  </a:ln>
                </p:spPr>
              </p:sp>
              <p:sp>
                <p:nvSpPr>
                  <p:cNvPr id="26649" name="Line 26"/>
                  <p:cNvSpPr/>
                  <p:nvPr/>
                </p:nvSpPr>
                <p:spPr>
                  <a:xfrm flipH="1">
                    <a:off x="2458" y="1968"/>
                    <a:ext cx="96" cy="144"/>
                  </a:xfrm>
                  <a:prstGeom prst="line">
                    <a:avLst/>
                  </a:prstGeom>
                  <a:ln w="38100" cap="flat" cmpd="sng">
                    <a:solidFill>
                      <a:schemeClr val="tx2"/>
                    </a:solidFill>
                    <a:prstDash val="solid"/>
                    <a:round/>
                    <a:headEnd type="none" w="med" len="med"/>
                    <a:tailEnd type="none" w="med" len="med"/>
                  </a:ln>
                </p:spPr>
              </p:sp>
              <p:sp>
                <p:nvSpPr>
                  <p:cNvPr id="26650" name="Text Box 27" descr="水滴"/>
                  <p:cNvSpPr txBox="1"/>
                  <p:nvPr/>
                </p:nvSpPr>
                <p:spPr>
                  <a:xfrm rot="-5400000">
                    <a:off x="-70" y="488"/>
                    <a:ext cx="385" cy="245"/>
                  </a:xfrm>
                  <a:prstGeom prst="rect">
                    <a:avLst/>
                  </a:prstGeom>
                  <a:noFill/>
                  <a:ln w="9525">
                    <a:noFill/>
                  </a:ln>
                </p:spPr>
                <p:txBody>
                  <a:bodyPr vert="eaVert" anchor="t">
                    <a:spAutoFit/>
                  </a:bodyPr>
                  <a:lstStyle/>
                  <a:p>
                    <a:pPr fontAlgn="t">
                      <a:spcBef>
                        <a:spcPct val="50000"/>
                      </a:spcBef>
                    </a:pPr>
                    <a:r>
                      <a:rPr lang="en-US" altLang="zh-CN" b="0" dirty="0">
                        <a:latin typeface="Times New Roman" panose="02020603050405020304" pitchFamily="18" charset="0"/>
                        <a:ea typeface="宋体" panose="02010600030101010101" pitchFamily="2" charset="-122"/>
                      </a:rPr>
                      <a:t>A</a:t>
                    </a:r>
                    <a:endParaRPr lang="en-US" altLang="zh-CN" b="0" dirty="0">
                      <a:latin typeface="Times New Roman" panose="02020603050405020304" pitchFamily="18" charset="0"/>
                      <a:ea typeface="宋体" panose="02010600030101010101" pitchFamily="2" charset="-122"/>
                    </a:endParaRPr>
                  </a:p>
                </p:txBody>
              </p:sp>
              <p:sp>
                <p:nvSpPr>
                  <p:cNvPr id="26651" name="Text Box 28" descr="水滴"/>
                  <p:cNvSpPr txBox="1"/>
                  <p:nvPr/>
                </p:nvSpPr>
                <p:spPr>
                  <a:xfrm rot="-5400000">
                    <a:off x="-1" y="950"/>
                    <a:ext cx="385" cy="197"/>
                  </a:xfrm>
                  <a:prstGeom prst="rect">
                    <a:avLst/>
                  </a:prstGeom>
                  <a:noFill/>
                  <a:ln w="9525">
                    <a:noFill/>
                  </a:ln>
                </p:spPr>
                <p:txBody>
                  <a:bodyPr vert="eaVert" anchor="t">
                    <a:spAutoFit/>
                  </a:bodyPr>
                  <a:lstStyle/>
                  <a:p>
                    <a:pPr fontAlgn="t">
                      <a:spcBef>
                        <a:spcPct val="50000"/>
                      </a:spcBef>
                    </a:pPr>
                    <a:r>
                      <a:rPr lang="en-US" altLang="zh-CN" b="0" dirty="0">
                        <a:latin typeface="Times New Roman" panose="02020603050405020304" pitchFamily="18" charset="0"/>
                        <a:ea typeface="宋体" panose="02010600030101010101" pitchFamily="2" charset="-122"/>
                      </a:rPr>
                      <a:t>B</a:t>
                    </a:r>
                    <a:endParaRPr lang="en-US" altLang="zh-CN" b="0" dirty="0">
                      <a:latin typeface="Times New Roman" panose="02020603050405020304" pitchFamily="18" charset="0"/>
                      <a:ea typeface="宋体" panose="02010600030101010101" pitchFamily="2" charset="-122"/>
                    </a:endParaRPr>
                  </a:p>
                </p:txBody>
              </p:sp>
            </p:grpSp>
            <p:grpSp>
              <p:nvGrpSpPr>
                <p:cNvPr id="26652" name="Group 29"/>
                <p:cNvGrpSpPr/>
                <p:nvPr/>
              </p:nvGrpSpPr>
              <p:grpSpPr>
                <a:xfrm>
                  <a:off x="0" y="1056"/>
                  <a:ext cx="336" cy="732"/>
                  <a:chOff x="0" y="0"/>
                  <a:chExt cx="336" cy="732"/>
                </a:xfrm>
              </p:grpSpPr>
              <p:sp>
                <p:nvSpPr>
                  <p:cNvPr id="26653" name="Line 30"/>
                  <p:cNvSpPr/>
                  <p:nvPr/>
                </p:nvSpPr>
                <p:spPr>
                  <a:xfrm>
                    <a:off x="336" y="96"/>
                    <a:ext cx="0" cy="528"/>
                  </a:xfrm>
                  <a:prstGeom prst="line">
                    <a:avLst/>
                  </a:prstGeom>
                  <a:ln w="38100" cap="flat" cmpd="sng">
                    <a:solidFill>
                      <a:srgbClr val="00CC00"/>
                    </a:solidFill>
                    <a:prstDash val="solid"/>
                    <a:round/>
                    <a:headEnd type="none" w="med" len="med"/>
                    <a:tailEnd type="triangle" w="med" len="med"/>
                  </a:ln>
                </p:spPr>
              </p:sp>
              <p:graphicFrame>
                <p:nvGraphicFramePr>
                  <p:cNvPr id="26654" name="Object 31"/>
                  <p:cNvGraphicFramePr/>
                  <p:nvPr/>
                </p:nvGraphicFramePr>
                <p:xfrm>
                  <a:off x="0" y="432"/>
                  <a:ext cx="279" cy="300"/>
                </p:xfrm>
                <a:graphic>
                  <a:graphicData uri="http://schemas.openxmlformats.org/presentationml/2006/ole">
                    <mc:AlternateContent xmlns:mc="http://schemas.openxmlformats.org/markup-compatibility/2006">
                      <mc:Choice xmlns:v="urn:schemas-microsoft-com:vml" Requires="v">
                        <p:oleObj spid="_x0000_s6145" name="" r:id="rId2" imgW="4267200" imgH="4572000" progId="Equation.3">
                          <p:embed/>
                        </p:oleObj>
                      </mc:Choice>
                      <mc:Fallback>
                        <p:oleObj name="" r:id="rId2" imgW="4267200" imgH="4572000" progId="Equation.3">
                          <p:embed/>
                          <p:pic>
                            <p:nvPicPr>
                              <p:cNvPr id="0" name="图片 6144" descr="image7"/>
                              <p:cNvPicPr/>
                              <p:nvPr/>
                            </p:nvPicPr>
                            <p:blipFill>
                              <a:blip r:embed="rId3"/>
                              <a:stretch>
                                <a:fillRect/>
                              </a:stretch>
                            </p:blipFill>
                            <p:spPr>
                              <a:xfrm>
                                <a:off x="0" y="432"/>
                                <a:ext cx="279" cy="300"/>
                              </a:xfrm>
                              <a:prstGeom prst="rect">
                                <a:avLst/>
                              </a:prstGeom>
                              <a:noFill/>
                              <a:ln w="38100">
                                <a:noFill/>
                              </a:ln>
                            </p:spPr>
                          </p:pic>
                        </p:oleObj>
                      </mc:Fallback>
                    </mc:AlternateContent>
                  </a:graphicData>
                </a:graphic>
              </p:graphicFrame>
              <p:graphicFrame>
                <p:nvGraphicFramePr>
                  <p:cNvPr id="26655" name="Object 32"/>
                  <p:cNvGraphicFramePr/>
                  <p:nvPr/>
                </p:nvGraphicFramePr>
                <p:xfrm>
                  <a:off x="58" y="0"/>
                  <a:ext cx="259" cy="300"/>
                </p:xfrm>
                <a:graphic>
                  <a:graphicData uri="http://schemas.openxmlformats.org/presentationml/2006/ole">
                    <mc:AlternateContent xmlns:mc="http://schemas.openxmlformats.org/markup-compatibility/2006">
                      <mc:Choice xmlns:v="urn:schemas-microsoft-com:vml" Requires="v">
                        <p:oleObj spid="_x0000_s6146" name="" r:id="rId4" imgW="3962400" imgH="4572000" progId="Equation.3">
                          <p:embed/>
                        </p:oleObj>
                      </mc:Choice>
                      <mc:Fallback>
                        <p:oleObj name="" r:id="rId4" imgW="3962400" imgH="4572000" progId="Equation.3">
                          <p:embed/>
                          <p:pic>
                            <p:nvPicPr>
                              <p:cNvPr id="0" name="图片 6145" descr="image8"/>
                              <p:cNvPicPr/>
                              <p:nvPr/>
                            </p:nvPicPr>
                            <p:blipFill>
                              <a:blip r:embed="rId5"/>
                              <a:stretch>
                                <a:fillRect/>
                              </a:stretch>
                            </p:blipFill>
                            <p:spPr>
                              <a:xfrm>
                                <a:off x="58" y="0"/>
                                <a:ext cx="259" cy="300"/>
                              </a:xfrm>
                              <a:prstGeom prst="rect">
                                <a:avLst/>
                              </a:prstGeom>
                              <a:noFill/>
                              <a:ln w="38100">
                                <a:noFill/>
                              </a:ln>
                            </p:spPr>
                          </p:pic>
                        </p:oleObj>
                      </mc:Fallback>
                    </mc:AlternateContent>
                  </a:graphicData>
                </a:graphic>
              </p:graphicFrame>
            </p:grpSp>
            <p:grpSp>
              <p:nvGrpSpPr>
                <p:cNvPr id="26656" name="Group 34"/>
                <p:cNvGrpSpPr/>
                <p:nvPr/>
              </p:nvGrpSpPr>
              <p:grpSpPr>
                <a:xfrm>
                  <a:off x="336" y="1169"/>
                  <a:ext cx="864" cy="355"/>
                  <a:chOff x="0" y="-31"/>
                  <a:chExt cx="864" cy="355"/>
                </a:xfrm>
              </p:grpSpPr>
              <p:grpSp>
                <p:nvGrpSpPr>
                  <p:cNvPr id="26657" name="Group 35"/>
                  <p:cNvGrpSpPr/>
                  <p:nvPr/>
                </p:nvGrpSpPr>
                <p:grpSpPr>
                  <a:xfrm>
                    <a:off x="0" y="-31"/>
                    <a:ext cx="864" cy="355"/>
                    <a:chOff x="0" y="-31"/>
                    <a:chExt cx="864" cy="355"/>
                  </a:xfrm>
                </p:grpSpPr>
                <p:sp>
                  <p:nvSpPr>
                    <p:cNvPr id="26658" name="Line 36"/>
                    <p:cNvSpPr/>
                    <p:nvPr/>
                  </p:nvSpPr>
                  <p:spPr>
                    <a:xfrm flipH="1">
                      <a:off x="0" y="144"/>
                      <a:ext cx="288" cy="0"/>
                    </a:xfrm>
                    <a:prstGeom prst="line">
                      <a:avLst/>
                    </a:prstGeom>
                    <a:ln w="9525" cap="flat" cmpd="sng">
                      <a:solidFill>
                        <a:schemeClr val="tx1"/>
                      </a:solidFill>
                      <a:prstDash val="solid"/>
                      <a:round/>
                      <a:headEnd type="none" w="med" len="med"/>
                      <a:tailEnd type="triangle" w="med" len="med"/>
                    </a:ln>
                  </p:spPr>
                </p:sp>
                <p:sp>
                  <p:nvSpPr>
                    <p:cNvPr id="26659" name="Line 37"/>
                    <p:cNvSpPr/>
                    <p:nvPr/>
                  </p:nvSpPr>
                  <p:spPr>
                    <a:xfrm>
                      <a:off x="624" y="144"/>
                      <a:ext cx="240" cy="0"/>
                    </a:xfrm>
                    <a:prstGeom prst="line">
                      <a:avLst/>
                    </a:prstGeom>
                    <a:ln w="9525" cap="flat" cmpd="sng">
                      <a:solidFill>
                        <a:schemeClr val="tx1"/>
                      </a:solidFill>
                      <a:prstDash val="solid"/>
                      <a:round/>
                      <a:headEnd type="none" w="med" len="med"/>
                      <a:tailEnd type="triangle" w="med" len="med"/>
                    </a:ln>
                  </p:spPr>
                </p:sp>
                <p:graphicFrame>
                  <p:nvGraphicFramePr>
                    <p:cNvPr id="26660" name="Object 38"/>
                    <p:cNvGraphicFramePr/>
                    <p:nvPr/>
                  </p:nvGraphicFramePr>
                  <p:xfrm>
                    <a:off x="316" y="-31"/>
                    <a:ext cx="266" cy="355"/>
                  </p:xfrm>
                  <a:graphic>
                    <a:graphicData uri="http://schemas.openxmlformats.org/presentationml/2006/ole">
                      <mc:AlternateContent xmlns:mc="http://schemas.openxmlformats.org/markup-compatibility/2006">
                        <mc:Choice xmlns:v="urn:schemas-microsoft-com:vml" Requires="v">
                          <p:oleObj spid="_x0000_s6147" name="" r:id="rId6" imgW="3657600" imgH="4876800" progId="Equation.3">
                            <p:embed/>
                          </p:oleObj>
                        </mc:Choice>
                        <mc:Fallback>
                          <p:oleObj name="" r:id="rId6" imgW="3657600" imgH="4876800" progId="Equation.3">
                            <p:embed/>
                            <p:pic>
                              <p:nvPicPr>
                                <p:cNvPr id="0" name="图片 6146" descr="image39"/>
                                <p:cNvPicPr/>
                                <p:nvPr/>
                              </p:nvPicPr>
                              <p:blipFill>
                                <a:blip r:embed="rId7"/>
                                <a:stretch>
                                  <a:fillRect/>
                                </a:stretch>
                              </p:blipFill>
                              <p:spPr>
                                <a:xfrm>
                                  <a:off x="316" y="-31"/>
                                  <a:ext cx="266" cy="355"/>
                                </a:xfrm>
                                <a:prstGeom prst="rect">
                                  <a:avLst/>
                                </a:prstGeom>
                                <a:noFill/>
                                <a:ln w="38100">
                                  <a:noFill/>
                                </a:ln>
                              </p:spPr>
                            </p:pic>
                          </p:oleObj>
                        </mc:Fallback>
                      </mc:AlternateContent>
                    </a:graphicData>
                  </a:graphic>
                </p:graphicFrame>
              </p:grpSp>
              <p:sp>
                <p:nvSpPr>
                  <p:cNvPr id="26661" name="Line 39"/>
                  <p:cNvSpPr/>
                  <p:nvPr/>
                </p:nvSpPr>
                <p:spPr>
                  <a:xfrm>
                    <a:off x="0" y="0"/>
                    <a:ext cx="0" cy="240"/>
                  </a:xfrm>
                  <a:prstGeom prst="line">
                    <a:avLst/>
                  </a:prstGeom>
                  <a:ln w="9525" cap="flat" cmpd="sng">
                    <a:solidFill>
                      <a:schemeClr val="tx1"/>
                    </a:solidFill>
                    <a:prstDash val="solid"/>
                    <a:round/>
                    <a:headEnd type="none" w="med" len="med"/>
                    <a:tailEnd type="none" w="med" len="med"/>
                  </a:ln>
                </p:spPr>
              </p:sp>
            </p:grpSp>
          </p:grpSp>
          <p:graphicFrame>
            <p:nvGraphicFramePr>
              <p:cNvPr id="26662" name="Object 40"/>
              <p:cNvGraphicFramePr/>
              <p:nvPr/>
            </p:nvGraphicFramePr>
            <p:xfrm>
              <a:off x="192" y="240"/>
              <a:ext cx="400" cy="480"/>
            </p:xfrm>
            <a:graphic>
              <a:graphicData uri="http://schemas.openxmlformats.org/presentationml/2006/ole">
                <mc:AlternateContent xmlns:mc="http://schemas.openxmlformats.org/markup-compatibility/2006">
                  <mc:Choice xmlns:v="urn:schemas-microsoft-com:vml" Requires="v">
                    <p:oleObj spid="_x0000_s6148" name="" r:id="rId8" imgW="4572000" imgH="5486400" progId="Equation.3">
                      <p:embed/>
                    </p:oleObj>
                  </mc:Choice>
                  <mc:Fallback>
                    <p:oleObj name="" r:id="rId8" imgW="4572000" imgH="5486400" progId="Equation.3">
                      <p:embed/>
                      <p:pic>
                        <p:nvPicPr>
                          <p:cNvPr id="0" name="图片 6147" descr="image40"/>
                          <p:cNvPicPr/>
                          <p:nvPr/>
                        </p:nvPicPr>
                        <p:blipFill>
                          <a:blip r:embed="rId9"/>
                          <a:stretch>
                            <a:fillRect/>
                          </a:stretch>
                        </p:blipFill>
                        <p:spPr>
                          <a:xfrm>
                            <a:off x="192" y="240"/>
                            <a:ext cx="400" cy="480"/>
                          </a:xfrm>
                          <a:prstGeom prst="rect">
                            <a:avLst/>
                          </a:prstGeom>
                          <a:noFill/>
                          <a:ln w="38100">
                            <a:noFill/>
                          </a:ln>
                        </p:spPr>
                      </p:pic>
                    </p:oleObj>
                  </mc:Fallback>
                </mc:AlternateContent>
              </a:graphicData>
            </a:graphic>
          </p:graphicFrame>
          <p:graphicFrame>
            <p:nvGraphicFramePr>
              <p:cNvPr id="26663" name="Object 41"/>
              <p:cNvGraphicFramePr/>
              <p:nvPr/>
            </p:nvGraphicFramePr>
            <p:xfrm>
              <a:off x="1296" y="0"/>
              <a:ext cx="347" cy="453"/>
            </p:xfrm>
            <a:graphic>
              <a:graphicData uri="http://schemas.openxmlformats.org/presentationml/2006/ole">
                <mc:AlternateContent xmlns:mc="http://schemas.openxmlformats.org/markup-compatibility/2006">
                  <mc:Choice xmlns:v="urn:schemas-microsoft-com:vml" Requires="v">
                    <p:oleObj spid="_x0000_s6149" name="" r:id="rId10" imgW="3962400" imgH="5181600" progId="Equation.3">
                      <p:embed/>
                    </p:oleObj>
                  </mc:Choice>
                  <mc:Fallback>
                    <p:oleObj name="" r:id="rId10" imgW="3962400" imgH="5181600" progId="Equation.3">
                      <p:embed/>
                      <p:pic>
                        <p:nvPicPr>
                          <p:cNvPr id="0" name="图片 6148" descr="image41"/>
                          <p:cNvPicPr/>
                          <p:nvPr/>
                        </p:nvPicPr>
                        <p:blipFill>
                          <a:blip r:embed="rId11"/>
                          <a:stretch>
                            <a:fillRect/>
                          </a:stretch>
                        </p:blipFill>
                        <p:spPr>
                          <a:xfrm>
                            <a:off x="1296" y="0"/>
                            <a:ext cx="347" cy="453"/>
                          </a:xfrm>
                          <a:prstGeom prst="rect">
                            <a:avLst/>
                          </a:prstGeom>
                          <a:noFill/>
                          <a:ln w="38100">
                            <a:noFill/>
                          </a:ln>
                        </p:spPr>
                      </p:pic>
                    </p:oleObj>
                  </mc:Fallback>
                </mc:AlternateContent>
              </a:graphicData>
            </a:graphic>
          </p:graphicFrame>
        </p:grpSp>
        <p:sp>
          <p:nvSpPr>
            <p:cNvPr id="26664" name="Text Box 42" descr="水滴"/>
            <p:cNvSpPr txBox="1"/>
            <p:nvPr/>
          </p:nvSpPr>
          <p:spPr>
            <a:xfrm>
              <a:off x="96" y="1920"/>
              <a:ext cx="768" cy="288"/>
            </a:xfrm>
            <a:prstGeom prst="rect">
              <a:avLst/>
            </a:prstGeom>
            <a:noFill/>
            <a:ln w="9525">
              <a:noFill/>
            </a:ln>
          </p:spPr>
          <p:txBody>
            <a:bodyPr anchor="t">
              <a:spAutoFit/>
            </a:bodyPr>
            <a:lstStyle/>
            <a:p>
              <a:pPr fontAlgn="t">
                <a:spcBef>
                  <a:spcPct val="50000"/>
                </a:spcBef>
              </a:pPr>
              <a:r>
                <a:rPr lang="zh-CN" altLang="en-US" sz="2400" b="0" dirty="0">
                  <a:latin typeface="Times New Roman" panose="02020603050405020304" pitchFamily="18" charset="0"/>
                  <a:ea typeface="宋体" panose="02010600030101010101" pitchFamily="2" charset="-122"/>
                </a:rPr>
                <a:t>物屏</a:t>
              </a:r>
              <a:endParaRPr lang="zh-CN" altLang="en-US" sz="2400" b="0" dirty="0">
                <a:latin typeface="Times New Roman" panose="02020603050405020304" pitchFamily="18" charset="0"/>
                <a:ea typeface="宋体" panose="02010600030101010101" pitchFamily="2" charset="-122"/>
              </a:endParaRPr>
            </a:p>
          </p:txBody>
        </p:sp>
      </p:grpSp>
      <p:sp>
        <p:nvSpPr>
          <p:cNvPr id="3" name="文本框 2"/>
          <p:cNvSpPr txBox="1"/>
          <p:nvPr/>
        </p:nvSpPr>
        <p:spPr>
          <a:xfrm>
            <a:off x="6988175" y="2738438"/>
            <a:ext cx="1976438" cy="3078162"/>
          </a:xfrm>
          <a:prstGeom prst="rect">
            <a:avLst/>
          </a:prstGeom>
          <a:noFill/>
          <a:ln w="9525">
            <a:noFill/>
          </a:ln>
        </p:spPr>
        <p:txBody>
          <a:bodyPr wrap="square" anchor="t">
            <a:spAutoFit/>
          </a:bodyPr>
          <a:lstStyle/>
          <a:p>
            <a:r>
              <a:rPr lang="zh-CN" altLang="en-US">
                <a:latin typeface="Times New Roman" panose="02020603050405020304" pitchFamily="18" charset="0"/>
                <a:ea typeface="楷体_GB2312" panose="02010609030101010101" pitchFamily="49" charset="-122"/>
              </a:rPr>
              <a:t>移动凸透镜，并绕铅直轴略转动靠近透镜的平面镜，看到物屏上一个移动的像</a:t>
            </a:r>
            <a:endParaRPr lang="en-US" altLang="zh-CN">
              <a:latin typeface="Times New Roman" panose="02020603050405020304" pitchFamily="18" charset="0"/>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25604"/>
                                        </p:tgtEl>
                                        <p:attrNameLst>
                                          <p:attrName>style.visibility</p:attrName>
                                        </p:attrNameLst>
                                      </p:cBhvr>
                                      <p:to>
                                        <p:strVal val="visible"/>
                                      </p:to>
                                    </p:set>
                                    <p:anim calcmode="lin" valueType="num">
                                      <p:cBhvr additive="base">
                                        <p:cTn id="12" dur="500" fill="hold"/>
                                        <p:tgtEl>
                                          <p:spTgt spid="25604"/>
                                        </p:tgtEl>
                                        <p:attrNameLst>
                                          <p:attrName>ppt_x</p:attrName>
                                        </p:attrNameLst>
                                      </p:cBhvr>
                                      <p:tavLst>
                                        <p:tav tm="0">
                                          <p:val>
                                            <p:strVal val="0-#ppt_w/2"/>
                                          </p:val>
                                        </p:tav>
                                        <p:tav tm="100000">
                                          <p:val>
                                            <p:strVal val="#ppt_x"/>
                                          </p:val>
                                        </p:tav>
                                      </p:tavLst>
                                    </p:anim>
                                    <p:anim calcmode="lin" valueType="num">
                                      <p:cBhvr additive="base">
                                        <p:cTn id="13"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descr="水滴"/>
          <p:cNvSpPr txBox="1"/>
          <p:nvPr/>
        </p:nvSpPr>
        <p:spPr>
          <a:xfrm>
            <a:off x="0" y="0"/>
            <a:ext cx="7239000" cy="584775"/>
          </a:xfrm>
          <a:prstGeom prst="rect">
            <a:avLst/>
          </a:prstGeom>
          <a:noFill/>
          <a:ln w="9525">
            <a:noFill/>
          </a:ln>
        </p:spPr>
        <p:txBody>
          <a:bodyPr anchor="t">
            <a:spAutoFit/>
          </a:bodyPr>
          <a:lstStyle/>
          <a:p>
            <a:pPr fontAlgn="t">
              <a:spcBef>
                <a:spcPct val="50000"/>
              </a:spcBef>
            </a:pPr>
            <a:r>
              <a:rPr lang="en-US" altLang="zh-CN" sz="3200" dirty="0">
                <a:solidFill>
                  <a:schemeClr val="tx2"/>
                </a:solidFill>
                <a:latin typeface="宋体" panose="02010600030101010101" pitchFamily="2" charset="-122"/>
                <a:ea typeface="宋体" panose="02010600030101010101" pitchFamily="2" charset="-122"/>
              </a:rPr>
              <a:t>2</a:t>
            </a:r>
            <a:r>
              <a:rPr lang="zh-CN" altLang="en-US" sz="3200" dirty="0">
                <a:solidFill>
                  <a:schemeClr val="tx2"/>
                </a:solidFill>
                <a:latin typeface="宋体" panose="02010600030101010101" pitchFamily="2" charset="-122"/>
                <a:ea typeface="宋体" panose="02010600030101010101" pitchFamily="2" charset="-122"/>
              </a:rPr>
              <a:t>、自准直法测凸透镜焦距：</a:t>
            </a:r>
            <a:endParaRPr lang="zh-CN" altLang="en-US" sz="3200" dirty="0">
              <a:solidFill>
                <a:schemeClr val="tx2"/>
              </a:solidFill>
              <a:latin typeface="宋体" panose="02010600030101010101" pitchFamily="2" charset="-122"/>
              <a:ea typeface="宋体" panose="02010600030101010101" pitchFamily="2" charset="-122"/>
            </a:endParaRPr>
          </a:p>
        </p:txBody>
      </p:sp>
      <p:sp>
        <p:nvSpPr>
          <p:cNvPr id="27650" name="AutoShape 3" descr="软木塞"/>
          <p:cNvSpPr/>
          <p:nvPr/>
        </p:nvSpPr>
        <p:spPr>
          <a:xfrm>
            <a:off x="228600" y="1066800"/>
            <a:ext cx="4340225" cy="76200"/>
          </a:xfrm>
          <a:prstGeom prst="horizontalScroll">
            <a:avLst>
              <a:gd name="adj" fmla="val 12500"/>
            </a:avLst>
          </a:prstGeom>
          <a:blipFill rotWithShape="0">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
        <p:nvSpPr>
          <p:cNvPr id="27651" name="Text Box 4" descr="水滴"/>
          <p:cNvSpPr txBox="1"/>
          <p:nvPr/>
        </p:nvSpPr>
        <p:spPr>
          <a:xfrm>
            <a:off x="1524000" y="2133600"/>
            <a:ext cx="1676400" cy="457200"/>
          </a:xfrm>
          <a:prstGeom prst="rect">
            <a:avLst/>
          </a:prstGeom>
          <a:noFill/>
          <a:ln w="9525">
            <a:noFill/>
          </a:ln>
        </p:spPr>
        <p:txBody>
          <a:bodyPr anchor="t">
            <a:spAutoFit/>
          </a:bodyPr>
          <a:lstStyle/>
          <a:p>
            <a:pPr fontAlgn="t">
              <a:spcBef>
                <a:spcPct val="50000"/>
              </a:spcBef>
            </a:pPr>
            <a:endParaRPr lang="zh-CN" altLang="en-US" sz="2400" b="0" dirty="0">
              <a:latin typeface="Times New Roman" panose="02020603050405020304" pitchFamily="18" charset="0"/>
              <a:ea typeface="宋体" panose="02010600030101010101" pitchFamily="2" charset="-122"/>
            </a:endParaRPr>
          </a:p>
        </p:txBody>
      </p:sp>
      <p:sp>
        <p:nvSpPr>
          <p:cNvPr id="27652" name="Text Box 5" descr="水滴"/>
          <p:cNvSpPr txBox="1"/>
          <p:nvPr/>
        </p:nvSpPr>
        <p:spPr>
          <a:xfrm>
            <a:off x="323528" y="620688"/>
            <a:ext cx="3923928" cy="5423023"/>
          </a:xfrm>
          <a:prstGeom prst="rect">
            <a:avLst/>
          </a:prstGeom>
          <a:noFill/>
          <a:ln w="9525">
            <a:noFill/>
          </a:ln>
        </p:spPr>
        <p:txBody>
          <a:bodyPr wrap="square" anchor="t">
            <a:spAutoFit/>
          </a:bodyPr>
          <a:lstStyle/>
          <a:p>
            <a:pPr fontAlgn="t">
              <a:lnSpc>
                <a:spcPct val="110000"/>
              </a:lnSpc>
              <a:spcBef>
                <a:spcPct val="50000"/>
              </a:spcBef>
            </a:pPr>
            <a:r>
              <a:rPr lang="zh-CN" altLang="en-US" dirty="0">
                <a:latin typeface="Times New Roman" panose="02020603050405020304" pitchFamily="18" charset="0"/>
                <a:ea typeface="宋体" panose="02010600030101010101" pitchFamily="2" charset="-122"/>
              </a:rPr>
              <a:t>在实际测量时，由于对成像清晰程度的判断总有一定的误差，故采用</a:t>
            </a:r>
            <a:r>
              <a:rPr lang="zh-CN" altLang="en-US" dirty="0">
                <a:solidFill>
                  <a:schemeClr val="tx2"/>
                </a:solidFill>
                <a:latin typeface="Times New Roman" panose="02020603050405020304" pitchFamily="18" charset="0"/>
                <a:ea typeface="宋体" panose="02010600030101010101" pitchFamily="2" charset="-122"/>
              </a:rPr>
              <a:t>左右逼近法</a:t>
            </a:r>
            <a:r>
              <a:rPr lang="zh-CN" altLang="en-US" dirty="0">
                <a:latin typeface="Times New Roman" panose="02020603050405020304" pitchFamily="18" charset="0"/>
                <a:ea typeface="宋体" panose="02010600030101010101" pitchFamily="2" charset="-122"/>
              </a:rPr>
              <a:t>读数。</a:t>
            </a:r>
            <a:endParaRPr lang="en-US" altLang="zh-CN" dirty="0">
              <a:latin typeface="Times New Roman" panose="02020603050405020304" pitchFamily="18" charset="0"/>
              <a:ea typeface="宋体" panose="02010600030101010101" pitchFamily="2" charset="-122"/>
            </a:endParaRPr>
          </a:p>
          <a:p>
            <a:pPr fontAlgn="t">
              <a:lnSpc>
                <a:spcPct val="110000"/>
              </a:lnSpc>
              <a:spcBef>
                <a:spcPct val="50000"/>
              </a:spcBef>
            </a:pPr>
            <a:r>
              <a:rPr lang="zh-CN" altLang="en-US" sz="2400" dirty="0">
                <a:latin typeface="Times New Roman" panose="02020603050405020304" pitchFamily="18" charset="0"/>
                <a:ea typeface="宋体" panose="02010600030101010101" pitchFamily="2" charset="-122"/>
              </a:rPr>
              <a:t>        先使透镜从左向右移动，当像刚清晰时，记下透镜位置的读数。继续向右移动使像由清晰变模糊，再使透镜从右向左移动，当像刚清晰时再记下读数，取这两次读数的平均值作为成像清晰时凸透镜的位置。</a:t>
            </a:r>
            <a:endParaRPr lang="zh-CN" altLang="en-US" sz="2400" dirty="0">
              <a:latin typeface="Times New Roman" panose="02020603050405020304" pitchFamily="18" charset="0"/>
              <a:ea typeface="宋体" panose="02010600030101010101" pitchFamily="2" charset="-122"/>
            </a:endParaRPr>
          </a:p>
        </p:txBody>
      </p:sp>
      <p:grpSp>
        <p:nvGrpSpPr>
          <p:cNvPr id="21" name="Group 6"/>
          <p:cNvGrpSpPr/>
          <p:nvPr/>
        </p:nvGrpSpPr>
        <p:grpSpPr>
          <a:xfrm>
            <a:off x="4355976" y="1700808"/>
            <a:ext cx="4435475" cy="3962400"/>
            <a:chOff x="0" y="0"/>
            <a:chExt cx="2794" cy="2496"/>
          </a:xfrm>
        </p:grpSpPr>
        <p:grpSp>
          <p:nvGrpSpPr>
            <p:cNvPr id="22" name="Group 7"/>
            <p:cNvGrpSpPr/>
            <p:nvPr/>
          </p:nvGrpSpPr>
          <p:grpSpPr>
            <a:xfrm>
              <a:off x="0" y="0"/>
              <a:ext cx="2794" cy="2496"/>
              <a:chOff x="0" y="0"/>
              <a:chExt cx="2794" cy="2496"/>
            </a:xfrm>
          </p:grpSpPr>
          <p:grpSp>
            <p:nvGrpSpPr>
              <p:cNvPr id="24" name="Group 8"/>
              <p:cNvGrpSpPr/>
              <p:nvPr/>
            </p:nvGrpSpPr>
            <p:grpSpPr>
              <a:xfrm>
                <a:off x="0" y="48"/>
                <a:ext cx="2794" cy="2448"/>
                <a:chOff x="0" y="0"/>
                <a:chExt cx="2794" cy="2448"/>
              </a:xfrm>
            </p:grpSpPr>
            <p:grpSp>
              <p:nvGrpSpPr>
                <p:cNvPr id="27" name="Group 9"/>
                <p:cNvGrpSpPr/>
                <p:nvPr/>
              </p:nvGrpSpPr>
              <p:grpSpPr>
                <a:xfrm>
                  <a:off x="240" y="0"/>
                  <a:ext cx="2554" cy="2448"/>
                  <a:chOff x="0" y="0"/>
                  <a:chExt cx="2554" cy="2448"/>
                </a:xfrm>
              </p:grpSpPr>
              <p:grpSp>
                <p:nvGrpSpPr>
                  <p:cNvPr id="38" name="Group 10"/>
                  <p:cNvGrpSpPr/>
                  <p:nvPr/>
                </p:nvGrpSpPr>
                <p:grpSpPr>
                  <a:xfrm>
                    <a:off x="965" y="0"/>
                    <a:ext cx="235" cy="2448"/>
                    <a:chOff x="0" y="0"/>
                    <a:chExt cx="0" cy="1693"/>
                  </a:xfrm>
                </p:grpSpPr>
                <p:sp>
                  <p:nvSpPr>
                    <p:cNvPr id="55" name="Line 11"/>
                    <p:cNvSpPr/>
                    <p:nvPr/>
                  </p:nvSpPr>
                  <p:spPr>
                    <a:xfrm flipH="1">
                      <a:off x="0" y="528"/>
                      <a:ext cx="0" cy="1165"/>
                    </a:xfrm>
                    <a:prstGeom prst="line">
                      <a:avLst/>
                    </a:prstGeom>
                    <a:ln w="76200" cap="flat" cmpd="sng">
                      <a:solidFill>
                        <a:schemeClr val="tx2"/>
                      </a:solidFill>
                      <a:prstDash val="solid"/>
                      <a:round/>
                      <a:headEnd type="none" w="med" len="med"/>
                      <a:tailEnd type="triangle" w="med" len="med"/>
                    </a:ln>
                  </p:spPr>
                </p:sp>
                <p:sp>
                  <p:nvSpPr>
                    <p:cNvPr id="56" name="Line 12"/>
                    <p:cNvSpPr/>
                    <p:nvPr/>
                  </p:nvSpPr>
                  <p:spPr>
                    <a:xfrm flipH="1" flipV="1">
                      <a:off x="0" y="0"/>
                      <a:ext cx="0" cy="1165"/>
                    </a:xfrm>
                    <a:prstGeom prst="line">
                      <a:avLst/>
                    </a:prstGeom>
                    <a:ln w="76200" cap="flat" cmpd="sng">
                      <a:solidFill>
                        <a:schemeClr val="tx2"/>
                      </a:solidFill>
                      <a:prstDash val="solid"/>
                      <a:round/>
                      <a:headEnd type="none" w="med" len="med"/>
                      <a:tailEnd type="triangle" w="med" len="med"/>
                    </a:ln>
                  </p:spPr>
                </p:sp>
              </p:grpSp>
              <p:sp>
                <p:nvSpPr>
                  <p:cNvPr id="39" name="Line 13"/>
                  <p:cNvSpPr/>
                  <p:nvPr/>
                </p:nvSpPr>
                <p:spPr>
                  <a:xfrm>
                    <a:off x="53" y="1152"/>
                    <a:ext cx="2400" cy="0"/>
                  </a:xfrm>
                  <a:prstGeom prst="line">
                    <a:avLst/>
                  </a:prstGeom>
                  <a:ln w="57150" cap="flat" cmpd="sng">
                    <a:solidFill>
                      <a:schemeClr val="folHlink"/>
                    </a:solidFill>
                    <a:prstDash val="solid"/>
                    <a:round/>
                    <a:headEnd type="none" w="med" len="med"/>
                    <a:tailEnd type="none" w="med" len="med"/>
                  </a:ln>
                </p:spPr>
              </p:sp>
              <p:sp>
                <p:nvSpPr>
                  <p:cNvPr id="40" name="Line 14"/>
                  <p:cNvSpPr/>
                  <p:nvPr/>
                </p:nvSpPr>
                <p:spPr>
                  <a:xfrm flipV="1">
                    <a:off x="101" y="720"/>
                    <a:ext cx="0" cy="432"/>
                  </a:xfrm>
                  <a:prstGeom prst="line">
                    <a:avLst/>
                  </a:prstGeom>
                  <a:ln w="38100" cap="flat" cmpd="sng">
                    <a:solidFill>
                      <a:schemeClr val="tx2"/>
                    </a:solidFill>
                    <a:prstDash val="solid"/>
                    <a:round/>
                    <a:headEnd type="none" w="med" len="med"/>
                    <a:tailEnd type="triangle" w="med" len="med"/>
                  </a:ln>
                </p:spPr>
              </p:sp>
              <p:sp>
                <p:nvSpPr>
                  <p:cNvPr id="41" name="Line 15"/>
                  <p:cNvSpPr/>
                  <p:nvPr/>
                </p:nvSpPr>
                <p:spPr>
                  <a:xfrm>
                    <a:off x="2458" y="480"/>
                    <a:ext cx="0" cy="1680"/>
                  </a:xfrm>
                  <a:prstGeom prst="line">
                    <a:avLst/>
                  </a:prstGeom>
                  <a:ln w="38100" cap="flat" cmpd="sng">
                    <a:solidFill>
                      <a:schemeClr val="tx2"/>
                    </a:solidFill>
                    <a:prstDash val="solid"/>
                    <a:round/>
                    <a:headEnd type="none" w="med" len="med"/>
                    <a:tailEnd type="none" w="med" len="med"/>
                  </a:ln>
                </p:spPr>
              </p:sp>
              <p:sp>
                <p:nvSpPr>
                  <p:cNvPr id="42" name="Line 16"/>
                  <p:cNvSpPr/>
                  <p:nvPr/>
                </p:nvSpPr>
                <p:spPr>
                  <a:xfrm flipH="1">
                    <a:off x="2458" y="528"/>
                    <a:ext cx="96" cy="144"/>
                  </a:xfrm>
                  <a:prstGeom prst="line">
                    <a:avLst/>
                  </a:prstGeom>
                  <a:ln w="38100" cap="flat" cmpd="sng">
                    <a:solidFill>
                      <a:schemeClr val="tx2"/>
                    </a:solidFill>
                    <a:prstDash val="solid"/>
                    <a:round/>
                    <a:headEnd type="none" w="med" len="med"/>
                    <a:tailEnd type="none" w="med" len="med"/>
                  </a:ln>
                </p:spPr>
              </p:sp>
              <p:sp>
                <p:nvSpPr>
                  <p:cNvPr id="43" name="Line 17"/>
                  <p:cNvSpPr/>
                  <p:nvPr/>
                </p:nvSpPr>
                <p:spPr>
                  <a:xfrm flipH="1">
                    <a:off x="2458" y="672"/>
                    <a:ext cx="96" cy="144"/>
                  </a:xfrm>
                  <a:prstGeom prst="line">
                    <a:avLst/>
                  </a:prstGeom>
                  <a:ln w="38100" cap="flat" cmpd="sng">
                    <a:solidFill>
                      <a:schemeClr val="tx2"/>
                    </a:solidFill>
                    <a:prstDash val="solid"/>
                    <a:round/>
                    <a:headEnd type="none" w="med" len="med"/>
                    <a:tailEnd type="none" w="med" len="med"/>
                  </a:ln>
                </p:spPr>
              </p:sp>
              <p:sp>
                <p:nvSpPr>
                  <p:cNvPr id="44" name="Line 18"/>
                  <p:cNvSpPr/>
                  <p:nvPr/>
                </p:nvSpPr>
                <p:spPr>
                  <a:xfrm flipH="1">
                    <a:off x="2458" y="816"/>
                    <a:ext cx="96" cy="144"/>
                  </a:xfrm>
                  <a:prstGeom prst="line">
                    <a:avLst/>
                  </a:prstGeom>
                  <a:ln w="38100" cap="flat" cmpd="sng">
                    <a:solidFill>
                      <a:schemeClr val="tx2"/>
                    </a:solidFill>
                    <a:prstDash val="solid"/>
                    <a:round/>
                    <a:headEnd type="none" w="med" len="med"/>
                    <a:tailEnd type="none" w="med" len="med"/>
                  </a:ln>
                </p:spPr>
              </p:sp>
              <p:sp>
                <p:nvSpPr>
                  <p:cNvPr id="45" name="Line 19"/>
                  <p:cNvSpPr/>
                  <p:nvPr/>
                </p:nvSpPr>
                <p:spPr>
                  <a:xfrm flipH="1">
                    <a:off x="2458" y="960"/>
                    <a:ext cx="96" cy="144"/>
                  </a:xfrm>
                  <a:prstGeom prst="line">
                    <a:avLst/>
                  </a:prstGeom>
                  <a:ln w="38100" cap="flat" cmpd="sng">
                    <a:solidFill>
                      <a:schemeClr val="tx2"/>
                    </a:solidFill>
                    <a:prstDash val="solid"/>
                    <a:round/>
                    <a:headEnd type="none" w="med" len="med"/>
                    <a:tailEnd type="none" w="med" len="med"/>
                  </a:ln>
                </p:spPr>
              </p:sp>
              <p:sp>
                <p:nvSpPr>
                  <p:cNvPr id="46" name="Line 20"/>
                  <p:cNvSpPr/>
                  <p:nvPr/>
                </p:nvSpPr>
                <p:spPr>
                  <a:xfrm flipH="1">
                    <a:off x="2458" y="1104"/>
                    <a:ext cx="96" cy="144"/>
                  </a:xfrm>
                  <a:prstGeom prst="line">
                    <a:avLst/>
                  </a:prstGeom>
                  <a:ln w="38100" cap="flat" cmpd="sng">
                    <a:solidFill>
                      <a:schemeClr val="tx2"/>
                    </a:solidFill>
                    <a:prstDash val="solid"/>
                    <a:round/>
                    <a:headEnd type="none" w="med" len="med"/>
                    <a:tailEnd type="none" w="med" len="med"/>
                  </a:ln>
                </p:spPr>
              </p:sp>
              <p:sp>
                <p:nvSpPr>
                  <p:cNvPr id="47" name="Line 21"/>
                  <p:cNvSpPr/>
                  <p:nvPr/>
                </p:nvSpPr>
                <p:spPr>
                  <a:xfrm flipH="1">
                    <a:off x="2458" y="1248"/>
                    <a:ext cx="96" cy="144"/>
                  </a:xfrm>
                  <a:prstGeom prst="line">
                    <a:avLst/>
                  </a:prstGeom>
                  <a:ln w="38100" cap="flat" cmpd="sng">
                    <a:solidFill>
                      <a:schemeClr val="tx2"/>
                    </a:solidFill>
                    <a:prstDash val="solid"/>
                    <a:round/>
                    <a:headEnd type="none" w="med" len="med"/>
                    <a:tailEnd type="none" w="med" len="med"/>
                  </a:ln>
                </p:spPr>
              </p:sp>
              <p:sp>
                <p:nvSpPr>
                  <p:cNvPr id="48" name="Line 22"/>
                  <p:cNvSpPr/>
                  <p:nvPr/>
                </p:nvSpPr>
                <p:spPr>
                  <a:xfrm flipH="1">
                    <a:off x="2458" y="1392"/>
                    <a:ext cx="96" cy="144"/>
                  </a:xfrm>
                  <a:prstGeom prst="line">
                    <a:avLst/>
                  </a:prstGeom>
                  <a:ln w="38100" cap="flat" cmpd="sng">
                    <a:solidFill>
                      <a:schemeClr val="tx2"/>
                    </a:solidFill>
                    <a:prstDash val="solid"/>
                    <a:round/>
                    <a:headEnd type="none" w="med" len="med"/>
                    <a:tailEnd type="none" w="med" len="med"/>
                  </a:ln>
                </p:spPr>
              </p:sp>
              <p:sp>
                <p:nvSpPr>
                  <p:cNvPr id="49" name="Line 23"/>
                  <p:cNvSpPr/>
                  <p:nvPr/>
                </p:nvSpPr>
                <p:spPr>
                  <a:xfrm flipH="1">
                    <a:off x="2458" y="1536"/>
                    <a:ext cx="96" cy="144"/>
                  </a:xfrm>
                  <a:prstGeom prst="line">
                    <a:avLst/>
                  </a:prstGeom>
                  <a:ln w="38100" cap="flat" cmpd="sng">
                    <a:solidFill>
                      <a:schemeClr val="tx2"/>
                    </a:solidFill>
                    <a:prstDash val="solid"/>
                    <a:round/>
                    <a:headEnd type="none" w="med" len="med"/>
                    <a:tailEnd type="none" w="med" len="med"/>
                  </a:ln>
                </p:spPr>
              </p:sp>
              <p:sp>
                <p:nvSpPr>
                  <p:cNvPr id="50" name="Line 24"/>
                  <p:cNvSpPr/>
                  <p:nvPr/>
                </p:nvSpPr>
                <p:spPr>
                  <a:xfrm flipH="1">
                    <a:off x="2458" y="1680"/>
                    <a:ext cx="96" cy="144"/>
                  </a:xfrm>
                  <a:prstGeom prst="line">
                    <a:avLst/>
                  </a:prstGeom>
                  <a:ln w="38100" cap="flat" cmpd="sng">
                    <a:solidFill>
                      <a:schemeClr val="tx2"/>
                    </a:solidFill>
                    <a:prstDash val="solid"/>
                    <a:round/>
                    <a:headEnd type="none" w="med" len="med"/>
                    <a:tailEnd type="none" w="med" len="med"/>
                  </a:ln>
                </p:spPr>
              </p:sp>
              <p:sp>
                <p:nvSpPr>
                  <p:cNvPr id="51" name="Line 25"/>
                  <p:cNvSpPr/>
                  <p:nvPr/>
                </p:nvSpPr>
                <p:spPr>
                  <a:xfrm flipH="1">
                    <a:off x="2458" y="1824"/>
                    <a:ext cx="96" cy="144"/>
                  </a:xfrm>
                  <a:prstGeom prst="line">
                    <a:avLst/>
                  </a:prstGeom>
                  <a:ln w="38100" cap="flat" cmpd="sng">
                    <a:solidFill>
                      <a:schemeClr val="tx2"/>
                    </a:solidFill>
                    <a:prstDash val="solid"/>
                    <a:round/>
                    <a:headEnd type="none" w="med" len="med"/>
                    <a:tailEnd type="none" w="med" len="med"/>
                  </a:ln>
                </p:spPr>
              </p:sp>
              <p:sp>
                <p:nvSpPr>
                  <p:cNvPr id="52" name="Line 26"/>
                  <p:cNvSpPr/>
                  <p:nvPr/>
                </p:nvSpPr>
                <p:spPr>
                  <a:xfrm flipH="1">
                    <a:off x="2458" y="1968"/>
                    <a:ext cx="96" cy="144"/>
                  </a:xfrm>
                  <a:prstGeom prst="line">
                    <a:avLst/>
                  </a:prstGeom>
                  <a:ln w="38100" cap="flat" cmpd="sng">
                    <a:solidFill>
                      <a:schemeClr val="tx2"/>
                    </a:solidFill>
                    <a:prstDash val="solid"/>
                    <a:round/>
                    <a:headEnd type="none" w="med" len="med"/>
                    <a:tailEnd type="none" w="med" len="med"/>
                  </a:ln>
                </p:spPr>
              </p:sp>
              <p:sp>
                <p:nvSpPr>
                  <p:cNvPr id="53" name="Text Box 27" descr="水滴"/>
                  <p:cNvSpPr txBox="1"/>
                  <p:nvPr/>
                </p:nvSpPr>
                <p:spPr>
                  <a:xfrm rot="-5400000">
                    <a:off x="-70" y="488"/>
                    <a:ext cx="385" cy="245"/>
                  </a:xfrm>
                  <a:prstGeom prst="rect">
                    <a:avLst/>
                  </a:prstGeom>
                  <a:noFill/>
                  <a:ln w="9525">
                    <a:noFill/>
                  </a:ln>
                </p:spPr>
                <p:txBody>
                  <a:bodyPr vert="eaVert" anchor="t">
                    <a:spAutoFit/>
                  </a:bodyPr>
                  <a:lstStyle/>
                  <a:p>
                    <a:pPr fontAlgn="t">
                      <a:spcBef>
                        <a:spcPct val="50000"/>
                      </a:spcBef>
                    </a:pPr>
                    <a:r>
                      <a:rPr lang="en-US" altLang="zh-CN" b="0" dirty="0">
                        <a:latin typeface="Times New Roman" panose="02020603050405020304" pitchFamily="18" charset="0"/>
                        <a:ea typeface="宋体" panose="02010600030101010101" pitchFamily="2" charset="-122"/>
                      </a:rPr>
                      <a:t>A</a:t>
                    </a:r>
                    <a:endParaRPr lang="en-US" altLang="zh-CN" b="0" dirty="0">
                      <a:latin typeface="Times New Roman" panose="02020603050405020304" pitchFamily="18" charset="0"/>
                      <a:ea typeface="宋体" panose="02010600030101010101" pitchFamily="2" charset="-122"/>
                    </a:endParaRPr>
                  </a:p>
                </p:txBody>
              </p:sp>
              <p:sp>
                <p:nvSpPr>
                  <p:cNvPr id="54" name="Text Box 28" descr="水滴"/>
                  <p:cNvSpPr txBox="1"/>
                  <p:nvPr/>
                </p:nvSpPr>
                <p:spPr>
                  <a:xfrm rot="-5400000">
                    <a:off x="-1" y="950"/>
                    <a:ext cx="385" cy="197"/>
                  </a:xfrm>
                  <a:prstGeom prst="rect">
                    <a:avLst/>
                  </a:prstGeom>
                  <a:noFill/>
                  <a:ln w="9525">
                    <a:noFill/>
                  </a:ln>
                </p:spPr>
                <p:txBody>
                  <a:bodyPr vert="eaVert" anchor="t">
                    <a:spAutoFit/>
                  </a:bodyPr>
                  <a:lstStyle/>
                  <a:p>
                    <a:pPr fontAlgn="t">
                      <a:spcBef>
                        <a:spcPct val="50000"/>
                      </a:spcBef>
                    </a:pPr>
                    <a:r>
                      <a:rPr lang="en-US" altLang="zh-CN" b="0" dirty="0">
                        <a:latin typeface="Times New Roman" panose="02020603050405020304" pitchFamily="18" charset="0"/>
                        <a:ea typeface="宋体" panose="02010600030101010101" pitchFamily="2" charset="-122"/>
                      </a:rPr>
                      <a:t>B</a:t>
                    </a:r>
                    <a:endParaRPr lang="en-US" altLang="zh-CN" b="0" dirty="0">
                      <a:latin typeface="Times New Roman" panose="02020603050405020304" pitchFamily="18" charset="0"/>
                      <a:ea typeface="宋体" panose="02010600030101010101" pitchFamily="2" charset="-122"/>
                    </a:endParaRPr>
                  </a:p>
                </p:txBody>
              </p:sp>
            </p:grpSp>
            <p:grpSp>
              <p:nvGrpSpPr>
                <p:cNvPr id="28" name="Group 29"/>
                <p:cNvGrpSpPr/>
                <p:nvPr/>
              </p:nvGrpSpPr>
              <p:grpSpPr>
                <a:xfrm>
                  <a:off x="0" y="1056"/>
                  <a:ext cx="336" cy="732"/>
                  <a:chOff x="0" y="0"/>
                  <a:chExt cx="336" cy="732"/>
                </a:xfrm>
              </p:grpSpPr>
              <p:sp>
                <p:nvSpPr>
                  <p:cNvPr id="35" name="Line 30"/>
                  <p:cNvSpPr/>
                  <p:nvPr/>
                </p:nvSpPr>
                <p:spPr>
                  <a:xfrm>
                    <a:off x="336" y="96"/>
                    <a:ext cx="0" cy="528"/>
                  </a:xfrm>
                  <a:prstGeom prst="line">
                    <a:avLst/>
                  </a:prstGeom>
                  <a:ln w="38100" cap="flat" cmpd="sng">
                    <a:solidFill>
                      <a:srgbClr val="00CC00"/>
                    </a:solidFill>
                    <a:prstDash val="solid"/>
                    <a:round/>
                    <a:headEnd type="none" w="med" len="med"/>
                    <a:tailEnd type="triangle" w="med" len="med"/>
                  </a:ln>
                </p:spPr>
              </p:sp>
              <p:graphicFrame>
                <p:nvGraphicFramePr>
                  <p:cNvPr id="36" name="Object 31"/>
                  <p:cNvGraphicFramePr/>
                  <p:nvPr/>
                </p:nvGraphicFramePr>
                <p:xfrm>
                  <a:off x="0" y="432"/>
                  <a:ext cx="279" cy="300"/>
                </p:xfrm>
                <a:graphic>
                  <a:graphicData uri="http://schemas.openxmlformats.org/presentationml/2006/ole">
                    <mc:AlternateContent xmlns:mc="http://schemas.openxmlformats.org/markup-compatibility/2006">
                      <mc:Choice xmlns:v="urn:schemas-microsoft-com:vml" Requires="v">
                        <p:oleObj spid="_x0000_s7169" name="" r:id="rId2" imgW="4267200" imgH="4572000" progId="Equation.3">
                          <p:embed/>
                        </p:oleObj>
                      </mc:Choice>
                      <mc:Fallback>
                        <p:oleObj name="" r:id="rId2" imgW="4267200" imgH="4572000" progId="Equation.3">
                          <p:embed/>
                          <p:pic>
                            <p:nvPicPr>
                              <p:cNvPr id="0" name="图片 7168" descr="image7"/>
                              <p:cNvPicPr/>
                              <p:nvPr/>
                            </p:nvPicPr>
                            <p:blipFill>
                              <a:blip r:embed="rId3"/>
                              <a:stretch>
                                <a:fillRect/>
                              </a:stretch>
                            </p:blipFill>
                            <p:spPr>
                              <a:xfrm>
                                <a:off x="0" y="432"/>
                                <a:ext cx="279" cy="300"/>
                              </a:xfrm>
                              <a:prstGeom prst="rect">
                                <a:avLst/>
                              </a:prstGeom>
                              <a:noFill/>
                              <a:ln w="38100">
                                <a:noFill/>
                              </a:ln>
                            </p:spPr>
                          </p:pic>
                        </p:oleObj>
                      </mc:Fallback>
                    </mc:AlternateContent>
                  </a:graphicData>
                </a:graphic>
              </p:graphicFrame>
              <p:graphicFrame>
                <p:nvGraphicFramePr>
                  <p:cNvPr id="37" name="Object 32"/>
                  <p:cNvGraphicFramePr/>
                  <p:nvPr/>
                </p:nvGraphicFramePr>
                <p:xfrm>
                  <a:off x="58" y="0"/>
                  <a:ext cx="259" cy="300"/>
                </p:xfrm>
                <a:graphic>
                  <a:graphicData uri="http://schemas.openxmlformats.org/presentationml/2006/ole">
                    <mc:AlternateContent xmlns:mc="http://schemas.openxmlformats.org/markup-compatibility/2006">
                      <mc:Choice xmlns:v="urn:schemas-microsoft-com:vml" Requires="v">
                        <p:oleObj spid="_x0000_s7170" name="" r:id="rId4" imgW="3962400" imgH="4572000" progId="Equation.3">
                          <p:embed/>
                        </p:oleObj>
                      </mc:Choice>
                      <mc:Fallback>
                        <p:oleObj name="" r:id="rId4" imgW="3962400" imgH="4572000" progId="Equation.3">
                          <p:embed/>
                          <p:pic>
                            <p:nvPicPr>
                              <p:cNvPr id="0" name="图片 7169" descr="image8"/>
                              <p:cNvPicPr/>
                              <p:nvPr/>
                            </p:nvPicPr>
                            <p:blipFill>
                              <a:blip r:embed="rId5"/>
                              <a:stretch>
                                <a:fillRect/>
                              </a:stretch>
                            </p:blipFill>
                            <p:spPr>
                              <a:xfrm>
                                <a:off x="58" y="0"/>
                                <a:ext cx="259" cy="300"/>
                              </a:xfrm>
                              <a:prstGeom prst="rect">
                                <a:avLst/>
                              </a:prstGeom>
                              <a:noFill/>
                              <a:ln w="38100">
                                <a:noFill/>
                              </a:ln>
                            </p:spPr>
                          </p:pic>
                        </p:oleObj>
                      </mc:Fallback>
                    </mc:AlternateContent>
                  </a:graphicData>
                </a:graphic>
              </p:graphicFrame>
            </p:grpSp>
            <p:grpSp>
              <p:nvGrpSpPr>
                <p:cNvPr id="29" name="Group 34"/>
                <p:cNvGrpSpPr/>
                <p:nvPr/>
              </p:nvGrpSpPr>
              <p:grpSpPr>
                <a:xfrm>
                  <a:off x="336" y="1169"/>
                  <a:ext cx="864" cy="355"/>
                  <a:chOff x="0" y="-31"/>
                  <a:chExt cx="864" cy="355"/>
                </a:xfrm>
              </p:grpSpPr>
              <p:grpSp>
                <p:nvGrpSpPr>
                  <p:cNvPr id="30" name="Group 35"/>
                  <p:cNvGrpSpPr/>
                  <p:nvPr/>
                </p:nvGrpSpPr>
                <p:grpSpPr>
                  <a:xfrm>
                    <a:off x="0" y="-31"/>
                    <a:ext cx="864" cy="355"/>
                    <a:chOff x="0" y="-31"/>
                    <a:chExt cx="864" cy="355"/>
                  </a:xfrm>
                </p:grpSpPr>
                <p:sp>
                  <p:nvSpPr>
                    <p:cNvPr id="32" name="Line 36"/>
                    <p:cNvSpPr/>
                    <p:nvPr/>
                  </p:nvSpPr>
                  <p:spPr>
                    <a:xfrm flipH="1">
                      <a:off x="0" y="144"/>
                      <a:ext cx="288" cy="0"/>
                    </a:xfrm>
                    <a:prstGeom prst="line">
                      <a:avLst/>
                    </a:prstGeom>
                    <a:ln w="9525" cap="flat" cmpd="sng">
                      <a:solidFill>
                        <a:schemeClr val="tx1"/>
                      </a:solidFill>
                      <a:prstDash val="solid"/>
                      <a:round/>
                      <a:headEnd type="none" w="med" len="med"/>
                      <a:tailEnd type="triangle" w="med" len="med"/>
                    </a:ln>
                  </p:spPr>
                </p:sp>
                <p:sp>
                  <p:nvSpPr>
                    <p:cNvPr id="33" name="Line 37"/>
                    <p:cNvSpPr/>
                    <p:nvPr/>
                  </p:nvSpPr>
                  <p:spPr>
                    <a:xfrm>
                      <a:off x="624" y="144"/>
                      <a:ext cx="240" cy="0"/>
                    </a:xfrm>
                    <a:prstGeom prst="line">
                      <a:avLst/>
                    </a:prstGeom>
                    <a:ln w="9525" cap="flat" cmpd="sng">
                      <a:solidFill>
                        <a:schemeClr val="tx1"/>
                      </a:solidFill>
                      <a:prstDash val="solid"/>
                      <a:round/>
                      <a:headEnd type="none" w="med" len="med"/>
                      <a:tailEnd type="triangle" w="med" len="med"/>
                    </a:ln>
                  </p:spPr>
                </p:sp>
                <p:graphicFrame>
                  <p:nvGraphicFramePr>
                    <p:cNvPr id="34" name="Object 38"/>
                    <p:cNvGraphicFramePr/>
                    <p:nvPr/>
                  </p:nvGraphicFramePr>
                  <p:xfrm>
                    <a:off x="316" y="-31"/>
                    <a:ext cx="266" cy="355"/>
                  </p:xfrm>
                  <a:graphic>
                    <a:graphicData uri="http://schemas.openxmlformats.org/presentationml/2006/ole">
                      <mc:AlternateContent xmlns:mc="http://schemas.openxmlformats.org/markup-compatibility/2006">
                        <mc:Choice xmlns:v="urn:schemas-microsoft-com:vml" Requires="v">
                          <p:oleObj spid="_x0000_s7171" name="" r:id="rId6" imgW="3657600" imgH="4876800" progId="Equation.3">
                            <p:embed/>
                          </p:oleObj>
                        </mc:Choice>
                        <mc:Fallback>
                          <p:oleObj name="" r:id="rId6" imgW="3657600" imgH="4876800" progId="Equation.3">
                            <p:embed/>
                            <p:pic>
                              <p:nvPicPr>
                                <p:cNvPr id="0" name="图片 7170" descr="image39"/>
                                <p:cNvPicPr/>
                                <p:nvPr/>
                              </p:nvPicPr>
                              <p:blipFill>
                                <a:blip r:embed="rId7"/>
                                <a:stretch>
                                  <a:fillRect/>
                                </a:stretch>
                              </p:blipFill>
                              <p:spPr>
                                <a:xfrm>
                                  <a:off x="316" y="-31"/>
                                  <a:ext cx="266" cy="355"/>
                                </a:xfrm>
                                <a:prstGeom prst="rect">
                                  <a:avLst/>
                                </a:prstGeom>
                                <a:noFill/>
                                <a:ln w="38100">
                                  <a:noFill/>
                                </a:ln>
                              </p:spPr>
                            </p:pic>
                          </p:oleObj>
                        </mc:Fallback>
                      </mc:AlternateContent>
                    </a:graphicData>
                  </a:graphic>
                </p:graphicFrame>
              </p:grpSp>
              <p:sp>
                <p:nvSpPr>
                  <p:cNvPr id="31" name="Line 39"/>
                  <p:cNvSpPr/>
                  <p:nvPr/>
                </p:nvSpPr>
                <p:spPr>
                  <a:xfrm>
                    <a:off x="0" y="0"/>
                    <a:ext cx="0" cy="240"/>
                  </a:xfrm>
                  <a:prstGeom prst="line">
                    <a:avLst/>
                  </a:prstGeom>
                  <a:ln w="9525" cap="flat" cmpd="sng">
                    <a:solidFill>
                      <a:schemeClr val="tx1"/>
                    </a:solidFill>
                    <a:prstDash val="solid"/>
                    <a:round/>
                    <a:headEnd type="none" w="med" len="med"/>
                    <a:tailEnd type="none" w="med" len="med"/>
                  </a:ln>
                </p:spPr>
              </p:sp>
            </p:grpSp>
          </p:grpSp>
          <p:graphicFrame>
            <p:nvGraphicFramePr>
              <p:cNvPr id="25" name="Object 40"/>
              <p:cNvGraphicFramePr/>
              <p:nvPr/>
            </p:nvGraphicFramePr>
            <p:xfrm>
              <a:off x="192" y="240"/>
              <a:ext cx="400" cy="480"/>
            </p:xfrm>
            <a:graphic>
              <a:graphicData uri="http://schemas.openxmlformats.org/presentationml/2006/ole">
                <mc:AlternateContent xmlns:mc="http://schemas.openxmlformats.org/markup-compatibility/2006">
                  <mc:Choice xmlns:v="urn:schemas-microsoft-com:vml" Requires="v">
                    <p:oleObj spid="_x0000_s7172" name="" r:id="rId8" imgW="4572000" imgH="5486400" progId="Equation.3">
                      <p:embed/>
                    </p:oleObj>
                  </mc:Choice>
                  <mc:Fallback>
                    <p:oleObj name="" r:id="rId8" imgW="4572000" imgH="5486400" progId="Equation.3">
                      <p:embed/>
                      <p:pic>
                        <p:nvPicPr>
                          <p:cNvPr id="0" name="图片 7171" descr="image40"/>
                          <p:cNvPicPr/>
                          <p:nvPr/>
                        </p:nvPicPr>
                        <p:blipFill>
                          <a:blip r:embed="rId9"/>
                          <a:stretch>
                            <a:fillRect/>
                          </a:stretch>
                        </p:blipFill>
                        <p:spPr>
                          <a:xfrm>
                            <a:off x="192" y="240"/>
                            <a:ext cx="400" cy="480"/>
                          </a:xfrm>
                          <a:prstGeom prst="rect">
                            <a:avLst/>
                          </a:prstGeom>
                          <a:noFill/>
                          <a:ln w="38100">
                            <a:noFill/>
                          </a:ln>
                        </p:spPr>
                      </p:pic>
                    </p:oleObj>
                  </mc:Fallback>
                </mc:AlternateContent>
              </a:graphicData>
            </a:graphic>
          </p:graphicFrame>
          <p:graphicFrame>
            <p:nvGraphicFramePr>
              <p:cNvPr id="26" name="Object 41"/>
              <p:cNvGraphicFramePr/>
              <p:nvPr/>
            </p:nvGraphicFramePr>
            <p:xfrm>
              <a:off x="1296" y="0"/>
              <a:ext cx="347" cy="453"/>
            </p:xfrm>
            <a:graphic>
              <a:graphicData uri="http://schemas.openxmlformats.org/presentationml/2006/ole">
                <mc:AlternateContent xmlns:mc="http://schemas.openxmlformats.org/markup-compatibility/2006">
                  <mc:Choice xmlns:v="urn:schemas-microsoft-com:vml" Requires="v">
                    <p:oleObj spid="_x0000_s7173" name="" r:id="rId10" imgW="3962400" imgH="5181600" progId="Equation.3">
                      <p:embed/>
                    </p:oleObj>
                  </mc:Choice>
                  <mc:Fallback>
                    <p:oleObj name="" r:id="rId10" imgW="3962400" imgH="5181600" progId="Equation.3">
                      <p:embed/>
                      <p:pic>
                        <p:nvPicPr>
                          <p:cNvPr id="0" name="图片 7172" descr="image41"/>
                          <p:cNvPicPr/>
                          <p:nvPr/>
                        </p:nvPicPr>
                        <p:blipFill>
                          <a:blip r:embed="rId11"/>
                          <a:stretch>
                            <a:fillRect/>
                          </a:stretch>
                        </p:blipFill>
                        <p:spPr>
                          <a:xfrm>
                            <a:off x="1296" y="0"/>
                            <a:ext cx="347" cy="453"/>
                          </a:xfrm>
                          <a:prstGeom prst="rect">
                            <a:avLst/>
                          </a:prstGeom>
                          <a:noFill/>
                          <a:ln w="38100">
                            <a:noFill/>
                          </a:ln>
                        </p:spPr>
                      </p:pic>
                    </p:oleObj>
                  </mc:Fallback>
                </mc:AlternateContent>
              </a:graphicData>
            </a:graphic>
          </p:graphicFrame>
        </p:grpSp>
        <p:sp>
          <p:nvSpPr>
            <p:cNvPr id="23" name="Text Box 42" descr="水滴"/>
            <p:cNvSpPr txBox="1"/>
            <p:nvPr/>
          </p:nvSpPr>
          <p:spPr>
            <a:xfrm>
              <a:off x="96" y="1920"/>
              <a:ext cx="768" cy="288"/>
            </a:xfrm>
            <a:prstGeom prst="rect">
              <a:avLst/>
            </a:prstGeom>
            <a:noFill/>
            <a:ln w="9525">
              <a:noFill/>
            </a:ln>
          </p:spPr>
          <p:txBody>
            <a:bodyPr anchor="t">
              <a:spAutoFit/>
            </a:bodyPr>
            <a:lstStyle/>
            <a:p>
              <a:pPr fontAlgn="t">
                <a:spcBef>
                  <a:spcPct val="50000"/>
                </a:spcBef>
              </a:pPr>
              <a:r>
                <a:rPr lang="zh-CN" altLang="en-US" sz="2400" dirty="0">
                  <a:latin typeface="Times New Roman" panose="02020603050405020304" pitchFamily="18" charset="0"/>
                  <a:ea typeface="宋体" panose="02010600030101010101" pitchFamily="2" charset="-122"/>
                </a:rPr>
                <a:t>物屏</a:t>
              </a:r>
              <a:endParaRPr lang="zh-CN" altLang="en-US" sz="2400"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noFill/>
          <a:ln w="0">
            <a:noFill/>
          </a:ln>
        </p:spPr>
        <p:txBody>
          <a:bodyPr anchor="ctr"/>
          <a:lstStyle/>
          <a:p>
            <a:pPr eaLnBrk="1" hangingPunct="1"/>
            <a:r>
              <a:rPr lang="zh-CN" altLang="en-US" b="1" dirty="0"/>
              <a:t>数据记录——自准法</a:t>
            </a:r>
            <a:endParaRPr lang="zh-CN" altLang="en-US" dirty="0"/>
          </a:p>
        </p:txBody>
      </p:sp>
      <p:graphicFrame>
        <p:nvGraphicFramePr>
          <p:cNvPr id="7256" name="表格 7255"/>
          <p:cNvGraphicFramePr/>
          <p:nvPr/>
        </p:nvGraphicFramePr>
        <p:xfrm>
          <a:off x="457200" y="1601788"/>
          <a:ext cx="8229600" cy="4498784"/>
        </p:xfrm>
        <a:graphic>
          <a:graphicData uri="http://schemas.openxmlformats.org/drawingml/2006/table">
            <a:tbl>
              <a:tblPr/>
              <a:tblGrid>
                <a:gridCol w="442913"/>
                <a:gridCol w="928687"/>
                <a:gridCol w="1724025"/>
                <a:gridCol w="1520825"/>
                <a:gridCol w="1422400"/>
                <a:gridCol w="1504950"/>
                <a:gridCol w="685800"/>
              </a:tblGrid>
              <a:tr h="590550">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2400" b="1" dirty="0"/>
                        <a:t>次</a:t>
                      </a:r>
                      <a:endParaRPr lang="en-US" altLang="zh-CN" sz="2400" b="1"/>
                    </a:p>
                    <a:p>
                      <a:pPr marL="0" lvl="0" indent="0" algn="ctr" eaLnBrk="1" hangingPunct="1">
                        <a:buNone/>
                      </a:pPr>
                      <a:r>
                        <a:rPr lang="zh-CN" altLang="en-US" sz="2400" b="1" dirty="0"/>
                        <a:t>数</a:t>
                      </a:r>
                      <a:endParaRPr lang="zh-CN" altLang="en-US" sz="24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2400" b="1" dirty="0">
                          <a:latin typeface="宋体" panose="02010600030101010101" pitchFamily="2" charset="-122"/>
                          <a:sym typeface="宋体" panose="02010600030101010101" pitchFamily="2" charset="-122"/>
                        </a:rPr>
                        <a:t>物体位置</a:t>
                      </a:r>
                      <a:endParaRPr lang="en-US" altLang="zh-CN" sz="2400" b="1">
                        <a:latin typeface="宋体" panose="02010600030101010101" pitchFamily="2" charset="-122"/>
                        <a:sym typeface="宋体" panose="02010600030101010101" pitchFamily="2" charset="-122"/>
                      </a:endParaRPr>
                    </a:p>
                    <a:p>
                      <a:pPr marL="0" lvl="0" indent="0" algn="ctr" eaLnBrk="1" hangingPunct="1">
                        <a:buNone/>
                      </a:pPr>
                      <a:endParaRPr lang="zh-CN" altLang="en-US" sz="24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2400" b="1" dirty="0">
                          <a:latin typeface="宋体" panose="02010600030101010101" pitchFamily="2" charset="-122"/>
                          <a:sym typeface="宋体" panose="02010600030101010101" pitchFamily="2" charset="-122"/>
                        </a:rPr>
                        <a:t>凸透镜位置</a:t>
                      </a:r>
                      <a:endParaRPr lang="zh-CN" altLang="en-US" sz="24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endParaRPr lang="en-US" altLang="zh-CN" sz="2400" b="1" i="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endParaRPr lang="en-US" altLang="zh-CN" sz="2400" b="1" i="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668338">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2400" b="1" dirty="0">
                          <a:latin typeface="宋体" panose="02010600030101010101" pitchFamily="2" charset="-122"/>
                          <a:sym typeface="宋体" panose="02010600030101010101" pitchFamily="2" charset="-122"/>
                        </a:rPr>
                        <a:t>    左</a:t>
                      </a:r>
                      <a:endParaRPr lang="zh-CN" altLang="en-US" sz="24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2400" b="1" dirty="0">
                          <a:latin typeface="宋体" panose="02010600030101010101" pitchFamily="2" charset="-122"/>
                          <a:sym typeface="宋体" panose="02010600030101010101" pitchFamily="2" charset="-122"/>
                        </a:rPr>
                        <a:t>   右</a:t>
                      </a:r>
                      <a:endParaRPr lang="zh-CN" altLang="en-US" sz="24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2400" b="1" dirty="0">
                          <a:latin typeface="宋体" panose="02010600030101010101" pitchFamily="2" charset="-122"/>
                          <a:sym typeface="宋体" panose="02010600030101010101" pitchFamily="2" charset="-122"/>
                        </a:rPr>
                        <a:t>  平均</a:t>
                      </a:r>
                      <a:endParaRPr lang="zh-CN" altLang="en-US" sz="24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r>
              <a:tr h="592137">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800" b="1">
                          <a:latin typeface="宋体" panose="02010600030101010101" pitchFamily="2" charset="-122"/>
                          <a:sym typeface="宋体" panose="02010600030101010101" pitchFamily="2" charset="-122"/>
                        </a:rPr>
                        <a:t>1</a:t>
                      </a:r>
                      <a:endParaRPr lang="en-US" altLang="zh-CN" sz="18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5">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530225">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800" b="1">
                          <a:latin typeface="宋体" panose="02010600030101010101" pitchFamily="2" charset="-122"/>
                          <a:sym typeface="宋体" panose="02010600030101010101" pitchFamily="2" charset="-122"/>
                        </a:rPr>
                        <a:t>2</a:t>
                      </a:r>
                      <a:endParaRPr lang="en-US" altLang="zh-CN" sz="18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527050">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800" b="1">
                          <a:latin typeface="宋体" panose="02010600030101010101" pitchFamily="2" charset="-122"/>
                          <a:sym typeface="宋体" panose="02010600030101010101" pitchFamily="2" charset="-122"/>
                        </a:rPr>
                        <a:t>3</a:t>
                      </a:r>
                      <a:endParaRPr lang="en-US" altLang="zh-CN" sz="18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530225">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800" b="1">
                          <a:solidFill>
                            <a:schemeClr val="tx2">
                              <a:lumMod val="40000"/>
                              <a:lumOff val="60000"/>
                            </a:schemeClr>
                          </a:solidFill>
                          <a:latin typeface="宋体" panose="02010600030101010101" pitchFamily="2" charset="-122"/>
                          <a:sym typeface="宋体" panose="02010600030101010101" pitchFamily="2" charset="-122"/>
                        </a:rPr>
                        <a:t>4</a:t>
                      </a:r>
                      <a:endParaRPr lang="en-US" altLang="zh-CN" sz="1800" b="1">
                        <a:solidFill>
                          <a:schemeClr val="tx2">
                            <a:lumMod val="40000"/>
                            <a:lumOff val="60000"/>
                          </a:schemeClr>
                        </a:solidFill>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528638">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800" b="1">
                          <a:solidFill>
                            <a:schemeClr val="tx2">
                              <a:lumMod val="40000"/>
                              <a:lumOff val="60000"/>
                            </a:schemeClr>
                          </a:solidFill>
                          <a:latin typeface="宋体" panose="02010600030101010101" pitchFamily="2" charset="-122"/>
                          <a:sym typeface="宋体" panose="02010600030101010101" pitchFamily="2" charset="-122"/>
                        </a:rPr>
                        <a:t>5</a:t>
                      </a:r>
                      <a:endParaRPr lang="en-US" altLang="zh-CN" sz="1800" b="1">
                        <a:solidFill>
                          <a:schemeClr val="tx2">
                            <a:lumMod val="40000"/>
                            <a:lumOff val="60000"/>
                          </a:schemeClr>
                        </a:solidFill>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528637">
                <a:tc gridSpan="5">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2400" b="1" dirty="0">
                          <a:latin typeface="宋体" panose="02010600030101010101" pitchFamily="2" charset="-122"/>
                          <a:sym typeface="宋体" panose="02010600030101010101" pitchFamily="2" charset="-122"/>
                        </a:rPr>
                        <a:t>平均值</a:t>
                      </a:r>
                      <a:endParaRPr lang="zh-CN" altLang="en-US" sz="24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8738" name="Object 162"/>
          <p:cNvGraphicFramePr/>
          <p:nvPr/>
        </p:nvGraphicFramePr>
        <p:xfrm>
          <a:off x="1214438" y="2398713"/>
          <a:ext cx="314325" cy="387350"/>
        </p:xfrm>
        <a:graphic>
          <a:graphicData uri="http://schemas.openxmlformats.org/presentationml/2006/ole">
            <mc:AlternateContent xmlns:mc="http://schemas.openxmlformats.org/markup-compatibility/2006">
              <mc:Choice xmlns:v="urn:schemas-microsoft-com:vml" Requires="v">
                <p:oleObj spid="_x0000_s8193" name="" r:id="rId1" imgW="3962400" imgH="4876800" progId="Equation.DSMT4">
                  <p:embed/>
                </p:oleObj>
              </mc:Choice>
              <mc:Fallback>
                <p:oleObj name="" r:id="rId1" imgW="3962400" imgH="4876800" progId="Equation.DSMT4">
                  <p:embed/>
                  <p:pic>
                    <p:nvPicPr>
                      <p:cNvPr id="0" name="图片 8192" descr="image42"/>
                      <p:cNvPicPr/>
                      <p:nvPr/>
                    </p:nvPicPr>
                    <p:blipFill>
                      <a:blip r:embed="rId2"/>
                      <a:stretch>
                        <a:fillRect/>
                      </a:stretch>
                    </p:blipFill>
                    <p:spPr>
                      <a:xfrm>
                        <a:off x="1214438" y="2398713"/>
                        <a:ext cx="314325" cy="387350"/>
                      </a:xfrm>
                      <a:prstGeom prst="rect">
                        <a:avLst/>
                      </a:prstGeom>
                      <a:noFill/>
                      <a:ln w="38100">
                        <a:noFill/>
                      </a:ln>
                    </p:spPr>
                  </p:pic>
                </p:oleObj>
              </mc:Fallback>
            </mc:AlternateContent>
          </a:graphicData>
        </a:graphic>
      </p:graphicFrame>
      <p:graphicFrame>
        <p:nvGraphicFramePr>
          <p:cNvPr id="28739" name="Object 163"/>
          <p:cNvGraphicFramePr/>
          <p:nvPr/>
        </p:nvGraphicFramePr>
        <p:xfrm>
          <a:off x="5013325" y="1785938"/>
          <a:ext cx="288925" cy="387350"/>
        </p:xfrm>
        <a:graphic>
          <a:graphicData uri="http://schemas.openxmlformats.org/presentationml/2006/ole">
            <mc:AlternateContent xmlns:mc="http://schemas.openxmlformats.org/markup-compatibility/2006">
              <mc:Choice xmlns:v="urn:schemas-microsoft-com:vml" Requires="v">
                <p:oleObj spid="_x0000_s8194" name="" r:id="rId3" imgW="3657600" imgH="4876800" progId="Equation.DSMT4">
                  <p:embed/>
                </p:oleObj>
              </mc:Choice>
              <mc:Fallback>
                <p:oleObj name="" r:id="rId3" imgW="3657600" imgH="4876800" progId="Equation.DSMT4">
                  <p:embed/>
                  <p:pic>
                    <p:nvPicPr>
                      <p:cNvPr id="0" name="图片 8193" descr="image43"/>
                      <p:cNvPicPr/>
                      <p:nvPr/>
                    </p:nvPicPr>
                    <p:blipFill>
                      <a:blip r:embed="rId4"/>
                      <a:stretch>
                        <a:fillRect/>
                      </a:stretch>
                    </p:blipFill>
                    <p:spPr>
                      <a:xfrm>
                        <a:off x="5013325" y="1785938"/>
                        <a:ext cx="288925" cy="387350"/>
                      </a:xfrm>
                      <a:prstGeom prst="rect">
                        <a:avLst/>
                      </a:prstGeom>
                      <a:noFill/>
                      <a:ln w="38100">
                        <a:noFill/>
                      </a:ln>
                    </p:spPr>
                  </p:pic>
                </p:oleObj>
              </mc:Fallback>
            </mc:AlternateContent>
          </a:graphicData>
        </a:graphic>
      </p:graphicFrame>
      <p:graphicFrame>
        <p:nvGraphicFramePr>
          <p:cNvPr id="28740" name="Object 165"/>
          <p:cNvGraphicFramePr/>
          <p:nvPr/>
        </p:nvGraphicFramePr>
        <p:xfrm>
          <a:off x="6532563" y="2262188"/>
          <a:ext cx="1371600" cy="436562"/>
        </p:xfrm>
        <a:graphic>
          <a:graphicData uri="http://schemas.openxmlformats.org/presentationml/2006/ole">
            <mc:AlternateContent xmlns:mc="http://schemas.openxmlformats.org/markup-compatibility/2006">
              <mc:Choice xmlns:v="urn:schemas-microsoft-com:vml" Requires="v">
                <p:oleObj spid="_x0000_s8195" name="" r:id="rId5" imgW="17373600" imgH="5486400" progId="Equation.DSMT4">
                  <p:embed/>
                </p:oleObj>
              </mc:Choice>
              <mc:Fallback>
                <p:oleObj name="" r:id="rId5" imgW="17373600" imgH="5486400" progId="Equation.DSMT4">
                  <p:embed/>
                  <p:pic>
                    <p:nvPicPr>
                      <p:cNvPr id="0" name="图片 8194" descr="image44"/>
                      <p:cNvPicPr/>
                      <p:nvPr/>
                    </p:nvPicPr>
                    <p:blipFill>
                      <a:blip r:embed="rId6"/>
                      <a:stretch>
                        <a:fillRect/>
                      </a:stretch>
                    </p:blipFill>
                    <p:spPr>
                      <a:xfrm>
                        <a:off x="6532563" y="2262188"/>
                        <a:ext cx="1371600" cy="436562"/>
                      </a:xfrm>
                      <a:prstGeom prst="rect">
                        <a:avLst/>
                      </a:prstGeom>
                      <a:noFill/>
                      <a:ln w="38100">
                        <a:noFill/>
                      </a:ln>
                    </p:spPr>
                  </p:pic>
                </p:oleObj>
              </mc:Fallback>
            </mc:AlternateContent>
          </a:graphicData>
        </a:graphic>
      </p:graphicFrame>
      <p:graphicFrame>
        <p:nvGraphicFramePr>
          <p:cNvPr id="28741" name="Object 166"/>
          <p:cNvGraphicFramePr/>
          <p:nvPr/>
        </p:nvGraphicFramePr>
        <p:xfrm>
          <a:off x="8143875" y="2327275"/>
          <a:ext cx="385763" cy="387350"/>
        </p:xfrm>
        <a:graphic>
          <a:graphicData uri="http://schemas.openxmlformats.org/presentationml/2006/ole">
            <mc:AlternateContent xmlns:mc="http://schemas.openxmlformats.org/markup-compatibility/2006">
              <mc:Choice xmlns:v="urn:schemas-microsoft-com:vml" Requires="v">
                <p:oleObj spid="_x0000_s8196" name="" r:id="rId7" imgW="4876800" imgH="4876800" progId="Equation.DSMT4">
                  <p:embed/>
                </p:oleObj>
              </mc:Choice>
              <mc:Fallback>
                <p:oleObj name="" r:id="rId7" imgW="4876800" imgH="4876800" progId="Equation.DSMT4">
                  <p:embed/>
                  <p:pic>
                    <p:nvPicPr>
                      <p:cNvPr id="0" name="图片 8195" descr="image45"/>
                      <p:cNvPicPr/>
                      <p:nvPr/>
                    </p:nvPicPr>
                    <p:blipFill>
                      <a:blip r:embed="rId8"/>
                      <a:stretch>
                        <a:fillRect/>
                      </a:stretch>
                    </p:blipFill>
                    <p:spPr>
                      <a:xfrm>
                        <a:off x="8143875" y="2327275"/>
                        <a:ext cx="385763" cy="387350"/>
                      </a:xfrm>
                      <a:prstGeom prst="rect">
                        <a:avLst/>
                      </a:prstGeom>
                      <a:noFill/>
                      <a:ln w="38100">
                        <a:noFill/>
                      </a:ln>
                    </p:spPr>
                  </p:pic>
                </p:oleObj>
              </mc:Fallback>
            </mc:AlternateContent>
          </a:graphicData>
        </a:graphic>
      </p:graphicFrame>
      <p:sp>
        <p:nvSpPr>
          <p:cNvPr id="28742" name="矩形 160"/>
          <p:cNvSpPr/>
          <p:nvPr/>
        </p:nvSpPr>
        <p:spPr>
          <a:xfrm>
            <a:off x="7313613" y="1109663"/>
            <a:ext cx="1401762" cy="461962"/>
          </a:xfrm>
          <a:prstGeom prst="rect">
            <a:avLst/>
          </a:prstGeom>
          <a:noFill/>
          <a:ln w="9525">
            <a:noFill/>
          </a:ln>
        </p:spPr>
        <p:txBody>
          <a:bodyPr wrap="none" anchor="t">
            <a:spAutoFit/>
          </a:bodyPr>
          <a:lstStyle/>
          <a:p>
            <a:r>
              <a:rPr lang="zh-CN" altLang="en-US" sz="2400" dirty="0">
                <a:latin typeface="Times New Roman" panose="02020603050405020304" pitchFamily="18" charset="0"/>
                <a:ea typeface="楷体_GB2312" panose="02010609030101010101" pitchFamily="49" charset="-122"/>
              </a:rPr>
              <a:t>(单位cm)</a:t>
            </a:r>
            <a:endParaRPr lang="zh-CN" altLang="en-US" sz="2400" dirty="0">
              <a:latin typeface="Times New Roman" panose="02020603050405020304" pitchFamily="18" charset="0"/>
              <a:ea typeface="楷体_GB2312" panose="0201060903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252413" y="44450"/>
            <a:ext cx="8229600" cy="1143000"/>
          </a:xfrm>
          <a:noFill/>
          <a:ln w="0">
            <a:noFill/>
          </a:ln>
        </p:spPr>
        <p:txBody>
          <a:bodyPr anchor="ctr"/>
          <a:lstStyle/>
          <a:p>
            <a:pPr eaLnBrk="1" hangingPunct="1"/>
            <a:r>
              <a:rPr lang="zh-CN" altLang="en-US" b="1" dirty="0"/>
              <a:t>数据处理——自准法</a:t>
            </a:r>
            <a:endParaRPr lang="zh-CN" altLang="en-US" b="1" dirty="0"/>
          </a:p>
        </p:txBody>
      </p:sp>
      <p:graphicFrame>
        <p:nvGraphicFramePr>
          <p:cNvPr id="29698" name="Object 3"/>
          <p:cNvGraphicFramePr/>
          <p:nvPr>
            <p:ph sz="half" idx="1"/>
          </p:nvPr>
        </p:nvGraphicFramePr>
        <p:xfrm>
          <a:off x="685800" y="1557338"/>
          <a:ext cx="2503488" cy="927100"/>
        </p:xfrm>
        <a:graphic>
          <a:graphicData uri="http://schemas.openxmlformats.org/presentationml/2006/ole">
            <mc:AlternateContent xmlns:mc="http://schemas.openxmlformats.org/markup-compatibility/2006">
              <mc:Choice xmlns:v="urn:schemas-microsoft-com:vml" Requires="v">
                <p:oleObj spid="_x0000_s9217" name="" r:id="rId1" imgW="17678400" imgH="10363200" progId="Equation.3">
                  <p:embed/>
                </p:oleObj>
              </mc:Choice>
              <mc:Fallback>
                <p:oleObj name="" r:id="rId1" imgW="17678400" imgH="10363200" progId="Equation.3">
                  <p:embed/>
                  <p:pic>
                    <p:nvPicPr>
                      <p:cNvPr id="0" name="图片 9216" descr="image46"/>
                      <p:cNvPicPr/>
                      <p:nvPr/>
                    </p:nvPicPr>
                    <p:blipFill>
                      <a:blip r:embed="rId2"/>
                      <a:stretch>
                        <a:fillRect/>
                      </a:stretch>
                    </p:blipFill>
                    <p:spPr>
                      <a:xfrm>
                        <a:off x="685800" y="1557338"/>
                        <a:ext cx="2503488" cy="927100"/>
                      </a:xfrm>
                      <a:prstGeom prst="rect">
                        <a:avLst/>
                      </a:prstGeom>
                      <a:noFill/>
                      <a:ln w="38100">
                        <a:noFill/>
                      </a:ln>
                    </p:spPr>
                  </p:pic>
                </p:oleObj>
              </mc:Fallback>
            </mc:AlternateContent>
          </a:graphicData>
        </a:graphic>
      </p:graphicFrame>
      <p:sp>
        <p:nvSpPr>
          <p:cNvPr id="9" name="矩形 8"/>
          <p:cNvSpPr/>
          <p:nvPr/>
        </p:nvSpPr>
        <p:spPr>
          <a:xfrm>
            <a:off x="571500" y="1000125"/>
            <a:ext cx="4994275"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n-cs"/>
              </a:rPr>
              <a:t>求凸透镜的焦距</a:t>
            </a:r>
            <a:r>
              <a:rPr kumimoji="0" lang="en-US" altLang="zh-CN" sz="2800" b="1" i="1" u="none" strike="noStrike" kern="1200" cap="none" spc="0" normalizeH="0" baseline="0" noProof="0" dirty="0">
                <a:ln>
                  <a:noFill/>
                </a:ln>
                <a:solidFill>
                  <a:schemeClr val="tx1"/>
                </a:solidFill>
                <a:effectLst/>
                <a:uLnTx/>
                <a:uFillTx/>
                <a:latin typeface="+mn-lt"/>
                <a:ea typeface="楷体_GB2312" panose="02010609030101010101" pitchFamily="49" charset="-122"/>
                <a:cs typeface="+mn-cs"/>
              </a:rPr>
              <a:t>f</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n-cs"/>
              </a:rPr>
              <a:t>及其不确定度</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n-cs"/>
            </a:endParaRPr>
          </a:p>
        </p:txBody>
      </p:sp>
      <p:sp>
        <p:nvSpPr>
          <p:cNvPr id="29700" name="矩形 8"/>
          <p:cNvSpPr/>
          <p:nvPr/>
        </p:nvSpPr>
        <p:spPr>
          <a:xfrm>
            <a:off x="3621088" y="3040063"/>
            <a:ext cx="2327275" cy="519112"/>
          </a:xfrm>
          <a:prstGeom prst="rect">
            <a:avLst/>
          </a:prstGeom>
          <a:noFill/>
          <a:ln w="9525">
            <a:noFill/>
          </a:ln>
        </p:spPr>
        <p:txBody>
          <a:bodyPr wrap="none" anchor="t">
            <a:spAutoFit/>
          </a:bodyPr>
          <a:lstStyle/>
          <a:p>
            <a:r>
              <a:rPr lang="zh-CN" altLang="en-US" dirty="0">
                <a:latin typeface="Times New Roman" panose="02020603050405020304" pitchFamily="18" charset="0"/>
                <a:ea typeface="楷体_GB2312" panose="02010609030101010101" pitchFamily="49" charset="-122"/>
              </a:rPr>
              <a:t>合成不确定度</a:t>
            </a:r>
            <a:endParaRPr lang="zh-CN" altLang="en-US" dirty="0">
              <a:latin typeface="Times New Roman" panose="02020603050405020304" pitchFamily="18" charset="0"/>
              <a:ea typeface="楷体_GB2312" panose="02010609030101010101" pitchFamily="49" charset="-122"/>
            </a:endParaRPr>
          </a:p>
        </p:txBody>
      </p:sp>
      <p:sp>
        <p:nvSpPr>
          <p:cNvPr id="29701" name="矩形 8"/>
          <p:cNvSpPr/>
          <p:nvPr/>
        </p:nvSpPr>
        <p:spPr>
          <a:xfrm>
            <a:off x="611188" y="3854450"/>
            <a:ext cx="2327275" cy="519113"/>
          </a:xfrm>
          <a:prstGeom prst="rect">
            <a:avLst/>
          </a:prstGeom>
          <a:noFill/>
          <a:ln w="9525">
            <a:noFill/>
          </a:ln>
        </p:spPr>
        <p:txBody>
          <a:bodyPr wrap="none" anchor="t">
            <a:spAutoFit/>
          </a:bodyPr>
          <a:lstStyle/>
          <a:p>
            <a:r>
              <a:rPr lang="zh-CN" altLang="en-US" dirty="0">
                <a:latin typeface="Times New Roman" panose="02020603050405020304" pitchFamily="18" charset="0"/>
                <a:ea typeface="楷体_GB2312" panose="02010609030101010101" pitchFamily="49" charset="-122"/>
              </a:rPr>
              <a:t>相对不确定度</a:t>
            </a:r>
            <a:endParaRPr lang="zh-CN" altLang="en-US" dirty="0">
              <a:latin typeface="Times New Roman" panose="02020603050405020304" pitchFamily="18" charset="0"/>
              <a:ea typeface="楷体_GB2312" panose="02010609030101010101" pitchFamily="49" charset="-122"/>
            </a:endParaRPr>
          </a:p>
        </p:txBody>
      </p:sp>
      <p:sp>
        <p:nvSpPr>
          <p:cNvPr id="29702" name="矩形 8"/>
          <p:cNvSpPr/>
          <p:nvPr/>
        </p:nvSpPr>
        <p:spPr>
          <a:xfrm>
            <a:off x="684213" y="5084763"/>
            <a:ext cx="1255712" cy="519112"/>
          </a:xfrm>
          <a:prstGeom prst="rect">
            <a:avLst/>
          </a:prstGeom>
          <a:noFill/>
          <a:ln w="9525">
            <a:noFill/>
          </a:ln>
        </p:spPr>
        <p:txBody>
          <a:bodyPr wrap="none" anchor="t">
            <a:spAutoFit/>
          </a:bodyPr>
          <a:lstStyle/>
          <a:p>
            <a:r>
              <a:rPr lang="zh-CN" altLang="en-US" dirty="0">
                <a:latin typeface="Times New Roman" panose="02020603050405020304" pitchFamily="18" charset="0"/>
                <a:ea typeface="楷体_GB2312" panose="02010609030101010101" pitchFamily="49" charset="-122"/>
              </a:rPr>
              <a:t>结果：</a:t>
            </a:r>
            <a:endParaRPr lang="zh-CN" altLang="en-US" dirty="0">
              <a:latin typeface="Times New Roman" panose="02020603050405020304" pitchFamily="18" charset="0"/>
              <a:ea typeface="楷体_GB2312" panose="02010609030101010101" pitchFamily="49" charset="-122"/>
            </a:endParaRPr>
          </a:p>
        </p:txBody>
      </p:sp>
      <p:graphicFrame>
        <p:nvGraphicFramePr>
          <p:cNvPr id="29703" name="对象 -2147482529"/>
          <p:cNvGraphicFramePr/>
          <p:nvPr/>
        </p:nvGraphicFramePr>
        <p:xfrm>
          <a:off x="5483860" y="1634490"/>
          <a:ext cx="1890395" cy="1116965"/>
        </p:xfrm>
        <a:graphic>
          <a:graphicData uri="http://schemas.openxmlformats.org/presentationml/2006/ole">
            <mc:AlternateContent xmlns:mc="http://schemas.openxmlformats.org/markup-compatibility/2006">
              <mc:Choice xmlns:v="urn:schemas-microsoft-com:vml" Requires="v">
                <p:oleObj spid="_x0000_s9218" name="" r:id="rId3" imgW="29870400" imgH="16459200" progId="Equation.3">
                  <p:embed/>
                </p:oleObj>
              </mc:Choice>
              <mc:Fallback>
                <p:oleObj name="" r:id="rId3" imgW="29870400" imgH="16459200" progId="Equation.3">
                  <p:embed/>
                  <p:pic>
                    <p:nvPicPr>
                      <p:cNvPr id="0" name="图片 9217" descr="image47"/>
                      <p:cNvPicPr/>
                      <p:nvPr/>
                    </p:nvPicPr>
                    <p:blipFill>
                      <a:blip r:embed="rId4"/>
                      <a:stretch>
                        <a:fillRect/>
                      </a:stretch>
                    </p:blipFill>
                    <p:spPr>
                      <a:xfrm>
                        <a:off x="5483860" y="1634490"/>
                        <a:ext cx="1890395" cy="1116965"/>
                      </a:xfrm>
                      <a:prstGeom prst="rect">
                        <a:avLst/>
                      </a:prstGeom>
                      <a:noFill/>
                      <a:ln w="38100">
                        <a:noFill/>
                      </a:ln>
                    </p:spPr>
                  </p:pic>
                </p:oleObj>
              </mc:Fallback>
            </mc:AlternateContent>
          </a:graphicData>
        </a:graphic>
      </p:graphicFrame>
      <p:graphicFrame>
        <p:nvGraphicFramePr>
          <p:cNvPr id="29704" name="对象 2">
            <a:hlinkClick r:id="" action="ppaction://ole?verb=0"/>
          </p:cNvPr>
          <p:cNvGraphicFramePr/>
          <p:nvPr/>
        </p:nvGraphicFramePr>
        <p:xfrm>
          <a:off x="339725" y="2884488"/>
          <a:ext cx="2870200" cy="585787"/>
        </p:xfrm>
        <a:graphic>
          <a:graphicData uri="http://schemas.openxmlformats.org/presentationml/2006/ole">
            <mc:AlternateContent xmlns:mc="http://schemas.openxmlformats.org/markup-compatibility/2006">
              <mc:Choice xmlns:v="urn:schemas-microsoft-com:vml" Requires="v">
                <p:oleObj spid="_x0000_s9219" name="" r:id="rId5" imgW="28346400" imgH="5791200" progId="Equation.3">
                  <p:embed/>
                </p:oleObj>
              </mc:Choice>
              <mc:Fallback>
                <p:oleObj name="" r:id="rId5" imgW="28346400" imgH="5791200" progId="Equation.3">
                  <p:embed/>
                  <p:pic>
                    <p:nvPicPr>
                      <p:cNvPr id="0" name="图片 9218" descr="image48"/>
                      <p:cNvPicPr/>
                      <p:nvPr/>
                    </p:nvPicPr>
                    <p:blipFill>
                      <a:blip r:embed="rId6"/>
                      <a:stretch>
                        <a:fillRect/>
                      </a:stretch>
                    </p:blipFill>
                    <p:spPr>
                      <a:xfrm>
                        <a:off x="339725" y="2884488"/>
                        <a:ext cx="2870200" cy="585787"/>
                      </a:xfrm>
                      <a:prstGeom prst="rect">
                        <a:avLst/>
                      </a:prstGeom>
                      <a:noFill/>
                      <a:ln w="38100">
                        <a:noFill/>
                      </a:ln>
                    </p:spPr>
                  </p:pic>
                </p:oleObj>
              </mc:Fallback>
            </mc:AlternateContent>
          </a:graphicData>
        </a:graphic>
      </p:graphicFrame>
      <p:graphicFrame>
        <p:nvGraphicFramePr>
          <p:cNvPr id="29705" name="对象 -2147482527"/>
          <p:cNvGraphicFramePr/>
          <p:nvPr/>
        </p:nvGraphicFramePr>
        <p:xfrm>
          <a:off x="5880100" y="2997200"/>
          <a:ext cx="3268663" cy="701675"/>
        </p:xfrm>
        <a:graphic>
          <a:graphicData uri="http://schemas.openxmlformats.org/presentationml/2006/ole">
            <mc:AlternateContent xmlns:mc="http://schemas.openxmlformats.org/markup-compatibility/2006">
              <mc:Choice xmlns:v="urn:schemas-microsoft-com:vml" Requires="v">
                <p:oleObj spid="_x0000_s9220" name="" r:id="rId7" imgW="32613600" imgH="7010400" progId="Equation.3">
                  <p:embed/>
                </p:oleObj>
              </mc:Choice>
              <mc:Fallback>
                <p:oleObj name="" r:id="rId7" imgW="32613600" imgH="7010400" progId="Equation.3">
                  <p:embed/>
                  <p:pic>
                    <p:nvPicPr>
                      <p:cNvPr id="0" name="图片 9219" descr="image49"/>
                      <p:cNvPicPr/>
                      <p:nvPr/>
                    </p:nvPicPr>
                    <p:blipFill>
                      <a:blip r:embed="rId8"/>
                      <a:stretch>
                        <a:fillRect/>
                      </a:stretch>
                    </p:blipFill>
                    <p:spPr>
                      <a:xfrm>
                        <a:off x="5880100" y="2997200"/>
                        <a:ext cx="3268663" cy="701675"/>
                      </a:xfrm>
                      <a:prstGeom prst="rect">
                        <a:avLst/>
                      </a:prstGeom>
                      <a:noFill/>
                      <a:ln w="38100">
                        <a:noFill/>
                      </a:ln>
                    </p:spPr>
                  </p:pic>
                </p:oleObj>
              </mc:Fallback>
            </mc:AlternateContent>
          </a:graphicData>
        </a:graphic>
      </p:graphicFrame>
      <p:graphicFrame>
        <p:nvGraphicFramePr>
          <p:cNvPr id="29706" name="对象 2">
            <a:hlinkClick r:id="" action="ppaction://ole?verb=0"/>
          </p:cNvPr>
          <p:cNvGraphicFramePr/>
          <p:nvPr/>
        </p:nvGraphicFramePr>
        <p:xfrm>
          <a:off x="3473450" y="3559175"/>
          <a:ext cx="2622550" cy="1111250"/>
        </p:xfrm>
        <a:graphic>
          <a:graphicData uri="http://schemas.openxmlformats.org/presentationml/2006/ole">
            <mc:AlternateContent xmlns:mc="http://schemas.openxmlformats.org/markup-compatibility/2006">
              <mc:Choice xmlns:v="urn:schemas-microsoft-com:vml" Requires="v">
                <p:oleObj spid="_x0000_s9221" name="" r:id="rId9" imgW="25908000" imgH="10972800" progId="Equation.3">
                  <p:embed/>
                </p:oleObj>
              </mc:Choice>
              <mc:Fallback>
                <p:oleObj name="" r:id="rId9" imgW="25908000" imgH="10972800" progId="Equation.3">
                  <p:embed/>
                  <p:pic>
                    <p:nvPicPr>
                      <p:cNvPr id="0" name="图片 9220" descr="image50"/>
                      <p:cNvPicPr/>
                      <p:nvPr/>
                    </p:nvPicPr>
                    <p:blipFill>
                      <a:blip r:embed="rId10"/>
                      <a:stretch>
                        <a:fillRect/>
                      </a:stretch>
                    </p:blipFill>
                    <p:spPr>
                      <a:xfrm>
                        <a:off x="3473450" y="3559175"/>
                        <a:ext cx="2622550" cy="1111250"/>
                      </a:xfrm>
                      <a:prstGeom prst="rect">
                        <a:avLst/>
                      </a:prstGeom>
                      <a:noFill/>
                      <a:ln w="38100">
                        <a:noFill/>
                      </a:ln>
                    </p:spPr>
                  </p:pic>
                </p:oleObj>
              </mc:Fallback>
            </mc:AlternateContent>
          </a:graphicData>
        </a:graphic>
      </p:graphicFrame>
      <p:graphicFrame>
        <p:nvGraphicFramePr>
          <p:cNvPr id="29707" name="对象 -2147482520"/>
          <p:cNvGraphicFramePr/>
          <p:nvPr/>
        </p:nvGraphicFramePr>
        <p:xfrm>
          <a:off x="2578100" y="4654550"/>
          <a:ext cx="1684338" cy="622300"/>
        </p:xfrm>
        <a:graphic>
          <a:graphicData uri="http://schemas.openxmlformats.org/presentationml/2006/ole">
            <mc:AlternateContent xmlns:mc="http://schemas.openxmlformats.org/markup-compatibility/2006">
              <mc:Choice xmlns:v="urn:schemas-microsoft-com:vml" Requires="v">
                <p:oleObj spid="_x0000_s9222" name="" r:id="rId11" imgW="17373600" imgH="6400800" progId="Equation.3">
                  <p:embed/>
                </p:oleObj>
              </mc:Choice>
              <mc:Fallback>
                <p:oleObj name="" r:id="rId11" imgW="17373600" imgH="6400800" progId="Equation.3">
                  <p:embed/>
                  <p:pic>
                    <p:nvPicPr>
                      <p:cNvPr id="0" name="图片 9221" descr="image51"/>
                      <p:cNvPicPr/>
                      <p:nvPr/>
                    </p:nvPicPr>
                    <p:blipFill>
                      <a:blip r:embed="rId12"/>
                      <a:stretch>
                        <a:fillRect/>
                      </a:stretch>
                    </p:blipFill>
                    <p:spPr>
                      <a:xfrm>
                        <a:off x="2578100" y="4654550"/>
                        <a:ext cx="1684338" cy="622300"/>
                      </a:xfrm>
                      <a:prstGeom prst="rect">
                        <a:avLst/>
                      </a:prstGeom>
                      <a:noFill/>
                      <a:ln w="38100">
                        <a:noFill/>
                      </a:ln>
                    </p:spPr>
                  </p:pic>
                </p:oleObj>
              </mc:Fallback>
            </mc:AlternateContent>
          </a:graphicData>
        </a:graphic>
      </p:graphicFrame>
      <p:graphicFrame>
        <p:nvGraphicFramePr>
          <p:cNvPr id="29708" name="对象 2">
            <a:hlinkClick r:id="" action="ppaction://ole?verb=0"/>
          </p:cNvPr>
          <p:cNvGraphicFramePr/>
          <p:nvPr/>
        </p:nvGraphicFramePr>
        <p:xfrm>
          <a:off x="2578100" y="5260975"/>
          <a:ext cx="2622550" cy="1111250"/>
        </p:xfrm>
        <a:graphic>
          <a:graphicData uri="http://schemas.openxmlformats.org/presentationml/2006/ole">
            <mc:AlternateContent xmlns:mc="http://schemas.openxmlformats.org/markup-compatibility/2006">
              <mc:Choice xmlns:v="urn:schemas-microsoft-com:vml" Requires="v">
                <p:oleObj spid="_x0000_s9223" name="" r:id="rId13" imgW="25908000" imgH="10972800" progId="Equation.3">
                  <p:embed/>
                </p:oleObj>
              </mc:Choice>
              <mc:Fallback>
                <p:oleObj name="" r:id="rId13" imgW="25908000" imgH="10972800" progId="Equation.3">
                  <p:embed/>
                  <p:pic>
                    <p:nvPicPr>
                      <p:cNvPr id="0" name="图片 9222" descr="image50"/>
                      <p:cNvPicPr/>
                      <p:nvPr/>
                    </p:nvPicPr>
                    <p:blipFill>
                      <a:blip r:embed="rId10"/>
                      <a:stretch>
                        <a:fillRect/>
                      </a:stretch>
                    </p:blipFill>
                    <p:spPr>
                      <a:xfrm>
                        <a:off x="2578100" y="5260975"/>
                        <a:ext cx="2622550" cy="1111250"/>
                      </a:xfrm>
                      <a:prstGeom prst="rect">
                        <a:avLst/>
                      </a:prstGeom>
                      <a:noFill/>
                      <a:ln w="38100">
                        <a:noFill/>
                      </a:ln>
                    </p:spPr>
                  </p:pic>
                </p:oleObj>
              </mc:Fallback>
            </mc:AlternateContent>
          </a:graphicData>
        </a:graphic>
      </p:graphicFrame>
      <p:sp>
        <p:nvSpPr>
          <p:cNvPr id="2050" name=" 2050"/>
          <p:cNvSpPr/>
          <p:nvPr/>
        </p:nvSpPr>
        <p:spPr bwMode="auto">
          <a:xfrm flipH="1">
            <a:off x="2152650" y="4878388"/>
            <a:ext cx="212725" cy="1274763"/>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extLst>
            <a:ext uri="{91240B29-F687-4F45-9708-019B960494DF}">
              <a14:hiddenLine xmlns:a14="http://schemas.microsoft.com/office/drawing/2010/main" w="9525">
                <a:solidFill>
                  <a:srgbClr val="000000"/>
                </a:solidFill>
                <a:round/>
              </a14:hiddenLine>
            </a:ext>
          </a:extLst>
        </p:spPr>
        <p:style>
          <a:lnRef idx="2">
            <a:schemeClr val="dk1"/>
          </a:lnRef>
          <a:fillRef idx="1">
            <a:schemeClr val="lt1"/>
          </a:fillRef>
          <a:effectRef idx="0">
            <a:schemeClr val="dk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base"/>
            <a:endParaRPr lang="zh-CN" alt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descr="水滴"/>
          <p:cNvSpPr txBox="1"/>
          <p:nvPr/>
        </p:nvSpPr>
        <p:spPr>
          <a:xfrm>
            <a:off x="107950" y="260350"/>
            <a:ext cx="8929688" cy="2379663"/>
          </a:xfrm>
          <a:prstGeom prst="rect">
            <a:avLst/>
          </a:prstGeom>
          <a:noFill/>
          <a:ln w="9525">
            <a:noFill/>
          </a:ln>
        </p:spPr>
        <p:txBody>
          <a:bodyPr anchor="t">
            <a:spAutoFit/>
          </a:bodyPr>
          <a:lstStyle/>
          <a:p>
            <a:pPr fontAlgn="t">
              <a:spcBef>
                <a:spcPct val="50000"/>
              </a:spcBef>
            </a:pPr>
            <a:r>
              <a:rPr lang="zh-CN" altLang="en-US" sz="3200" dirty="0">
                <a:latin typeface="宋体" panose="02010600030101010101" pitchFamily="2" charset="-122"/>
                <a:ea typeface="宋体" panose="02010600030101010101" pitchFamily="2" charset="-122"/>
              </a:rPr>
              <a:t>3、共轭法测凸透镜焦距：</a:t>
            </a:r>
            <a:endParaRPr lang="zh-CN" altLang="en-US" sz="3200" dirty="0">
              <a:latin typeface="宋体" panose="02010600030101010101" pitchFamily="2" charset="-122"/>
              <a:ea typeface="宋体" panose="02010600030101010101" pitchFamily="2" charset="-122"/>
            </a:endParaRPr>
          </a:p>
          <a:p>
            <a:pPr fontAlgn="t">
              <a:spcBef>
                <a:spcPct val="50000"/>
              </a:spcBef>
              <a:buChar char="•"/>
            </a:pPr>
            <a:r>
              <a:rPr lang="zh-CN" altLang="en-US" sz="3200" dirty="0">
                <a:latin typeface="楷体_GB2312" panose="02010609030101010101" pitchFamily="49" charset="-122"/>
                <a:ea typeface="楷体_GB2312" panose="02010609030101010101" pitchFamily="49" charset="-122"/>
              </a:rPr>
              <a:t> </a:t>
            </a:r>
            <a:r>
              <a:rPr lang="zh-CN" altLang="en-US" dirty="0">
                <a:latin typeface="楷体_GB2312" panose="02010609030101010101" pitchFamily="49" charset="-122"/>
                <a:ea typeface="楷体_GB2312" panose="02010609030101010101" pitchFamily="49" charset="-122"/>
              </a:rPr>
              <a:t>物与屏间距大于</a:t>
            </a:r>
            <a:r>
              <a:rPr lang="en-US" altLang="zh-CN" dirty="0">
                <a:latin typeface="楷体_GB2312" panose="02010609030101010101" pitchFamily="49" charset="-122"/>
                <a:ea typeface="楷体_GB2312" panose="02010609030101010101" pitchFamily="49" charset="-122"/>
              </a:rPr>
              <a:t>4</a:t>
            </a:r>
            <a:r>
              <a:rPr lang="zh-CN" altLang="en-US" dirty="0">
                <a:latin typeface="楷体_GB2312" panose="02010609030101010101" pitchFamily="49" charset="-122"/>
                <a:ea typeface="楷体_GB2312" panose="02010609030101010101" pitchFamily="49" charset="-122"/>
              </a:rPr>
              <a:t>倍焦距，并保持不变（多次测量时）。</a:t>
            </a:r>
            <a:endParaRPr lang="zh-CN" altLang="en-US" dirty="0">
              <a:latin typeface="楷体_GB2312" panose="02010609030101010101" pitchFamily="49" charset="-122"/>
              <a:ea typeface="楷体_GB2312" panose="02010609030101010101" pitchFamily="49" charset="-122"/>
            </a:endParaRPr>
          </a:p>
          <a:p>
            <a:pPr fontAlgn="t">
              <a:spcBef>
                <a:spcPct val="50000"/>
              </a:spcBef>
              <a:buChar char="•"/>
            </a:pPr>
            <a:r>
              <a:rPr lang="zh-CN" altLang="en-US" dirty="0">
                <a:latin typeface="楷体_GB2312" panose="02010609030101010101" pitchFamily="49" charset="-122"/>
                <a:ea typeface="楷体_GB2312" panose="02010609030101010101" pitchFamily="49" charset="-122"/>
              </a:rPr>
              <a:t> 移动透镜，当白屏上出现清晰的放大和缩小的像时，记录透镜位置。重复５次。</a:t>
            </a:r>
            <a:endParaRPr lang="zh-CN" altLang="en-US" dirty="0">
              <a:latin typeface="楷体_GB2312" panose="02010609030101010101" pitchFamily="49" charset="-122"/>
              <a:ea typeface="楷体_GB2312" panose="02010609030101010101" pitchFamily="49" charset="-122"/>
            </a:endParaRPr>
          </a:p>
        </p:txBody>
      </p:sp>
      <p:graphicFrame>
        <p:nvGraphicFramePr>
          <p:cNvPr id="30751" name="对象 23">
            <a:hlinkClick r:id="" action="ppaction://ole?verb=0"/>
          </p:cNvPr>
          <p:cNvGraphicFramePr/>
          <p:nvPr/>
        </p:nvGraphicFramePr>
        <p:xfrm>
          <a:off x="7141845" y="260350"/>
          <a:ext cx="1681163" cy="866775"/>
        </p:xfrm>
        <a:graphic>
          <a:graphicData uri="http://schemas.openxmlformats.org/presentationml/2006/ole">
            <mc:AlternateContent xmlns:mc="http://schemas.openxmlformats.org/markup-compatibility/2006">
              <mc:Choice xmlns:v="urn:schemas-microsoft-com:vml" Requires="v">
                <p:oleObj spid="_x0000_s10251" name="" r:id="rId1" imgW="19507200" imgH="10058400" progId="Equation.3">
                  <p:embed/>
                </p:oleObj>
              </mc:Choice>
              <mc:Fallback>
                <p:oleObj name="" r:id="rId1" imgW="19507200" imgH="10058400" progId="Equation.3">
                  <p:embed/>
                  <p:pic>
                    <p:nvPicPr>
                      <p:cNvPr id="0" name="图片 10250" descr="image23"/>
                      <p:cNvPicPr/>
                      <p:nvPr/>
                    </p:nvPicPr>
                    <p:blipFill>
                      <a:blip r:embed="rId2"/>
                      <a:stretch>
                        <a:fillRect/>
                      </a:stretch>
                    </p:blipFill>
                    <p:spPr>
                      <a:xfrm>
                        <a:off x="7141845" y="260350"/>
                        <a:ext cx="1681163" cy="866775"/>
                      </a:xfrm>
                      <a:prstGeom prst="rect">
                        <a:avLst/>
                      </a:prstGeom>
                      <a:noFill/>
                      <a:ln w="38100">
                        <a:noFill/>
                      </a:ln>
                    </p:spPr>
                  </p:pic>
                </p:oleObj>
              </mc:Fallback>
            </mc:AlternateContent>
          </a:graphicData>
        </a:graphic>
      </p:graphicFrame>
      <p:grpSp>
        <p:nvGrpSpPr>
          <p:cNvPr id="4" name="组合 3"/>
          <p:cNvGrpSpPr/>
          <p:nvPr/>
        </p:nvGrpSpPr>
        <p:grpSpPr>
          <a:xfrm>
            <a:off x="267970" y="2980055"/>
            <a:ext cx="8610600" cy="3397885"/>
            <a:chOff x="422" y="4693"/>
            <a:chExt cx="13560" cy="5351"/>
          </a:xfrm>
        </p:grpSpPr>
        <p:grpSp>
          <p:nvGrpSpPr>
            <p:cNvPr id="2" name="Group 3"/>
            <p:cNvGrpSpPr/>
            <p:nvPr/>
          </p:nvGrpSpPr>
          <p:grpSpPr>
            <a:xfrm>
              <a:off x="8323" y="4693"/>
              <a:ext cx="0" cy="4920"/>
              <a:chOff x="0" y="0"/>
              <a:chExt cx="0" cy="1968"/>
            </a:xfrm>
          </p:grpSpPr>
          <p:sp>
            <p:nvSpPr>
              <p:cNvPr id="30723" name="Line 4"/>
              <p:cNvSpPr/>
              <p:nvPr/>
            </p:nvSpPr>
            <p:spPr>
              <a:xfrm flipV="1">
                <a:off x="0" y="0"/>
                <a:ext cx="0" cy="960"/>
              </a:xfrm>
              <a:prstGeom prst="line">
                <a:avLst/>
              </a:prstGeom>
              <a:ln w="76200" cap="flat" cmpd="sng">
                <a:solidFill>
                  <a:srgbClr val="29FF29"/>
                </a:solidFill>
                <a:prstDash val="sysDot"/>
                <a:round/>
                <a:headEnd type="none" w="med" len="med"/>
                <a:tailEnd type="triangle" w="med" len="med"/>
              </a:ln>
            </p:spPr>
          </p:sp>
          <p:sp>
            <p:nvSpPr>
              <p:cNvPr id="30724" name="Line 5"/>
              <p:cNvSpPr/>
              <p:nvPr/>
            </p:nvSpPr>
            <p:spPr>
              <a:xfrm>
                <a:off x="0" y="1008"/>
                <a:ext cx="0" cy="960"/>
              </a:xfrm>
              <a:prstGeom prst="line">
                <a:avLst/>
              </a:prstGeom>
              <a:ln w="76200" cap="flat" cmpd="sng">
                <a:solidFill>
                  <a:srgbClr val="29FF29"/>
                </a:solidFill>
                <a:prstDash val="sysDot"/>
                <a:round/>
                <a:headEnd type="none" w="med" len="med"/>
                <a:tailEnd type="triangle" w="med" len="med"/>
              </a:ln>
            </p:spPr>
          </p:sp>
        </p:grpSp>
        <p:sp>
          <p:nvSpPr>
            <p:cNvPr id="28678" name="AutoShape 6"/>
            <p:cNvSpPr/>
            <p:nvPr/>
          </p:nvSpPr>
          <p:spPr>
            <a:xfrm>
              <a:off x="5245" y="5590"/>
              <a:ext cx="2400" cy="240"/>
            </a:xfrm>
            <a:prstGeom prst="rightArrow">
              <a:avLst>
                <a:gd name="adj1" fmla="val 50000"/>
                <a:gd name="adj2" fmla="val 250000"/>
              </a:avLst>
            </a:prstGeom>
            <a:solidFill>
              <a:schemeClr val="tx1"/>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grpSp>
          <p:nvGrpSpPr>
            <p:cNvPr id="3" name="Group 7"/>
            <p:cNvGrpSpPr/>
            <p:nvPr/>
          </p:nvGrpSpPr>
          <p:grpSpPr>
            <a:xfrm>
              <a:off x="4805" y="6078"/>
              <a:ext cx="5865" cy="3967"/>
              <a:chOff x="16" y="3"/>
              <a:chExt cx="2346" cy="1587"/>
            </a:xfrm>
          </p:grpSpPr>
          <p:grpSp>
            <p:nvGrpSpPr>
              <p:cNvPr id="30727" name="Group 8"/>
              <p:cNvGrpSpPr/>
              <p:nvPr/>
            </p:nvGrpSpPr>
            <p:grpSpPr>
              <a:xfrm>
                <a:off x="1918" y="3"/>
                <a:ext cx="444" cy="1587"/>
                <a:chOff x="-146" y="3"/>
                <a:chExt cx="444" cy="1587"/>
              </a:xfrm>
            </p:grpSpPr>
            <p:graphicFrame>
              <p:nvGraphicFramePr>
                <p:cNvPr id="30728" name="Object 10"/>
                <p:cNvGraphicFramePr/>
                <p:nvPr/>
              </p:nvGraphicFramePr>
              <p:xfrm>
                <a:off x="-146" y="1200"/>
                <a:ext cx="339" cy="390"/>
              </p:xfrm>
              <a:graphic>
                <a:graphicData uri="http://schemas.openxmlformats.org/presentationml/2006/ole">
                  <mc:AlternateContent xmlns:mc="http://schemas.openxmlformats.org/markup-compatibility/2006">
                    <mc:Choice xmlns:v="urn:schemas-microsoft-com:vml" Requires="v">
                      <p:oleObj spid="_x0000_s10241" name="" r:id="rId3" imgW="3962400" imgH="4572000" progId="Equation.3">
                        <p:embed/>
                      </p:oleObj>
                    </mc:Choice>
                    <mc:Fallback>
                      <p:oleObj name="" r:id="rId3" imgW="3962400" imgH="4572000" progId="Equation.3">
                        <p:embed/>
                        <p:pic>
                          <p:nvPicPr>
                            <p:cNvPr id="0" name="图片 10240" descr="image52"/>
                            <p:cNvPicPr/>
                            <p:nvPr/>
                          </p:nvPicPr>
                          <p:blipFill>
                            <a:blip r:embed="rId4"/>
                            <a:stretch>
                              <a:fillRect/>
                            </a:stretch>
                          </p:blipFill>
                          <p:spPr>
                            <a:xfrm>
                              <a:off x="-146" y="1200"/>
                              <a:ext cx="339" cy="390"/>
                            </a:xfrm>
                            <a:prstGeom prst="rect">
                              <a:avLst/>
                            </a:prstGeom>
                            <a:noFill/>
                            <a:ln w="38100">
                              <a:noFill/>
                            </a:ln>
                          </p:spPr>
                        </p:pic>
                      </p:oleObj>
                    </mc:Fallback>
                  </mc:AlternateContent>
                </a:graphicData>
              </a:graphic>
            </p:graphicFrame>
            <p:graphicFrame>
              <p:nvGraphicFramePr>
                <p:cNvPr id="30729" name="Object 11"/>
                <p:cNvGraphicFramePr/>
                <p:nvPr/>
              </p:nvGraphicFramePr>
              <p:xfrm>
                <a:off x="2" y="3"/>
                <a:ext cx="296" cy="342"/>
              </p:xfrm>
              <a:graphic>
                <a:graphicData uri="http://schemas.openxmlformats.org/presentationml/2006/ole">
                  <mc:AlternateContent xmlns:mc="http://schemas.openxmlformats.org/markup-compatibility/2006">
                    <mc:Choice xmlns:v="urn:schemas-microsoft-com:vml" Requires="v">
                      <p:oleObj spid="_x0000_s10242" name="" r:id="rId5" imgW="3962400" imgH="4572000" progId="Equation.3">
                        <p:embed/>
                      </p:oleObj>
                    </mc:Choice>
                    <mc:Fallback>
                      <p:oleObj name="" r:id="rId5" imgW="3962400" imgH="4572000" progId="Equation.3">
                        <p:embed/>
                        <p:pic>
                          <p:nvPicPr>
                            <p:cNvPr id="0" name="图片 10241" descr="image53"/>
                            <p:cNvPicPr/>
                            <p:nvPr/>
                          </p:nvPicPr>
                          <p:blipFill>
                            <a:blip r:embed="rId6"/>
                            <a:stretch>
                              <a:fillRect/>
                            </a:stretch>
                          </p:blipFill>
                          <p:spPr>
                            <a:xfrm>
                              <a:off x="2" y="3"/>
                              <a:ext cx="296" cy="342"/>
                            </a:xfrm>
                            <a:prstGeom prst="rect">
                              <a:avLst/>
                            </a:prstGeom>
                            <a:noFill/>
                            <a:ln w="38100">
                              <a:noFill/>
                            </a:ln>
                          </p:spPr>
                        </p:pic>
                      </p:oleObj>
                    </mc:Fallback>
                  </mc:AlternateContent>
                </a:graphicData>
              </a:graphic>
            </p:graphicFrame>
          </p:grpSp>
          <p:graphicFrame>
            <p:nvGraphicFramePr>
              <p:cNvPr id="30730" name="Object 12"/>
              <p:cNvGraphicFramePr/>
              <p:nvPr/>
            </p:nvGraphicFramePr>
            <p:xfrm>
              <a:off x="16" y="339"/>
              <a:ext cx="336" cy="475"/>
            </p:xfrm>
            <a:graphic>
              <a:graphicData uri="http://schemas.openxmlformats.org/presentationml/2006/ole">
                <mc:AlternateContent xmlns:mc="http://schemas.openxmlformats.org/markup-compatibility/2006">
                  <mc:Choice xmlns:v="urn:schemas-microsoft-com:vml" Requires="v">
                    <p:oleObj spid="_x0000_s10243" name="" r:id="rId7" imgW="3657600" imgH="5181600" progId="Equation.3">
                      <p:embed/>
                    </p:oleObj>
                  </mc:Choice>
                  <mc:Fallback>
                    <p:oleObj name="" r:id="rId7" imgW="3657600" imgH="5181600" progId="Equation.3">
                      <p:embed/>
                      <p:pic>
                        <p:nvPicPr>
                          <p:cNvPr id="0" name="图片 10242" descr="image54"/>
                          <p:cNvPicPr/>
                          <p:nvPr/>
                        </p:nvPicPr>
                        <p:blipFill>
                          <a:blip r:embed="rId8"/>
                          <a:stretch>
                            <a:fillRect/>
                          </a:stretch>
                        </p:blipFill>
                        <p:spPr>
                          <a:xfrm>
                            <a:off x="16" y="339"/>
                            <a:ext cx="336" cy="475"/>
                          </a:xfrm>
                          <a:prstGeom prst="rect">
                            <a:avLst/>
                          </a:prstGeom>
                          <a:noFill/>
                          <a:ln w="38100">
                            <a:noFill/>
                          </a:ln>
                        </p:spPr>
                      </p:pic>
                    </p:oleObj>
                  </mc:Fallback>
                </mc:AlternateContent>
              </a:graphicData>
            </a:graphic>
          </p:graphicFrame>
        </p:grpSp>
        <p:grpSp>
          <p:nvGrpSpPr>
            <p:cNvPr id="5" name="Group 13"/>
            <p:cNvGrpSpPr/>
            <p:nvPr/>
          </p:nvGrpSpPr>
          <p:grpSpPr>
            <a:xfrm>
              <a:off x="8323" y="6220"/>
              <a:ext cx="3262" cy="2083"/>
              <a:chOff x="31" y="0"/>
              <a:chExt cx="1305" cy="820"/>
            </a:xfrm>
          </p:grpSpPr>
          <p:grpSp>
            <p:nvGrpSpPr>
              <p:cNvPr id="30732" name="Group 14"/>
              <p:cNvGrpSpPr/>
              <p:nvPr/>
            </p:nvGrpSpPr>
            <p:grpSpPr>
              <a:xfrm>
                <a:off x="932" y="0"/>
                <a:ext cx="404" cy="820"/>
                <a:chOff x="20" y="0"/>
                <a:chExt cx="404" cy="820"/>
              </a:xfrm>
            </p:grpSpPr>
            <p:graphicFrame>
              <p:nvGraphicFramePr>
                <p:cNvPr id="30733" name="Object 16"/>
                <p:cNvGraphicFramePr/>
                <p:nvPr/>
              </p:nvGraphicFramePr>
              <p:xfrm>
                <a:off x="48" y="505"/>
                <a:ext cx="336" cy="315"/>
              </p:xfrm>
              <a:graphic>
                <a:graphicData uri="http://schemas.openxmlformats.org/presentationml/2006/ole">
                  <mc:AlternateContent xmlns:mc="http://schemas.openxmlformats.org/markup-compatibility/2006">
                    <mc:Choice xmlns:v="urn:schemas-microsoft-com:vml" Requires="v">
                      <p:oleObj spid="_x0000_s10244" name="" r:id="rId9" imgW="4876800" imgH="4572000" progId="Equation.3">
                        <p:embed/>
                      </p:oleObj>
                    </mc:Choice>
                    <mc:Fallback>
                      <p:oleObj name="" r:id="rId9" imgW="4876800" imgH="4572000" progId="Equation.3">
                        <p:embed/>
                        <p:pic>
                          <p:nvPicPr>
                            <p:cNvPr id="0" name="图片 10243" descr="image13"/>
                            <p:cNvPicPr/>
                            <p:nvPr/>
                          </p:nvPicPr>
                          <p:blipFill>
                            <a:blip r:embed="rId10"/>
                            <a:stretch>
                              <a:fillRect/>
                            </a:stretch>
                          </p:blipFill>
                          <p:spPr>
                            <a:xfrm>
                              <a:off x="48" y="505"/>
                              <a:ext cx="336" cy="315"/>
                            </a:xfrm>
                            <a:prstGeom prst="rect">
                              <a:avLst/>
                            </a:prstGeom>
                            <a:noFill/>
                            <a:ln w="38100">
                              <a:noFill/>
                            </a:ln>
                          </p:spPr>
                        </p:pic>
                      </p:oleObj>
                    </mc:Fallback>
                  </mc:AlternateContent>
                </a:graphicData>
              </a:graphic>
            </p:graphicFrame>
            <p:graphicFrame>
              <p:nvGraphicFramePr>
                <p:cNvPr id="30734" name="Object 17"/>
                <p:cNvGraphicFramePr/>
                <p:nvPr/>
              </p:nvGraphicFramePr>
              <p:xfrm>
                <a:off x="20" y="0"/>
                <a:ext cx="404" cy="302"/>
              </p:xfrm>
              <a:graphic>
                <a:graphicData uri="http://schemas.openxmlformats.org/presentationml/2006/ole">
                  <mc:AlternateContent xmlns:mc="http://schemas.openxmlformats.org/markup-compatibility/2006">
                    <mc:Choice xmlns:v="urn:schemas-microsoft-com:vml" Requires="v">
                      <p:oleObj spid="_x0000_s10245" name="" r:id="rId11" imgW="7315200" imgH="5486400" progId="Equation.3">
                        <p:embed/>
                      </p:oleObj>
                    </mc:Choice>
                    <mc:Fallback>
                      <p:oleObj name="" r:id="rId11" imgW="7315200" imgH="5486400" progId="Equation.3">
                        <p:embed/>
                        <p:pic>
                          <p:nvPicPr>
                            <p:cNvPr id="0" name="图片 10244" descr="image14"/>
                            <p:cNvPicPr/>
                            <p:nvPr/>
                          </p:nvPicPr>
                          <p:blipFill>
                            <a:blip r:embed="rId12"/>
                            <a:stretch>
                              <a:fillRect/>
                            </a:stretch>
                          </p:blipFill>
                          <p:spPr>
                            <a:xfrm>
                              <a:off x="20" y="0"/>
                              <a:ext cx="404" cy="302"/>
                            </a:xfrm>
                            <a:prstGeom prst="rect">
                              <a:avLst/>
                            </a:prstGeom>
                            <a:noFill/>
                            <a:ln w="38100">
                              <a:noFill/>
                            </a:ln>
                          </p:spPr>
                        </p:pic>
                      </p:oleObj>
                    </mc:Fallback>
                  </mc:AlternateContent>
                </a:graphicData>
              </a:graphic>
            </p:graphicFrame>
          </p:grpSp>
          <p:graphicFrame>
            <p:nvGraphicFramePr>
              <p:cNvPr id="30735" name="Object 18"/>
              <p:cNvGraphicFramePr/>
              <p:nvPr/>
            </p:nvGraphicFramePr>
            <p:xfrm>
              <a:off x="31" y="243"/>
              <a:ext cx="362" cy="474"/>
            </p:xfrm>
            <a:graphic>
              <a:graphicData uri="http://schemas.openxmlformats.org/presentationml/2006/ole">
                <mc:AlternateContent xmlns:mc="http://schemas.openxmlformats.org/markup-compatibility/2006">
                  <mc:Choice xmlns:v="urn:schemas-microsoft-com:vml" Requires="v">
                    <p:oleObj spid="_x0000_s10246" name="" r:id="rId13" imgW="3962400" imgH="5181600" progId="Equation.3">
                      <p:embed/>
                    </p:oleObj>
                  </mc:Choice>
                  <mc:Fallback>
                    <p:oleObj name="" r:id="rId13" imgW="3962400" imgH="5181600" progId="Equation.3">
                      <p:embed/>
                      <p:pic>
                        <p:nvPicPr>
                          <p:cNvPr id="0" name="图片 10245" descr="image55"/>
                          <p:cNvPicPr/>
                          <p:nvPr/>
                        </p:nvPicPr>
                        <p:blipFill>
                          <a:blip r:embed="rId14"/>
                          <a:stretch>
                            <a:fillRect/>
                          </a:stretch>
                        </p:blipFill>
                        <p:spPr>
                          <a:xfrm>
                            <a:off x="31" y="243"/>
                            <a:ext cx="362" cy="474"/>
                          </a:xfrm>
                          <a:prstGeom prst="rect">
                            <a:avLst/>
                          </a:prstGeom>
                          <a:noFill/>
                          <a:ln w="38100">
                            <a:noFill/>
                          </a:ln>
                        </p:spPr>
                      </p:pic>
                    </p:oleObj>
                  </mc:Fallback>
                </mc:AlternateContent>
              </a:graphicData>
            </a:graphic>
          </p:graphicFrame>
        </p:grpSp>
        <p:grpSp>
          <p:nvGrpSpPr>
            <p:cNvPr id="7" name="Group 19"/>
            <p:cNvGrpSpPr/>
            <p:nvPr/>
          </p:nvGrpSpPr>
          <p:grpSpPr>
            <a:xfrm>
              <a:off x="422" y="4693"/>
              <a:ext cx="13560" cy="5288"/>
              <a:chOff x="0" y="0"/>
              <a:chExt cx="5424" cy="2115"/>
            </a:xfrm>
          </p:grpSpPr>
          <p:grpSp>
            <p:nvGrpSpPr>
              <p:cNvPr id="30737" name="Group 20"/>
              <p:cNvGrpSpPr/>
              <p:nvPr/>
            </p:nvGrpSpPr>
            <p:grpSpPr>
              <a:xfrm>
                <a:off x="0" y="0"/>
                <a:ext cx="5424" cy="2115"/>
                <a:chOff x="0" y="0"/>
                <a:chExt cx="5424" cy="2115"/>
              </a:xfrm>
            </p:grpSpPr>
            <p:sp>
              <p:nvSpPr>
                <p:cNvPr id="30738" name="Text Box 21" descr="水滴"/>
                <p:cNvSpPr txBox="1"/>
                <p:nvPr/>
              </p:nvSpPr>
              <p:spPr>
                <a:xfrm>
                  <a:off x="3792" y="432"/>
                  <a:ext cx="538" cy="290"/>
                </a:xfrm>
                <a:prstGeom prst="rect">
                  <a:avLst/>
                </a:prstGeom>
                <a:noFill/>
                <a:ln w="9525">
                  <a:noFill/>
                </a:ln>
              </p:spPr>
              <p:txBody>
                <a:bodyPr anchor="t">
                  <a:spAutoFit/>
                </a:bodyPr>
                <a:lstStyle/>
                <a:p>
                  <a:pPr fontAlgn="t">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像屏</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30739" name="Text Box 22" descr="水滴"/>
                <p:cNvSpPr txBox="1"/>
                <p:nvPr/>
              </p:nvSpPr>
              <p:spPr>
                <a:xfrm>
                  <a:off x="528" y="96"/>
                  <a:ext cx="538" cy="290"/>
                </a:xfrm>
                <a:prstGeom prst="rect">
                  <a:avLst/>
                </a:prstGeom>
                <a:noFill/>
                <a:ln w="9525">
                  <a:noFill/>
                </a:ln>
              </p:spPr>
              <p:txBody>
                <a:bodyPr anchor="t">
                  <a:spAutoFit/>
                </a:bodyPr>
                <a:lstStyle/>
                <a:p>
                  <a:pPr fontAlgn="t">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物屏</a:t>
                  </a:r>
                  <a:endParaRPr lang="zh-CN" altLang="en-US" sz="2400" dirty="0">
                    <a:solidFill>
                      <a:srgbClr val="FF0000"/>
                    </a:solidFill>
                    <a:latin typeface="Times New Roman" panose="02020603050405020304" pitchFamily="18" charset="0"/>
                    <a:ea typeface="宋体" panose="02010600030101010101" pitchFamily="2" charset="-122"/>
                  </a:endParaRPr>
                </a:p>
              </p:txBody>
            </p:sp>
            <p:grpSp>
              <p:nvGrpSpPr>
                <p:cNvPr id="30740" name="Group 23"/>
                <p:cNvGrpSpPr/>
                <p:nvPr/>
              </p:nvGrpSpPr>
              <p:grpSpPr>
                <a:xfrm>
                  <a:off x="0" y="0"/>
                  <a:ext cx="5424" cy="2115"/>
                  <a:chOff x="0" y="0"/>
                  <a:chExt cx="5424" cy="2115"/>
                </a:xfrm>
              </p:grpSpPr>
              <p:grpSp>
                <p:nvGrpSpPr>
                  <p:cNvPr id="30741" name="Group 24"/>
                  <p:cNvGrpSpPr/>
                  <p:nvPr/>
                </p:nvGrpSpPr>
                <p:grpSpPr>
                  <a:xfrm>
                    <a:off x="0" y="0"/>
                    <a:ext cx="5424" cy="1968"/>
                    <a:chOff x="0" y="0"/>
                    <a:chExt cx="5424" cy="1968"/>
                  </a:xfrm>
                </p:grpSpPr>
                <p:sp>
                  <p:nvSpPr>
                    <p:cNvPr id="30742" name="Line 25"/>
                    <p:cNvSpPr/>
                    <p:nvPr/>
                  </p:nvSpPr>
                  <p:spPr>
                    <a:xfrm flipV="1">
                      <a:off x="1728" y="0"/>
                      <a:ext cx="0" cy="1008"/>
                    </a:xfrm>
                    <a:prstGeom prst="line">
                      <a:avLst/>
                    </a:prstGeom>
                    <a:ln w="76200" cap="flat" cmpd="sng">
                      <a:solidFill>
                        <a:schemeClr val="tx1"/>
                      </a:solidFill>
                      <a:prstDash val="solid"/>
                      <a:round/>
                      <a:headEnd type="none" w="med" len="med"/>
                      <a:tailEnd type="triangle" w="med" len="med"/>
                    </a:ln>
                  </p:spPr>
                </p:sp>
                <p:sp>
                  <p:nvSpPr>
                    <p:cNvPr id="30743" name="Line 26"/>
                    <p:cNvSpPr/>
                    <p:nvPr/>
                  </p:nvSpPr>
                  <p:spPr>
                    <a:xfrm>
                      <a:off x="0" y="1008"/>
                      <a:ext cx="5424" cy="0"/>
                    </a:xfrm>
                    <a:prstGeom prst="line">
                      <a:avLst/>
                    </a:prstGeom>
                    <a:ln w="57150" cap="flat" cmpd="sng">
                      <a:solidFill>
                        <a:schemeClr val="folHlink"/>
                      </a:solidFill>
                      <a:prstDash val="solid"/>
                      <a:round/>
                      <a:headEnd type="none" w="med" len="med"/>
                      <a:tailEnd type="none" w="med" len="med"/>
                    </a:ln>
                  </p:spPr>
                </p:sp>
                <p:sp>
                  <p:nvSpPr>
                    <p:cNvPr id="30744" name="Line 27"/>
                    <p:cNvSpPr/>
                    <p:nvPr/>
                  </p:nvSpPr>
                  <p:spPr>
                    <a:xfrm>
                      <a:off x="1728" y="960"/>
                      <a:ext cx="0" cy="1008"/>
                    </a:xfrm>
                    <a:prstGeom prst="line">
                      <a:avLst/>
                    </a:prstGeom>
                    <a:ln w="76200" cap="flat" cmpd="sng">
                      <a:solidFill>
                        <a:schemeClr val="tx1"/>
                      </a:solidFill>
                      <a:prstDash val="solid"/>
                      <a:round/>
                      <a:headEnd type="none" w="med" len="med"/>
                      <a:tailEnd type="triangle" w="med" len="med"/>
                    </a:ln>
                  </p:spPr>
                </p:sp>
                <p:sp>
                  <p:nvSpPr>
                    <p:cNvPr id="30745" name="Line 28"/>
                    <p:cNvSpPr/>
                    <p:nvPr/>
                  </p:nvSpPr>
                  <p:spPr>
                    <a:xfrm flipV="1">
                      <a:off x="720" y="384"/>
                      <a:ext cx="0" cy="624"/>
                    </a:xfrm>
                    <a:prstGeom prst="line">
                      <a:avLst/>
                    </a:prstGeom>
                    <a:ln w="57150" cap="flat" cmpd="sng">
                      <a:solidFill>
                        <a:schemeClr val="tx2"/>
                      </a:solidFill>
                      <a:prstDash val="solid"/>
                      <a:round/>
                      <a:headEnd type="none" w="med" len="med"/>
                      <a:tailEnd type="triangle" w="med" len="med"/>
                    </a:ln>
                  </p:spPr>
                </p:sp>
                <p:graphicFrame>
                  <p:nvGraphicFramePr>
                    <p:cNvPr id="30746" name="Object 29"/>
                    <p:cNvGraphicFramePr/>
                    <p:nvPr/>
                  </p:nvGraphicFramePr>
                  <p:xfrm>
                    <a:off x="480" y="288"/>
                    <a:ext cx="244" cy="244"/>
                  </p:xfrm>
                  <a:graphic>
                    <a:graphicData uri="http://schemas.openxmlformats.org/presentationml/2006/ole">
                      <mc:AlternateContent xmlns:mc="http://schemas.openxmlformats.org/markup-compatibility/2006">
                        <mc:Choice xmlns:v="urn:schemas-microsoft-com:vml" Requires="v">
                          <p:oleObj spid="_x0000_s10247" name="" r:id="rId15" imgW="3962400" imgH="3962400" progId="Equation.3">
                            <p:embed/>
                          </p:oleObj>
                        </mc:Choice>
                        <mc:Fallback>
                          <p:oleObj name="" r:id="rId15" imgW="3962400" imgH="3962400" progId="Equation.3">
                            <p:embed/>
                            <p:pic>
                              <p:nvPicPr>
                                <p:cNvPr id="0" name="图片 10246" descr="image11"/>
                                <p:cNvPicPr/>
                                <p:nvPr/>
                              </p:nvPicPr>
                              <p:blipFill>
                                <a:blip r:embed="rId16"/>
                                <a:stretch>
                                  <a:fillRect/>
                                </a:stretch>
                              </p:blipFill>
                              <p:spPr>
                                <a:xfrm>
                                  <a:off x="480" y="288"/>
                                  <a:ext cx="244" cy="244"/>
                                </a:xfrm>
                                <a:prstGeom prst="rect">
                                  <a:avLst/>
                                </a:prstGeom>
                                <a:noFill/>
                                <a:ln w="38100">
                                  <a:noFill/>
                                </a:ln>
                              </p:spPr>
                            </p:pic>
                          </p:oleObj>
                        </mc:Fallback>
                      </mc:AlternateContent>
                    </a:graphicData>
                  </a:graphic>
                </p:graphicFrame>
                <p:graphicFrame>
                  <p:nvGraphicFramePr>
                    <p:cNvPr id="30747" name="Object 30"/>
                    <p:cNvGraphicFramePr/>
                    <p:nvPr/>
                  </p:nvGraphicFramePr>
                  <p:xfrm>
                    <a:off x="528" y="768"/>
                    <a:ext cx="225" cy="244"/>
                  </p:xfrm>
                  <a:graphic>
                    <a:graphicData uri="http://schemas.openxmlformats.org/presentationml/2006/ole">
                      <mc:AlternateContent xmlns:mc="http://schemas.openxmlformats.org/markup-compatibility/2006">
                        <mc:Choice xmlns:v="urn:schemas-microsoft-com:vml" Requires="v">
                          <p:oleObj spid="_x0000_s10248" name="" r:id="rId17" imgW="3657600" imgH="3962400" progId="Equation.3">
                            <p:embed/>
                          </p:oleObj>
                        </mc:Choice>
                        <mc:Fallback>
                          <p:oleObj name="" r:id="rId17" imgW="3657600" imgH="3962400" progId="Equation.3">
                            <p:embed/>
                            <p:pic>
                              <p:nvPicPr>
                                <p:cNvPr id="0" name="图片 10247" descr="image12"/>
                                <p:cNvPicPr/>
                                <p:nvPr/>
                              </p:nvPicPr>
                              <p:blipFill>
                                <a:blip r:embed="rId18"/>
                                <a:stretch>
                                  <a:fillRect/>
                                </a:stretch>
                              </p:blipFill>
                              <p:spPr>
                                <a:xfrm>
                                  <a:off x="528" y="768"/>
                                  <a:ext cx="225" cy="244"/>
                                </a:xfrm>
                                <a:prstGeom prst="rect">
                                  <a:avLst/>
                                </a:prstGeom>
                                <a:noFill/>
                                <a:ln w="38100">
                                  <a:noFill/>
                                </a:ln>
                              </p:spPr>
                            </p:pic>
                          </p:oleObj>
                        </mc:Fallback>
                      </mc:AlternateContent>
                    </a:graphicData>
                  </a:graphic>
                </p:graphicFrame>
              </p:grpSp>
              <p:sp>
                <p:nvSpPr>
                  <p:cNvPr id="30748" name="Line 31"/>
                  <p:cNvSpPr/>
                  <p:nvPr/>
                </p:nvSpPr>
                <p:spPr>
                  <a:xfrm>
                    <a:off x="4032" y="1011"/>
                    <a:ext cx="0" cy="1104"/>
                  </a:xfrm>
                  <a:prstGeom prst="line">
                    <a:avLst/>
                  </a:prstGeom>
                  <a:ln w="38100" cap="flat" cmpd="sng">
                    <a:solidFill>
                      <a:schemeClr val="tx1"/>
                    </a:solidFill>
                    <a:prstDash val="solid"/>
                    <a:round/>
                    <a:headEnd type="none" w="med" len="med"/>
                    <a:tailEnd type="triangle" w="lg" len="lg"/>
                  </a:ln>
                </p:spPr>
              </p:sp>
            </p:grpSp>
          </p:grpSp>
          <p:graphicFrame>
            <p:nvGraphicFramePr>
              <p:cNvPr id="30749" name="Object 32"/>
              <p:cNvGraphicFramePr/>
              <p:nvPr/>
            </p:nvGraphicFramePr>
            <p:xfrm>
              <a:off x="560" y="1107"/>
              <a:ext cx="237" cy="256"/>
            </p:xfrm>
            <a:graphic>
              <a:graphicData uri="http://schemas.openxmlformats.org/presentationml/2006/ole">
                <mc:AlternateContent xmlns:mc="http://schemas.openxmlformats.org/markup-compatibility/2006">
                  <mc:Choice xmlns:v="urn:schemas-microsoft-com:vml" Requires="v">
                    <p:oleObj spid="_x0000_s10249" name="" r:id="rId19" imgW="3657600" imgH="3962400" progId="Equation.3">
                      <p:embed/>
                    </p:oleObj>
                  </mc:Choice>
                  <mc:Fallback>
                    <p:oleObj name="" r:id="rId19" imgW="3657600" imgH="3962400" progId="Equation.3">
                      <p:embed/>
                      <p:pic>
                        <p:nvPicPr>
                          <p:cNvPr id="0" name="图片 10248" descr="image56"/>
                          <p:cNvPicPr/>
                          <p:nvPr/>
                        </p:nvPicPr>
                        <p:blipFill>
                          <a:blip r:embed="rId20"/>
                          <a:stretch>
                            <a:fillRect/>
                          </a:stretch>
                        </p:blipFill>
                        <p:spPr>
                          <a:xfrm>
                            <a:off x="560" y="1107"/>
                            <a:ext cx="237" cy="256"/>
                          </a:xfrm>
                          <a:prstGeom prst="rect">
                            <a:avLst/>
                          </a:prstGeom>
                          <a:noFill/>
                          <a:ln w="38100">
                            <a:noFill/>
                          </a:ln>
                        </p:spPr>
                      </p:pic>
                    </p:oleObj>
                  </mc:Fallback>
                </mc:AlternateContent>
              </a:graphicData>
            </a:graphic>
          </p:graphicFrame>
          <p:graphicFrame>
            <p:nvGraphicFramePr>
              <p:cNvPr id="30750" name="Object 33"/>
              <p:cNvGraphicFramePr/>
              <p:nvPr/>
            </p:nvGraphicFramePr>
            <p:xfrm>
              <a:off x="3652" y="1007"/>
              <a:ext cx="338" cy="339"/>
            </p:xfrm>
            <a:graphic>
              <a:graphicData uri="http://schemas.openxmlformats.org/presentationml/2006/ole">
                <mc:AlternateContent xmlns:mc="http://schemas.openxmlformats.org/markup-compatibility/2006">
                  <mc:Choice xmlns:v="urn:schemas-microsoft-com:vml" Requires="v">
                    <p:oleObj spid="_x0000_s10250" name="" r:id="rId21" imgW="3962400" imgH="4572000" progId="Equation.3">
                      <p:embed/>
                    </p:oleObj>
                  </mc:Choice>
                  <mc:Fallback>
                    <p:oleObj name="" r:id="rId21" imgW="3962400" imgH="4572000" progId="Equation.3">
                      <p:embed/>
                      <p:pic>
                        <p:nvPicPr>
                          <p:cNvPr id="0" name="图片 10249" descr="image57"/>
                          <p:cNvPicPr/>
                          <p:nvPr/>
                        </p:nvPicPr>
                        <p:blipFill>
                          <a:blip r:embed="rId22"/>
                          <a:stretch>
                            <a:fillRect/>
                          </a:stretch>
                        </p:blipFill>
                        <p:spPr>
                          <a:xfrm>
                            <a:off x="3652" y="1007"/>
                            <a:ext cx="338" cy="339"/>
                          </a:xfrm>
                          <a:prstGeom prst="rect">
                            <a:avLst/>
                          </a:prstGeom>
                          <a:noFill/>
                          <a:ln w="38100">
                            <a:noFill/>
                          </a:ln>
                        </p:spPr>
                      </p:pic>
                    </p:oleObj>
                  </mc:Fallback>
                </mc:AlternateContent>
              </a:graphicData>
            </a:graphic>
          </p:graphicFrame>
        </p:grpSp>
        <p:sp>
          <p:nvSpPr>
            <p:cNvPr id="17432" name="Line 13"/>
            <p:cNvSpPr/>
            <p:nvPr/>
          </p:nvSpPr>
          <p:spPr>
            <a:xfrm>
              <a:off x="10547" y="7213"/>
              <a:ext cx="0" cy="960"/>
            </a:xfrm>
            <a:prstGeom prst="line">
              <a:avLst/>
            </a:prstGeom>
            <a:ln w="57150" cap="flat" cmpd="sng">
              <a:solidFill>
                <a:srgbClr val="00FF00"/>
              </a:solidFill>
              <a:prstDash val="solid"/>
              <a:round/>
              <a:headEnd type="none" w="med" len="med"/>
              <a:tailEnd type="triangle" w="med" len="med"/>
            </a:ln>
          </p:spPr>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noFill/>
          <a:ln w="0">
            <a:noFill/>
          </a:ln>
        </p:spPr>
        <p:txBody>
          <a:bodyPr anchor="ctr"/>
          <a:lstStyle/>
          <a:p>
            <a:pPr eaLnBrk="1" hangingPunct="1"/>
            <a:r>
              <a:rPr lang="zh-CN" altLang="en-US" b="1" dirty="0"/>
              <a:t>数据记录——共轭法</a:t>
            </a:r>
            <a:endParaRPr lang="zh-CN" altLang="en-US" dirty="0"/>
          </a:p>
        </p:txBody>
      </p:sp>
      <p:graphicFrame>
        <p:nvGraphicFramePr>
          <p:cNvPr id="10379" name="表格 10378"/>
          <p:cNvGraphicFramePr/>
          <p:nvPr/>
        </p:nvGraphicFramePr>
        <p:xfrm>
          <a:off x="468313" y="1600200"/>
          <a:ext cx="8207375" cy="4394200"/>
        </p:xfrm>
        <a:graphic>
          <a:graphicData uri="http://schemas.openxmlformats.org/drawingml/2006/table">
            <a:tbl>
              <a:tblPr/>
              <a:tblGrid>
                <a:gridCol w="473075"/>
                <a:gridCol w="676275"/>
                <a:gridCol w="1154113"/>
                <a:gridCol w="431800"/>
                <a:gridCol w="576262"/>
                <a:gridCol w="863600"/>
                <a:gridCol w="504825"/>
                <a:gridCol w="503238"/>
                <a:gridCol w="720725"/>
                <a:gridCol w="1295400"/>
                <a:gridCol w="1008062"/>
              </a:tblGrid>
              <a:tr h="592138">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t>次</a:t>
                      </a:r>
                      <a:endParaRPr lang="zh-CN" altLang="en-US" sz="1800" b="1" dirty="0"/>
                    </a:p>
                    <a:p>
                      <a:pPr marL="0" lvl="0" indent="0" algn="ctr" eaLnBrk="1" hangingPunct="1">
                        <a:buNone/>
                      </a:pPr>
                      <a:r>
                        <a:rPr lang="zh-CN" altLang="en-US" sz="1800" b="1" dirty="0"/>
                        <a:t>数</a:t>
                      </a:r>
                      <a:endParaRPr lang="zh-CN" altLang="en-US" sz="18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latin typeface="宋体" panose="02010600030101010101" pitchFamily="2" charset="-122"/>
                          <a:sym typeface="宋体" panose="02010600030101010101" pitchFamily="2" charset="-122"/>
                        </a:rPr>
                        <a:t>物体位置</a:t>
                      </a:r>
                      <a:endParaRPr lang="zh-CN" altLang="en-US" sz="1800" b="1" dirty="0">
                        <a:latin typeface="宋体" panose="02010600030101010101" pitchFamily="2" charset="-122"/>
                        <a:sym typeface="宋体" panose="02010600030101010101" pitchFamily="2" charset="-122"/>
                      </a:endParaRPr>
                    </a:p>
                    <a:p>
                      <a:pPr marL="0" lvl="0" indent="0" algn="ctr" eaLnBrk="1" hangingPunct="1">
                        <a:buNone/>
                      </a:pPr>
                      <a:r>
                        <a:rPr lang="en-US" altLang="zh-CN" sz="1800" b="1">
                          <a:latin typeface="宋体" panose="02010600030101010101" pitchFamily="2" charset="-122"/>
                          <a:sym typeface="宋体" panose="02010600030101010101" pitchFamily="2" charset="-122"/>
                        </a:rPr>
                        <a:t>B</a:t>
                      </a:r>
                      <a:endParaRPr lang="en-US" altLang="zh-CN" sz="18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latin typeface="宋体" panose="02010600030101010101" pitchFamily="2" charset="-122"/>
                          <a:sym typeface="宋体" panose="02010600030101010101" pitchFamily="2" charset="-122"/>
                        </a:rPr>
                        <a:t>像屏位置</a:t>
                      </a:r>
                      <a:endParaRPr lang="zh-CN" altLang="en-US" sz="1800" b="1" dirty="0">
                        <a:latin typeface="宋体" panose="02010600030101010101" pitchFamily="2" charset="-122"/>
                        <a:sym typeface="宋体" panose="02010600030101010101" pitchFamily="2" charset="-122"/>
                      </a:endParaRPr>
                    </a:p>
                    <a:p>
                      <a:pPr marL="0" lvl="0" indent="0" algn="ctr" eaLnBrk="1" hangingPunct="1">
                        <a:buNone/>
                      </a:pPr>
                      <a:r>
                        <a:rPr lang="zh-CN" altLang="en-US" sz="1800" b="1" dirty="0">
                          <a:latin typeface="宋体" panose="02010600030101010101" pitchFamily="2" charset="-122"/>
                          <a:sym typeface="宋体" panose="02010600030101010101" pitchFamily="2" charset="-122"/>
                        </a:rPr>
                        <a:t>或 </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latin typeface="宋体" panose="02010600030101010101" pitchFamily="2" charset="-122"/>
                          <a:sym typeface="宋体" panose="02010600030101010101" pitchFamily="2" charset="-122"/>
                        </a:rPr>
                        <a:t>凸位置</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gridSpan="3">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latin typeface="宋体" panose="02010600030101010101" pitchFamily="2" charset="-122"/>
                          <a:sym typeface="宋体" panose="02010600030101010101" pitchFamily="2" charset="-122"/>
                        </a:rPr>
                        <a:t>凸位置</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endParaRPr lang="en-US" altLang="zh-CN" sz="1800" b="1" i="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endParaRPr lang="en-US" altLang="zh-CN" sz="1800" b="1" i="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465137">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左</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右</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平均</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左</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右</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平均</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r>
              <a:tr h="592138">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600" b="1">
                          <a:latin typeface="宋体" panose="02010600030101010101" pitchFamily="2" charset="-122"/>
                          <a:sym typeface="宋体" panose="02010600030101010101" pitchFamily="2" charset="-122"/>
                        </a:rPr>
                        <a:t>1</a:t>
                      </a:r>
                      <a:endParaRPr lang="en-US" altLang="zh-CN" sz="16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5">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5">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528637">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600" b="1">
                          <a:latin typeface="宋体" panose="02010600030101010101" pitchFamily="2" charset="-122"/>
                          <a:sym typeface="宋体" panose="02010600030101010101" pitchFamily="2" charset="-122"/>
                        </a:rPr>
                        <a:t>2</a:t>
                      </a:r>
                      <a:endParaRPr lang="en-US" altLang="zh-CN" sz="16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528638">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600" b="1">
                          <a:latin typeface="宋体" panose="02010600030101010101" pitchFamily="2" charset="-122"/>
                          <a:sym typeface="宋体" panose="02010600030101010101" pitchFamily="2" charset="-122"/>
                        </a:rPr>
                        <a:t>3</a:t>
                      </a:r>
                      <a:endParaRPr lang="en-US" altLang="zh-CN" sz="16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528637">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600" b="1">
                          <a:solidFill>
                            <a:schemeClr val="tx2">
                              <a:lumMod val="40000"/>
                              <a:lumOff val="60000"/>
                            </a:schemeClr>
                          </a:solidFill>
                          <a:latin typeface="宋体" panose="02010600030101010101" pitchFamily="2" charset="-122"/>
                          <a:sym typeface="宋体" panose="02010600030101010101" pitchFamily="2" charset="-122"/>
                        </a:rPr>
                        <a:t>4</a:t>
                      </a:r>
                      <a:endParaRPr lang="en-US" altLang="zh-CN" sz="1600" b="1">
                        <a:solidFill>
                          <a:schemeClr val="tx2">
                            <a:lumMod val="40000"/>
                            <a:lumOff val="60000"/>
                          </a:schemeClr>
                        </a:solidFill>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628650">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en-US" altLang="zh-CN" sz="1600" b="1">
                        <a:solidFill>
                          <a:schemeClr val="tx2">
                            <a:lumMod val="40000"/>
                            <a:lumOff val="60000"/>
                          </a:schemeClr>
                        </a:solidFill>
                        <a:latin typeface="宋体" panose="02010600030101010101" pitchFamily="2" charset="-122"/>
                        <a:sym typeface="宋体" panose="02010600030101010101" pitchFamily="2" charset="-122"/>
                      </a:endParaRPr>
                    </a:p>
                    <a:p>
                      <a:pPr marL="0" lvl="0" indent="0" eaLnBrk="1" hangingPunct="1">
                        <a:buNone/>
                      </a:pPr>
                      <a:r>
                        <a:rPr lang="en-US" altLang="zh-CN" sz="1600" b="1">
                          <a:solidFill>
                            <a:schemeClr val="tx2">
                              <a:lumMod val="40000"/>
                              <a:lumOff val="60000"/>
                            </a:schemeClr>
                          </a:solidFill>
                          <a:latin typeface="宋体" panose="02010600030101010101" pitchFamily="2" charset="-122"/>
                          <a:sym typeface="宋体" panose="02010600030101010101" pitchFamily="2" charset="-122"/>
                        </a:rPr>
                        <a:t>5</a:t>
                      </a:r>
                      <a:endParaRPr lang="en-US" altLang="zh-CN" sz="1600" b="1">
                        <a:solidFill>
                          <a:schemeClr val="tx2">
                            <a:lumMod val="40000"/>
                            <a:lumOff val="60000"/>
                          </a:schemeClr>
                        </a:solidFill>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a:solidFill>
                          <a:schemeClr val="tx2">
                            <a:lumMod val="40000"/>
                            <a:lumOff val="60000"/>
                          </a:schemeClr>
                        </a:solidFill>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530225">
                <a:tc gridSpan="9">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2000" b="1" dirty="0">
                          <a:latin typeface="宋体" panose="02010600030101010101" pitchFamily="2" charset="-122"/>
                          <a:sym typeface="宋体" panose="02010600030101010101" pitchFamily="2" charset="-122"/>
                        </a:rPr>
                        <a:t>平均值</a:t>
                      </a:r>
                      <a:endParaRPr lang="zh-CN" altLang="en-US" sz="20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b="1"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2859" name="Object 162"/>
          <p:cNvGraphicFramePr/>
          <p:nvPr/>
        </p:nvGraphicFramePr>
        <p:xfrm>
          <a:off x="1789113" y="2301875"/>
          <a:ext cx="339725" cy="314325"/>
        </p:xfrm>
        <a:graphic>
          <a:graphicData uri="http://schemas.openxmlformats.org/presentationml/2006/ole">
            <mc:AlternateContent xmlns:mc="http://schemas.openxmlformats.org/markup-compatibility/2006">
              <mc:Choice xmlns:v="urn:schemas-microsoft-com:vml" Requires="v">
                <p:oleObj spid="_x0000_s11265" name="" r:id="rId1" imgW="4267200" imgH="3962400" progId="Equation.DSMT4">
                  <p:embed/>
                </p:oleObj>
              </mc:Choice>
              <mc:Fallback>
                <p:oleObj name="" r:id="rId1" imgW="4267200" imgH="3962400" progId="Equation.DSMT4">
                  <p:embed/>
                  <p:pic>
                    <p:nvPicPr>
                      <p:cNvPr id="0" name="图片 11264" descr="image58"/>
                      <p:cNvPicPr/>
                      <p:nvPr/>
                    </p:nvPicPr>
                    <p:blipFill>
                      <a:blip r:embed="rId2"/>
                      <a:stretch>
                        <a:fillRect/>
                      </a:stretch>
                    </p:blipFill>
                    <p:spPr>
                      <a:xfrm>
                        <a:off x="1789113" y="2301875"/>
                        <a:ext cx="339725" cy="314325"/>
                      </a:xfrm>
                      <a:prstGeom prst="rect">
                        <a:avLst/>
                      </a:prstGeom>
                      <a:noFill/>
                      <a:ln w="38100">
                        <a:noFill/>
                      </a:ln>
                    </p:spPr>
                  </p:pic>
                </p:oleObj>
              </mc:Fallback>
            </mc:AlternateContent>
          </a:graphicData>
        </a:graphic>
      </p:graphicFrame>
      <p:graphicFrame>
        <p:nvGraphicFramePr>
          <p:cNvPr id="32860" name="Object 106"/>
          <p:cNvGraphicFramePr/>
          <p:nvPr/>
        </p:nvGraphicFramePr>
        <p:xfrm>
          <a:off x="4138613" y="1773238"/>
          <a:ext cx="325437" cy="433387"/>
        </p:xfrm>
        <a:graphic>
          <a:graphicData uri="http://schemas.openxmlformats.org/presentationml/2006/ole">
            <mc:AlternateContent xmlns:mc="http://schemas.openxmlformats.org/markup-compatibility/2006">
              <mc:Choice xmlns:v="urn:schemas-microsoft-com:vml" Requires="v">
                <p:oleObj spid="_x0000_s11266" name="" r:id="rId3" imgW="3657600" imgH="4876800" progId="Equation.DSMT4">
                  <p:embed/>
                </p:oleObj>
              </mc:Choice>
              <mc:Fallback>
                <p:oleObj name="" r:id="rId3" imgW="3657600" imgH="4876800" progId="Equation.DSMT4">
                  <p:embed/>
                  <p:pic>
                    <p:nvPicPr>
                      <p:cNvPr id="0" name="图片 11265" descr="image59"/>
                      <p:cNvPicPr/>
                      <p:nvPr/>
                    </p:nvPicPr>
                    <p:blipFill>
                      <a:blip r:embed="rId4"/>
                      <a:stretch>
                        <a:fillRect/>
                      </a:stretch>
                    </p:blipFill>
                    <p:spPr>
                      <a:xfrm>
                        <a:off x="4138613" y="1773238"/>
                        <a:ext cx="325437" cy="433387"/>
                      </a:xfrm>
                      <a:prstGeom prst="rect">
                        <a:avLst/>
                      </a:prstGeom>
                      <a:noFill/>
                      <a:ln w="38100">
                        <a:noFill/>
                      </a:ln>
                    </p:spPr>
                  </p:pic>
                </p:oleObj>
              </mc:Fallback>
            </mc:AlternateContent>
          </a:graphicData>
        </a:graphic>
      </p:graphicFrame>
      <p:graphicFrame>
        <p:nvGraphicFramePr>
          <p:cNvPr id="32861" name="Object 107"/>
          <p:cNvGraphicFramePr/>
          <p:nvPr/>
        </p:nvGraphicFramePr>
        <p:xfrm>
          <a:off x="5940425" y="1773238"/>
          <a:ext cx="352425" cy="431800"/>
        </p:xfrm>
        <a:graphic>
          <a:graphicData uri="http://schemas.openxmlformats.org/presentationml/2006/ole">
            <mc:AlternateContent xmlns:mc="http://schemas.openxmlformats.org/markup-compatibility/2006">
              <mc:Choice xmlns:v="urn:schemas-microsoft-com:vml" Requires="v">
                <p:oleObj spid="_x0000_s11267" name="" r:id="rId5" imgW="3962400" imgH="4876800" progId="Equation.DSMT4">
                  <p:embed/>
                </p:oleObj>
              </mc:Choice>
              <mc:Fallback>
                <p:oleObj name="" r:id="rId5" imgW="3962400" imgH="4876800" progId="Equation.DSMT4">
                  <p:embed/>
                  <p:pic>
                    <p:nvPicPr>
                      <p:cNvPr id="0" name="图片 11266" descr="image60"/>
                      <p:cNvPicPr/>
                      <p:nvPr/>
                    </p:nvPicPr>
                    <p:blipFill>
                      <a:blip r:embed="rId6"/>
                      <a:stretch>
                        <a:fillRect/>
                      </a:stretch>
                    </p:blipFill>
                    <p:spPr>
                      <a:xfrm>
                        <a:off x="5940425" y="1773238"/>
                        <a:ext cx="352425" cy="431800"/>
                      </a:xfrm>
                      <a:prstGeom prst="rect">
                        <a:avLst/>
                      </a:prstGeom>
                      <a:noFill/>
                      <a:ln w="38100">
                        <a:noFill/>
                      </a:ln>
                    </p:spPr>
                  </p:pic>
                </p:oleObj>
              </mc:Fallback>
            </mc:AlternateContent>
          </a:graphicData>
        </a:graphic>
      </p:graphicFrame>
      <p:sp>
        <p:nvSpPr>
          <p:cNvPr id="32862" name="矩形 9"/>
          <p:cNvSpPr/>
          <p:nvPr/>
        </p:nvSpPr>
        <p:spPr>
          <a:xfrm>
            <a:off x="7358063" y="1143000"/>
            <a:ext cx="1500187" cy="461963"/>
          </a:xfrm>
          <a:prstGeom prst="rect">
            <a:avLst/>
          </a:prstGeom>
          <a:noFill/>
          <a:ln w="9525">
            <a:noFill/>
          </a:ln>
        </p:spPr>
        <p:txBody>
          <a:bodyPr anchor="t">
            <a:spAutoFit/>
          </a:bodyPr>
          <a:lstStyle/>
          <a:p>
            <a:r>
              <a:rPr lang="zh-CN" altLang="en-US" sz="2400" dirty="0">
                <a:latin typeface="Times New Roman" panose="02020603050405020304" pitchFamily="18" charset="0"/>
                <a:ea typeface="楷体_GB2312" panose="02010609030101010101" pitchFamily="49" charset="-122"/>
              </a:rPr>
              <a:t>(单位cm)</a:t>
            </a:r>
            <a:endParaRPr lang="zh-CN" altLang="en-US" sz="2400" dirty="0">
              <a:latin typeface="Times New Roman" panose="02020603050405020304" pitchFamily="18" charset="0"/>
              <a:ea typeface="楷体_GB2312" panose="02010609030101010101" pitchFamily="49" charset="-122"/>
            </a:endParaRPr>
          </a:p>
        </p:txBody>
      </p:sp>
      <p:graphicFrame>
        <p:nvGraphicFramePr>
          <p:cNvPr id="32863" name="Object 162"/>
          <p:cNvGraphicFramePr/>
          <p:nvPr/>
        </p:nvGraphicFramePr>
        <p:xfrm>
          <a:off x="2301875" y="2311400"/>
          <a:ext cx="363538" cy="314325"/>
        </p:xfrm>
        <a:graphic>
          <a:graphicData uri="http://schemas.openxmlformats.org/presentationml/2006/ole">
            <mc:AlternateContent xmlns:mc="http://schemas.openxmlformats.org/markup-compatibility/2006">
              <mc:Choice xmlns:v="urn:schemas-microsoft-com:vml" Requires="v">
                <p:oleObj spid="_x0000_s11268" name="" r:id="rId7" imgW="4572000" imgH="3962400" progId="Equation.DSMT4">
                  <p:embed/>
                </p:oleObj>
              </mc:Choice>
              <mc:Fallback>
                <p:oleObj name="" r:id="rId7" imgW="4572000" imgH="3962400" progId="Equation.DSMT4">
                  <p:embed/>
                  <p:pic>
                    <p:nvPicPr>
                      <p:cNvPr id="0" name="图片 11267" descr="image61"/>
                      <p:cNvPicPr/>
                      <p:nvPr/>
                    </p:nvPicPr>
                    <p:blipFill>
                      <a:blip r:embed="rId8"/>
                      <a:stretch>
                        <a:fillRect/>
                      </a:stretch>
                    </p:blipFill>
                    <p:spPr>
                      <a:xfrm>
                        <a:off x="2301875" y="2311400"/>
                        <a:ext cx="363538" cy="314325"/>
                      </a:xfrm>
                      <a:prstGeom prst="rect">
                        <a:avLst/>
                      </a:prstGeom>
                      <a:noFill/>
                      <a:ln w="38100">
                        <a:noFill/>
                      </a:ln>
                    </p:spPr>
                  </p:pic>
                </p:oleObj>
              </mc:Fallback>
            </mc:AlternateContent>
          </a:graphicData>
        </a:graphic>
      </p:graphicFrame>
      <p:graphicFrame>
        <p:nvGraphicFramePr>
          <p:cNvPr id="32864" name="对象 1">
            <a:hlinkClick r:id="" action="ppaction://ole?verb=0"/>
          </p:cNvPr>
          <p:cNvGraphicFramePr/>
          <p:nvPr/>
        </p:nvGraphicFramePr>
        <p:xfrm>
          <a:off x="6427788" y="1970088"/>
          <a:ext cx="1281112" cy="427037"/>
        </p:xfrm>
        <a:graphic>
          <a:graphicData uri="http://schemas.openxmlformats.org/presentationml/2006/ole">
            <mc:AlternateContent xmlns:mc="http://schemas.openxmlformats.org/markup-compatibility/2006">
              <mc:Choice xmlns:v="urn:schemas-microsoft-com:vml" Requires="v">
                <p:oleObj spid="_x0000_s11269" name="" r:id="rId9" imgW="18288000" imgH="6096000" progId="Equation.3">
                  <p:embed/>
                </p:oleObj>
              </mc:Choice>
              <mc:Fallback>
                <p:oleObj name="" r:id="rId9" imgW="18288000" imgH="6096000" progId="Equation.3">
                  <p:embed/>
                  <p:pic>
                    <p:nvPicPr>
                      <p:cNvPr id="0" name="图片 11268" descr="image62"/>
                      <p:cNvPicPr/>
                      <p:nvPr/>
                    </p:nvPicPr>
                    <p:blipFill>
                      <a:blip r:embed="rId10"/>
                      <a:stretch>
                        <a:fillRect/>
                      </a:stretch>
                    </p:blipFill>
                    <p:spPr>
                      <a:xfrm>
                        <a:off x="6427788" y="1970088"/>
                        <a:ext cx="1281112" cy="427037"/>
                      </a:xfrm>
                      <a:prstGeom prst="rect">
                        <a:avLst/>
                      </a:prstGeom>
                      <a:noFill/>
                      <a:ln w="38100">
                        <a:noFill/>
                      </a:ln>
                    </p:spPr>
                  </p:pic>
                </p:oleObj>
              </mc:Fallback>
            </mc:AlternateContent>
          </a:graphicData>
        </a:graphic>
      </p:graphicFrame>
      <p:graphicFrame>
        <p:nvGraphicFramePr>
          <p:cNvPr id="32865" name="对象 9">
            <a:hlinkClick r:id="" action="ppaction://ole?verb=0"/>
          </p:cNvPr>
          <p:cNvGraphicFramePr/>
          <p:nvPr/>
        </p:nvGraphicFramePr>
        <p:xfrm>
          <a:off x="8045450" y="2011363"/>
          <a:ext cx="427038" cy="384175"/>
        </p:xfrm>
        <a:graphic>
          <a:graphicData uri="http://schemas.openxmlformats.org/presentationml/2006/ole">
            <mc:AlternateContent xmlns:mc="http://schemas.openxmlformats.org/markup-compatibility/2006">
              <mc:Choice xmlns:v="urn:schemas-microsoft-com:vml" Requires="v">
                <p:oleObj spid="_x0000_s11270" name="" r:id="rId11" imgW="6096000" imgH="5486400" progId="Equation.3">
                  <p:embed/>
                </p:oleObj>
              </mc:Choice>
              <mc:Fallback>
                <p:oleObj name="" r:id="rId11" imgW="6096000" imgH="5486400" progId="Equation.3">
                  <p:embed/>
                  <p:pic>
                    <p:nvPicPr>
                      <p:cNvPr id="0" name="图片 11269" descr="image63"/>
                      <p:cNvPicPr/>
                      <p:nvPr/>
                    </p:nvPicPr>
                    <p:blipFill>
                      <a:blip r:embed="rId12"/>
                      <a:stretch>
                        <a:fillRect/>
                      </a:stretch>
                    </p:blipFill>
                    <p:spPr>
                      <a:xfrm>
                        <a:off x="8045450" y="2011363"/>
                        <a:ext cx="427038" cy="384175"/>
                      </a:xfrm>
                      <a:prstGeom prst="rect">
                        <a:avLst/>
                      </a:prstGeom>
                      <a:noFill/>
                      <a:ln w="38100">
                        <a:noFill/>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71500" y="1000125"/>
            <a:ext cx="4994275"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n-cs"/>
              </a:rPr>
              <a:t>求凸透镜的焦距</a:t>
            </a:r>
            <a:r>
              <a:rPr kumimoji="0" lang="en-US" altLang="zh-CN" sz="2800" b="1" i="1" u="none" strike="noStrike" kern="1200" cap="none" spc="0" normalizeH="0" baseline="0" noProof="0" dirty="0">
                <a:ln>
                  <a:noFill/>
                </a:ln>
                <a:solidFill>
                  <a:schemeClr val="tx1"/>
                </a:solidFill>
                <a:effectLst/>
                <a:uLnTx/>
                <a:uFillTx/>
                <a:latin typeface="+mn-lt"/>
                <a:ea typeface="楷体_GB2312" panose="02010609030101010101" pitchFamily="49" charset="-122"/>
                <a:cs typeface="+mn-cs"/>
              </a:rPr>
              <a:t>f</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n-cs"/>
              </a:rPr>
              <a:t>及其不确定度</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n-cs"/>
            </a:endParaRPr>
          </a:p>
        </p:txBody>
      </p:sp>
      <p:sp>
        <p:nvSpPr>
          <p:cNvPr id="33794" name="Rectangle 2"/>
          <p:cNvSpPr/>
          <p:nvPr/>
        </p:nvSpPr>
        <p:spPr>
          <a:xfrm>
            <a:off x="457200" y="44450"/>
            <a:ext cx="8229600" cy="1143000"/>
          </a:xfrm>
          <a:prstGeom prst="rect">
            <a:avLst/>
          </a:prstGeom>
          <a:noFill/>
          <a:ln w="0">
            <a:noFill/>
          </a:ln>
        </p:spPr>
        <p:txBody>
          <a:bodyPr anchor="ctr"/>
          <a:lstStyle/>
          <a:p>
            <a:pPr algn="ctr"/>
            <a:r>
              <a:rPr lang="zh-CN" altLang="en-US" sz="4400" dirty="0">
                <a:solidFill>
                  <a:schemeClr val="tx2"/>
                </a:solidFill>
                <a:latin typeface="Times New Roman" panose="02020603050405020304" pitchFamily="18" charset="0"/>
                <a:ea typeface="宋体" panose="02010600030101010101" pitchFamily="2" charset="-122"/>
              </a:rPr>
              <a:t>数据处理——共轭法</a:t>
            </a:r>
            <a:endParaRPr lang="zh-CN" altLang="en-US" sz="4400" dirty="0">
              <a:solidFill>
                <a:schemeClr val="tx2"/>
              </a:solidFill>
              <a:latin typeface="Times New Roman" panose="02020603050405020304" pitchFamily="18" charset="0"/>
              <a:ea typeface="宋体" panose="02010600030101010101" pitchFamily="2" charset="-122"/>
            </a:endParaRPr>
          </a:p>
        </p:txBody>
      </p:sp>
      <p:graphicFrame>
        <p:nvGraphicFramePr>
          <p:cNvPr id="33795" name="对象 23">
            <a:hlinkClick r:id="" action="ppaction://ole?verb=0"/>
          </p:cNvPr>
          <p:cNvGraphicFramePr/>
          <p:nvPr/>
        </p:nvGraphicFramePr>
        <p:xfrm>
          <a:off x="6751638" y="1403350"/>
          <a:ext cx="1681162" cy="866775"/>
        </p:xfrm>
        <a:graphic>
          <a:graphicData uri="http://schemas.openxmlformats.org/presentationml/2006/ole">
            <mc:AlternateContent xmlns:mc="http://schemas.openxmlformats.org/markup-compatibility/2006">
              <mc:Choice xmlns:v="urn:schemas-microsoft-com:vml" Requires="v">
                <p:oleObj spid="_x0000_s12289" name="" r:id="rId1" imgW="19507200" imgH="10058400" progId="Equation.3">
                  <p:embed/>
                </p:oleObj>
              </mc:Choice>
              <mc:Fallback>
                <p:oleObj name="" r:id="rId1" imgW="19507200" imgH="10058400" progId="Equation.3">
                  <p:embed/>
                  <p:pic>
                    <p:nvPicPr>
                      <p:cNvPr id="0" name="图片 12288" descr="image23"/>
                      <p:cNvPicPr/>
                      <p:nvPr/>
                    </p:nvPicPr>
                    <p:blipFill>
                      <a:blip r:embed="rId2"/>
                      <a:stretch>
                        <a:fillRect/>
                      </a:stretch>
                    </p:blipFill>
                    <p:spPr>
                      <a:xfrm>
                        <a:off x="6751638" y="1403350"/>
                        <a:ext cx="1681162" cy="866775"/>
                      </a:xfrm>
                      <a:prstGeom prst="rect">
                        <a:avLst/>
                      </a:prstGeom>
                      <a:noFill/>
                      <a:ln w="38100">
                        <a:noFill/>
                      </a:ln>
                    </p:spPr>
                  </p:pic>
                </p:oleObj>
              </mc:Fallback>
            </mc:AlternateContent>
          </a:graphicData>
        </a:graphic>
      </p:graphicFrame>
      <p:graphicFrame>
        <p:nvGraphicFramePr>
          <p:cNvPr id="33796" name="Object 3"/>
          <p:cNvGraphicFramePr/>
          <p:nvPr>
            <p:ph sz="half" idx="1"/>
          </p:nvPr>
        </p:nvGraphicFramePr>
        <p:xfrm>
          <a:off x="1001713" y="1557338"/>
          <a:ext cx="2417762" cy="927100"/>
        </p:xfrm>
        <a:graphic>
          <a:graphicData uri="http://schemas.openxmlformats.org/presentationml/2006/ole">
            <mc:AlternateContent xmlns:mc="http://schemas.openxmlformats.org/markup-compatibility/2006">
              <mc:Choice xmlns:v="urn:schemas-microsoft-com:vml" Requires="v">
                <p:oleObj spid="_x0000_s12290" name="" r:id="rId3" imgW="17068800" imgH="10363200" progId="Equation.3">
                  <p:embed/>
                </p:oleObj>
              </mc:Choice>
              <mc:Fallback>
                <p:oleObj name="" r:id="rId3" imgW="17068800" imgH="10363200" progId="Equation.3">
                  <p:embed/>
                  <p:pic>
                    <p:nvPicPr>
                      <p:cNvPr id="0" name="图片 12289" descr="image64"/>
                      <p:cNvPicPr/>
                      <p:nvPr/>
                    </p:nvPicPr>
                    <p:blipFill>
                      <a:blip r:embed="rId4"/>
                      <a:stretch>
                        <a:fillRect/>
                      </a:stretch>
                    </p:blipFill>
                    <p:spPr>
                      <a:xfrm>
                        <a:off x="1001713" y="1557338"/>
                        <a:ext cx="2417762" cy="927100"/>
                      </a:xfrm>
                      <a:prstGeom prst="rect">
                        <a:avLst/>
                      </a:prstGeom>
                      <a:noFill/>
                      <a:ln w="38100">
                        <a:noFill/>
                      </a:ln>
                    </p:spPr>
                  </p:pic>
                </p:oleObj>
              </mc:Fallback>
            </mc:AlternateContent>
          </a:graphicData>
        </a:graphic>
      </p:graphicFrame>
      <p:graphicFrame>
        <p:nvGraphicFramePr>
          <p:cNvPr id="33797" name="对象 -2147482529"/>
          <p:cNvGraphicFramePr/>
          <p:nvPr/>
        </p:nvGraphicFramePr>
        <p:xfrm>
          <a:off x="1137920" y="2735580"/>
          <a:ext cx="2042795" cy="1377950"/>
        </p:xfrm>
        <a:graphic>
          <a:graphicData uri="http://schemas.openxmlformats.org/presentationml/2006/ole">
            <mc:AlternateContent xmlns:mc="http://schemas.openxmlformats.org/markup-compatibility/2006">
              <mc:Choice xmlns:v="urn:schemas-microsoft-com:vml" Requires="v">
                <p:oleObj spid="_x0000_s12291" name="" r:id="rId5" imgW="29565600" imgH="16459200" progId="Equation.3">
                  <p:embed/>
                </p:oleObj>
              </mc:Choice>
              <mc:Fallback>
                <p:oleObj name="" r:id="rId5" imgW="29565600" imgH="16459200" progId="Equation.3">
                  <p:embed/>
                  <p:pic>
                    <p:nvPicPr>
                      <p:cNvPr id="0" name="图片 12290" descr="image65"/>
                      <p:cNvPicPr/>
                      <p:nvPr/>
                    </p:nvPicPr>
                    <p:blipFill>
                      <a:blip r:embed="rId6"/>
                      <a:stretch>
                        <a:fillRect/>
                      </a:stretch>
                    </p:blipFill>
                    <p:spPr>
                      <a:xfrm>
                        <a:off x="1137920" y="2735580"/>
                        <a:ext cx="2042795" cy="1377950"/>
                      </a:xfrm>
                      <a:prstGeom prst="rect">
                        <a:avLst/>
                      </a:prstGeom>
                      <a:noFill/>
                      <a:ln w="38100">
                        <a:noFill/>
                      </a:ln>
                    </p:spPr>
                  </p:pic>
                </p:oleObj>
              </mc:Fallback>
            </mc:AlternateContent>
          </a:graphicData>
        </a:graphic>
      </p:graphicFrame>
      <p:graphicFrame>
        <p:nvGraphicFramePr>
          <p:cNvPr id="33798" name="对象 2">
            <a:hlinkClick r:id="" action="ppaction://ole?verb=0"/>
          </p:cNvPr>
          <p:cNvGraphicFramePr/>
          <p:nvPr/>
        </p:nvGraphicFramePr>
        <p:xfrm>
          <a:off x="2952750" y="5405438"/>
          <a:ext cx="2622550" cy="985837"/>
        </p:xfrm>
        <a:graphic>
          <a:graphicData uri="http://schemas.openxmlformats.org/presentationml/2006/ole">
            <mc:AlternateContent xmlns:mc="http://schemas.openxmlformats.org/markup-compatibility/2006">
              <mc:Choice xmlns:v="urn:schemas-microsoft-com:vml" Requires="v">
                <p:oleObj spid="_x0000_s12292" name="" r:id="rId7" imgW="25908000" imgH="9753600" progId="Equation.3">
                  <p:embed/>
                </p:oleObj>
              </mc:Choice>
              <mc:Fallback>
                <p:oleObj name="" r:id="rId7" imgW="25908000" imgH="9753600" progId="Equation.3">
                  <p:embed/>
                  <p:pic>
                    <p:nvPicPr>
                      <p:cNvPr id="0" name="图片 12291" descr="image66"/>
                      <p:cNvPicPr/>
                      <p:nvPr/>
                    </p:nvPicPr>
                    <p:blipFill>
                      <a:blip r:embed="rId8"/>
                      <a:stretch>
                        <a:fillRect/>
                      </a:stretch>
                    </p:blipFill>
                    <p:spPr>
                      <a:xfrm>
                        <a:off x="2952750" y="5405438"/>
                        <a:ext cx="2622550" cy="985837"/>
                      </a:xfrm>
                      <a:prstGeom prst="rect">
                        <a:avLst/>
                      </a:prstGeom>
                      <a:noFill/>
                      <a:ln w="38100">
                        <a:noFill/>
                      </a:ln>
                    </p:spPr>
                  </p:pic>
                </p:oleObj>
              </mc:Fallback>
            </mc:AlternateContent>
          </a:graphicData>
        </a:graphic>
      </p:graphicFrame>
      <p:graphicFrame>
        <p:nvGraphicFramePr>
          <p:cNvPr id="33799" name="对象 2">
            <a:hlinkClick r:id="" action="ppaction://ole?verb=0"/>
          </p:cNvPr>
          <p:cNvGraphicFramePr/>
          <p:nvPr/>
        </p:nvGraphicFramePr>
        <p:xfrm>
          <a:off x="4613275" y="3275013"/>
          <a:ext cx="2868613" cy="585787"/>
        </p:xfrm>
        <a:graphic>
          <a:graphicData uri="http://schemas.openxmlformats.org/presentationml/2006/ole">
            <mc:AlternateContent xmlns:mc="http://schemas.openxmlformats.org/markup-compatibility/2006">
              <mc:Choice xmlns:v="urn:schemas-microsoft-com:vml" Requires="v">
                <p:oleObj spid="_x0000_s12293" name="" r:id="rId9" imgW="28346400" imgH="5791200" progId="Equation.3">
                  <p:embed/>
                </p:oleObj>
              </mc:Choice>
              <mc:Fallback>
                <p:oleObj name="" r:id="rId9" imgW="28346400" imgH="5791200" progId="Equation.3">
                  <p:embed/>
                  <p:pic>
                    <p:nvPicPr>
                      <p:cNvPr id="0" name="图片 12292" descr="image67"/>
                      <p:cNvPicPr/>
                      <p:nvPr/>
                    </p:nvPicPr>
                    <p:blipFill>
                      <a:blip r:embed="rId10"/>
                      <a:stretch>
                        <a:fillRect/>
                      </a:stretch>
                    </p:blipFill>
                    <p:spPr>
                      <a:xfrm>
                        <a:off x="4613275" y="3275013"/>
                        <a:ext cx="2868613" cy="585787"/>
                      </a:xfrm>
                      <a:prstGeom prst="rect">
                        <a:avLst/>
                      </a:prstGeom>
                      <a:noFill/>
                      <a:ln w="38100">
                        <a:noFill/>
                      </a:ln>
                    </p:spPr>
                  </p:pic>
                </p:oleObj>
              </mc:Fallback>
            </mc:AlternateContent>
          </a:graphicData>
        </a:graphic>
      </p:graphicFrame>
      <p:sp>
        <p:nvSpPr>
          <p:cNvPr id="33800" name="矩形 8"/>
          <p:cNvSpPr/>
          <p:nvPr/>
        </p:nvSpPr>
        <p:spPr>
          <a:xfrm>
            <a:off x="152400" y="4635500"/>
            <a:ext cx="2327275" cy="519113"/>
          </a:xfrm>
          <a:prstGeom prst="rect">
            <a:avLst/>
          </a:prstGeom>
          <a:noFill/>
          <a:ln w="9525">
            <a:noFill/>
          </a:ln>
        </p:spPr>
        <p:txBody>
          <a:bodyPr wrap="none" anchor="t">
            <a:spAutoFit/>
          </a:bodyPr>
          <a:lstStyle/>
          <a:p>
            <a:r>
              <a:rPr lang="zh-CN" altLang="en-US" dirty="0">
                <a:latin typeface="Times New Roman" panose="02020603050405020304" pitchFamily="18" charset="0"/>
                <a:ea typeface="楷体_GB2312" panose="02010609030101010101" pitchFamily="49" charset="-122"/>
              </a:rPr>
              <a:t>合成不确定度</a:t>
            </a:r>
            <a:endParaRPr lang="zh-CN" altLang="en-US" dirty="0">
              <a:latin typeface="Times New Roman" panose="02020603050405020304" pitchFamily="18" charset="0"/>
              <a:ea typeface="楷体_GB2312" panose="02010609030101010101" pitchFamily="49" charset="-122"/>
            </a:endParaRPr>
          </a:p>
        </p:txBody>
      </p:sp>
      <p:graphicFrame>
        <p:nvGraphicFramePr>
          <p:cNvPr id="33801" name="对象 -2147482527"/>
          <p:cNvGraphicFramePr/>
          <p:nvPr/>
        </p:nvGraphicFramePr>
        <p:xfrm>
          <a:off x="2952750" y="4560888"/>
          <a:ext cx="3238500" cy="671512"/>
        </p:xfrm>
        <a:graphic>
          <a:graphicData uri="http://schemas.openxmlformats.org/presentationml/2006/ole">
            <mc:AlternateContent xmlns:mc="http://schemas.openxmlformats.org/markup-compatibility/2006">
              <mc:Choice xmlns:v="urn:schemas-microsoft-com:vml" Requires="v">
                <p:oleObj spid="_x0000_s12294" name="" r:id="rId11" imgW="32308800" imgH="6705600" progId="Equation.3">
                  <p:embed/>
                </p:oleObj>
              </mc:Choice>
              <mc:Fallback>
                <p:oleObj name="" r:id="rId11" imgW="32308800" imgH="6705600" progId="Equation.3">
                  <p:embed/>
                  <p:pic>
                    <p:nvPicPr>
                      <p:cNvPr id="0" name="图片 12293" descr="image68"/>
                      <p:cNvPicPr/>
                      <p:nvPr/>
                    </p:nvPicPr>
                    <p:blipFill>
                      <a:blip r:embed="rId12"/>
                      <a:stretch>
                        <a:fillRect/>
                      </a:stretch>
                    </p:blipFill>
                    <p:spPr>
                      <a:xfrm>
                        <a:off x="2952750" y="4560888"/>
                        <a:ext cx="3238500" cy="671512"/>
                      </a:xfrm>
                      <a:prstGeom prst="rect">
                        <a:avLst/>
                      </a:prstGeom>
                      <a:noFill/>
                      <a:ln w="38100">
                        <a:noFill/>
                      </a:ln>
                    </p:spPr>
                  </p:pic>
                </p:oleObj>
              </mc:Fallback>
            </mc:AlternateContent>
          </a:graphicData>
        </a:graphic>
      </p:graphicFrame>
      <p:graphicFrame>
        <p:nvGraphicFramePr>
          <p:cNvPr id="33802" name="对象 -2147482527"/>
          <p:cNvGraphicFramePr/>
          <p:nvPr/>
        </p:nvGraphicFramePr>
        <p:xfrm>
          <a:off x="6630988" y="5232400"/>
          <a:ext cx="2374900" cy="473075"/>
        </p:xfrm>
        <a:graphic>
          <a:graphicData uri="http://schemas.openxmlformats.org/presentationml/2006/ole">
            <mc:AlternateContent xmlns:mc="http://schemas.openxmlformats.org/markup-compatibility/2006">
              <mc:Choice xmlns:v="urn:schemas-microsoft-com:vml" Requires="v">
                <p:oleObj spid="_x0000_s12295" name="" r:id="rId13" imgW="28956000" imgH="5791200" progId="Equation.3">
                  <p:embed/>
                </p:oleObj>
              </mc:Choice>
              <mc:Fallback>
                <p:oleObj name="" r:id="rId13" imgW="28956000" imgH="5791200" progId="Equation.3">
                  <p:embed/>
                  <p:pic>
                    <p:nvPicPr>
                      <p:cNvPr id="0" name="图片 12294" descr="image69"/>
                      <p:cNvPicPr/>
                      <p:nvPr/>
                    </p:nvPicPr>
                    <p:blipFill>
                      <a:blip r:embed="rId14"/>
                      <a:stretch>
                        <a:fillRect/>
                      </a:stretch>
                    </p:blipFill>
                    <p:spPr>
                      <a:xfrm>
                        <a:off x="6630988" y="5232400"/>
                        <a:ext cx="2374900" cy="473075"/>
                      </a:xfrm>
                      <a:prstGeom prst="rect">
                        <a:avLst/>
                      </a:prstGeom>
                      <a:noFill/>
                      <a:ln w="38100">
                        <a:noFill/>
                      </a:ln>
                    </p:spPr>
                  </p:pic>
                </p:oleObj>
              </mc:Fallback>
            </mc:AlternateContent>
          </a:graphicData>
        </a:graphic>
      </p:graphicFrame>
      <p:sp>
        <p:nvSpPr>
          <p:cNvPr id="2" name=" 2050"/>
          <p:cNvSpPr/>
          <p:nvPr/>
        </p:nvSpPr>
        <p:spPr bwMode="auto">
          <a:xfrm flipH="1">
            <a:off x="2411413" y="4832350"/>
            <a:ext cx="211138" cy="1274763"/>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extLst>
            <a:ext uri="{91240B29-F687-4F45-9708-019B960494DF}">
              <a14:hiddenLine xmlns:a14="http://schemas.microsoft.com/office/drawing/2010/main" w="9525">
                <a:solidFill>
                  <a:srgbClr val="000000"/>
                </a:solidFill>
                <a:round/>
              </a14:hiddenLine>
            </a:ext>
          </a:extLst>
        </p:spPr>
        <p:style>
          <a:lnRef idx="2">
            <a:schemeClr val="dk1"/>
          </a:lnRef>
          <a:fillRef idx="1">
            <a:schemeClr val="lt1"/>
          </a:fillRef>
          <a:effectRef idx="0">
            <a:schemeClr val="dk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base"/>
            <a:endParaRPr lang="zh-CN" alt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idx="1"/>
          </p:nvPr>
        </p:nvSpPr>
        <p:spPr>
          <a:xfrm>
            <a:off x="590550" y="1998663"/>
            <a:ext cx="8229600" cy="4094162"/>
          </a:xfrm>
          <a:noFill/>
          <a:ln>
            <a:noFill/>
          </a:ln>
        </p:spPr>
        <p:txBody>
          <a:bodyPr anchor="t"/>
          <a:lstStyle/>
          <a:p>
            <a:pPr algn="just" eaLnBrk="1" hangingPunct="1">
              <a:buClr>
                <a:schemeClr val="accent2"/>
              </a:buClr>
              <a:buFont typeface="Wingdings" panose="05000000000000000000" pitchFamily="2" charset="2"/>
              <a:buChar char="Ø"/>
            </a:pPr>
            <a:r>
              <a:rPr lang="zh-CN" altLang="en-US" sz="4400" b="1" dirty="0">
                <a:latin typeface="楷体_GB2312" panose="02010609030101010101" pitchFamily="49" charset="-122"/>
                <a:ea typeface="楷体_GB2312" panose="02010609030101010101" pitchFamily="49" charset="-122"/>
              </a:rPr>
              <a:t>加深理解薄透镜的成像规律；</a:t>
            </a:r>
            <a:endParaRPr lang="zh-CN" altLang="en-US" sz="4400" b="1" dirty="0">
              <a:latin typeface="楷体_GB2312" panose="02010609030101010101" pitchFamily="49" charset="-122"/>
              <a:ea typeface="楷体_GB2312" panose="02010609030101010101" pitchFamily="49" charset="-122"/>
            </a:endParaRPr>
          </a:p>
          <a:p>
            <a:pPr algn="just" eaLnBrk="1" hangingPunct="1">
              <a:buClr>
                <a:schemeClr val="accent2"/>
              </a:buClr>
              <a:buFont typeface="Wingdings" panose="05000000000000000000" pitchFamily="2" charset="2"/>
              <a:buChar char="Ø"/>
            </a:pPr>
            <a:r>
              <a:rPr lang="zh-CN" altLang="en-US" sz="4400" b="1" dirty="0">
                <a:latin typeface="楷体_GB2312" panose="02010609030101010101" pitchFamily="49" charset="-122"/>
                <a:ea typeface="楷体_GB2312" panose="02010609030101010101" pitchFamily="49" charset="-122"/>
              </a:rPr>
              <a:t>学会光学元件的共轴调节技术；</a:t>
            </a:r>
            <a:endParaRPr lang="zh-CN" altLang="en-US" sz="4400" b="1" dirty="0">
              <a:latin typeface="楷体_GB2312" panose="02010609030101010101" pitchFamily="49" charset="-122"/>
              <a:ea typeface="楷体_GB2312" panose="02010609030101010101" pitchFamily="49" charset="-122"/>
            </a:endParaRPr>
          </a:p>
          <a:p>
            <a:pPr algn="just" eaLnBrk="1" hangingPunct="1">
              <a:buClr>
                <a:schemeClr val="accent2"/>
              </a:buClr>
              <a:buFont typeface="Wingdings" panose="05000000000000000000" pitchFamily="2" charset="2"/>
              <a:buChar char="Ø"/>
            </a:pPr>
            <a:r>
              <a:rPr lang="zh-CN" altLang="en-US" sz="4400" b="1" dirty="0">
                <a:latin typeface="楷体_GB2312" panose="02010609030101010101" pitchFamily="49" charset="-122"/>
                <a:ea typeface="楷体_GB2312" panose="02010609030101010101" pitchFamily="49" charset="-122"/>
              </a:rPr>
              <a:t>掌握测量薄透镜焦距的基本方法。</a:t>
            </a:r>
            <a:endParaRPr lang="zh-CN" altLang="en-US" sz="4400" b="1" dirty="0">
              <a:latin typeface="楷体_GB2312" panose="02010609030101010101" pitchFamily="49" charset="-122"/>
              <a:ea typeface="楷体_GB2312" panose="02010609030101010101" pitchFamily="49" charset="-122"/>
            </a:endParaRPr>
          </a:p>
        </p:txBody>
      </p:sp>
      <p:sp>
        <p:nvSpPr>
          <p:cNvPr id="6146" name="AutoShape 3"/>
          <p:cNvSpPr/>
          <p:nvPr/>
        </p:nvSpPr>
        <p:spPr>
          <a:xfrm>
            <a:off x="-71437" y="457200"/>
            <a:ext cx="4335462" cy="881063"/>
          </a:xfrm>
          <a:prstGeom prst="roundRect">
            <a:avLst>
              <a:gd name="adj" fmla="val 16667"/>
            </a:avLst>
          </a:prstGeom>
          <a:noFill/>
          <a:ln w="9525">
            <a:noFill/>
          </a:ln>
        </p:spPr>
        <p:txBody>
          <a:bodyPr wrap="none" anchor="ctr"/>
          <a:lstStyle/>
          <a:p>
            <a:pPr algn="ctr"/>
            <a:r>
              <a:rPr lang="zh-CN" altLang="en-US" sz="4000" i="1" dirty="0">
                <a:solidFill>
                  <a:schemeClr val="tx2"/>
                </a:solidFill>
                <a:latin typeface="Times New Roman" panose="02020603050405020304" pitchFamily="18" charset="0"/>
                <a:ea typeface="楷体_GB2312" panose="02010609030101010101" pitchFamily="49" charset="-122"/>
              </a:rPr>
              <a:t>实</a:t>
            </a:r>
            <a:r>
              <a:rPr lang="zh-CN" altLang="en-US" sz="4000" i="1" dirty="0" smtClean="0">
                <a:solidFill>
                  <a:schemeClr val="tx2"/>
                </a:solidFill>
                <a:latin typeface="Times New Roman" panose="02020603050405020304" pitchFamily="18" charset="0"/>
                <a:ea typeface="楷体_GB2312" panose="02010609030101010101" pitchFamily="49" charset="-122"/>
              </a:rPr>
              <a:t>验任务</a:t>
            </a:r>
            <a:endParaRPr lang="zh-CN" altLang="en-US" sz="4000" i="1" dirty="0">
              <a:solidFill>
                <a:schemeClr val="tx2"/>
              </a:solidFill>
              <a:latin typeface="Times New Roman" panose="02020603050405020304" pitchFamily="18" charset="0"/>
              <a:ea typeface="楷体_GB2312" panose="02010609030101010101" pitchFamily="49" charset="-122"/>
            </a:endParaRPr>
          </a:p>
        </p:txBody>
      </p:sp>
      <p:sp>
        <p:nvSpPr>
          <p:cNvPr id="6147" name="AutoShape 4" descr="软木塞"/>
          <p:cNvSpPr/>
          <p:nvPr/>
        </p:nvSpPr>
        <p:spPr>
          <a:xfrm>
            <a:off x="228600" y="1408113"/>
            <a:ext cx="4340225" cy="76200"/>
          </a:xfrm>
          <a:prstGeom prst="horizontalScroll">
            <a:avLst>
              <a:gd name="adj" fmla="val 12500"/>
            </a:avLst>
          </a:prstGeom>
          <a:blipFill rotWithShape="0">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矩形 8"/>
          <p:cNvSpPr/>
          <p:nvPr/>
        </p:nvSpPr>
        <p:spPr>
          <a:xfrm>
            <a:off x="571500" y="1000125"/>
            <a:ext cx="3756025" cy="519113"/>
          </a:xfrm>
          <a:prstGeom prst="rect">
            <a:avLst/>
          </a:prstGeom>
          <a:noFill/>
          <a:ln w="9525">
            <a:noFill/>
          </a:ln>
        </p:spPr>
        <p:txBody>
          <a:bodyPr wrap="none" anchor="t">
            <a:spAutoFit/>
          </a:bodyPr>
          <a:lstStyle/>
          <a:p>
            <a:r>
              <a:rPr lang="zh-CN" altLang="en-US" dirty="0">
                <a:latin typeface="Times New Roman" panose="02020603050405020304" pitchFamily="18" charset="0"/>
                <a:ea typeface="楷体_GB2312" panose="02010609030101010101" pitchFamily="49" charset="-122"/>
              </a:rPr>
              <a:t>间接测量不确定的估算</a:t>
            </a:r>
            <a:endParaRPr lang="zh-CN" altLang="en-US" dirty="0">
              <a:latin typeface="Times New Roman" panose="02020603050405020304" pitchFamily="18" charset="0"/>
              <a:ea typeface="楷体_GB2312" panose="02010609030101010101" pitchFamily="49" charset="-122"/>
            </a:endParaRPr>
          </a:p>
        </p:txBody>
      </p:sp>
      <p:sp>
        <p:nvSpPr>
          <p:cNvPr id="34818" name="Rectangle 2"/>
          <p:cNvSpPr/>
          <p:nvPr/>
        </p:nvSpPr>
        <p:spPr>
          <a:xfrm>
            <a:off x="457200" y="44450"/>
            <a:ext cx="8229600" cy="1143000"/>
          </a:xfrm>
          <a:prstGeom prst="rect">
            <a:avLst/>
          </a:prstGeom>
          <a:noFill/>
          <a:ln w="0">
            <a:noFill/>
          </a:ln>
        </p:spPr>
        <p:txBody>
          <a:bodyPr anchor="ctr"/>
          <a:lstStyle/>
          <a:p>
            <a:pPr algn="ctr"/>
            <a:r>
              <a:rPr lang="zh-CN" altLang="en-US" sz="4400" dirty="0">
                <a:solidFill>
                  <a:schemeClr val="tx2"/>
                </a:solidFill>
                <a:latin typeface="Times New Roman" panose="02020603050405020304" pitchFamily="18" charset="0"/>
                <a:ea typeface="宋体" panose="02010600030101010101" pitchFamily="2" charset="-122"/>
              </a:rPr>
              <a:t>数据处理——共轭法</a:t>
            </a:r>
            <a:endParaRPr lang="zh-CN" altLang="en-US" sz="4400" dirty="0">
              <a:solidFill>
                <a:schemeClr val="tx2"/>
              </a:solidFill>
              <a:latin typeface="Times New Roman" panose="02020603050405020304" pitchFamily="18" charset="0"/>
              <a:ea typeface="宋体" panose="02010600030101010101" pitchFamily="2" charset="-122"/>
            </a:endParaRPr>
          </a:p>
        </p:txBody>
      </p:sp>
      <p:sp>
        <p:nvSpPr>
          <p:cNvPr id="34819" name="Rectangle 19"/>
          <p:cNvSpPr>
            <a:spLocks noGrp="1"/>
          </p:cNvSpPr>
          <p:nvPr>
            <p:ph type="title"/>
          </p:nvPr>
        </p:nvSpPr>
        <p:spPr>
          <a:noFill/>
          <a:ln>
            <a:noFill/>
          </a:ln>
        </p:spPr>
        <p:txBody>
          <a:bodyPr anchor="t"/>
          <a:lstStyle/>
          <a:p>
            <a:r>
              <a:rPr lang="en-US" altLang="zh-CN"/>
              <a:t>`</a:t>
            </a:r>
            <a:endParaRPr lang="en-US" altLang="zh-CN"/>
          </a:p>
        </p:txBody>
      </p:sp>
      <p:sp>
        <p:nvSpPr>
          <p:cNvPr id="34820" name="矩形 8"/>
          <p:cNvSpPr/>
          <p:nvPr/>
        </p:nvSpPr>
        <p:spPr>
          <a:xfrm>
            <a:off x="684213" y="4797425"/>
            <a:ext cx="1255712" cy="519113"/>
          </a:xfrm>
          <a:prstGeom prst="rect">
            <a:avLst/>
          </a:prstGeom>
          <a:noFill/>
          <a:ln w="9525">
            <a:noFill/>
          </a:ln>
        </p:spPr>
        <p:txBody>
          <a:bodyPr wrap="none" anchor="t">
            <a:spAutoFit/>
          </a:bodyPr>
          <a:lstStyle/>
          <a:p>
            <a:r>
              <a:rPr lang="zh-CN" altLang="en-US" dirty="0">
                <a:latin typeface="Times New Roman" panose="02020603050405020304" pitchFamily="18" charset="0"/>
                <a:ea typeface="楷体_GB2312" panose="02010609030101010101" pitchFamily="49" charset="-122"/>
              </a:rPr>
              <a:t>结果：</a:t>
            </a:r>
            <a:endParaRPr lang="zh-CN" altLang="en-US" dirty="0">
              <a:latin typeface="Times New Roman" panose="02020603050405020304" pitchFamily="18" charset="0"/>
              <a:ea typeface="楷体_GB2312" panose="02010609030101010101" pitchFamily="49" charset="-122"/>
            </a:endParaRPr>
          </a:p>
        </p:txBody>
      </p:sp>
      <p:graphicFrame>
        <p:nvGraphicFramePr>
          <p:cNvPr id="34821" name="对象 1">
            <a:hlinkClick r:id="" action="ppaction://ole?verb=0"/>
          </p:cNvPr>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313" name="" r:id="rId1" imgW="2743200" imgH="5181600" progId="Equation.3">
                  <p:embed/>
                </p:oleObj>
              </mc:Choice>
              <mc:Fallback>
                <p:oleObj name="" r:id="rId1" imgW="2743200" imgH="5181600" progId="Equation.3">
                  <p:embed/>
                  <p:pic>
                    <p:nvPicPr>
                      <p:cNvPr id="0" name="图片 13312" descr="image18"/>
                      <p:cNvPicPr/>
                      <p:nvPr/>
                    </p:nvPicPr>
                    <p:blipFill>
                      <a:blip r:embed="rId2"/>
                      <a:stretch>
                        <a:fillRect/>
                      </a:stretch>
                    </p:blipFill>
                    <p:spPr>
                      <a:xfrm>
                        <a:off x="4114800" y="3321050"/>
                        <a:ext cx="914400" cy="215900"/>
                      </a:xfrm>
                      <a:prstGeom prst="rect">
                        <a:avLst/>
                      </a:prstGeom>
                      <a:noFill/>
                      <a:ln w="38100">
                        <a:noFill/>
                      </a:ln>
                    </p:spPr>
                  </p:pic>
                </p:oleObj>
              </mc:Fallback>
            </mc:AlternateContent>
          </a:graphicData>
        </a:graphic>
      </p:graphicFrame>
      <p:graphicFrame>
        <p:nvGraphicFramePr>
          <p:cNvPr id="34822" name="对象 23">
            <a:hlinkClick r:id="" action="ppaction://ole?verb=0"/>
          </p:cNvPr>
          <p:cNvGraphicFramePr/>
          <p:nvPr/>
        </p:nvGraphicFramePr>
        <p:xfrm>
          <a:off x="765175" y="1587500"/>
          <a:ext cx="3021013" cy="946150"/>
        </p:xfrm>
        <a:graphic>
          <a:graphicData uri="http://schemas.openxmlformats.org/presentationml/2006/ole">
            <mc:AlternateContent xmlns:mc="http://schemas.openxmlformats.org/markup-compatibility/2006">
              <mc:Choice xmlns:v="urn:schemas-microsoft-com:vml" Requires="v">
                <p:oleObj spid="_x0000_s13314" name="" r:id="rId3" imgW="35052000" imgH="10972800" progId="Equation.3">
                  <p:embed/>
                </p:oleObj>
              </mc:Choice>
              <mc:Fallback>
                <p:oleObj name="" r:id="rId3" imgW="35052000" imgH="10972800" progId="Equation.3">
                  <p:embed/>
                  <p:pic>
                    <p:nvPicPr>
                      <p:cNvPr id="0" name="图片 13313" descr="image70"/>
                      <p:cNvPicPr/>
                      <p:nvPr/>
                    </p:nvPicPr>
                    <p:blipFill>
                      <a:blip r:embed="rId4"/>
                      <a:stretch>
                        <a:fillRect/>
                      </a:stretch>
                    </p:blipFill>
                    <p:spPr>
                      <a:xfrm>
                        <a:off x="765175" y="1587500"/>
                        <a:ext cx="3021013" cy="946150"/>
                      </a:xfrm>
                      <a:prstGeom prst="rect">
                        <a:avLst/>
                      </a:prstGeom>
                      <a:noFill/>
                      <a:ln w="38100">
                        <a:noFill/>
                      </a:ln>
                    </p:spPr>
                  </p:pic>
                </p:oleObj>
              </mc:Fallback>
            </mc:AlternateContent>
          </a:graphicData>
        </a:graphic>
      </p:graphicFrame>
      <p:graphicFrame>
        <p:nvGraphicFramePr>
          <p:cNvPr id="34823" name="对象 3">
            <a:hlinkClick r:id="" action="ppaction://ole?verb=0"/>
          </p:cNvPr>
          <p:cNvGraphicFramePr/>
          <p:nvPr/>
        </p:nvGraphicFramePr>
        <p:xfrm>
          <a:off x="4745038" y="1658938"/>
          <a:ext cx="1538287" cy="803275"/>
        </p:xfrm>
        <a:graphic>
          <a:graphicData uri="http://schemas.openxmlformats.org/presentationml/2006/ole">
            <mc:AlternateContent xmlns:mc="http://schemas.openxmlformats.org/markup-compatibility/2006">
              <mc:Choice xmlns:v="urn:schemas-microsoft-com:vml" Requires="v">
                <p:oleObj spid="_x0000_s13315" name="" r:id="rId5" imgW="21031200" imgH="10972800" progId="Equation.3">
                  <p:embed/>
                </p:oleObj>
              </mc:Choice>
              <mc:Fallback>
                <p:oleObj name="" r:id="rId5" imgW="21031200" imgH="10972800" progId="Equation.3">
                  <p:embed/>
                  <p:pic>
                    <p:nvPicPr>
                      <p:cNvPr id="0" name="图片 13314" descr="image71"/>
                      <p:cNvPicPr/>
                      <p:nvPr/>
                    </p:nvPicPr>
                    <p:blipFill>
                      <a:blip r:embed="rId6"/>
                      <a:stretch>
                        <a:fillRect/>
                      </a:stretch>
                    </p:blipFill>
                    <p:spPr>
                      <a:xfrm>
                        <a:off x="4745038" y="1658938"/>
                        <a:ext cx="1538287" cy="803275"/>
                      </a:xfrm>
                      <a:prstGeom prst="rect">
                        <a:avLst/>
                      </a:prstGeom>
                      <a:noFill/>
                      <a:ln w="38100">
                        <a:noFill/>
                      </a:ln>
                    </p:spPr>
                  </p:pic>
                </p:oleObj>
              </mc:Fallback>
            </mc:AlternateContent>
          </a:graphicData>
        </a:graphic>
      </p:graphicFrame>
      <p:graphicFrame>
        <p:nvGraphicFramePr>
          <p:cNvPr id="34824" name="对象 4">
            <a:hlinkClick r:id="" action="ppaction://ole?verb=0"/>
          </p:cNvPr>
          <p:cNvGraphicFramePr/>
          <p:nvPr/>
        </p:nvGraphicFramePr>
        <p:xfrm>
          <a:off x="6673850" y="1703388"/>
          <a:ext cx="1271588" cy="758825"/>
        </p:xfrm>
        <a:graphic>
          <a:graphicData uri="http://schemas.openxmlformats.org/presentationml/2006/ole">
            <mc:AlternateContent xmlns:mc="http://schemas.openxmlformats.org/markup-compatibility/2006">
              <mc:Choice xmlns:v="urn:schemas-microsoft-com:vml" Requires="v">
                <p:oleObj spid="_x0000_s13316" name="" r:id="rId7" imgW="17373600" imgH="10363200" progId="Equation.3">
                  <p:embed/>
                </p:oleObj>
              </mc:Choice>
              <mc:Fallback>
                <p:oleObj name="" r:id="rId7" imgW="17373600" imgH="10363200" progId="Equation.3">
                  <p:embed/>
                  <p:pic>
                    <p:nvPicPr>
                      <p:cNvPr id="0" name="图片 13315" descr="image72"/>
                      <p:cNvPicPr/>
                      <p:nvPr/>
                    </p:nvPicPr>
                    <p:blipFill>
                      <a:blip r:embed="rId8"/>
                      <a:stretch>
                        <a:fillRect/>
                      </a:stretch>
                    </p:blipFill>
                    <p:spPr>
                      <a:xfrm>
                        <a:off x="6673850" y="1703388"/>
                        <a:ext cx="1271588" cy="758825"/>
                      </a:xfrm>
                      <a:prstGeom prst="rect">
                        <a:avLst/>
                      </a:prstGeom>
                      <a:noFill/>
                      <a:ln w="38100">
                        <a:noFill/>
                      </a:ln>
                    </p:spPr>
                  </p:pic>
                </p:oleObj>
              </mc:Fallback>
            </mc:AlternateContent>
          </a:graphicData>
        </a:graphic>
      </p:graphicFrame>
      <p:graphicFrame>
        <p:nvGraphicFramePr>
          <p:cNvPr id="34825" name="对象 335888"/>
          <p:cNvGraphicFramePr/>
          <p:nvPr/>
        </p:nvGraphicFramePr>
        <p:xfrm>
          <a:off x="1009650" y="2708275"/>
          <a:ext cx="6356350" cy="1441450"/>
        </p:xfrm>
        <a:graphic>
          <a:graphicData uri="http://schemas.openxmlformats.org/presentationml/2006/ole">
            <mc:AlternateContent xmlns:mc="http://schemas.openxmlformats.org/markup-compatibility/2006">
              <mc:Choice xmlns:v="urn:schemas-microsoft-com:vml" Requires="v">
                <p:oleObj spid="_x0000_s13317" name="" r:id="rId9" imgW="88087200" imgH="15240000" progId="Equation.3">
                  <p:embed/>
                </p:oleObj>
              </mc:Choice>
              <mc:Fallback>
                <p:oleObj name="" r:id="rId9" imgW="88087200" imgH="15240000" progId="Equation.3">
                  <p:embed/>
                  <p:pic>
                    <p:nvPicPr>
                      <p:cNvPr id="0" name="图片 13316" descr="image73"/>
                      <p:cNvPicPr/>
                      <p:nvPr/>
                    </p:nvPicPr>
                    <p:blipFill>
                      <a:blip r:embed="rId10"/>
                      <a:stretch>
                        <a:fillRect/>
                      </a:stretch>
                    </p:blipFill>
                    <p:spPr>
                      <a:xfrm>
                        <a:off x="1009650" y="2708275"/>
                        <a:ext cx="6356350" cy="1441450"/>
                      </a:xfrm>
                      <a:prstGeom prst="rect">
                        <a:avLst/>
                      </a:prstGeom>
                      <a:noFill/>
                      <a:ln w="38100">
                        <a:noFill/>
                      </a:ln>
                    </p:spPr>
                  </p:pic>
                </p:oleObj>
              </mc:Fallback>
            </mc:AlternateContent>
          </a:graphicData>
        </a:graphic>
      </p:graphicFrame>
      <p:graphicFrame>
        <p:nvGraphicFramePr>
          <p:cNvPr id="34826" name="对象 -2147482520"/>
          <p:cNvGraphicFramePr/>
          <p:nvPr/>
        </p:nvGraphicFramePr>
        <p:xfrm>
          <a:off x="2124075" y="4478338"/>
          <a:ext cx="1682750" cy="622300"/>
        </p:xfrm>
        <a:graphic>
          <a:graphicData uri="http://schemas.openxmlformats.org/presentationml/2006/ole">
            <mc:AlternateContent xmlns:mc="http://schemas.openxmlformats.org/markup-compatibility/2006">
              <mc:Choice xmlns:v="urn:schemas-microsoft-com:vml" Requires="v">
                <p:oleObj spid="_x0000_s13318" name="" r:id="rId11" imgW="17373600" imgH="6400800" progId="Equation.3">
                  <p:embed/>
                </p:oleObj>
              </mc:Choice>
              <mc:Fallback>
                <p:oleObj name="" r:id="rId11" imgW="17373600" imgH="6400800" progId="Equation.3">
                  <p:embed/>
                  <p:pic>
                    <p:nvPicPr>
                      <p:cNvPr id="0" name="图片 13317" descr="image51"/>
                      <p:cNvPicPr/>
                      <p:nvPr/>
                    </p:nvPicPr>
                    <p:blipFill>
                      <a:blip r:embed="rId12"/>
                      <a:stretch>
                        <a:fillRect/>
                      </a:stretch>
                    </p:blipFill>
                    <p:spPr>
                      <a:xfrm>
                        <a:off x="2124075" y="4478338"/>
                        <a:ext cx="1682750" cy="622300"/>
                      </a:xfrm>
                      <a:prstGeom prst="rect">
                        <a:avLst/>
                      </a:prstGeom>
                      <a:noFill/>
                      <a:ln w="38100">
                        <a:noFill/>
                      </a:ln>
                    </p:spPr>
                  </p:pic>
                </p:oleObj>
              </mc:Fallback>
            </mc:AlternateContent>
          </a:graphicData>
        </a:graphic>
      </p:graphicFrame>
      <p:graphicFrame>
        <p:nvGraphicFramePr>
          <p:cNvPr id="34827" name="对象 2">
            <a:hlinkClick r:id="" action="ppaction://ole?verb=0"/>
          </p:cNvPr>
          <p:cNvGraphicFramePr/>
          <p:nvPr/>
        </p:nvGraphicFramePr>
        <p:xfrm>
          <a:off x="2124075" y="5084763"/>
          <a:ext cx="2620963" cy="1111250"/>
        </p:xfrm>
        <a:graphic>
          <a:graphicData uri="http://schemas.openxmlformats.org/presentationml/2006/ole">
            <mc:AlternateContent xmlns:mc="http://schemas.openxmlformats.org/markup-compatibility/2006">
              <mc:Choice xmlns:v="urn:schemas-microsoft-com:vml" Requires="v">
                <p:oleObj spid="_x0000_s13319" name="" r:id="rId13" imgW="25908000" imgH="10972800" progId="Equation.3">
                  <p:embed/>
                </p:oleObj>
              </mc:Choice>
              <mc:Fallback>
                <p:oleObj name="" r:id="rId13" imgW="25908000" imgH="10972800" progId="Equation.3">
                  <p:embed/>
                  <p:pic>
                    <p:nvPicPr>
                      <p:cNvPr id="0" name="图片 13318" descr="image50"/>
                      <p:cNvPicPr/>
                      <p:nvPr/>
                    </p:nvPicPr>
                    <p:blipFill>
                      <a:blip r:embed="rId14"/>
                      <a:stretch>
                        <a:fillRect/>
                      </a:stretch>
                    </p:blipFill>
                    <p:spPr>
                      <a:xfrm>
                        <a:off x="2124075" y="5084763"/>
                        <a:ext cx="2620963" cy="1111250"/>
                      </a:xfrm>
                      <a:prstGeom prst="rect">
                        <a:avLst/>
                      </a:prstGeom>
                      <a:noFill/>
                      <a:ln w="38100">
                        <a:noFill/>
                      </a:ln>
                    </p:spPr>
                  </p:pic>
                </p:oleObj>
              </mc:Fallback>
            </mc:AlternateContent>
          </a:graphicData>
        </a:graphic>
      </p:graphicFrame>
      <p:sp>
        <p:nvSpPr>
          <p:cNvPr id="2" name=" 2050"/>
          <p:cNvSpPr/>
          <p:nvPr/>
        </p:nvSpPr>
        <p:spPr bwMode="auto">
          <a:xfrm flipH="1">
            <a:off x="1831975" y="4694238"/>
            <a:ext cx="211138" cy="1274763"/>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extLst>
            <a:ext uri="{91240B29-F687-4F45-9708-019B960494DF}">
              <a14:hiddenLine xmlns:a14="http://schemas.microsoft.com/office/drawing/2010/main" w="9525">
                <a:solidFill>
                  <a:srgbClr val="000000"/>
                </a:solidFill>
                <a:round/>
              </a14:hiddenLine>
            </a:ext>
          </a:extLst>
        </p:spPr>
        <p:style>
          <a:lnRef idx="2">
            <a:schemeClr val="dk1"/>
          </a:lnRef>
          <a:fillRef idx="1">
            <a:schemeClr val="lt1"/>
          </a:fillRef>
          <a:effectRef idx="0">
            <a:schemeClr val="dk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base"/>
            <a:endParaRPr lang="zh-CN" altLang="en-US" strike="noStrike"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descr="水滴"/>
          <p:cNvSpPr txBox="1"/>
          <p:nvPr/>
        </p:nvSpPr>
        <p:spPr>
          <a:xfrm>
            <a:off x="0" y="328613"/>
            <a:ext cx="8893175" cy="2308324"/>
          </a:xfrm>
          <a:prstGeom prst="rect">
            <a:avLst/>
          </a:prstGeom>
          <a:noFill/>
          <a:ln w="9525">
            <a:noFill/>
          </a:ln>
        </p:spPr>
        <p:txBody>
          <a:bodyPr anchor="t">
            <a:spAutoFit/>
          </a:bodyPr>
          <a:lstStyle/>
          <a:p>
            <a:pPr fontAlgn="t">
              <a:spcBef>
                <a:spcPct val="50000"/>
              </a:spcBef>
            </a:pPr>
            <a:r>
              <a:rPr lang="en-US" altLang="zh-CN" sz="3200" dirty="0">
                <a:solidFill>
                  <a:schemeClr val="tx2"/>
                </a:solidFill>
                <a:latin typeface="宋体" panose="02010600030101010101" pitchFamily="2" charset="-122"/>
                <a:ea typeface="宋体" panose="02010600030101010101" pitchFamily="2" charset="-122"/>
              </a:rPr>
              <a:t>4</a:t>
            </a:r>
            <a:r>
              <a:rPr lang="zh-CN" altLang="en-US" sz="3200" dirty="0">
                <a:solidFill>
                  <a:schemeClr val="tx2"/>
                </a:solidFill>
                <a:latin typeface="宋体" panose="02010600030101010101" pitchFamily="2" charset="-122"/>
                <a:ea typeface="宋体" panose="02010600030101010101" pitchFamily="2" charset="-122"/>
              </a:rPr>
              <a:t>、组合法测凹透镜焦距：</a:t>
            </a:r>
            <a:endParaRPr lang="zh-CN" altLang="en-US" sz="3200" dirty="0">
              <a:solidFill>
                <a:schemeClr val="tx2"/>
              </a:solidFill>
              <a:latin typeface="宋体" panose="02010600030101010101" pitchFamily="2" charset="-122"/>
              <a:ea typeface="宋体" panose="02010600030101010101" pitchFamily="2" charset="-122"/>
            </a:endParaRPr>
          </a:p>
          <a:p>
            <a:pPr fontAlgn="t">
              <a:spcBef>
                <a:spcPct val="50000"/>
              </a:spcBef>
            </a:pPr>
            <a:r>
              <a:rPr lang="zh-CN" altLang="en-US" sz="3200" dirty="0">
                <a:latin typeface="楷体_GB2312" panose="02010609030101010101" pitchFamily="49" charset="-122"/>
                <a:ea typeface="楷体_GB2312" panose="02010609030101010101" pitchFamily="49" charset="-122"/>
              </a:rPr>
              <a:t>    物经过凸透镜成的小像位置   测</a:t>
            </a:r>
            <a:r>
              <a:rPr lang="en-US" altLang="zh-CN" sz="3200" dirty="0">
                <a:latin typeface="楷体_GB2312" panose="02010609030101010101" pitchFamily="49" charset="-122"/>
                <a:ea typeface="楷体_GB2312" panose="02010609030101010101" pitchFamily="49" charset="-122"/>
              </a:rPr>
              <a:t>5</a:t>
            </a:r>
            <a:r>
              <a:rPr lang="zh-CN" altLang="en-US" sz="3200" dirty="0">
                <a:latin typeface="楷体_GB2312" panose="02010609030101010101" pitchFamily="49" charset="-122"/>
                <a:ea typeface="楷体_GB2312" panose="02010609030101010101" pitchFamily="49" charset="-122"/>
              </a:rPr>
              <a:t>次，放上凹透镜到合适的位置，同时移动像屏使像清晰，凹透镜的位置   测</a:t>
            </a:r>
            <a:r>
              <a:rPr lang="en-US" altLang="zh-CN" sz="3200" dirty="0">
                <a:latin typeface="楷体_GB2312" panose="02010609030101010101" pitchFamily="49" charset="-122"/>
                <a:ea typeface="楷体_GB2312" panose="02010609030101010101" pitchFamily="49" charset="-122"/>
              </a:rPr>
              <a:t>5</a:t>
            </a:r>
            <a:r>
              <a:rPr lang="zh-CN" altLang="en-US" sz="3200" dirty="0">
                <a:latin typeface="楷体_GB2312" panose="02010609030101010101" pitchFamily="49" charset="-122"/>
                <a:ea typeface="楷体_GB2312" panose="02010609030101010101" pitchFamily="49" charset="-122"/>
              </a:rPr>
              <a:t>次，大像的位置   测</a:t>
            </a:r>
            <a:r>
              <a:rPr lang="en-US" altLang="zh-CN" sz="3200" dirty="0">
                <a:latin typeface="楷体_GB2312" panose="02010609030101010101" pitchFamily="49" charset="-122"/>
                <a:ea typeface="楷体_GB2312" panose="02010609030101010101" pitchFamily="49" charset="-122"/>
              </a:rPr>
              <a:t>1</a:t>
            </a:r>
            <a:r>
              <a:rPr lang="zh-CN" altLang="en-US" sz="3200" dirty="0">
                <a:latin typeface="楷体_GB2312" panose="02010609030101010101" pitchFamily="49" charset="-122"/>
                <a:ea typeface="楷体_GB2312" panose="02010609030101010101" pitchFamily="49" charset="-122"/>
              </a:rPr>
              <a:t>次。</a:t>
            </a:r>
            <a:endParaRPr lang="zh-CN" altLang="en-US" sz="3200" dirty="0">
              <a:latin typeface="楷体_GB2312" panose="02010609030101010101" pitchFamily="49" charset="-122"/>
              <a:ea typeface="楷体_GB2312" panose="02010609030101010101" pitchFamily="49" charset="-122"/>
            </a:endParaRPr>
          </a:p>
        </p:txBody>
      </p:sp>
      <p:graphicFrame>
        <p:nvGraphicFramePr>
          <p:cNvPr id="35842" name="Object 3"/>
          <p:cNvGraphicFramePr/>
          <p:nvPr/>
        </p:nvGraphicFramePr>
        <p:xfrm>
          <a:off x="5867400" y="974725"/>
          <a:ext cx="517525" cy="654050"/>
        </p:xfrm>
        <a:graphic>
          <a:graphicData uri="http://schemas.openxmlformats.org/presentationml/2006/ole">
            <mc:AlternateContent xmlns:mc="http://schemas.openxmlformats.org/markup-compatibility/2006">
              <mc:Choice xmlns:v="urn:schemas-microsoft-com:vml" Requires="v">
                <p:oleObj spid="_x0000_s14337" name="" r:id="rId1" imgW="4572000" imgH="5791200" progId="Equation.3">
                  <p:embed/>
                </p:oleObj>
              </mc:Choice>
              <mc:Fallback>
                <p:oleObj name="" r:id="rId1" imgW="4572000" imgH="5791200" progId="Equation.3">
                  <p:embed/>
                  <p:pic>
                    <p:nvPicPr>
                      <p:cNvPr id="0" name="图片 14336" descr="image74"/>
                      <p:cNvPicPr/>
                      <p:nvPr/>
                    </p:nvPicPr>
                    <p:blipFill>
                      <a:blip r:embed="rId2"/>
                      <a:stretch>
                        <a:fillRect/>
                      </a:stretch>
                    </p:blipFill>
                    <p:spPr>
                      <a:xfrm>
                        <a:off x="5867400" y="974725"/>
                        <a:ext cx="517525" cy="654050"/>
                      </a:xfrm>
                      <a:prstGeom prst="rect">
                        <a:avLst/>
                      </a:prstGeom>
                      <a:noFill/>
                      <a:ln w="38100">
                        <a:noFill/>
                      </a:ln>
                    </p:spPr>
                  </p:pic>
                </p:oleObj>
              </mc:Fallback>
            </mc:AlternateContent>
          </a:graphicData>
        </a:graphic>
      </p:graphicFrame>
      <p:graphicFrame>
        <p:nvGraphicFramePr>
          <p:cNvPr id="35843" name="Object 4"/>
          <p:cNvGraphicFramePr/>
          <p:nvPr/>
        </p:nvGraphicFramePr>
        <p:xfrm>
          <a:off x="6546850" y="1887538"/>
          <a:ext cx="601663" cy="762000"/>
        </p:xfrm>
        <a:graphic>
          <a:graphicData uri="http://schemas.openxmlformats.org/presentationml/2006/ole">
            <mc:AlternateContent xmlns:mc="http://schemas.openxmlformats.org/markup-compatibility/2006">
              <mc:Choice xmlns:v="urn:schemas-microsoft-com:vml" Requires="v">
                <p:oleObj spid="_x0000_s14338" name="" r:id="rId3" imgW="4572000" imgH="5791200" progId="Equation.3">
                  <p:embed/>
                </p:oleObj>
              </mc:Choice>
              <mc:Fallback>
                <p:oleObj name="" r:id="rId3" imgW="4572000" imgH="5791200" progId="Equation.3">
                  <p:embed/>
                  <p:pic>
                    <p:nvPicPr>
                      <p:cNvPr id="0" name="图片 14337" descr="image75"/>
                      <p:cNvPicPr/>
                      <p:nvPr/>
                    </p:nvPicPr>
                    <p:blipFill>
                      <a:blip r:embed="rId4"/>
                      <a:stretch>
                        <a:fillRect/>
                      </a:stretch>
                    </p:blipFill>
                    <p:spPr>
                      <a:xfrm>
                        <a:off x="6546850" y="1887538"/>
                        <a:ext cx="601663" cy="762000"/>
                      </a:xfrm>
                      <a:prstGeom prst="rect">
                        <a:avLst/>
                      </a:prstGeom>
                      <a:noFill/>
                      <a:ln w="38100">
                        <a:noFill/>
                      </a:ln>
                    </p:spPr>
                  </p:pic>
                </p:oleObj>
              </mc:Fallback>
            </mc:AlternateContent>
          </a:graphicData>
        </a:graphic>
      </p:graphicFrame>
      <p:graphicFrame>
        <p:nvGraphicFramePr>
          <p:cNvPr id="35844" name="Object 5"/>
          <p:cNvGraphicFramePr/>
          <p:nvPr/>
        </p:nvGraphicFramePr>
        <p:xfrm>
          <a:off x="2538413" y="1887538"/>
          <a:ext cx="604837" cy="685800"/>
        </p:xfrm>
        <a:graphic>
          <a:graphicData uri="http://schemas.openxmlformats.org/presentationml/2006/ole">
            <mc:AlternateContent xmlns:mc="http://schemas.openxmlformats.org/markup-compatibility/2006">
              <mc:Choice xmlns:v="urn:schemas-microsoft-com:vml" Requires="v">
                <p:oleObj spid="_x0000_s14339" name="" r:id="rId5" imgW="4572000" imgH="5181600" progId="Equation.3">
                  <p:embed/>
                </p:oleObj>
              </mc:Choice>
              <mc:Fallback>
                <p:oleObj name="" r:id="rId5" imgW="4572000" imgH="5181600" progId="Equation.3">
                  <p:embed/>
                  <p:pic>
                    <p:nvPicPr>
                      <p:cNvPr id="0" name="图片 14338" descr="image76"/>
                      <p:cNvPicPr/>
                      <p:nvPr/>
                    </p:nvPicPr>
                    <p:blipFill>
                      <a:blip r:embed="rId6"/>
                      <a:stretch>
                        <a:fillRect/>
                      </a:stretch>
                    </p:blipFill>
                    <p:spPr>
                      <a:xfrm>
                        <a:off x="2538413" y="1887538"/>
                        <a:ext cx="604837" cy="685800"/>
                      </a:xfrm>
                      <a:prstGeom prst="rect">
                        <a:avLst/>
                      </a:prstGeom>
                      <a:noFill/>
                      <a:ln w="38100">
                        <a:noFill/>
                      </a:ln>
                    </p:spPr>
                  </p:pic>
                </p:oleObj>
              </mc:Fallback>
            </mc:AlternateContent>
          </a:graphicData>
        </a:graphic>
      </p:graphicFrame>
      <p:grpSp>
        <p:nvGrpSpPr>
          <p:cNvPr id="2" name="Group 6"/>
          <p:cNvGrpSpPr/>
          <p:nvPr/>
        </p:nvGrpSpPr>
        <p:grpSpPr>
          <a:xfrm>
            <a:off x="5853113" y="2906713"/>
            <a:ext cx="3101975" cy="2562225"/>
            <a:chOff x="48" y="-366"/>
            <a:chExt cx="1954" cy="1614"/>
          </a:xfrm>
        </p:grpSpPr>
        <p:grpSp>
          <p:nvGrpSpPr>
            <p:cNvPr id="35846" name="Group 7"/>
            <p:cNvGrpSpPr/>
            <p:nvPr/>
          </p:nvGrpSpPr>
          <p:grpSpPr>
            <a:xfrm>
              <a:off x="48" y="432"/>
              <a:ext cx="331" cy="816"/>
              <a:chOff x="0" y="0"/>
              <a:chExt cx="331" cy="816"/>
            </a:xfrm>
          </p:grpSpPr>
          <p:sp>
            <p:nvSpPr>
              <p:cNvPr id="35847" name="Line 8"/>
              <p:cNvSpPr/>
              <p:nvPr/>
            </p:nvSpPr>
            <p:spPr>
              <a:xfrm>
                <a:off x="48" y="288"/>
                <a:ext cx="0" cy="384"/>
              </a:xfrm>
              <a:prstGeom prst="line">
                <a:avLst/>
              </a:prstGeom>
              <a:ln w="57150" cap="flat" cmpd="sng">
                <a:solidFill>
                  <a:schemeClr val="tx2"/>
                </a:solidFill>
                <a:prstDash val="solid"/>
                <a:round/>
                <a:headEnd type="none" w="med" len="med"/>
                <a:tailEnd type="triangle" w="med" len="med"/>
              </a:ln>
            </p:spPr>
          </p:sp>
          <p:graphicFrame>
            <p:nvGraphicFramePr>
              <p:cNvPr id="35848" name="Object 9"/>
              <p:cNvGraphicFramePr/>
              <p:nvPr/>
            </p:nvGraphicFramePr>
            <p:xfrm>
              <a:off x="62" y="528"/>
              <a:ext cx="269" cy="288"/>
            </p:xfrm>
            <a:graphic>
              <a:graphicData uri="http://schemas.openxmlformats.org/presentationml/2006/ole">
                <mc:AlternateContent xmlns:mc="http://schemas.openxmlformats.org/markup-compatibility/2006">
                  <mc:Choice xmlns:v="urn:schemas-microsoft-com:vml" Requires="v">
                    <p:oleObj spid="_x0000_s14340" name="" r:id="rId7" imgW="4267200" imgH="4572000" progId="Equation.3">
                      <p:embed/>
                    </p:oleObj>
                  </mc:Choice>
                  <mc:Fallback>
                    <p:oleObj name="" r:id="rId7" imgW="4267200" imgH="4572000" progId="Equation.3">
                      <p:embed/>
                      <p:pic>
                        <p:nvPicPr>
                          <p:cNvPr id="0" name="图片 14339" descr="image7"/>
                          <p:cNvPicPr/>
                          <p:nvPr/>
                        </p:nvPicPr>
                        <p:blipFill>
                          <a:blip r:embed="rId8"/>
                          <a:stretch>
                            <a:fillRect/>
                          </a:stretch>
                        </p:blipFill>
                        <p:spPr>
                          <a:xfrm>
                            <a:off x="62" y="528"/>
                            <a:ext cx="269" cy="288"/>
                          </a:xfrm>
                          <a:prstGeom prst="rect">
                            <a:avLst/>
                          </a:prstGeom>
                          <a:noFill/>
                          <a:ln w="38100">
                            <a:noFill/>
                          </a:ln>
                        </p:spPr>
                      </p:pic>
                    </p:oleObj>
                  </mc:Fallback>
                </mc:AlternateContent>
              </a:graphicData>
            </a:graphic>
          </p:graphicFrame>
          <p:graphicFrame>
            <p:nvGraphicFramePr>
              <p:cNvPr id="35849" name="Object 10"/>
              <p:cNvGraphicFramePr/>
              <p:nvPr/>
            </p:nvGraphicFramePr>
            <p:xfrm>
              <a:off x="0" y="0"/>
              <a:ext cx="260" cy="300"/>
            </p:xfrm>
            <a:graphic>
              <a:graphicData uri="http://schemas.openxmlformats.org/presentationml/2006/ole">
                <mc:AlternateContent xmlns:mc="http://schemas.openxmlformats.org/markup-compatibility/2006">
                  <mc:Choice xmlns:v="urn:schemas-microsoft-com:vml" Requires="v">
                    <p:oleObj spid="_x0000_s14341" name="" r:id="rId9" imgW="3962400" imgH="4572000" progId="Equation.3">
                      <p:embed/>
                    </p:oleObj>
                  </mc:Choice>
                  <mc:Fallback>
                    <p:oleObj name="" r:id="rId9" imgW="3962400" imgH="4572000" progId="Equation.3">
                      <p:embed/>
                      <p:pic>
                        <p:nvPicPr>
                          <p:cNvPr id="0" name="图片 14340" descr="image8"/>
                          <p:cNvPicPr/>
                          <p:nvPr/>
                        </p:nvPicPr>
                        <p:blipFill>
                          <a:blip r:embed="rId10"/>
                          <a:stretch>
                            <a:fillRect/>
                          </a:stretch>
                        </p:blipFill>
                        <p:spPr>
                          <a:xfrm>
                            <a:off x="0" y="0"/>
                            <a:ext cx="260" cy="300"/>
                          </a:xfrm>
                          <a:prstGeom prst="rect">
                            <a:avLst/>
                          </a:prstGeom>
                          <a:noFill/>
                          <a:ln w="38100">
                            <a:noFill/>
                          </a:ln>
                        </p:spPr>
                      </p:pic>
                    </p:oleObj>
                  </mc:Fallback>
                </mc:AlternateContent>
              </a:graphicData>
            </a:graphic>
          </p:graphicFrame>
        </p:grpSp>
        <p:graphicFrame>
          <p:nvGraphicFramePr>
            <p:cNvPr id="35850" name="Object 11"/>
            <p:cNvGraphicFramePr/>
            <p:nvPr/>
          </p:nvGraphicFramePr>
          <p:xfrm>
            <a:off x="350" y="-366"/>
            <a:ext cx="1652" cy="388"/>
          </p:xfrm>
          <a:graphic>
            <a:graphicData uri="http://schemas.openxmlformats.org/presentationml/2006/ole">
              <mc:AlternateContent xmlns:mc="http://schemas.openxmlformats.org/markup-compatibility/2006">
                <mc:Choice xmlns:v="urn:schemas-microsoft-com:vml" Requires="v">
                  <p:oleObj spid="_x0000_s14342" name="" r:id="rId11" imgW="2743200" imgH="5181600" progId="Equation.3">
                    <p:embed/>
                  </p:oleObj>
                </mc:Choice>
                <mc:Fallback>
                  <p:oleObj name="" r:id="rId11" imgW="2743200" imgH="5181600" progId="Equation.3">
                    <p:embed/>
                    <p:pic>
                      <p:nvPicPr>
                        <p:cNvPr id="0" name="图片 14341" descr="image18"/>
                        <p:cNvPicPr/>
                        <p:nvPr/>
                      </p:nvPicPr>
                      <p:blipFill>
                        <a:blip r:embed="rId12"/>
                        <a:stretch>
                          <a:fillRect/>
                        </a:stretch>
                      </p:blipFill>
                      <p:spPr>
                        <a:xfrm>
                          <a:off x="350" y="-366"/>
                          <a:ext cx="1652" cy="388"/>
                        </a:xfrm>
                        <a:prstGeom prst="rect">
                          <a:avLst/>
                        </a:prstGeom>
                        <a:noFill/>
                        <a:ln w="38100">
                          <a:noFill/>
                        </a:ln>
                      </p:spPr>
                    </p:pic>
                  </p:oleObj>
                </mc:Fallback>
              </mc:AlternateContent>
            </a:graphicData>
          </a:graphic>
        </p:graphicFrame>
      </p:grpSp>
      <p:sp>
        <p:nvSpPr>
          <p:cNvPr id="31756" name="AutoShape 12"/>
          <p:cNvSpPr/>
          <p:nvPr/>
        </p:nvSpPr>
        <p:spPr>
          <a:xfrm>
            <a:off x="6005513" y="4706938"/>
            <a:ext cx="838200" cy="228600"/>
          </a:xfrm>
          <a:prstGeom prst="rightArrow">
            <a:avLst>
              <a:gd name="adj1" fmla="val 50000"/>
              <a:gd name="adj2" fmla="val 91378"/>
            </a:avLst>
          </a:prstGeom>
          <a:solidFill>
            <a:schemeClr val="tx1"/>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sp>
        <p:nvSpPr>
          <p:cNvPr id="31757" name="AutoShape 13"/>
          <p:cNvSpPr/>
          <p:nvPr/>
        </p:nvSpPr>
        <p:spPr>
          <a:xfrm>
            <a:off x="5243513" y="4706938"/>
            <a:ext cx="457200" cy="228600"/>
          </a:xfrm>
          <a:prstGeom prst="rightArrow">
            <a:avLst>
              <a:gd name="adj1" fmla="val 50000"/>
              <a:gd name="adj2" fmla="val 50000"/>
            </a:avLst>
          </a:prstGeom>
          <a:solidFill>
            <a:schemeClr val="tx1"/>
          </a:solidFill>
          <a:ln w="9525">
            <a:noFill/>
          </a:ln>
        </p:spPr>
        <p:txBody>
          <a:bodyPr vert="eaVert" anchor="ctr">
            <a:spAutoFit/>
          </a:bodyPr>
          <a:lstStyle/>
          <a:p>
            <a:endParaRPr lang="zh-CN" altLang="en-US" dirty="0">
              <a:latin typeface="Times New Roman" panose="02020603050405020304" pitchFamily="18" charset="0"/>
              <a:ea typeface="楷体_GB2312" panose="02010609030101010101" pitchFamily="49" charset="-122"/>
            </a:endParaRPr>
          </a:p>
        </p:txBody>
      </p:sp>
      <p:grpSp>
        <p:nvGrpSpPr>
          <p:cNvPr id="4" name="Group 14"/>
          <p:cNvGrpSpPr/>
          <p:nvPr/>
        </p:nvGrpSpPr>
        <p:grpSpPr>
          <a:xfrm>
            <a:off x="7072313" y="4130675"/>
            <a:ext cx="739775" cy="2176463"/>
            <a:chOff x="0" y="0"/>
            <a:chExt cx="466" cy="1371"/>
          </a:xfrm>
        </p:grpSpPr>
        <p:grpSp>
          <p:nvGrpSpPr>
            <p:cNvPr id="35854" name="Group 15"/>
            <p:cNvGrpSpPr/>
            <p:nvPr/>
          </p:nvGrpSpPr>
          <p:grpSpPr>
            <a:xfrm>
              <a:off x="0" y="0"/>
              <a:ext cx="348" cy="1371"/>
              <a:chOff x="0" y="0"/>
              <a:chExt cx="348" cy="1371"/>
            </a:xfrm>
          </p:grpSpPr>
          <p:sp>
            <p:nvSpPr>
              <p:cNvPr id="35855" name="Line 16"/>
              <p:cNvSpPr/>
              <p:nvPr/>
            </p:nvSpPr>
            <p:spPr>
              <a:xfrm>
                <a:off x="0" y="336"/>
                <a:ext cx="0" cy="864"/>
              </a:xfrm>
              <a:prstGeom prst="line">
                <a:avLst/>
              </a:prstGeom>
              <a:ln w="57150" cap="flat" cmpd="sng">
                <a:solidFill>
                  <a:schemeClr val="tx2"/>
                </a:solidFill>
                <a:prstDash val="solid"/>
                <a:round/>
                <a:headEnd type="none" w="med" len="med"/>
                <a:tailEnd type="triangle" w="med" len="med"/>
              </a:ln>
            </p:spPr>
          </p:sp>
          <p:graphicFrame>
            <p:nvGraphicFramePr>
              <p:cNvPr id="35856" name="Object 17"/>
              <p:cNvGraphicFramePr/>
              <p:nvPr/>
            </p:nvGraphicFramePr>
            <p:xfrm>
              <a:off x="0" y="1056"/>
              <a:ext cx="336" cy="315"/>
            </p:xfrm>
            <a:graphic>
              <a:graphicData uri="http://schemas.openxmlformats.org/presentationml/2006/ole">
                <mc:AlternateContent xmlns:mc="http://schemas.openxmlformats.org/markup-compatibility/2006">
                  <mc:Choice xmlns:v="urn:schemas-microsoft-com:vml" Requires="v">
                    <p:oleObj spid="_x0000_s14343" name="" r:id="rId13" imgW="4876800" imgH="4572000" progId="Equation.3">
                      <p:embed/>
                    </p:oleObj>
                  </mc:Choice>
                  <mc:Fallback>
                    <p:oleObj name="" r:id="rId13" imgW="4876800" imgH="4572000" progId="Equation.3">
                      <p:embed/>
                      <p:pic>
                        <p:nvPicPr>
                          <p:cNvPr id="0" name="图片 14342" descr="image13"/>
                          <p:cNvPicPr/>
                          <p:nvPr/>
                        </p:nvPicPr>
                        <p:blipFill>
                          <a:blip r:embed="rId14"/>
                          <a:stretch>
                            <a:fillRect/>
                          </a:stretch>
                        </p:blipFill>
                        <p:spPr>
                          <a:xfrm>
                            <a:off x="0" y="1056"/>
                            <a:ext cx="336" cy="315"/>
                          </a:xfrm>
                          <a:prstGeom prst="rect">
                            <a:avLst/>
                          </a:prstGeom>
                          <a:noFill/>
                          <a:ln w="38100">
                            <a:noFill/>
                          </a:ln>
                        </p:spPr>
                      </p:pic>
                    </p:oleObj>
                  </mc:Fallback>
                </mc:AlternateContent>
              </a:graphicData>
            </a:graphic>
          </p:graphicFrame>
          <p:graphicFrame>
            <p:nvGraphicFramePr>
              <p:cNvPr id="35857" name="Object 18"/>
              <p:cNvGraphicFramePr/>
              <p:nvPr/>
            </p:nvGraphicFramePr>
            <p:xfrm>
              <a:off x="48" y="0"/>
              <a:ext cx="300" cy="300"/>
            </p:xfrm>
            <a:graphic>
              <a:graphicData uri="http://schemas.openxmlformats.org/presentationml/2006/ole">
                <mc:AlternateContent xmlns:mc="http://schemas.openxmlformats.org/markup-compatibility/2006">
                  <mc:Choice xmlns:v="urn:schemas-microsoft-com:vml" Requires="v">
                    <p:oleObj spid="_x0000_s14344" name="" r:id="rId15" imgW="4572000" imgH="4572000" progId="Equation.3">
                      <p:embed/>
                    </p:oleObj>
                  </mc:Choice>
                  <mc:Fallback>
                    <p:oleObj name="" r:id="rId15" imgW="4572000" imgH="4572000" progId="Equation.3">
                      <p:embed/>
                      <p:pic>
                        <p:nvPicPr>
                          <p:cNvPr id="0" name="图片 14343" descr="image32"/>
                          <p:cNvPicPr/>
                          <p:nvPr/>
                        </p:nvPicPr>
                        <p:blipFill>
                          <a:blip r:embed="rId16"/>
                          <a:stretch>
                            <a:fillRect/>
                          </a:stretch>
                        </p:blipFill>
                        <p:spPr>
                          <a:xfrm>
                            <a:off x="48" y="0"/>
                            <a:ext cx="300" cy="300"/>
                          </a:xfrm>
                          <a:prstGeom prst="rect">
                            <a:avLst/>
                          </a:prstGeom>
                          <a:noFill/>
                          <a:ln w="38100">
                            <a:noFill/>
                          </a:ln>
                        </p:spPr>
                      </p:pic>
                    </p:oleObj>
                  </mc:Fallback>
                </mc:AlternateContent>
              </a:graphicData>
            </a:graphic>
          </p:graphicFrame>
        </p:grpSp>
        <p:graphicFrame>
          <p:nvGraphicFramePr>
            <p:cNvPr id="35858" name="Object 19"/>
            <p:cNvGraphicFramePr/>
            <p:nvPr/>
          </p:nvGraphicFramePr>
          <p:xfrm>
            <a:off x="48" y="315"/>
            <a:ext cx="418" cy="528"/>
          </p:xfrm>
          <a:graphic>
            <a:graphicData uri="http://schemas.openxmlformats.org/presentationml/2006/ole">
              <mc:AlternateContent xmlns:mc="http://schemas.openxmlformats.org/markup-compatibility/2006">
                <mc:Choice xmlns:v="urn:schemas-microsoft-com:vml" Requires="v">
                  <p:oleObj spid="_x0000_s14345" name="" r:id="rId17" imgW="4572000" imgH="5791200" progId="Equation.3">
                    <p:embed/>
                  </p:oleObj>
                </mc:Choice>
                <mc:Fallback>
                  <p:oleObj name="" r:id="rId17" imgW="4572000" imgH="5791200" progId="Equation.3">
                    <p:embed/>
                    <p:pic>
                      <p:nvPicPr>
                        <p:cNvPr id="0" name="图片 14344" descr="image75"/>
                        <p:cNvPicPr/>
                        <p:nvPr/>
                      </p:nvPicPr>
                      <p:blipFill>
                        <a:blip r:embed="rId4"/>
                        <a:stretch>
                          <a:fillRect/>
                        </a:stretch>
                      </p:blipFill>
                      <p:spPr>
                        <a:xfrm>
                          <a:off x="48" y="315"/>
                          <a:ext cx="418" cy="528"/>
                        </a:xfrm>
                        <a:prstGeom prst="rect">
                          <a:avLst/>
                        </a:prstGeom>
                        <a:noFill/>
                        <a:ln w="38100">
                          <a:noFill/>
                        </a:ln>
                      </p:spPr>
                    </p:pic>
                  </p:oleObj>
                </mc:Fallback>
              </mc:AlternateContent>
            </a:graphicData>
          </a:graphic>
        </p:graphicFrame>
      </p:grpSp>
      <p:grpSp>
        <p:nvGrpSpPr>
          <p:cNvPr id="6" name="Group 20"/>
          <p:cNvGrpSpPr/>
          <p:nvPr/>
        </p:nvGrpSpPr>
        <p:grpSpPr>
          <a:xfrm>
            <a:off x="366713" y="2535238"/>
            <a:ext cx="8382000" cy="3848100"/>
            <a:chOff x="0" y="-24"/>
            <a:chExt cx="5280" cy="2424"/>
          </a:xfrm>
        </p:grpSpPr>
        <p:grpSp>
          <p:nvGrpSpPr>
            <p:cNvPr id="35860" name="Group 21"/>
            <p:cNvGrpSpPr/>
            <p:nvPr/>
          </p:nvGrpSpPr>
          <p:grpSpPr>
            <a:xfrm>
              <a:off x="0" y="-24"/>
              <a:ext cx="5280" cy="2280"/>
              <a:chOff x="0" y="-24"/>
              <a:chExt cx="5280" cy="2280"/>
            </a:xfrm>
          </p:grpSpPr>
          <p:graphicFrame>
            <p:nvGraphicFramePr>
              <p:cNvPr id="35861" name="Object 22"/>
              <p:cNvGraphicFramePr/>
              <p:nvPr/>
            </p:nvGraphicFramePr>
            <p:xfrm>
              <a:off x="2332" y="-24"/>
              <a:ext cx="274" cy="332"/>
            </p:xfrm>
            <a:graphic>
              <a:graphicData uri="http://schemas.openxmlformats.org/presentationml/2006/ole">
                <mc:AlternateContent xmlns:mc="http://schemas.openxmlformats.org/markup-compatibility/2006">
                  <mc:Choice xmlns:v="urn:schemas-microsoft-com:vml" Requires="v">
                    <p:oleObj spid="_x0000_s14346" name="" r:id="rId18" imgW="4267200" imgH="5181600" progId="Equation.3">
                      <p:embed/>
                    </p:oleObj>
                  </mc:Choice>
                  <mc:Fallback>
                    <p:oleObj name="" r:id="rId18" imgW="4267200" imgH="5181600" progId="Equation.3">
                      <p:embed/>
                      <p:pic>
                        <p:nvPicPr>
                          <p:cNvPr id="0" name="图片 14345" descr="image28"/>
                          <p:cNvPicPr/>
                          <p:nvPr/>
                        </p:nvPicPr>
                        <p:blipFill>
                          <a:blip r:embed="rId19"/>
                          <a:stretch>
                            <a:fillRect/>
                          </a:stretch>
                        </p:blipFill>
                        <p:spPr>
                          <a:xfrm>
                            <a:off x="2332" y="-24"/>
                            <a:ext cx="274" cy="332"/>
                          </a:xfrm>
                          <a:prstGeom prst="rect">
                            <a:avLst/>
                          </a:prstGeom>
                          <a:noFill/>
                          <a:ln w="38100">
                            <a:noFill/>
                          </a:ln>
                        </p:spPr>
                      </p:pic>
                    </p:oleObj>
                  </mc:Fallback>
                </mc:AlternateContent>
              </a:graphicData>
            </a:graphic>
          </p:graphicFrame>
          <p:grpSp>
            <p:nvGrpSpPr>
              <p:cNvPr id="35862" name="Group 23"/>
              <p:cNvGrpSpPr/>
              <p:nvPr/>
            </p:nvGrpSpPr>
            <p:grpSpPr>
              <a:xfrm>
                <a:off x="0" y="288"/>
                <a:ext cx="5280" cy="1968"/>
                <a:chOff x="0" y="0"/>
                <a:chExt cx="5280" cy="1968"/>
              </a:xfrm>
            </p:grpSpPr>
            <p:grpSp>
              <p:nvGrpSpPr>
                <p:cNvPr id="35863" name="Group 24"/>
                <p:cNvGrpSpPr/>
                <p:nvPr/>
              </p:nvGrpSpPr>
              <p:grpSpPr>
                <a:xfrm>
                  <a:off x="0" y="0"/>
                  <a:ext cx="5280" cy="1968"/>
                  <a:chOff x="0" y="0"/>
                  <a:chExt cx="5280" cy="1968"/>
                </a:xfrm>
              </p:grpSpPr>
              <p:grpSp>
                <p:nvGrpSpPr>
                  <p:cNvPr id="35864" name="Group 25"/>
                  <p:cNvGrpSpPr/>
                  <p:nvPr/>
                </p:nvGrpSpPr>
                <p:grpSpPr>
                  <a:xfrm>
                    <a:off x="2448" y="0"/>
                    <a:ext cx="0" cy="1968"/>
                    <a:chOff x="0" y="0"/>
                    <a:chExt cx="0" cy="1968"/>
                  </a:xfrm>
                </p:grpSpPr>
                <p:sp>
                  <p:nvSpPr>
                    <p:cNvPr id="35865" name="Line 26"/>
                    <p:cNvSpPr/>
                    <p:nvPr/>
                  </p:nvSpPr>
                  <p:spPr>
                    <a:xfrm flipV="1">
                      <a:off x="0" y="0"/>
                      <a:ext cx="0" cy="1008"/>
                    </a:xfrm>
                    <a:prstGeom prst="line">
                      <a:avLst/>
                    </a:prstGeom>
                    <a:ln w="76200" cap="flat" cmpd="sng">
                      <a:solidFill>
                        <a:schemeClr val="tx1"/>
                      </a:solidFill>
                      <a:prstDash val="solid"/>
                      <a:round/>
                      <a:headEnd type="none" w="med" len="med"/>
                      <a:tailEnd type="triangle" w="med" len="med"/>
                    </a:ln>
                  </p:spPr>
                </p:sp>
                <p:sp>
                  <p:nvSpPr>
                    <p:cNvPr id="35866" name="Line 27"/>
                    <p:cNvSpPr/>
                    <p:nvPr/>
                  </p:nvSpPr>
                  <p:spPr>
                    <a:xfrm>
                      <a:off x="0" y="960"/>
                      <a:ext cx="0" cy="1008"/>
                    </a:xfrm>
                    <a:prstGeom prst="line">
                      <a:avLst/>
                    </a:prstGeom>
                    <a:ln w="76200" cap="flat" cmpd="sng">
                      <a:solidFill>
                        <a:schemeClr val="tx1"/>
                      </a:solidFill>
                      <a:prstDash val="solid"/>
                      <a:round/>
                      <a:headEnd type="none" w="med" len="med"/>
                      <a:tailEnd type="triangle" w="med" len="med"/>
                    </a:ln>
                  </p:spPr>
                </p:sp>
              </p:grpSp>
              <p:grpSp>
                <p:nvGrpSpPr>
                  <p:cNvPr id="35867" name="Group 28"/>
                  <p:cNvGrpSpPr/>
                  <p:nvPr/>
                </p:nvGrpSpPr>
                <p:grpSpPr>
                  <a:xfrm>
                    <a:off x="0" y="48"/>
                    <a:ext cx="5280" cy="964"/>
                    <a:chOff x="0" y="0"/>
                    <a:chExt cx="5424" cy="964"/>
                  </a:xfrm>
                </p:grpSpPr>
                <p:sp>
                  <p:nvSpPr>
                    <p:cNvPr id="35868" name="Text Box 29" descr="水滴"/>
                    <p:cNvSpPr txBox="1"/>
                    <p:nvPr/>
                  </p:nvSpPr>
                  <p:spPr>
                    <a:xfrm>
                      <a:off x="384" y="0"/>
                      <a:ext cx="538" cy="288"/>
                    </a:xfrm>
                    <a:prstGeom prst="rect">
                      <a:avLst/>
                    </a:prstGeom>
                    <a:noFill/>
                    <a:ln w="9525">
                      <a:noFill/>
                    </a:ln>
                  </p:spPr>
                  <p:txBody>
                    <a:bodyPr anchor="t">
                      <a:spAutoFit/>
                    </a:bodyPr>
                    <a:lstStyle/>
                    <a:p>
                      <a:pPr fontAlgn="t">
                        <a:spcBef>
                          <a:spcPct val="50000"/>
                        </a:spcBef>
                      </a:pPr>
                      <a:r>
                        <a:rPr lang="zh-CN" altLang="en-US" sz="2400" b="0" dirty="0">
                          <a:latin typeface="Times New Roman" panose="02020603050405020304" pitchFamily="18" charset="0"/>
                          <a:ea typeface="宋体" panose="02010600030101010101" pitchFamily="2" charset="-122"/>
                        </a:rPr>
                        <a:t>物屏</a:t>
                      </a:r>
                      <a:endParaRPr lang="zh-CN" altLang="en-US" sz="2400" b="0" dirty="0">
                        <a:latin typeface="Times New Roman" panose="02020603050405020304" pitchFamily="18" charset="0"/>
                        <a:ea typeface="宋体" panose="02010600030101010101" pitchFamily="2" charset="-122"/>
                      </a:endParaRPr>
                    </a:p>
                  </p:txBody>
                </p:sp>
                <p:sp>
                  <p:nvSpPr>
                    <p:cNvPr id="35869" name="Line 30"/>
                    <p:cNvSpPr/>
                    <p:nvPr/>
                  </p:nvSpPr>
                  <p:spPr>
                    <a:xfrm>
                      <a:off x="0" y="960"/>
                      <a:ext cx="5424" cy="0"/>
                    </a:xfrm>
                    <a:prstGeom prst="line">
                      <a:avLst/>
                    </a:prstGeom>
                    <a:ln w="57150" cap="flat" cmpd="sng">
                      <a:solidFill>
                        <a:schemeClr val="folHlink"/>
                      </a:solidFill>
                      <a:prstDash val="solid"/>
                      <a:round/>
                      <a:headEnd type="none" w="med" len="med"/>
                      <a:tailEnd type="none" w="med" len="med"/>
                    </a:ln>
                  </p:spPr>
                </p:sp>
                <p:sp>
                  <p:nvSpPr>
                    <p:cNvPr id="35870" name="Line 31"/>
                    <p:cNvSpPr/>
                    <p:nvPr/>
                  </p:nvSpPr>
                  <p:spPr>
                    <a:xfrm flipV="1">
                      <a:off x="576" y="336"/>
                      <a:ext cx="0" cy="624"/>
                    </a:xfrm>
                    <a:prstGeom prst="line">
                      <a:avLst/>
                    </a:prstGeom>
                    <a:ln w="57150" cap="flat" cmpd="sng">
                      <a:solidFill>
                        <a:schemeClr val="tx2"/>
                      </a:solidFill>
                      <a:prstDash val="solid"/>
                      <a:round/>
                      <a:headEnd type="none" w="med" len="med"/>
                      <a:tailEnd type="triangle" w="med" len="med"/>
                    </a:ln>
                  </p:spPr>
                </p:sp>
                <p:graphicFrame>
                  <p:nvGraphicFramePr>
                    <p:cNvPr id="35871" name="Object 32"/>
                    <p:cNvGraphicFramePr/>
                    <p:nvPr/>
                  </p:nvGraphicFramePr>
                  <p:xfrm>
                    <a:off x="288" y="240"/>
                    <a:ext cx="244" cy="244"/>
                  </p:xfrm>
                  <a:graphic>
                    <a:graphicData uri="http://schemas.openxmlformats.org/presentationml/2006/ole">
                      <mc:AlternateContent xmlns:mc="http://schemas.openxmlformats.org/markup-compatibility/2006">
                        <mc:Choice xmlns:v="urn:schemas-microsoft-com:vml" Requires="v">
                          <p:oleObj spid="_x0000_s14347" name="" r:id="rId20" imgW="3962400" imgH="3962400" progId="Equation.3">
                            <p:embed/>
                          </p:oleObj>
                        </mc:Choice>
                        <mc:Fallback>
                          <p:oleObj name="" r:id="rId20" imgW="3962400" imgH="3962400" progId="Equation.3">
                            <p:embed/>
                            <p:pic>
                              <p:nvPicPr>
                                <p:cNvPr id="0" name="图片 14346" descr="image11"/>
                                <p:cNvPicPr/>
                                <p:nvPr/>
                              </p:nvPicPr>
                              <p:blipFill>
                                <a:blip r:embed="rId21"/>
                                <a:stretch>
                                  <a:fillRect/>
                                </a:stretch>
                              </p:blipFill>
                              <p:spPr>
                                <a:xfrm>
                                  <a:off x="288" y="240"/>
                                  <a:ext cx="244" cy="244"/>
                                </a:xfrm>
                                <a:prstGeom prst="rect">
                                  <a:avLst/>
                                </a:prstGeom>
                                <a:noFill/>
                                <a:ln w="38100">
                                  <a:noFill/>
                                </a:ln>
                              </p:spPr>
                            </p:pic>
                          </p:oleObj>
                        </mc:Fallback>
                      </mc:AlternateContent>
                    </a:graphicData>
                  </a:graphic>
                </p:graphicFrame>
                <p:graphicFrame>
                  <p:nvGraphicFramePr>
                    <p:cNvPr id="35872" name="Object 33"/>
                    <p:cNvGraphicFramePr/>
                    <p:nvPr/>
                  </p:nvGraphicFramePr>
                  <p:xfrm>
                    <a:off x="336" y="720"/>
                    <a:ext cx="225" cy="244"/>
                  </p:xfrm>
                  <a:graphic>
                    <a:graphicData uri="http://schemas.openxmlformats.org/presentationml/2006/ole">
                      <mc:AlternateContent xmlns:mc="http://schemas.openxmlformats.org/markup-compatibility/2006">
                        <mc:Choice xmlns:v="urn:schemas-microsoft-com:vml" Requires="v">
                          <p:oleObj spid="_x0000_s14348" name="" r:id="rId22" imgW="3657600" imgH="3962400" progId="Equation.3">
                            <p:embed/>
                          </p:oleObj>
                        </mc:Choice>
                        <mc:Fallback>
                          <p:oleObj name="" r:id="rId22" imgW="3657600" imgH="3962400" progId="Equation.3">
                            <p:embed/>
                            <p:pic>
                              <p:nvPicPr>
                                <p:cNvPr id="0" name="图片 14347" descr="image12"/>
                                <p:cNvPicPr/>
                                <p:nvPr/>
                              </p:nvPicPr>
                              <p:blipFill>
                                <a:blip r:embed="rId23"/>
                                <a:stretch>
                                  <a:fillRect/>
                                </a:stretch>
                              </p:blipFill>
                              <p:spPr>
                                <a:xfrm>
                                  <a:off x="336" y="720"/>
                                  <a:ext cx="225" cy="244"/>
                                </a:xfrm>
                                <a:prstGeom prst="rect">
                                  <a:avLst/>
                                </a:prstGeom>
                                <a:noFill/>
                                <a:ln w="38100">
                                  <a:noFill/>
                                </a:ln>
                              </p:spPr>
                            </p:pic>
                          </p:oleObj>
                        </mc:Fallback>
                      </mc:AlternateContent>
                    </a:graphicData>
                  </a:graphic>
                </p:graphicFrame>
              </p:grpSp>
            </p:grpSp>
            <p:graphicFrame>
              <p:nvGraphicFramePr>
                <p:cNvPr id="35873" name="Object 34"/>
                <p:cNvGraphicFramePr/>
                <p:nvPr/>
              </p:nvGraphicFramePr>
              <p:xfrm>
                <a:off x="1478" y="1058"/>
                <a:ext cx="281" cy="400"/>
              </p:xfrm>
              <a:graphic>
                <a:graphicData uri="http://schemas.openxmlformats.org/presentationml/2006/ole">
                  <mc:AlternateContent xmlns:mc="http://schemas.openxmlformats.org/markup-compatibility/2006">
                    <mc:Choice xmlns:v="urn:schemas-microsoft-com:vml" Requires="v">
                      <p:oleObj spid="_x0000_s14349" name="" r:id="rId24" imgW="3657600" imgH="5181600" progId="Equation.3">
                        <p:embed/>
                      </p:oleObj>
                    </mc:Choice>
                    <mc:Fallback>
                      <p:oleObj name="" r:id="rId24" imgW="3657600" imgH="5181600" progId="Equation.3">
                        <p:embed/>
                        <p:pic>
                          <p:nvPicPr>
                            <p:cNvPr id="0" name="图片 14348" descr="image77"/>
                            <p:cNvPicPr/>
                            <p:nvPr/>
                          </p:nvPicPr>
                          <p:blipFill>
                            <a:blip r:embed="rId25"/>
                            <a:stretch>
                              <a:fillRect/>
                            </a:stretch>
                          </p:blipFill>
                          <p:spPr>
                            <a:xfrm>
                              <a:off x="1478" y="1058"/>
                              <a:ext cx="281" cy="400"/>
                            </a:xfrm>
                            <a:prstGeom prst="rect">
                              <a:avLst/>
                            </a:prstGeom>
                            <a:noFill/>
                            <a:ln w="38100">
                              <a:noFill/>
                            </a:ln>
                          </p:spPr>
                        </p:pic>
                      </p:oleObj>
                    </mc:Fallback>
                  </mc:AlternateContent>
                </a:graphicData>
              </a:graphic>
            </p:graphicFrame>
            <p:sp>
              <p:nvSpPr>
                <p:cNvPr id="35874" name="Line 35"/>
                <p:cNvSpPr/>
                <p:nvPr/>
              </p:nvSpPr>
              <p:spPr>
                <a:xfrm>
                  <a:off x="1632" y="960"/>
                  <a:ext cx="0" cy="144"/>
                </a:xfrm>
                <a:prstGeom prst="line">
                  <a:avLst/>
                </a:prstGeom>
                <a:ln w="57150" cap="flat" cmpd="sng">
                  <a:solidFill>
                    <a:schemeClr val="tx1"/>
                  </a:solidFill>
                  <a:prstDash val="solid"/>
                  <a:round/>
                  <a:headEnd type="none" w="med" len="med"/>
                  <a:tailEnd type="none" w="med" len="med"/>
                </a:ln>
              </p:spPr>
            </p:sp>
          </p:grpSp>
        </p:grpSp>
        <p:sp>
          <p:nvSpPr>
            <p:cNvPr id="35875" name="Text Box 36" descr="水滴"/>
            <p:cNvSpPr txBox="1"/>
            <p:nvPr/>
          </p:nvSpPr>
          <p:spPr>
            <a:xfrm>
              <a:off x="384" y="1392"/>
              <a:ext cx="528" cy="288"/>
            </a:xfrm>
            <a:prstGeom prst="rect">
              <a:avLst/>
            </a:prstGeom>
            <a:noFill/>
            <a:ln w="9525">
              <a:noFill/>
            </a:ln>
          </p:spPr>
          <p:txBody>
            <a:bodyPr anchor="t">
              <a:spAutoFit/>
            </a:bodyPr>
            <a:lstStyle/>
            <a:p>
              <a:pPr fontAlgn="t">
                <a:spcBef>
                  <a:spcPct val="50000"/>
                </a:spcBef>
              </a:pPr>
              <a:r>
                <a:rPr lang="zh-CN" altLang="en-US" sz="2400" b="0" dirty="0">
                  <a:latin typeface="Times New Roman" panose="02020603050405020304" pitchFamily="18" charset="0"/>
                  <a:ea typeface="宋体" panose="02010600030101010101" pitchFamily="2" charset="-122"/>
                </a:rPr>
                <a:t>固定</a:t>
              </a:r>
              <a:endParaRPr lang="zh-CN" altLang="en-US" sz="2400" b="0" dirty="0">
                <a:latin typeface="Times New Roman" panose="02020603050405020304" pitchFamily="18" charset="0"/>
                <a:ea typeface="宋体" panose="02010600030101010101" pitchFamily="2" charset="-122"/>
              </a:endParaRPr>
            </a:p>
          </p:txBody>
        </p:sp>
        <p:sp>
          <p:nvSpPr>
            <p:cNvPr id="35876" name="Text Box 37" descr="水滴"/>
            <p:cNvSpPr txBox="1"/>
            <p:nvPr/>
          </p:nvSpPr>
          <p:spPr>
            <a:xfrm>
              <a:off x="1968" y="2112"/>
              <a:ext cx="528" cy="288"/>
            </a:xfrm>
            <a:prstGeom prst="rect">
              <a:avLst/>
            </a:prstGeom>
            <a:noFill/>
            <a:ln w="9525">
              <a:noFill/>
            </a:ln>
          </p:spPr>
          <p:txBody>
            <a:bodyPr anchor="t">
              <a:spAutoFit/>
            </a:bodyPr>
            <a:lstStyle/>
            <a:p>
              <a:pPr fontAlgn="t">
                <a:spcBef>
                  <a:spcPct val="50000"/>
                </a:spcBef>
              </a:pPr>
              <a:r>
                <a:rPr lang="zh-CN" altLang="en-US" sz="2400" b="0" dirty="0">
                  <a:latin typeface="Times New Roman" panose="02020603050405020304" pitchFamily="18" charset="0"/>
                  <a:ea typeface="宋体" panose="02010600030101010101" pitchFamily="2" charset="-122"/>
                </a:rPr>
                <a:t>固定</a:t>
              </a:r>
              <a:endParaRPr lang="zh-CN" altLang="en-US" sz="2400" b="0" dirty="0">
                <a:latin typeface="Times New Roman" panose="02020603050405020304" pitchFamily="18" charset="0"/>
                <a:ea typeface="宋体" panose="02010600030101010101" pitchFamily="2" charset="-122"/>
              </a:endParaRPr>
            </a:p>
          </p:txBody>
        </p:sp>
      </p:grpSp>
      <p:grpSp>
        <p:nvGrpSpPr>
          <p:cNvPr id="12" name="Group 38"/>
          <p:cNvGrpSpPr/>
          <p:nvPr/>
        </p:nvGrpSpPr>
        <p:grpSpPr>
          <a:xfrm>
            <a:off x="3305175" y="2420938"/>
            <a:ext cx="3070225" cy="3886200"/>
            <a:chOff x="-21" y="0"/>
            <a:chExt cx="1934" cy="2448"/>
          </a:xfrm>
        </p:grpSpPr>
        <p:grpSp>
          <p:nvGrpSpPr>
            <p:cNvPr id="35878" name="Group 39"/>
            <p:cNvGrpSpPr/>
            <p:nvPr/>
          </p:nvGrpSpPr>
          <p:grpSpPr>
            <a:xfrm>
              <a:off x="-21" y="0"/>
              <a:ext cx="1365" cy="2448"/>
              <a:chOff x="-21" y="0"/>
              <a:chExt cx="1365" cy="2448"/>
            </a:xfrm>
          </p:grpSpPr>
          <p:sp>
            <p:nvSpPr>
              <p:cNvPr id="35879" name="Line 40"/>
              <p:cNvSpPr/>
              <p:nvPr/>
            </p:nvSpPr>
            <p:spPr>
              <a:xfrm>
                <a:off x="96" y="1344"/>
                <a:ext cx="0" cy="144"/>
              </a:xfrm>
              <a:prstGeom prst="line">
                <a:avLst/>
              </a:prstGeom>
              <a:ln w="57150" cap="flat" cmpd="sng">
                <a:solidFill>
                  <a:schemeClr val="tx1"/>
                </a:solidFill>
                <a:prstDash val="solid"/>
                <a:round/>
                <a:headEnd type="none" w="med" len="med"/>
                <a:tailEnd type="none" w="med" len="med"/>
              </a:ln>
            </p:spPr>
          </p:sp>
          <p:grpSp>
            <p:nvGrpSpPr>
              <p:cNvPr id="35880" name="Group 41"/>
              <p:cNvGrpSpPr/>
              <p:nvPr/>
            </p:nvGrpSpPr>
            <p:grpSpPr>
              <a:xfrm>
                <a:off x="-21" y="0"/>
                <a:ext cx="1365" cy="2448"/>
                <a:chOff x="-21" y="0"/>
                <a:chExt cx="1365" cy="2448"/>
              </a:xfrm>
            </p:grpSpPr>
            <p:graphicFrame>
              <p:nvGraphicFramePr>
                <p:cNvPr id="35881" name="Object 42"/>
                <p:cNvGraphicFramePr/>
                <p:nvPr/>
              </p:nvGraphicFramePr>
              <p:xfrm>
                <a:off x="-21" y="1442"/>
                <a:ext cx="327" cy="400"/>
              </p:xfrm>
              <a:graphic>
                <a:graphicData uri="http://schemas.openxmlformats.org/presentationml/2006/ole">
                  <mc:AlternateContent xmlns:mc="http://schemas.openxmlformats.org/markup-compatibility/2006">
                    <mc:Choice xmlns:v="urn:schemas-microsoft-com:vml" Requires="v">
                      <p:oleObj spid="_x0000_s14350" name="" r:id="rId26" imgW="4267200" imgH="5181600" progId="Equation.3">
                        <p:embed/>
                      </p:oleObj>
                    </mc:Choice>
                    <mc:Fallback>
                      <p:oleObj name="" r:id="rId26" imgW="4267200" imgH="5181600" progId="Equation.3">
                        <p:embed/>
                        <p:pic>
                          <p:nvPicPr>
                            <p:cNvPr id="0" name="图片 14349" descr="image78"/>
                            <p:cNvPicPr/>
                            <p:nvPr/>
                          </p:nvPicPr>
                          <p:blipFill>
                            <a:blip r:embed="rId27"/>
                            <a:stretch>
                              <a:fillRect/>
                            </a:stretch>
                          </p:blipFill>
                          <p:spPr>
                            <a:xfrm>
                              <a:off x="-21" y="1442"/>
                              <a:ext cx="327" cy="400"/>
                            </a:xfrm>
                            <a:prstGeom prst="rect">
                              <a:avLst/>
                            </a:prstGeom>
                            <a:noFill/>
                            <a:ln w="38100">
                              <a:noFill/>
                            </a:ln>
                          </p:spPr>
                        </p:pic>
                      </p:oleObj>
                    </mc:Fallback>
                  </mc:AlternateContent>
                </a:graphicData>
              </a:graphic>
            </p:graphicFrame>
            <p:grpSp>
              <p:nvGrpSpPr>
                <p:cNvPr id="35882" name="Group 43"/>
                <p:cNvGrpSpPr/>
                <p:nvPr/>
              </p:nvGrpSpPr>
              <p:grpSpPr>
                <a:xfrm>
                  <a:off x="1008" y="0"/>
                  <a:ext cx="336" cy="2448"/>
                  <a:chOff x="0" y="0"/>
                  <a:chExt cx="336" cy="2448"/>
                </a:xfrm>
              </p:grpSpPr>
              <p:grpSp>
                <p:nvGrpSpPr>
                  <p:cNvPr id="35883" name="Group 44"/>
                  <p:cNvGrpSpPr/>
                  <p:nvPr/>
                </p:nvGrpSpPr>
                <p:grpSpPr>
                  <a:xfrm>
                    <a:off x="48" y="336"/>
                    <a:ext cx="288" cy="2112"/>
                    <a:chOff x="0" y="0"/>
                    <a:chExt cx="288" cy="2112"/>
                  </a:xfrm>
                </p:grpSpPr>
                <p:sp>
                  <p:nvSpPr>
                    <p:cNvPr id="35884" name="Line 45"/>
                    <p:cNvSpPr/>
                    <p:nvPr/>
                  </p:nvSpPr>
                  <p:spPr>
                    <a:xfrm>
                      <a:off x="144" y="144"/>
                      <a:ext cx="0" cy="1872"/>
                    </a:xfrm>
                    <a:prstGeom prst="line">
                      <a:avLst/>
                    </a:prstGeom>
                    <a:ln w="28575" cap="flat" cmpd="sng">
                      <a:solidFill>
                        <a:schemeClr val="tx1"/>
                      </a:solidFill>
                      <a:prstDash val="solid"/>
                      <a:round/>
                      <a:headEnd type="none" w="med" len="med"/>
                      <a:tailEnd type="none" w="med" len="med"/>
                    </a:ln>
                  </p:spPr>
                </p:sp>
                <p:sp>
                  <p:nvSpPr>
                    <p:cNvPr id="35885" name="Line 46"/>
                    <p:cNvSpPr/>
                    <p:nvPr/>
                  </p:nvSpPr>
                  <p:spPr>
                    <a:xfrm flipH="1">
                      <a:off x="0" y="2016"/>
                      <a:ext cx="144" cy="96"/>
                    </a:xfrm>
                    <a:prstGeom prst="line">
                      <a:avLst/>
                    </a:prstGeom>
                    <a:ln w="28575" cap="flat" cmpd="sng">
                      <a:solidFill>
                        <a:schemeClr val="tx1"/>
                      </a:solidFill>
                      <a:prstDash val="solid"/>
                      <a:round/>
                      <a:headEnd type="none" w="med" len="med"/>
                      <a:tailEnd type="none" w="med" len="med"/>
                    </a:ln>
                  </p:spPr>
                </p:sp>
                <p:sp>
                  <p:nvSpPr>
                    <p:cNvPr id="35886" name="Line 47"/>
                    <p:cNvSpPr/>
                    <p:nvPr/>
                  </p:nvSpPr>
                  <p:spPr>
                    <a:xfrm>
                      <a:off x="144" y="2016"/>
                      <a:ext cx="144" cy="96"/>
                    </a:xfrm>
                    <a:prstGeom prst="line">
                      <a:avLst/>
                    </a:prstGeom>
                    <a:ln w="38100" cap="flat" cmpd="sng">
                      <a:solidFill>
                        <a:schemeClr val="tx1"/>
                      </a:solidFill>
                      <a:prstDash val="solid"/>
                      <a:round/>
                      <a:headEnd type="none" w="med" len="med"/>
                      <a:tailEnd type="none" w="med" len="med"/>
                    </a:ln>
                  </p:spPr>
                </p:sp>
                <p:sp>
                  <p:nvSpPr>
                    <p:cNvPr id="35887" name="Line 48"/>
                    <p:cNvSpPr/>
                    <p:nvPr/>
                  </p:nvSpPr>
                  <p:spPr>
                    <a:xfrm flipV="1">
                      <a:off x="144" y="0"/>
                      <a:ext cx="144" cy="144"/>
                    </a:xfrm>
                    <a:prstGeom prst="line">
                      <a:avLst/>
                    </a:prstGeom>
                    <a:ln w="38100" cap="flat" cmpd="sng">
                      <a:solidFill>
                        <a:schemeClr val="tx1"/>
                      </a:solidFill>
                      <a:prstDash val="solid"/>
                      <a:round/>
                      <a:headEnd type="none" w="med" len="med"/>
                      <a:tailEnd type="none" w="med" len="med"/>
                    </a:ln>
                  </p:spPr>
                </p:sp>
                <p:sp>
                  <p:nvSpPr>
                    <p:cNvPr id="35888" name="Line 49"/>
                    <p:cNvSpPr/>
                    <p:nvPr/>
                  </p:nvSpPr>
                  <p:spPr>
                    <a:xfrm flipH="1" flipV="1">
                      <a:off x="0" y="0"/>
                      <a:ext cx="144" cy="144"/>
                    </a:xfrm>
                    <a:prstGeom prst="line">
                      <a:avLst/>
                    </a:prstGeom>
                    <a:ln w="38100" cap="flat" cmpd="sng">
                      <a:solidFill>
                        <a:schemeClr val="tx1"/>
                      </a:solidFill>
                      <a:prstDash val="solid"/>
                      <a:round/>
                      <a:headEnd type="none" w="med" len="med"/>
                      <a:tailEnd type="none" w="med" len="med"/>
                    </a:ln>
                  </p:spPr>
                </p:sp>
              </p:grpSp>
              <p:graphicFrame>
                <p:nvGraphicFramePr>
                  <p:cNvPr id="35889" name="Object 50"/>
                  <p:cNvGraphicFramePr/>
                  <p:nvPr/>
                </p:nvGraphicFramePr>
                <p:xfrm>
                  <a:off x="0" y="0"/>
                  <a:ext cx="314" cy="356"/>
                </p:xfrm>
                <a:graphic>
                  <a:graphicData uri="http://schemas.openxmlformats.org/presentationml/2006/ole">
                    <mc:AlternateContent xmlns:mc="http://schemas.openxmlformats.org/markup-compatibility/2006">
                      <mc:Choice xmlns:v="urn:schemas-microsoft-com:vml" Requires="v">
                        <p:oleObj spid="_x0000_s14351" name="" r:id="rId28" imgW="4572000" imgH="5181600" progId="Equation.3">
                          <p:embed/>
                        </p:oleObj>
                      </mc:Choice>
                      <mc:Fallback>
                        <p:oleObj name="" r:id="rId28" imgW="4572000" imgH="5181600" progId="Equation.3">
                          <p:embed/>
                          <p:pic>
                            <p:nvPicPr>
                              <p:cNvPr id="0" name="图片 14350" descr="image31"/>
                              <p:cNvPicPr/>
                              <p:nvPr/>
                            </p:nvPicPr>
                            <p:blipFill>
                              <a:blip r:embed="rId29"/>
                              <a:stretch>
                                <a:fillRect/>
                              </a:stretch>
                            </p:blipFill>
                            <p:spPr>
                              <a:xfrm>
                                <a:off x="0" y="0"/>
                                <a:ext cx="314" cy="356"/>
                              </a:xfrm>
                              <a:prstGeom prst="rect">
                                <a:avLst/>
                              </a:prstGeom>
                              <a:noFill/>
                              <a:ln w="38100">
                                <a:noFill/>
                              </a:ln>
                            </p:spPr>
                          </p:pic>
                        </p:oleObj>
                      </mc:Fallback>
                    </mc:AlternateContent>
                  </a:graphicData>
                </a:graphic>
              </p:graphicFrame>
            </p:grpSp>
          </p:grpSp>
        </p:grpSp>
        <p:graphicFrame>
          <p:nvGraphicFramePr>
            <p:cNvPr id="35890" name="Object 51"/>
            <p:cNvGraphicFramePr/>
            <p:nvPr/>
          </p:nvGraphicFramePr>
          <p:xfrm>
            <a:off x="259" y="962"/>
            <a:ext cx="1654" cy="390"/>
          </p:xfrm>
          <a:graphic>
            <a:graphicData uri="http://schemas.openxmlformats.org/presentationml/2006/ole">
              <mc:AlternateContent xmlns:mc="http://schemas.openxmlformats.org/markup-compatibility/2006">
                <mc:Choice xmlns:v="urn:schemas-microsoft-com:vml" Requires="v">
                  <p:oleObj spid="_x0000_s14352" name="" r:id="rId30" imgW="2743200" imgH="5181600" progId="Equation.3">
                    <p:embed/>
                  </p:oleObj>
                </mc:Choice>
                <mc:Fallback>
                  <p:oleObj name="" r:id="rId30" imgW="2743200" imgH="5181600" progId="Equation.3">
                    <p:embed/>
                    <p:pic>
                      <p:nvPicPr>
                        <p:cNvPr id="0" name="图片 14351" descr="image18"/>
                        <p:cNvPicPr/>
                        <p:nvPr/>
                      </p:nvPicPr>
                      <p:blipFill>
                        <a:blip r:embed="rId12"/>
                        <a:stretch>
                          <a:fillRect/>
                        </a:stretch>
                      </p:blipFill>
                      <p:spPr>
                        <a:xfrm>
                          <a:off x="259" y="962"/>
                          <a:ext cx="1654" cy="390"/>
                        </a:xfrm>
                        <a:prstGeom prst="rect">
                          <a:avLst/>
                        </a:prstGeom>
                        <a:noFill/>
                        <a:ln w="38100">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56"/>
                                        </p:tgtEl>
                                        <p:attrNameLst>
                                          <p:attrName>style.visibility</p:attrName>
                                        </p:attrNameLst>
                                      </p:cBhvr>
                                      <p:to>
                                        <p:strVal val="visible"/>
                                      </p:to>
                                    </p:set>
                                    <p:animEffect transition="in" filter="wipe(left)">
                                      <p:cBhvr>
                                        <p:cTn id="22" dur="500"/>
                                        <p:tgtEl>
                                          <p:spTgt spid="317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57"/>
                                        </p:tgtEl>
                                        <p:attrNameLst>
                                          <p:attrName>style.visibility</p:attrName>
                                        </p:attrNameLst>
                                      </p:cBhvr>
                                      <p:to>
                                        <p:strVal val="visible"/>
                                      </p:to>
                                    </p:set>
                                    <p:animEffect transition="in" filter="wipe(left)">
                                      <p:cBhvr>
                                        <p:cTn id="27" dur="500"/>
                                        <p:tgtEl>
                                          <p:spTgt spid="317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animBg="1"/>
      <p:bldP spid="3175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noFill/>
          <a:ln w="0">
            <a:noFill/>
          </a:ln>
        </p:spPr>
        <p:txBody>
          <a:bodyPr anchor="ctr"/>
          <a:lstStyle/>
          <a:p>
            <a:pPr eaLnBrk="1" hangingPunct="1"/>
            <a:r>
              <a:rPr lang="zh-CN" altLang="en-US" b="1" dirty="0"/>
              <a:t>数据记录——组合法</a:t>
            </a:r>
            <a:endParaRPr lang="zh-CN" altLang="en-US" dirty="0"/>
          </a:p>
        </p:txBody>
      </p:sp>
      <p:graphicFrame>
        <p:nvGraphicFramePr>
          <p:cNvPr id="14467" name="表格 14466"/>
          <p:cNvGraphicFramePr/>
          <p:nvPr/>
        </p:nvGraphicFramePr>
        <p:xfrm>
          <a:off x="900113" y="1916113"/>
          <a:ext cx="7632700" cy="4249738"/>
        </p:xfrm>
        <a:graphic>
          <a:graphicData uri="http://schemas.openxmlformats.org/drawingml/2006/table">
            <a:tbl>
              <a:tblPr/>
              <a:tblGrid>
                <a:gridCol w="266700"/>
                <a:gridCol w="481013"/>
                <a:gridCol w="449262"/>
                <a:gridCol w="560388"/>
                <a:gridCol w="338137"/>
                <a:gridCol w="449263"/>
                <a:gridCol w="411162"/>
                <a:gridCol w="412750"/>
                <a:gridCol w="447675"/>
                <a:gridCol w="449263"/>
                <a:gridCol w="973137"/>
                <a:gridCol w="1049338"/>
                <a:gridCol w="673100"/>
                <a:gridCol w="671512"/>
              </a:tblGrid>
              <a:tr h="690563">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latin typeface="宋体" panose="02010600030101010101" pitchFamily="2" charset="-122"/>
                          <a:sym typeface="宋体" panose="02010600030101010101" pitchFamily="2" charset="-122"/>
                        </a:rPr>
                        <a:t>物体位置Ｂ</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latin typeface="宋体" panose="02010600030101010101" pitchFamily="2" charset="-122"/>
                          <a:sym typeface="宋体" panose="02010600030101010101" pitchFamily="2" charset="-122"/>
                        </a:rPr>
                        <a:t>凸透镜位置</a:t>
                      </a:r>
                      <a:r>
                        <a:rPr lang="en-US" altLang="zh-CN" sz="1800" b="1">
                          <a:latin typeface="宋体" panose="02010600030101010101" pitchFamily="2" charset="-122"/>
                          <a:sym typeface="宋体" panose="02010600030101010101" pitchFamily="2" charset="-122"/>
                        </a:rPr>
                        <a:t>L1</a:t>
                      </a:r>
                      <a:endParaRPr lang="en-US" altLang="zh-CN" sz="18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latin typeface="宋体" panose="02010600030101010101" pitchFamily="2" charset="-122"/>
                          <a:sym typeface="宋体" panose="02010600030101010101" pitchFamily="2" charset="-122"/>
                        </a:rPr>
                        <a:t>凹像位置</a:t>
                      </a:r>
                      <a:r>
                        <a:rPr lang="en-US" altLang="zh-CN" sz="1800" b="1">
                          <a:latin typeface="宋体" panose="02010600030101010101" pitchFamily="2" charset="-122"/>
                          <a:sym typeface="宋体" panose="02010600030101010101" pitchFamily="2" charset="-122"/>
                        </a:rPr>
                        <a:t>B''</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latin typeface="宋体" panose="02010600030101010101" pitchFamily="2" charset="-122"/>
                          <a:sym typeface="宋体" panose="02010600030101010101" pitchFamily="2" charset="-122"/>
                        </a:rPr>
                        <a:t>凸像位置</a:t>
                      </a:r>
                      <a:r>
                        <a:rPr lang="en-US" altLang="zh-CN" sz="1800" b="1">
                          <a:latin typeface="宋体" panose="02010600030101010101" pitchFamily="2" charset="-122"/>
                          <a:sym typeface="宋体" panose="02010600030101010101" pitchFamily="2" charset="-122"/>
                        </a:rPr>
                        <a:t>B</a:t>
                      </a:r>
                      <a:r>
                        <a:rPr lang="en-US" altLang="zh-CN" sz="1800" b="1">
                          <a:sym typeface="宋体" panose="02010600030101010101" pitchFamily="2" charset="-122"/>
                        </a:rPr>
                        <a:t>’</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gridSpan="3">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dirty="0">
                          <a:latin typeface="宋体" panose="02010600030101010101" pitchFamily="2" charset="-122"/>
                          <a:sym typeface="宋体" panose="02010600030101010101" pitchFamily="2" charset="-122"/>
                        </a:rPr>
                        <a:t>凹透镜位置</a:t>
                      </a:r>
                      <a:r>
                        <a:rPr lang="en-US" altLang="zh-CN" sz="1800" b="1">
                          <a:latin typeface="宋体" panose="02010600030101010101" pitchFamily="2" charset="-122"/>
                          <a:sym typeface="宋体" panose="02010600030101010101" pitchFamily="2" charset="-122"/>
                        </a:rPr>
                        <a:t>L2</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物距</a:t>
                      </a:r>
                      <a:r>
                        <a:rPr lang="en-US" altLang="zh-CN" sz="1800" b="1">
                          <a:latin typeface="宋体" panose="02010600030101010101" pitchFamily="2" charset="-122"/>
                          <a:sym typeface="宋体" panose="02010600030101010101" pitchFamily="2" charset="-122"/>
                        </a:rPr>
                        <a:t>-u</a:t>
                      </a:r>
                      <a:r>
                        <a:rPr lang="en-US" altLang="zh-CN" sz="1800" b="1">
                          <a:sym typeface="宋体" panose="02010600030101010101" pitchFamily="2" charset="-122"/>
                        </a:rPr>
                        <a:t>’</a:t>
                      </a:r>
                      <a:endParaRPr lang="en-US" altLang="zh-CN" sz="18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像距</a:t>
                      </a:r>
                      <a:r>
                        <a:rPr lang="en-US" altLang="zh-CN" sz="1800" b="1">
                          <a:latin typeface="宋体" panose="02010600030101010101" pitchFamily="2" charset="-122"/>
                          <a:sym typeface="宋体" panose="02010600030101010101" pitchFamily="2" charset="-122"/>
                        </a:rPr>
                        <a:t>v</a:t>
                      </a:r>
                      <a:r>
                        <a:rPr lang="en-US" altLang="zh-CN" sz="1800" b="1">
                          <a:sym typeface="宋体" panose="02010600030101010101" pitchFamily="2" charset="-122"/>
                        </a:rPr>
                        <a:t>’</a:t>
                      </a:r>
                      <a:endParaRPr lang="en-US" altLang="zh-CN" sz="18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i="1" dirty="0">
                          <a:latin typeface="宋体" panose="02010600030101010101" pitchFamily="2" charset="-122"/>
                          <a:sym typeface="宋体" panose="02010600030101010101" pitchFamily="2" charset="-122"/>
                        </a:rPr>
                        <a:t>△</a:t>
                      </a:r>
                      <a:r>
                        <a:rPr lang="en-US" altLang="zh-CN" sz="1800" b="1" i="1" err="1">
                          <a:latin typeface="宋体" panose="02010600030101010101" pitchFamily="2" charset="-122"/>
                          <a:sym typeface="宋体" panose="02010600030101010101" pitchFamily="2" charset="-122"/>
                        </a:rPr>
                        <a:t>ui</a:t>
                      </a:r>
                      <a:endParaRPr lang="en-US" altLang="zh-CN" sz="1800" b="1" i="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800" b="1" i="1" dirty="0">
                          <a:latin typeface="宋体" panose="02010600030101010101" pitchFamily="2" charset="-122"/>
                          <a:sym typeface="宋体" panose="02010600030101010101" pitchFamily="2" charset="-122"/>
                        </a:rPr>
                        <a:t>△</a:t>
                      </a:r>
                      <a:r>
                        <a:rPr lang="en-US" altLang="zh-CN" sz="1800" b="1" i="1">
                          <a:latin typeface="宋体" panose="02010600030101010101" pitchFamily="2" charset="-122"/>
                          <a:sym typeface="宋体" panose="02010600030101010101" pitchFamily="2" charset="-122"/>
                        </a:rPr>
                        <a:t>vi</a:t>
                      </a:r>
                      <a:endParaRPr lang="en-US" altLang="zh-CN" sz="1800" b="1" i="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160462">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左</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右</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平均</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左</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右</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zh-CN" altLang="en-US" sz="1800" b="1" dirty="0">
                          <a:latin typeface="宋体" panose="02010600030101010101" pitchFamily="2" charset="-122"/>
                          <a:sym typeface="宋体" panose="02010600030101010101" pitchFamily="2" charset="-122"/>
                        </a:rPr>
                        <a:t>平均</a:t>
                      </a:r>
                      <a:endParaRPr lang="zh-CN" altLang="en-US" sz="1800" b="1" dirty="0">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800" b="1">
                          <a:latin typeface="宋体" panose="02010600030101010101" pitchFamily="2" charset="-122"/>
                          <a:sym typeface="宋体" panose="02010600030101010101" pitchFamily="2" charset="-122"/>
                        </a:rPr>
                        <a:t>B'-L2</a:t>
                      </a:r>
                      <a:endParaRPr lang="en-US" altLang="zh-CN" sz="18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800" b="1">
                          <a:latin typeface="宋体" panose="02010600030101010101" pitchFamily="2" charset="-122"/>
                          <a:sym typeface="宋体" panose="02010600030101010101" pitchFamily="2" charset="-122"/>
                        </a:rPr>
                        <a:t>B''-L2</a:t>
                      </a:r>
                      <a:endParaRPr lang="en-US" altLang="zh-CN" sz="18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r>
              <a:tr h="400050">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600" b="1">
                          <a:latin typeface="宋体" panose="02010600030101010101" pitchFamily="2" charset="-122"/>
                          <a:sym typeface="宋体" panose="02010600030101010101" pitchFamily="2" charset="-122"/>
                        </a:rPr>
                        <a:t>1</a:t>
                      </a:r>
                      <a:endParaRPr lang="en-US" altLang="zh-CN" sz="16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5">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5">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5">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400050">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600" b="1">
                          <a:latin typeface="宋体" panose="02010600030101010101" pitchFamily="2" charset="-122"/>
                          <a:sym typeface="宋体" panose="02010600030101010101" pitchFamily="2" charset="-122"/>
                        </a:rPr>
                        <a:t>2</a:t>
                      </a:r>
                      <a:endParaRPr lang="en-US" altLang="zh-CN" sz="16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400050">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600" b="1">
                          <a:latin typeface="宋体" panose="02010600030101010101" pitchFamily="2" charset="-122"/>
                          <a:sym typeface="宋体" panose="02010600030101010101" pitchFamily="2" charset="-122"/>
                        </a:rPr>
                        <a:t>3</a:t>
                      </a:r>
                      <a:endParaRPr lang="en-US" altLang="zh-CN" sz="1600" b="1">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398463">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600" b="1">
                          <a:solidFill>
                            <a:schemeClr val="tx2">
                              <a:lumMod val="40000"/>
                              <a:lumOff val="60000"/>
                            </a:schemeClr>
                          </a:solidFill>
                          <a:latin typeface="宋体" panose="02010600030101010101" pitchFamily="2" charset="-122"/>
                          <a:sym typeface="宋体" panose="02010600030101010101" pitchFamily="2" charset="-122"/>
                        </a:rPr>
                        <a:t>4</a:t>
                      </a:r>
                      <a:endParaRPr lang="en-US" altLang="zh-CN" sz="1600" b="1">
                        <a:solidFill>
                          <a:schemeClr val="tx2">
                            <a:lumMod val="40000"/>
                            <a:lumOff val="60000"/>
                          </a:schemeClr>
                        </a:solidFill>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400050">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r>
                        <a:rPr lang="en-US" altLang="zh-CN" sz="1600" b="1">
                          <a:solidFill>
                            <a:schemeClr val="tx2">
                              <a:lumMod val="40000"/>
                              <a:lumOff val="60000"/>
                            </a:schemeClr>
                          </a:solidFill>
                          <a:latin typeface="宋体" panose="02010600030101010101" pitchFamily="2" charset="-122"/>
                          <a:sym typeface="宋体" panose="02010600030101010101" pitchFamily="2" charset="-122"/>
                        </a:rPr>
                        <a:t>5</a:t>
                      </a:r>
                      <a:endParaRPr lang="en-US" altLang="zh-CN" sz="1600" b="1">
                        <a:solidFill>
                          <a:schemeClr val="tx2">
                            <a:lumMod val="40000"/>
                            <a:lumOff val="60000"/>
                          </a:schemeClr>
                        </a:solidFill>
                        <a:latin typeface="宋体" panose="02010600030101010101" pitchFamily="2" charset="-122"/>
                        <a:sym typeface="宋体" panose="02010600030101010101" pitchFamily="2" charset="-122"/>
                      </a:endParaRPr>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400050">
                <a:tc gridSpan="10">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r>
                        <a:rPr lang="zh-CN" altLang="en-US" sz="1600" b="1" dirty="0">
                          <a:latin typeface="宋体" panose="02010600030101010101" pitchFamily="2" charset="-122"/>
                          <a:sym typeface="宋体" panose="02010600030101010101" pitchFamily="2" charset="-122"/>
                        </a:rPr>
                        <a:t>平均值</a:t>
                      </a: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hMerge="1">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algn="ctr"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b="0" kern="1200">
                          <a:solidFill>
                            <a:schemeClr val="tx1"/>
                          </a:solidFill>
                          <a:latin typeface="+mn-lt"/>
                          <a:ea typeface="+mn-ea"/>
                        </a:defRPr>
                      </a:lvl2pPr>
                      <a:lvl3pPr marL="1143000" lvl="2" indent="-228600" algn="l" rtl="0" eaLnBrk="0" fontAlgn="base" hangingPunct="0">
                        <a:spcBef>
                          <a:spcPct val="20000"/>
                        </a:spcBef>
                        <a:spcAft>
                          <a:spcPct val="0"/>
                        </a:spcAft>
                        <a:buChar char="•"/>
                        <a:defRPr sz="2000" b="0" kern="1200">
                          <a:solidFill>
                            <a:schemeClr val="tx1"/>
                          </a:solidFill>
                          <a:latin typeface="+mn-lt"/>
                          <a:ea typeface="+mn-ea"/>
                        </a:defRPr>
                      </a:lvl3pPr>
                      <a:lvl4pPr marL="1600200" lvl="3" indent="-228600" algn="l" rtl="0" eaLnBrk="0" fontAlgn="base" hangingPunct="0">
                        <a:spcBef>
                          <a:spcPct val="20000"/>
                        </a:spcBef>
                        <a:spcAft>
                          <a:spcPct val="0"/>
                        </a:spcAft>
                        <a:buChar char="–"/>
                        <a:defRPr sz="1800" b="0" kern="1200">
                          <a:solidFill>
                            <a:schemeClr val="tx1"/>
                          </a:solidFill>
                          <a:latin typeface="+mn-lt"/>
                          <a:ea typeface="+mn-ea"/>
                        </a:defRPr>
                      </a:lvl4pPr>
                      <a:lvl5pPr marL="2057400" lvl="4" indent="-228600" algn="l" rtl="0" eaLnBrk="0" fontAlgn="base" hangingPunct="0">
                        <a:spcBef>
                          <a:spcPct val="20000"/>
                        </a:spcBef>
                        <a:spcAft>
                          <a:spcPct val="0"/>
                        </a:spcAft>
                        <a:buChar char="»"/>
                        <a:defRPr sz="1800" b="0" kern="1200">
                          <a:solidFill>
                            <a:schemeClr val="tx1"/>
                          </a:solidFill>
                          <a:latin typeface="+mn-lt"/>
                          <a:ea typeface="+mn-ea"/>
                        </a:defRPr>
                      </a:lvl5pPr>
                    </a:lstStyle>
                    <a:p>
                      <a:pPr marL="0" lvl="0" indent="0" eaLnBrk="1" hangingPunct="1">
                        <a:buNone/>
                      </a:pPr>
                      <a:endParaRPr lang="zh-CN" altLang="en-US" sz="1600" dirty="0"/>
                    </a:p>
                  </a:txBody>
                  <a:tcPr anchor="b">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6976" name="矩形 4"/>
          <p:cNvSpPr/>
          <p:nvPr/>
        </p:nvSpPr>
        <p:spPr>
          <a:xfrm>
            <a:off x="6858000" y="1458913"/>
            <a:ext cx="1500188" cy="457200"/>
          </a:xfrm>
          <a:prstGeom prst="rect">
            <a:avLst/>
          </a:prstGeom>
          <a:noFill/>
          <a:ln w="9525">
            <a:noFill/>
          </a:ln>
        </p:spPr>
        <p:txBody>
          <a:bodyPr anchor="t">
            <a:spAutoFit/>
          </a:bodyPr>
          <a:lstStyle/>
          <a:p>
            <a:r>
              <a:rPr lang="zh-CN" altLang="en-US" sz="2400" dirty="0">
                <a:latin typeface="Times New Roman" panose="02020603050405020304" pitchFamily="18" charset="0"/>
                <a:ea typeface="楷体_GB2312" panose="02010609030101010101" pitchFamily="49" charset="-122"/>
              </a:rPr>
              <a:t>(单位cm)</a:t>
            </a:r>
            <a:endParaRPr lang="zh-CN" altLang="en-US" sz="2400" dirty="0">
              <a:latin typeface="Times New Roman" panose="02020603050405020304" pitchFamily="18" charset="0"/>
              <a:ea typeface="楷体_GB2312" panose="02010609030101010101" pitchFamily="49" charset="-122"/>
            </a:endParaRPr>
          </a:p>
        </p:txBody>
      </p:sp>
      <p:graphicFrame>
        <p:nvGraphicFramePr>
          <p:cNvPr id="36977" name="对象 23">
            <a:hlinkClick r:id="" action="ppaction://ole?verb=0"/>
          </p:cNvPr>
          <p:cNvGraphicFramePr/>
          <p:nvPr/>
        </p:nvGraphicFramePr>
        <p:xfrm>
          <a:off x="7593013" y="439738"/>
          <a:ext cx="1258887" cy="814387"/>
        </p:xfrm>
        <a:graphic>
          <a:graphicData uri="http://schemas.openxmlformats.org/presentationml/2006/ole">
            <mc:AlternateContent xmlns:mc="http://schemas.openxmlformats.org/markup-compatibility/2006">
              <mc:Choice xmlns:v="urn:schemas-microsoft-com:vml" Requires="v">
                <p:oleObj spid="_x0000_s15361" name="" r:id="rId1" imgW="14630400" imgH="9448800" progId="Equation.3">
                  <p:embed/>
                </p:oleObj>
              </mc:Choice>
              <mc:Fallback>
                <p:oleObj name="" r:id="rId1" imgW="14630400" imgH="9448800" progId="Equation.3">
                  <p:embed/>
                  <p:pic>
                    <p:nvPicPr>
                      <p:cNvPr id="0" name="图片 15360" descr="image79"/>
                      <p:cNvPicPr/>
                      <p:nvPr/>
                    </p:nvPicPr>
                    <p:blipFill>
                      <a:blip r:embed="rId2"/>
                      <a:stretch>
                        <a:fillRect/>
                      </a:stretch>
                    </p:blipFill>
                    <p:spPr>
                      <a:xfrm>
                        <a:off x="7593013" y="439738"/>
                        <a:ext cx="1258887" cy="814387"/>
                      </a:xfrm>
                      <a:prstGeom prst="rect">
                        <a:avLst/>
                      </a:prstGeom>
                      <a:noFill/>
                      <a:ln w="38100">
                        <a:noFill/>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89" name="Object 3"/>
          <p:cNvGraphicFramePr/>
          <p:nvPr/>
        </p:nvGraphicFramePr>
        <p:xfrm>
          <a:off x="877888" y="1557338"/>
          <a:ext cx="2117725" cy="927100"/>
        </p:xfrm>
        <a:graphic>
          <a:graphicData uri="http://schemas.openxmlformats.org/presentationml/2006/ole">
            <mc:AlternateContent xmlns:mc="http://schemas.openxmlformats.org/markup-compatibility/2006">
              <mc:Choice xmlns:v="urn:schemas-microsoft-com:vml" Requires="v">
                <p:oleObj spid="_x0000_s16385" name="" r:id="rId1" imgW="14935200" imgH="10363200" progId="Equation.DSMT4">
                  <p:embed/>
                </p:oleObj>
              </mc:Choice>
              <mc:Fallback>
                <p:oleObj name="" r:id="rId1" imgW="14935200" imgH="10363200" progId="Equation.DSMT4">
                  <p:embed/>
                  <p:pic>
                    <p:nvPicPr>
                      <p:cNvPr id="0" name="图片 16384" descr="image80"/>
                      <p:cNvPicPr/>
                      <p:nvPr/>
                    </p:nvPicPr>
                    <p:blipFill>
                      <a:blip r:embed="rId2"/>
                      <a:stretch>
                        <a:fillRect/>
                      </a:stretch>
                    </p:blipFill>
                    <p:spPr>
                      <a:xfrm>
                        <a:off x="877888" y="1557338"/>
                        <a:ext cx="2117725" cy="927100"/>
                      </a:xfrm>
                      <a:prstGeom prst="rect">
                        <a:avLst/>
                      </a:prstGeom>
                      <a:noFill/>
                      <a:ln w="38100">
                        <a:noFill/>
                      </a:ln>
                    </p:spPr>
                  </p:pic>
                </p:oleObj>
              </mc:Fallback>
            </mc:AlternateContent>
          </a:graphicData>
        </a:graphic>
      </p:graphicFrame>
      <p:sp>
        <p:nvSpPr>
          <p:cNvPr id="9" name="矩形 8"/>
          <p:cNvSpPr/>
          <p:nvPr/>
        </p:nvSpPr>
        <p:spPr>
          <a:xfrm>
            <a:off x="571500" y="1000125"/>
            <a:ext cx="4948238" cy="5222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n-cs"/>
              </a:rPr>
              <a:t>求凹透镜的焦距</a:t>
            </a:r>
            <a:r>
              <a:rPr kumimoji="0" lang="en-US" altLang="zh-CN" sz="2800" b="1" i="1" u="none" strike="noStrike" kern="1200" cap="none" spc="0" normalizeH="0" baseline="0" noProof="0" dirty="0">
                <a:ln>
                  <a:noFill/>
                </a:ln>
                <a:solidFill>
                  <a:schemeClr val="tx1"/>
                </a:solidFill>
                <a:effectLst/>
                <a:uLnTx/>
                <a:uFillTx/>
                <a:latin typeface="+mn-lt"/>
                <a:ea typeface="楷体_GB2312" panose="02010609030101010101" pitchFamily="49" charset="-122"/>
                <a:cs typeface="+mn-cs"/>
              </a:rPr>
              <a:t>f</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n-cs"/>
              </a:rPr>
              <a:t>及其不确定度</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n-cs"/>
            </a:endParaRPr>
          </a:p>
        </p:txBody>
      </p:sp>
      <p:sp>
        <p:nvSpPr>
          <p:cNvPr id="37891" name="Rectangle 2"/>
          <p:cNvSpPr/>
          <p:nvPr/>
        </p:nvSpPr>
        <p:spPr>
          <a:xfrm>
            <a:off x="457200" y="44450"/>
            <a:ext cx="7144385" cy="1143000"/>
          </a:xfrm>
          <a:prstGeom prst="rect">
            <a:avLst/>
          </a:prstGeom>
          <a:noFill/>
          <a:ln w="0">
            <a:noFill/>
          </a:ln>
        </p:spPr>
        <p:txBody>
          <a:bodyPr anchor="ctr"/>
          <a:lstStyle/>
          <a:p>
            <a:pPr algn="ctr"/>
            <a:r>
              <a:rPr lang="zh-CN" altLang="en-US" sz="4400" dirty="0">
                <a:solidFill>
                  <a:schemeClr val="tx2"/>
                </a:solidFill>
                <a:latin typeface="Times New Roman" panose="02020603050405020304" pitchFamily="18" charset="0"/>
                <a:ea typeface="宋体" panose="02010600030101010101" pitchFamily="2" charset="-122"/>
              </a:rPr>
              <a:t>数据处理——组合法</a:t>
            </a:r>
            <a:endParaRPr lang="en-US" altLang="zh-CN" sz="4400">
              <a:solidFill>
                <a:schemeClr val="tx2"/>
              </a:solidFill>
              <a:latin typeface="Times New Roman" panose="02020603050405020304" pitchFamily="18" charset="0"/>
              <a:ea typeface="宋体" panose="02010600030101010101" pitchFamily="2" charset="-122"/>
            </a:endParaRPr>
          </a:p>
        </p:txBody>
      </p:sp>
      <p:graphicFrame>
        <p:nvGraphicFramePr>
          <p:cNvPr id="37892" name="Object 7"/>
          <p:cNvGraphicFramePr/>
          <p:nvPr>
            <p:ph sz="quarter" idx="1"/>
          </p:nvPr>
        </p:nvGraphicFramePr>
        <p:xfrm>
          <a:off x="7164388" y="1576388"/>
          <a:ext cx="1368425" cy="844550"/>
        </p:xfrm>
        <a:graphic>
          <a:graphicData uri="http://schemas.openxmlformats.org/presentationml/2006/ole">
            <mc:AlternateContent xmlns:mc="http://schemas.openxmlformats.org/markup-compatibility/2006">
              <mc:Choice xmlns:v="urn:schemas-microsoft-com:vml" Requires="v">
                <p:oleObj spid="_x0000_s16386" name="" r:id="rId3" imgW="14325600" imgH="8839200" progId="Equation.DSMT4">
                  <p:embed/>
                </p:oleObj>
              </mc:Choice>
              <mc:Fallback>
                <p:oleObj name="" r:id="rId3" imgW="14325600" imgH="8839200" progId="Equation.DSMT4">
                  <p:embed/>
                  <p:pic>
                    <p:nvPicPr>
                      <p:cNvPr id="0" name="图片 16385" descr="image81"/>
                      <p:cNvPicPr/>
                      <p:nvPr/>
                    </p:nvPicPr>
                    <p:blipFill>
                      <a:blip r:embed="rId4"/>
                      <a:stretch>
                        <a:fillRect/>
                      </a:stretch>
                    </p:blipFill>
                    <p:spPr>
                      <a:xfrm>
                        <a:off x="7164388" y="1576388"/>
                        <a:ext cx="1368425" cy="844550"/>
                      </a:xfrm>
                      <a:prstGeom prst="rect">
                        <a:avLst/>
                      </a:prstGeom>
                      <a:noFill/>
                      <a:ln w="38100">
                        <a:noFill/>
                      </a:ln>
                    </p:spPr>
                  </p:pic>
                </p:oleObj>
              </mc:Fallback>
            </mc:AlternateContent>
          </a:graphicData>
        </a:graphic>
      </p:graphicFrame>
      <p:sp>
        <p:nvSpPr>
          <p:cNvPr id="37893" name="矩形 8"/>
          <p:cNvSpPr/>
          <p:nvPr/>
        </p:nvSpPr>
        <p:spPr>
          <a:xfrm>
            <a:off x="2916238" y="1757363"/>
            <a:ext cx="1868487" cy="457200"/>
          </a:xfrm>
          <a:prstGeom prst="rect">
            <a:avLst/>
          </a:prstGeom>
          <a:noFill/>
          <a:ln w="9525">
            <a:noFill/>
          </a:ln>
        </p:spPr>
        <p:txBody>
          <a:bodyPr wrap="none" anchor="t">
            <a:spAutoFit/>
          </a:bodyPr>
          <a:lstStyle/>
          <a:p>
            <a:r>
              <a:rPr lang="zh-CN" altLang="en-US" sz="2400" dirty="0">
                <a:latin typeface="Times New Roman" panose="02020603050405020304" pitchFamily="18" charset="0"/>
                <a:ea typeface="楷体_GB2312" panose="02010609030101010101" pitchFamily="49" charset="-122"/>
              </a:rPr>
              <a:t>注意：  为负</a:t>
            </a:r>
            <a:endParaRPr lang="zh-CN" altLang="en-US" sz="2400" dirty="0">
              <a:latin typeface="Times New Roman" panose="02020603050405020304" pitchFamily="18" charset="0"/>
              <a:ea typeface="楷体_GB2312" panose="02010609030101010101" pitchFamily="49" charset="-122"/>
            </a:endParaRPr>
          </a:p>
        </p:txBody>
      </p:sp>
      <p:graphicFrame>
        <p:nvGraphicFramePr>
          <p:cNvPr id="37894" name="Object 14"/>
          <p:cNvGraphicFramePr/>
          <p:nvPr>
            <p:ph sz="quarter" idx="4"/>
          </p:nvPr>
        </p:nvGraphicFramePr>
        <p:xfrm>
          <a:off x="3811588" y="1773238"/>
          <a:ext cx="328612" cy="427037"/>
        </p:xfrm>
        <a:graphic>
          <a:graphicData uri="http://schemas.openxmlformats.org/presentationml/2006/ole">
            <mc:AlternateContent xmlns:mc="http://schemas.openxmlformats.org/markup-compatibility/2006">
              <mc:Choice xmlns:v="urn:schemas-microsoft-com:vml" Requires="v">
                <p:oleObj spid="_x0000_s16387" name="" r:id="rId5" imgW="3048000" imgH="3962400" progId="Equation.DSMT4">
                  <p:embed/>
                </p:oleObj>
              </mc:Choice>
              <mc:Fallback>
                <p:oleObj name="" r:id="rId5" imgW="3048000" imgH="3962400" progId="Equation.DSMT4">
                  <p:embed/>
                  <p:pic>
                    <p:nvPicPr>
                      <p:cNvPr id="0" name="图片 16386" descr="image82"/>
                      <p:cNvPicPr/>
                      <p:nvPr/>
                    </p:nvPicPr>
                    <p:blipFill>
                      <a:blip r:embed="rId6"/>
                      <a:stretch>
                        <a:fillRect/>
                      </a:stretch>
                    </p:blipFill>
                    <p:spPr>
                      <a:xfrm>
                        <a:off x="3811588" y="1773238"/>
                        <a:ext cx="328612" cy="427037"/>
                      </a:xfrm>
                      <a:prstGeom prst="rect">
                        <a:avLst/>
                      </a:prstGeom>
                      <a:noFill/>
                      <a:ln w="38100">
                        <a:noFill/>
                      </a:ln>
                    </p:spPr>
                  </p:pic>
                </p:oleObj>
              </mc:Fallback>
            </mc:AlternateContent>
          </a:graphicData>
        </a:graphic>
      </p:graphicFrame>
      <p:graphicFrame>
        <p:nvGraphicFramePr>
          <p:cNvPr id="37895" name="Object 17"/>
          <p:cNvGraphicFramePr/>
          <p:nvPr/>
        </p:nvGraphicFramePr>
        <p:xfrm>
          <a:off x="4945063" y="1557338"/>
          <a:ext cx="2074862" cy="927100"/>
        </p:xfrm>
        <a:graphic>
          <a:graphicData uri="http://schemas.openxmlformats.org/presentationml/2006/ole">
            <mc:AlternateContent xmlns:mc="http://schemas.openxmlformats.org/markup-compatibility/2006">
              <mc:Choice xmlns:v="urn:schemas-microsoft-com:vml" Requires="v">
                <p:oleObj spid="_x0000_s16388" name="" r:id="rId7" imgW="14630400" imgH="10363200" progId="Equation.DSMT4">
                  <p:embed/>
                </p:oleObj>
              </mc:Choice>
              <mc:Fallback>
                <p:oleObj name="" r:id="rId7" imgW="14630400" imgH="10363200" progId="Equation.DSMT4">
                  <p:embed/>
                  <p:pic>
                    <p:nvPicPr>
                      <p:cNvPr id="0" name="图片 16387" descr="image83"/>
                      <p:cNvPicPr/>
                      <p:nvPr/>
                    </p:nvPicPr>
                    <p:blipFill>
                      <a:blip r:embed="rId8"/>
                      <a:stretch>
                        <a:fillRect/>
                      </a:stretch>
                    </p:blipFill>
                    <p:spPr>
                      <a:xfrm>
                        <a:off x="4945063" y="1557338"/>
                        <a:ext cx="2074862" cy="927100"/>
                      </a:xfrm>
                      <a:prstGeom prst="rect">
                        <a:avLst/>
                      </a:prstGeom>
                      <a:noFill/>
                      <a:ln w="38100">
                        <a:noFill/>
                      </a:ln>
                    </p:spPr>
                  </p:pic>
                </p:oleObj>
              </mc:Fallback>
            </mc:AlternateContent>
          </a:graphicData>
        </a:graphic>
      </p:graphicFrame>
      <p:graphicFrame>
        <p:nvGraphicFramePr>
          <p:cNvPr id="37896" name="对象 -2147482529"/>
          <p:cNvGraphicFramePr/>
          <p:nvPr/>
        </p:nvGraphicFramePr>
        <p:xfrm>
          <a:off x="877570" y="2623185"/>
          <a:ext cx="2038985" cy="1270000"/>
        </p:xfrm>
        <a:graphic>
          <a:graphicData uri="http://schemas.openxmlformats.org/presentationml/2006/ole">
            <mc:AlternateContent xmlns:mc="http://schemas.openxmlformats.org/markup-compatibility/2006">
              <mc:Choice xmlns:v="urn:schemas-microsoft-com:vml" Requires="v">
                <p:oleObj spid="_x0000_s16389" name="" r:id="rId9" imgW="30175200" imgH="16459200" progId="Equation.3">
                  <p:embed/>
                </p:oleObj>
              </mc:Choice>
              <mc:Fallback>
                <p:oleObj name="" r:id="rId9" imgW="30175200" imgH="16459200" progId="Equation.3">
                  <p:embed/>
                  <p:pic>
                    <p:nvPicPr>
                      <p:cNvPr id="0" name="图片 16388" descr="image84"/>
                      <p:cNvPicPr/>
                      <p:nvPr/>
                    </p:nvPicPr>
                    <p:blipFill>
                      <a:blip r:embed="rId10"/>
                      <a:stretch>
                        <a:fillRect/>
                      </a:stretch>
                    </p:blipFill>
                    <p:spPr>
                      <a:xfrm>
                        <a:off x="877570" y="2623185"/>
                        <a:ext cx="2038985" cy="1270000"/>
                      </a:xfrm>
                      <a:prstGeom prst="rect">
                        <a:avLst/>
                      </a:prstGeom>
                      <a:noFill/>
                      <a:ln w="38100">
                        <a:noFill/>
                      </a:ln>
                    </p:spPr>
                  </p:pic>
                </p:oleObj>
              </mc:Fallback>
            </mc:AlternateContent>
          </a:graphicData>
        </a:graphic>
      </p:graphicFrame>
      <p:graphicFrame>
        <p:nvGraphicFramePr>
          <p:cNvPr id="37897" name="对象 2">
            <a:hlinkClick r:id="" action="ppaction://ole?verb=0"/>
          </p:cNvPr>
          <p:cNvGraphicFramePr/>
          <p:nvPr/>
        </p:nvGraphicFramePr>
        <p:xfrm>
          <a:off x="3575050" y="3328988"/>
          <a:ext cx="2374900" cy="465137"/>
        </p:xfrm>
        <a:graphic>
          <a:graphicData uri="http://schemas.openxmlformats.org/presentationml/2006/ole">
            <mc:AlternateContent xmlns:mc="http://schemas.openxmlformats.org/markup-compatibility/2006">
              <mc:Choice xmlns:v="urn:schemas-microsoft-com:vml" Requires="v">
                <p:oleObj spid="_x0000_s16390" name="" r:id="rId11" imgW="29565600" imgH="5791200" progId="Equation.3">
                  <p:embed/>
                </p:oleObj>
              </mc:Choice>
              <mc:Fallback>
                <p:oleObj name="" r:id="rId11" imgW="29565600" imgH="5791200" progId="Equation.3">
                  <p:embed/>
                  <p:pic>
                    <p:nvPicPr>
                      <p:cNvPr id="0" name="图片 16389" descr="image85"/>
                      <p:cNvPicPr/>
                      <p:nvPr/>
                    </p:nvPicPr>
                    <p:blipFill>
                      <a:blip r:embed="rId12"/>
                      <a:stretch>
                        <a:fillRect/>
                      </a:stretch>
                    </p:blipFill>
                    <p:spPr>
                      <a:xfrm>
                        <a:off x="3575050" y="3328988"/>
                        <a:ext cx="2374900" cy="465137"/>
                      </a:xfrm>
                      <a:prstGeom prst="rect">
                        <a:avLst/>
                      </a:prstGeom>
                      <a:noFill/>
                      <a:ln w="38100">
                        <a:noFill/>
                      </a:ln>
                    </p:spPr>
                  </p:pic>
                </p:oleObj>
              </mc:Fallback>
            </mc:AlternateContent>
          </a:graphicData>
        </a:graphic>
      </p:graphicFrame>
      <p:graphicFrame>
        <p:nvGraphicFramePr>
          <p:cNvPr id="37898" name="对象 -2147482527"/>
          <p:cNvGraphicFramePr/>
          <p:nvPr/>
        </p:nvGraphicFramePr>
        <p:xfrm>
          <a:off x="6140450" y="3316288"/>
          <a:ext cx="2832100" cy="576262"/>
        </p:xfrm>
        <a:graphic>
          <a:graphicData uri="http://schemas.openxmlformats.org/presentationml/2006/ole">
            <mc:AlternateContent xmlns:mc="http://schemas.openxmlformats.org/markup-compatibility/2006">
              <mc:Choice xmlns:v="urn:schemas-microsoft-com:vml" Requires="v">
                <p:oleObj spid="_x0000_s16391" name="" r:id="rId13" imgW="34442400" imgH="7010400" progId="Equation.3">
                  <p:embed/>
                </p:oleObj>
              </mc:Choice>
              <mc:Fallback>
                <p:oleObj name="" r:id="rId13" imgW="34442400" imgH="7010400" progId="Equation.3">
                  <p:embed/>
                  <p:pic>
                    <p:nvPicPr>
                      <p:cNvPr id="0" name="图片 16390" descr="image86"/>
                      <p:cNvPicPr/>
                      <p:nvPr/>
                    </p:nvPicPr>
                    <p:blipFill>
                      <a:blip r:embed="rId14"/>
                      <a:stretch>
                        <a:fillRect/>
                      </a:stretch>
                    </p:blipFill>
                    <p:spPr>
                      <a:xfrm>
                        <a:off x="6140450" y="3316288"/>
                        <a:ext cx="2832100" cy="576262"/>
                      </a:xfrm>
                      <a:prstGeom prst="rect">
                        <a:avLst/>
                      </a:prstGeom>
                      <a:noFill/>
                      <a:ln w="38100">
                        <a:noFill/>
                      </a:ln>
                    </p:spPr>
                  </p:pic>
                </p:oleObj>
              </mc:Fallback>
            </mc:AlternateContent>
          </a:graphicData>
        </a:graphic>
      </p:graphicFrame>
      <p:graphicFrame>
        <p:nvGraphicFramePr>
          <p:cNvPr id="37899" name="对象 -2147482529"/>
          <p:cNvGraphicFramePr/>
          <p:nvPr/>
        </p:nvGraphicFramePr>
        <p:xfrm>
          <a:off x="571500" y="4210685"/>
          <a:ext cx="2011680" cy="1283970"/>
        </p:xfrm>
        <a:graphic>
          <a:graphicData uri="http://schemas.openxmlformats.org/presentationml/2006/ole">
            <mc:AlternateContent xmlns:mc="http://schemas.openxmlformats.org/markup-compatibility/2006">
              <mc:Choice xmlns:v="urn:schemas-microsoft-com:vml" Requires="v">
                <p:oleObj spid="_x0000_s16392" name="" r:id="rId15" imgW="29565600" imgH="16459200" progId="Equation.3">
                  <p:embed/>
                </p:oleObj>
              </mc:Choice>
              <mc:Fallback>
                <p:oleObj name="" r:id="rId15" imgW="29565600" imgH="16459200" progId="Equation.3">
                  <p:embed/>
                  <p:pic>
                    <p:nvPicPr>
                      <p:cNvPr id="0" name="图片 16391" descr="image87"/>
                      <p:cNvPicPr/>
                      <p:nvPr/>
                    </p:nvPicPr>
                    <p:blipFill>
                      <a:blip r:embed="rId16"/>
                      <a:stretch>
                        <a:fillRect/>
                      </a:stretch>
                    </p:blipFill>
                    <p:spPr>
                      <a:xfrm>
                        <a:off x="571500" y="4210685"/>
                        <a:ext cx="2011680" cy="1283970"/>
                      </a:xfrm>
                      <a:prstGeom prst="rect">
                        <a:avLst/>
                      </a:prstGeom>
                      <a:noFill/>
                      <a:ln w="38100">
                        <a:noFill/>
                      </a:ln>
                    </p:spPr>
                  </p:pic>
                </p:oleObj>
              </mc:Fallback>
            </mc:AlternateContent>
          </a:graphicData>
        </a:graphic>
      </p:graphicFrame>
      <p:graphicFrame>
        <p:nvGraphicFramePr>
          <p:cNvPr id="37900" name="对象 2">
            <a:hlinkClick r:id="" action="ppaction://ole?verb=0"/>
          </p:cNvPr>
          <p:cNvGraphicFramePr/>
          <p:nvPr/>
        </p:nvGraphicFramePr>
        <p:xfrm>
          <a:off x="3497263" y="4835525"/>
          <a:ext cx="2374900" cy="465138"/>
        </p:xfrm>
        <a:graphic>
          <a:graphicData uri="http://schemas.openxmlformats.org/presentationml/2006/ole">
            <mc:AlternateContent xmlns:mc="http://schemas.openxmlformats.org/markup-compatibility/2006">
              <mc:Choice xmlns:v="urn:schemas-microsoft-com:vml" Requires="v">
                <p:oleObj spid="_x0000_s16393" name="" r:id="rId17" imgW="29565600" imgH="5791200" progId="Equation.3">
                  <p:embed/>
                </p:oleObj>
              </mc:Choice>
              <mc:Fallback>
                <p:oleObj name="" r:id="rId17" imgW="29565600" imgH="5791200" progId="Equation.3">
                  <p:embed/>
                  <p:pic>
                    <p:nvPicPr>
                      <p:cNvPr id="0" name="图片 16392" descr="image88"/>
                      <p:cNvPicPr/>
                      <p:nvPr/>
                    </p:nvPicPr>
                    <p:blipFill>
                      <a:blip r:embed="rId18"/>
                      <a:stretch>
                        <a:fillRect/>
                      </a:stretch>
                    </p:blipFill>
                    <p:spPr>
                      <a:xfrm>
                        <a:off x="3497263" y="4835525"/>
                        <a:ext cx="2374900" cy="465138"/>
                      </a:xfrm>
                      <a:prstGeom prst="rect">
                        <a:avLst/>
                      </a:prstGeom>
                      <a:noFill/>
                      <a:ln w="38100">
                        <a:noFill/>
                      </a:ln>
                    </p:spPr>
                  </p:pic>
                </p:oleObj>
              </mc:Fallback>
            </mc:AlternateContent>
          </a:graphicData>
        </a:graphic>
      </p:graphicFrame>
      <p:graphicFrame>
        <p:nvGraphicFramePr>
          <p:cNvPr id="37901" name="对象 -2147482527"/>
          <p:cNvGraphicFramePr/>
          <p:nvPr/>
        </p:nvGraphicFramePr>
        <p:xfrm>
          <a:off x="6175375" y="4724400"/>
          <a:ext cx="2806700" cy="576263"/>
        </p:xfrm>
        <a:graphic>
          <a:graphicData uri="http://schemas.openxmlformats.org/presentationml/2006/ole">
            <mc:AlternateContent xmlns:mc="http://schemas.openxmlformats.org/markup-compatibility/2006">
              <mc:Choice xmlns:v="urn:schemas-microsoft-com:vml" Requires="v">
                <p:oleObj spid="_x0000_s16394" name="" r:id="rId19" imgW="34137600" imgH="7010400" progId="Equation.3">
                  <p:embed/>
                </p:oleObj>
              </mc:Choice>
              <mc:Fallback>
                <p:oleObj name="" r:id="rId19" imgW="34137600" imgH="7010400" progId="Equation.3">
                  <p:embed/>
                  <p:pic>
                    <p:nvPicPr>
                      <p:cNvPr id="0" name="图片 16393" descr="image89"/>
                      <p:cNvPicPr/>
                      <p:nvPr/>
                    </p:nvPicPr>
                    <p:blipFill>
                      <a:blip r:embed="rId20"/>
                      <a:stretch>
                        <a:fillRect/>
                      </a:stretch>
                    </p:blipFill>
                    <p:spPr>
                      <a:xfrm>
                        <a:off x="6175375" y="4724400"/>
                        <a:ext cx="2806700" cy="576263"/>
                      </a:xfrm>
                      <a:prstGeom prst="rect">
                        <a:avLst/>
                      </a:prstGeom>
                      <a:noFill/>
                      <a:ln w="38100">
                        <a:noFill/>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矩形 8"/>
          <p:cNvSpPr/>
          <p:nvPr/>
        </p:nvSpPr>
        <p:spPr>
          <a:xfrm>
            <a:off x="571500" y="1000125"/>
            <a:ext cx="3756025" cy="519113"/>
          </a:xfrm>
          <a:prstGeom prst="rect">
            <a:avLst/>
          </a:prstGeom>
          <a:noFill/>
          <a:ln w="9525">
            <a:noFill/>
          </a:ln>
        </p:spPr>
        <p:txBody>
          <a:bodyPr wrap="none" anchor="t">
            <a:spAutoFit/>
          </a:bodyPr>
          <a:lstStyle/>
          <a:p>
            <a:r>
              <a:rPr lang="zh-CN" altLang="en-US" dirty="0">
                <a:latin typeface="Times New Roman" panose="02020603050405020304" pitchFamily="18" charset="0"/>
                <a:ea typeface="楷体_GB2312" panose="02010609030101010101" pitchFamily="49" charset="-122"/>
              </a:rPr>
              <a:t>间接测量不确定的估算</a:t>
            </a:r>
            <a:endParaRPr lang="zh-CN" altLang="en-US" dirty="0">
              <a:latin typeface="Times New Roman" panose="02020603050405020304" pitchFamily="18" charset="0"/>
              <a:ea typeface="楷体_GB2312" panose="02010609030101010101" pitchFamily="49" charset="-122"/>
            </a:endParaRPr>
          </a:p>
        </p:txBody>
      </p:sp>
      <p:sp>
        <p:nvSpPr>
          <p:cNvPr id="38914" name="Rectangle 2"/>
          <p:cNvSpPr/>
          <p:nvPr/>
        </p:nvSpPr>
        <p:spPr>
          <a:xfrm>
            <a:off x="457200" y="44450"/>
            <a:ext cx="8229600" cy="1143000"/>
          </a:xfrm>
          <a:prstGeom prst="rect">
            <a:avLst/>
          </a:prstGeom>
          <a:noFill/>
          <a:ln w="0">
            <a:noFill/>
          </a:ln>
        </p:spPr>
        <p:txBody>
          <a:bodyPr anchor="ctr"/>
          <a:lstStyle/>
          <a:p>
            <a:pPr algn="ctr"/>
            <a:r>
              <a:rPr lang="zh-CN" altLang="en-US" sz="4400" dirty="0">
                <a:solidFill>
                  <a:schemeClr val="tx2"/>
                </a:solidFill>
                <a:latin typeface="Times New Roman" panose="02020603050405020304" pitchFamily="18" charset="0"/>
                <a:ea typeface="宋体" panose="02010600030101010101" pitchFamily="2" charset="-122"/>
              </a:rPr>
              <a:t>数据处理——组合法</a:t>
            </a:r>
            <a:endParaRPr lang="zh-CN" altLang="en-US" sz="4400" dirty="0">
              <a:solidFill>
                <a:schemeClr val="tx2"/>
              </a:solidFill>
              <a:latin typeface="Times New Roman" panose="02020603050405020304" pitchFamily="18" charset="0"/>
              <a:ea typeface="宋体" panose="02010600030101010101" pitchFamily="2" charset="-122"/>
            </a:endParaRPr>
          </a:p>
        </p:txBody>
      </p:sp>
      <p:graphicFrame>
        <p:nvGraphicFramePr>
          <p:cNvPr id="38915" name="Object 3"/>
          <p:cNvGraphicFramePr/>
          <p:nvPr>
            <p:ph sz="half" idx="1"/>
          </p:nvPr>
        </p:nvGraphicFramePr>
        <p:xfrm>
          <a:off x="1259632" y="1844824"/>
          <a:ext cx="1412875" cy="871538"/>
        </p:xfrm>
        <a:graphic>
          <a:graphicData uri="http://schemas.openxmlformats.org/presentationml/2006/ole">
            <mc:AlternateContent xmlns:mc="http://schemas.openxmlformats.org/markup-compatibility/2006">
              <mc:Choice xmlns:v="urn:schemas-microsoft-com:vml" Requires="v">
                <p:oleObj spid="_x0000_s17409" name="" r:id="rId1" imgW="14325600" imgH="8839200" progId="Equation.DSMT4">
                  <p:embed/>
                </p:oleObj>
              </mc:Choice>
              <mc:Fallback>
                <p:oleObj name="" r:id="rId1" imgW="14325600" imgH="8839200" progId="Equation.DSMT4">
                  <p:embed/>
                  <p:pic>
                    <p:nvPicPr>
                      <p:cNvPr id="0" name="图片 17408" descr="image90"/>
                      <p:cNvPicPr/>
                      <p:nvPr/>
                    </p:nvPicPr>
                    <p:blipFill>
                      <a:blip r:embed="rId2"/>
                      <a:stretch>
                        <a:fillRect/>
                      </a:stretch>
                    </p:blipFill>
                    <p:spPr>
                      <a:xfrm>
                        <a:off x="1259632" y="1844824"/>
                        <a:ext cx="1412875" cy="871538"/>
                      </a:xfrm>
                      <a:prstGeom prst="rect">
                        <a:avLst/>
                      </a:prstGeom>
                      <a:noFill/>
                      <a:ln w="38100">
                        <a:noFill/>
                      </a:ln>
                    </p:spPr>
                  </p:pic>
                </p:oleObj>
              </mc:Fallback>
            </mc:AlternateContent>
          </a:graphicData>
        </a:graphic>
      </p:graphicFrame>
      <p:sp>
        <p:nvSpPr>
          <p:cNvPr id="38916" name="矩形 8"/>
          <p:cNvSpPr/>
          <p:nvPr/>
        </p:nvSpPr>
        <p:spPr>
          <a:xfrm>
            <a:off x="684213" y="4797425"/>
            <a:ext cx="1255712" cy="519113"/>
          </a:xfrm>
          <a:prstGeom prst="rect">
            <a:avLst/>
          </a:prstGeom>
          <a:noFill/>
          <a:ln w="9525">
            <a:noFill/>
          </a:ln>
        </p:spPr>
        <p:txBody>
          <a:bodyPr wrap="none" anchor="t">
            <a:spAutoFit/>
          </a:bodyPr>
          <a:lstStyle/>
          <a:p>
            <a:r>
              <a:rPr lang="zh-CN" altLang="en-US" dirty="0">
                <a:latin typeface="Times New Roman" panose="02020603050405020304" pitchFamily="18" charset="0"/>
                <a:ea typeface="楷体_GB2312" panose="02010609030101010101" pitchFamily="49" charset="-122"/>
              </a:rPr>
              <a:t>结果：</a:t>
            </a:r>
            <a:endParaRPr lang="zh-CN" altLang="en-US" dirty="0">
              <a:latin typeface="Times New Roman" panose="02020603050405020304" pitchFamily="18" charset="0"/>
              <a:ea typeface="楷体_GB2312" panose="02010609030101010101" pitchFamily="49" charset="-122"/>
            </a:endParaRPr>
          </a:p>
        </p:txBody>
      </p:sp>
      <p:graphicFrame>
        <p:nvGraphicFramePr>
          <p:cNvPr id="38917" name="Object 9"/>
          <p:cNvGraphicFramePr/>
          <p:nvPr>
            <p:ph sz="quarter" idx="3"/>
          </p:nvPr>
        </p:nvGraphicFramePr>
        <p:xfrm>
          <a:off x="3779912" y="1556792"/>
          <a:ext cx="4609157" cy="1129829"/>
        </p:xfrm>
        <a:graphic>
          <a:graphicData uri="http://schemas.openxmlformats.org/presentationml/2006/ole">
            <mc:AlternateContent xmlns:mc="http://schemas.openxmlformats.org/markup-compatibility/2006">
              <mc:Choice xmlns:v="urn:schemas-microsoft-com:vml" Requires="v">
                <p:oleObj spid="_x0000_s17410" name="" r:id="rId3" imgW="50292000" imgH="11277600" progId="Equation.DSMT4">
                  <p:embed/>
                </p:oleObj>
              </mc:Choice>
              <mc:Fallback>
                <p:oleObj name="" r:id="rId3" imgW="50292000" imgH="11277600" progId="Equation.DSMT4">
                  <p:embed/>
                  <p:pic>
                    <p:nvPicPr>
                      <p:cNvPr id="0" name="图片 17409" descr="image91"/>
                      <p:cNvPicPr/>
                      <p:nvPr/>
                    </p:nvPicPr>
                    <p:blipFill>
                      <a:blip r:embed="rId4"/>
                      <a:stretch>
                        <a:fillRect/>
                      </a:stretch>
                    </p:blipFill>
                    <p:spPr>
                      <a:xfrm>
                        <a:off x="3779912" y="1556792"/>
                        <a:ext cx="4609157" cy="1129829"/>
                      </a:xfrm>
                      <a:prstGeom prst="rect">
                        <a:avLst/>
                      </a:prstGeom>
                      <a:noFill/>
                      <a:ln w="38100">
                        <a:noFill/>
                      </a:ln>
                    </p:spPr>
                  </p:pic>
                </p:oleObj>
              </mc:Fallback>
            </mc:AlternateContent>
          </a:graphicData>
        </a:graphic>
      </p:graphicFrame>
      <p:graphicFrame>
        <p:nvGraphicFramePr>
          <p:cNvPr id="38918" name="对象 335888"/>
          <p:cNvGraphicFramePr/>
          <p:nvPr/>
        </p:nvGraphicFramePr>
        <p:xfrm>
          <a:off x="337185" y="2877185"/>
          <a:ext cx="8052435" cy="1419860"/>
        </p:xfrm>
        <a:graphic>
          <a:graphicData uri="http://schemas.openxmlformats.org/presentationml/2006/ole">
            <mc:AlternateContent xmlns:mc="http://schemas.openxmlformats.org/markup-compatibility/2006">
              <mc:Choice xmlns:v="urn:schemas-microsoft-com:vml" Requires="v">
                <p:oleObj spid="_x0000_s17411" name="" r:id="rId5" imgW="3784600" imgH="634365" progId="Equation.3">
                  <p:embed/>
                </p:oleObj>
              </mc:Choice>
              <mc:Fallback>
                <p:oleObj name="" r:id="rId5" imgW="3784600" imgH="634365" progId="Equation.3">
                  <p:embed/>
                  <p:pic>
                    <p:nvPicPr>
                      <p:cNvPr id="0" name="图片 17410" descr="image92"/>
                      <p:cNvPicPr/>
                      <p:nvPr/>
                    </p:nvPicPr>
                    <p:blipFill>
                      <a:blip r:embed="rId6"/>
                      <a:stretch>
                        <a:fillRect/>
                      </a:stretch>
                    </p:blipFill>
                    <p:spPr>
                      <a:xfrm>
                        <a:off x="337185" y="2877185"/>
                        <a:ext cx="8052435" cy="1419860"/>
                      </a:xfrm>
                      <a:prstGeom prst="rect">
                        <a:avLst/>
                      </a:prstGeom>
                      <a:noFill/>
                      <a:ln w="38100">
                        <a:noFill/>
                      </a:ln>
                    </p:spPr>
                  </p:pic>
                </p:oleObj>
              </mc:Fallback>
            </mc:AlternateContent>
          </a:graphicData>
        </a:graphic>
      </p:graphicFrame>
      <p:graphicFrame>
        <p:nvGraphicFramePr>
          <p:cNvPr id="38919" name="对象 -2147482520"/>
          <p:cNvGraphicFramePr/>
          <p:nvPr/>
        </p:nvGraphicFramePr>
        <p:xfrm>
          <a:off x="2122488" y="4457700"/>
          <a:ext cx="1684337" cy="620713"/>
        </p:xfrm>
        <a:graphic>
          <a:graphicData uri="http://schemas.openxmlformats.org/presentationml/2006/ole">
            <mc:AlternateContent xmlns:mc="http://schemas.openxmlformats.org/markup-compatibility/2006">
              <mc:Choice xmlns:v="urn:schemas-microsoft-com:vml" Requires="v">
                <p:oleObj spid="_x0000_s17412" name="" r:id="rId7" imgW="17373600" imgH="6400800" progId="Equation.3">
                  <p:embed/>
                </p:oleObj>
              </mc:Choice>
              <mc:Fallback>
                <p:oleObj name="" r:id="rId7" imgW="17373600" imgH="6400800" progId="Equation.3">
                  <p:embed/>
                  <p:pic>
                    <p:nvPicPr>
                      <p:cNvPr id="0" name="图片 17411" descr="image51"/>
                      <p:cNvPicPr/>
                      <p:nvPr/>
                    </p:nvPicPr>
                    <p:blipFill>
                      <a:blip r:embed="rId8"/>
                      <a:stretch>
                        <a:fillRect/>
                      </a:stretch>
                    </p:blipFill>
                    <p:spPr>
                      <a:xfrm>
                        <a:off x="2122488" y="4457700"/>
                        <a:ext cx="1684337" cy="620713"/>
                      </a:xfrm>
                      <a:prstGeom prst="rect">
                        <a:avLst/>
                      </a:prstGeom>
                      <a:noFill/>
                      <a:ln w="38100">
                        <a:noFill/>
                      </a:ln>
                    </p:spPr>
                  </p:pic>
                </p:oleObj>
              </mc:Fallback>
            </mc:AlternateContent>
          </a:graphicData>
        </a:graphic>
      </p:graphicFrame>
      <p:graphicFrame>
        <p:nvGraphicFramePr>
          <p:cNvPr id="38920" name="对象 2">
            <a:hlinkClick r:id="" action="ppaction://ole?verb=0"/>
          </p:cNvPr>
          <p:cNvGraphicFramePr/>
          <p:nvPr/>
        </p:nvGraphicFramePr>
        <p:xfrm>
          <a:off x="2116138" y="5078413"/>
          <a:ext cx="2620962" cy="1111250"/>
        </p:xfrm>
        <a:graphic>
          <a:graphicData uri="http://schemas.openxmlformats.org/presentationml/2006/ole">
            <mc:AlternateContent xmlns:mc="http://schemas.openxmlformats.org/markup-compatibility/2006">
              <mc:Choice xmlns:v="urn:schemas-microsoft-com:vml" Requires="v">
                <p:oleObj spid="_x0000_s17413" name="" r:id="rId9" imgW="25908000" imgH="10972800" progId="Equation.3">
                  <p:embed/>
                </p:oleObj>
              </mc:Choice>
              <mc:Fallback>
                <p:oleObj name="" r:id="rId9" imgW="25908000" imgH="10972800" progId="Equation.3">
                  <p:embed/>
                  <p:pic>
                    <p:nvPicPr>
                      <p:cNvPr id="0" name="图片 17412" descr="image50"/>
                      <p:cNvPicPr/>
                      <p:nvPr/>
                    </p:nvPicPr>
                    <p:blipFill>
                      <a:blip r:embed="rId10"/>
                      <a:stretch>
                        <a:fillRect/>
                      </a:stretch>
                    </p:blipFill>
                    <p:spPr>
                      <a:xfrm>
                        <a:off x="2116138" y="5078413"/>
                        <a:ext cx="2620962" cy="1111250"/>
                      </a:xfrm>
                      <a:prstGeom prst="rect">
                        <a:avLst/>
                      </a:prstGeom>
                      <a:noFill/>
                      <a:ln w="38100">
                        <a:noFill/>
                      </a:ln>
                    </p:spPr>
                  </p:pic>
                </p:oleObj>
              </mc:Fallback>
            </mc:AlternateContent>
          </a:graphicData>
        </a:graphic>
      </p:graphicFrame>
      <p:sp>
        <p:nvSpPr>
          <p:cNvPr id="2" name=" 2050"/>
          <p:cNvSpPr/>
          <p:nvPr/>
        </p:nvSpPr>
        <p:spPr bwMode="auto">
          <a:xfrm flipH="1">
            <a:off x="1727200" y="4629150"/>
            <a:ext cx="212725" cy="127635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extLst>
            <a:ext uri="{91240B29-F687-4F45-9708-019B960494DF}">
              <a14:hiddenLine xmlns:a14="http://schemas.microsoft.com/office/drawing/2010/main" w="9525">
                <a:solidFill>
                  <a:srgbClr val="000000"/>
                </a:solidFill>
                <a:round/>
              </a14:hiddenLine>
            </a:ext>
          </a:extLst>
        </p:spPr>
        <p:style>
          <a:lnRef idx="2">
            <a:schemeClr val="dk1"/>
          </a:lnRef>
          <a:fillRef idx="1">
            <a:schemeClr val="lt1"/>
          </a:fillRef>
          <a:effectRef idx="0">
            <a:schemeClr val="dk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base"/>
            <a:endParaRPr lang="zh-CN" altLang="en-US" strike="noStrike"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noFill/>
          <a:ln>
            <a:noFill/>
          </a:ln>
        </p:spPr>
        <p:txBody>
          <a:bodyPr anchor="t"/>
          <a:lstStyle/>
          <a:p>
            <a:pPr eaLnBrk="1" hangingPunct="1"/>
            <a:r>
              <a:rPr lang="zh-CN" altLang="en-US" sz="3600" dirty="0">
                <a:ea typeface="黑体" panose="02010609060101010101" pitchFamily="2" charset="-122"/>
              </a:rPr>
              <a:t>实验注意事项</a:t>
            </a:r>
            <a:endParaRPr lang="zh-CN" altLang="en-US" sz="3600" dirty="0">
              <a:ea typeface="黑体" panose="02010609060101010101" pitchFamily="2" charset="-122"/>
            </a:endParaRPr>
          </a:p>
        </p:txBody>
      </p:sp>
      <p:sp>
        <p:nvSpPr>
          <p:cNvPr id="39938" name="Rectangle 3"/>
          <p:cNvSpPr>
            <a:spLocks noGrp="1"/>
          </p:cNvSpPr>
          <p:nvPr>
            <p:ph idx="1"/>
          </p:nvPr>
        </p:nvSpPr>
        <p:spPr>
          <a:xfrm>
            <a:off x="179388" y="1125538"/>
            <a:ext cx="8893175" cy="5256212"/>
          </a:xfrm>
          <a:noFill/>
          <a:ln>
            <a:noFill/>
          </a:ln>
        </p:spPr>
        <p:txBody>
          <a:bodyPr anchor="t"/>
          <a:lstStyle/>
          <a:p>
            <a:pPr eaLnBrk="1" hangingPunct="1">
              <a:lnSpc>
                <a:spcPct val="90000"/>
              </a:lnSpc>
            </a:pPr>
            <a:r>
              <a:rPr lang="en-US" altLang="zh-CN" sz="2800" b="1" dirty="0">
                <a:solidFill>
                  <a:schemeClr val="accent2">
                    <a:lumMod val="75000"/>
                  </a:schemeClr>
                </a:solidFill>
              </a:rPr>
              <a:t>1</a:t>
            </a:r>
            <a:r>
              <a:rPr lang="zh-CN" altLang="en-US" sz="2800" b="1" dirty="0">
                <a:solidFill>
                  <a:schemeClr val="accent2">
                    <a:lumMod val="75000"/>
                  </a:schemeClr>
                </a:solidFill>
              </a:rPr>
              <a:t>、自准法中，平面镜与透镜的间距大小，从理论上讲不影响实验结果，但为了减少光能的损失，保证像的亮度和清晰程度，间距的取值不宜太大。</a:t>
            </a:r>
            <a:endParaRPr lang="zh-CN" altLang="en-US" sz="2800" b="1" dirty="0">
              <a:solidFill>
                <a:schemeClr val="accent2">
                  <a:lumMod val="75000"/>
                </a:schemeClr>
              </a:solidFill>
            </a:endParaRPr>
          </a:p>
          <a:p>
            <a:pPr eaLnBrk="1" hangingPunct="1">
              <a:lnSpc>
                <a:spcPct val="90000"/>
              </a:lnSpc>
            </a:pPr>
            <a:r>
              <a:rPr lang="zh-CN" altLang="en-US" sz="2800" b="1" dirty="0">
                <a:solidFill>
                  <a:schemeClr val="accent2">
                    <a:lumMod val="75000"/>
                  </a:schemeClr>
                </a:solidFill>
              </a:rPr>
              <a:t> </a:t>
            </a:r>
            <a:r>
              <a:rPr lang="en-US" altLang="zh-CN" sz="2800" b="1" dirty="0">
                <a:solidFill>
                  <a:schemeClr val="accent2">
                    <a:lumMod val="75000"/>
                  </a:schemeClr>
                </a:solidFill>
              </a:rPr>
              <a:t>2</a:t>
            </a:r>
            <a:r>
              <a:rPr lang="zh-CN" altLang="en-US" sz="2800" b="1" dirty="0">
                <a:solidFill>
                  <a:schemeClr val="accent2">
                    <a:lumMod val="75000"/>
                  </a:schemeClr>
                </a:solidFill>
              </a:rPr>
              <a:t>、共轭法中，间距</a:t>
            </a:r>
            <a:r>
              <a:rPr lang="en-US" altLang="zh-CN" sz="2800" b="1" dirty="0">
                <a:solidFill>
                  <a:schemeClr val="accent2">
                    <a:lumMod val="75000"/>
                  </a:schemeClr>
                </a:solidFill>
              </a:rPr>
              <a:t>D</a:t>
            </a:r>
            <a:r>
              <a:rPr lang="zh-CN" altLang="en-US" sz="2800" b="1" dirty="0">
                <a:solidFill>
                  <a:schemeClr val="accent2">
                    <a:lumMod val="75000"/>
                  </a:schemeClr>
                </a:solidFill>
              </a:rPr>
              <a:t>不要取得太大，否则将使一个象缩得很小，以致难以确定凸透镜在哪一个位置上时成象最清晰。</a:t>
            </a:r>
            <a:endParaRPr lang="zh-CN" altLang="en-US" sz="2800" b="1" dirty="0">
              <a:solidFill>
                <a:schemeClr val="accent2">
                  <a:lumMod val="75000"/>
                </a:schemeClr>
              </a:solidFill>
            </a:endParaRPr>
          </a:p>
          <a:p>
            <a:pPr eaLnBrk="1" hangingPunct="1">
              <a:lnSpc>
                <a:spcPct val="90000"/>
              </a:lnSpc>
            </a:pPr>
            <a:r>
              <a:rPr lang="en-US" altLang="zh-CN" sz="2800" b="1" dirty="0">
                <a:solidFill>
                  <a:schemeClr val="accent2">
                    <a:lumMod val="75000"/>
                  </a:schemeClr>
                </a:solidFill>
              </a:rPr>
              <a:t>3</a:t>
            </a:r>
            <a:r>
              <a:rPr lang="zh-CN" altLang="en-US" sz="2800" b="1" dirty="0">
                <a:solidFill>
                  <a:schemeClr val="accent2">
                    <a:lumMod val="75000"/>
                  </a:schemeClr>
                </a:solidFill>
              </a:rPr>
              <a:t>、清晰像的判断：边界清晰、不变形、亮度高。用左右逼近法读数。</a:t>
            </a:r>
            <a:endParaRPr lang="zh-CN" altLang="en-US" sz="2800" b="1" dirty="0">
              <a:solidFill>
                <a:schemeClr val="accent2">
                  <a:lumMod val="75000"/>
                </a:schemeClr>
              </a:solidFill>
            </a:endParaRPr>
          </a:p>
          <a:p>
            <a:pPr eaLnBrk="1" hangingPunct="1">
              <a:lnSpc>
                <a:spcPct val="90000"/>
              </a:lnSpc>
            </a:pPr>
            <a:r>
              <a:rPr lang="en-US" altLang="zh-CN" sz="2800" b="1" dirty="0">
                <a:solidFill>
                  <a:schemeClr val="accent2">
                    <a:lumMod val="75000"/>
                  </a:schemeClr>
                </a:solidFill>
              </a:rPr>
              <a:t>4</a:t>
            </a:r>
            <a:r>
              <a:rPr lang="zh-CN" altLang="en-US" sz="2800" b="1" dirty="0">
                <a:solidFill>
                  <a:schemeClr val="accent2">
                    <a:lumMod val="75000"/>
                  </a:schemeClr>
                </a:solidFill>
              </a:rPr>
              <a:t>、透镜不用时</a:t>
            </a:r>
            <a:r>
              <a:rPr lang="en-US" altLang="zh-CN" sz="2800" b="1" dirty="0">
                <a:solidFill>
                  <a:schemeClr val="accent2">
                    <a:lumMod val="75000"/>
                  </a:schemeClr>
                </a:solidFill>
              </a:rPr>
              <a:t>,</a:t>
            </a:r>
            <a:r>
              <a:rPr lang="zh-CN" altLang="en-US" sz="2800" b="1" dirty="0">
                <a:solidFill>
                  <a:schemeClr val="accent2">
                    <a:lumMod val="75000"/>
                  </a:schemeClr>
                </a:solidFill>
              </a:rPr>
              <a:t>应将其放在光具座的另一端。</a:t>
            </a:r>
            <a:endParaRPr lang="zh-CN" altLang="en-US" sz="2800" b="1" dirty="0">
              <a:solidFill>
                <a:schemeClr val="accent2">
                  <a:lumMod val="75000"/>
                </a:schemeClr>
              </a:solidFill>
            </a:endParaRPr>
          </a:p>
          <a:p>
            <a:pPr eaLnBrk="1" hangingPunct="1">
              <a:lnSpc>
                <a:spcPct val="90000"/>
              </a:lnSpc>
            </a:pPr>
            <a:r>
              <a:rPr lang="en-US" altLang="zh-CN" sz="2800" b="1" dirty="0">
                <a:solidFill>
                  <a:schemeClr val="accent2">
                    <a:lumMod val="75000"/>
                  </a:schemeClr>
                </a:solidFill>
              </a:rPr>
              <a:t>5</a:t>
            </a:r>
            <a:r>
              <a:rPr lang="zh-CN" altLang="en-US" sz="2800" b="1" dirty="0">
                <a:solidFill>
                  <a:schemeClr val="accent2">
                    <a:lumMod val="75000"/>
                  </a:schemeClr>
                </a:solidFill>
              </a:rPr>
              <a:t>、爱护仪器，禁止用手或其他东西擦拭透镜表面，只能</a:t>
            </a:r>
            <a:r>
              <a:rPr lang="zh-CN" altLang="en-US" sz="2800" b="1" dirty="0" smtClean="0">
                <a:solidFill>
                  <a:schemeClr val="accent2">
                    <a:lumMod val="75000"/>
                  </a:schemeClr>
                </a:solidFill>
              </a:rPr>
              <a:t>用拭镜纸</a:t>
            </a:r>
            <a:r>
              <a:rPr lang="zh-CN" altLang="en-US" sz="2800" b="1" dirty="0">
                <a:solidFill>
                  <a:schemeClr val="accent2">
                    <a:lumMod val="75000"/>
                  </a:schemeClr>
                </a:solidFill>
              </a:rPr>
              <a:t>擦。</a:t>
            </a:r>
            <a:endParaRPr lang="zh-CN" altLang="en-US" sz="2800" b="1" dirty="0">
              <a:solidFill>
                <a:schemeClr val="accent2">
                  <a:lumMod val="75000"/>
                </a:schemeClr>
              </a:solidFill>
            </a:endParaRPr>
          </a:p>
          <a:p>
            <a:pPr eaLnBrk="1" hangingPunct="1">
              <a:lnSpc>
                <a:spcPct val="90000"/>
              </a:lnSpc>
            </a:pPr>
            <a:r>
              <a:rPr lang="en-US" altLang="zh-CN" sz="2800" b="1" dirty="0">
                <a:solidFill>
                  <a:schemeClr val="accent2">
                    <a:lumMod val="75000"/>
                  </a:schemeClr>
                </a:solidFill>
              </a:rPr>
              <a:t>6. </a:t>
            </a:r>
            <a:r>
              <a:rPr lang="zh-CN" altLang="zh-CN" sz="2800" b="1" dirty="0">
                <a:solidFill>
                  <a:schemeClr val="accent2">
                    <a:lumMod val="75000"/>
                  </a:schemeClr>
                </a:solidFill>
              </a:rPr>
              <a:t>读数方法：</a:t>
            </a:r>
            <a:endParaRPr lang="zh-CN" altLang="en-US" sz="2800" b="1" dirty="0">
              <a:solidFill>
                <a:schemeClr val="accent2">
                  <a:lumMod val="75000"/>
                </a:schemeClr>
              </a:solidFill>
            </a:endParaRPr>
          </a:p>
          <a:p>
            <a:pPr eaLnBrk="1" hangingPunct="1">
              <a:lnSpc>
                <a:spcPct val="90000"/>
              </a:lnSpc>
              <a:buNone/>
            </a:pPr>
            <a:r>
              <a:rPr lang="zh-CN" altLang="en-US" sz="2800" b="1" dirty="0">
                <a:solidFill>
                  <a:schemeClr val="accent2">
                    <a:lumMod val="75000"/>
                  </a:schemeClr>
                </a:solidFill>
              </a:rPr>
              <a:t>    </a:t>
            </a:r>
            <a:endParaRPr lang="zh-CN" altLang="en-US" sz="2800" b="1" dirty="0">
              <a:solidFill>
                <a:schemeClr val="accent2">
                  <a:lumMod val="75000"/>
                </a:schemeClr>
              </a:solidFill>
            </a:endParaRPr>
          </a:p>
          <a:p>
            <a:pPr eaLnBrk="1" hangingPunct="1">
              <a:lnSpc>
                <a:spcPct val="90000"/>
              </a:lnSpc>
              <a:buNone/>
            </a:pPr>
            <a:endParaRPr lang="zh-CN" altLang="en-US" sz="2800" dirty="0">
              <a:solidFill>
                <a:schemeClr val="accent2">
                  <a:lumMod val="7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noFill/>
          <a:ln>
            <a:noFill/>
          </a:ln>
        </p:spPr>
        <p:txBody>
          <a:bodyPr anchor="t"/>
          <a:lstStyle/>
          <a:p>
            <a:pPr eaLnBrk="1" hangingPunct="1"/>
            <a:r>
              <a:rPr lang="zh-CN" altLang="en-US" sz="3600" dirty="0">
                <a:solidFill>
                  <a:schemeClr val="tx1"/>
                </a:solidFill>
                <a:ea typeface="黑体" panose="02010609060101010101" pitchFamily="2" charset="-122"/>
              </a:rPr>
              <a:t>思考题</a:t>
            </a:r>
            <a:endParaRPr lang="zh-CN" altLang="en-US" sz="3600" dirty="0">
              <a:solidFill>
                <a:schemeClr val="tx1"/>
              </a:solidFill>
              <a:ea typeface="黑体" panose="02010609060101010101" pitchFamily="2" charset="-122"/>
            </a:endParaRPr>
          </a:p>
        </p:txBody>
      </p:sp>
      <p:sp>
        <p:nvSpPr>
          <p:cNvPr id="40962" name="Rectangle 3"/>
          <p:cNvSpPr>
            <a:spLocks noGrp="1"/>
          </p:cNvSpPr>
          <p:nvPr>
            <p:ph idx="1"/>
          </p:nvPr>
        </p:nvSpPr>
        <p:spPr>
          <a:xfrm>
            <a:off x="457200" y="1268413"/>
            <a:ext cx="8229600" cy="4525962"/>
          </a:xfrm>
          <a:noFill/>
          <a:ln>
            <a:noFill/>
          </a:ln>
        </p:spPr>
        <p:txBody>
          <a:bodyPr anchor="t"/>
          <a:lstStyle/>
          <a:p>
            <a:pPr algn="just" eaLnBrk="1" hangingPunct="1">
              <a:lnSpc>
                <a:spcPct val="90000"/>
              </a:lnSpc>
              <a:spcBef>
                <a:spcPct val="0"/>
              </a:spcBef>
              <a:buNone/>
            </a:pPr>
            <a:r>
              <a:rPr lang="zh-CN" altLang="en-US" dirty="0"/>
              <a:t>1、</a:t>
            </a:r>
            <a:r>
              <a:rPr lang="zh-CN" altLang="en-US" b="1" dirty="0"/>
              <a:t>分析测焦距时存在误差的主要原因。</a:t>
            </a:r>
            <a:endParaRPr lang="zh-CN" altLang="en-US" b="1" dirty="0"/>
          </a:p>
          <a:p>
            <a:pPr algn="just" eaLnBrk="1" hangingPunct="1">
              <a:lnSpc>
                <a:spcPct val="90000"/>
              </a:lnSpc>
              <a:spcBef>
                <a:spcPct val="0"/>
              </a:spcBef>
              <a:buNone/>
            </a:pPr>
            <a:r>
              <a:rPr lang="en-US" altLang="zh-CN" b="1" dirty="0"/>
              <a:t>2</a:t>
            </a:r>
            <a:r>
              <a:rPr lang="zh-CN" altLang="en-US" b="1" dirty="0"/>
              <a:t>、在什么条件下，物点发出的光线通过由凸透镜和凹透镜组成的光学系统将得到一个实像？</a:t>
            </a:r>
            <a:endParaRPr lang="zh-CN" altLang="en-US" b="1" dirty="0"/>
          </a:p>
          <a:p>
            <a:pPr algn="just" eaLnBrk="1" hangingPunct="1">
              <a:lnSpc>
                <a:spcPct val="90000"/>
              </a:lnSpc>
              <a:spcBef>
                <a:spcPct val="0"/>
              </a:spcBef>
              <a:buNone/>
            </a:pPr>
            <a:r>
              <a:rPr lang="en-US" altLang="zh-CN" b="1" dirty="0"/>
              <a:t>3</a:t>
            </a:r>
            <a:r>
              <a:rPr lang="zh-CN" altLang="en-US" b="1" dirty="0"/>
              <a:t>、本</a:t>
            </a:r>
            <a:r>
              <a:rPr lang="zh-CN" altLang="en-US" b="1" dirty="0" smtClean="0"/>
              <a:t>实验</a:t>
            </a:r>
            <a:r>
              <a:rPr lang="zh-CN" altLang="en-US" b="1" dirty="0" smtClean="0">
                <a:solidFill>
                  <a:schemeClr val="tx2"/>
                </a:solidFill>
              </a:rPr>
              <a:t>强调</a:t>
            </a:r>
            <a:r>
              <a:rPr lang="zh-CN" altLang="en-US" b="1" dirty="0"/>
              <a:t>要调物、像同轴等高,若不同轴等高对实验结果有什么影响?</a:t>
            </a:r>
            <a:endParaRPr lang="zh-CN" altLang="en-US" b="1" dirty="0"/>
          </a:p>
          <a:p>
            <a:pPr eaLnBrk="1" hangingPunct="1">
              <a:lnSpc>
                <a:spcPct val="90000"/>
              </a:lnSpc>
              <a:buNone/>
            </a:pPr>
            <a:r>
              <a:rPr lang="en-US" altLang="zh-CN" b="1" dirty="0"/>
              <a:t>4</a:t>
            </a:r>
            <a:r>
              <a:rPr lang="zh-CN" altLang="en-US" b="1" dirty="0"/>
              <a:t>、在测凹透镜焦距时怎样调节共轴,若发现放大象中心在上,缩小象中心在下,这说明凹透镜的位置是偏上还是偏下?</a:t>
            </a:r>
            <a:endParaRPr lang="zh-CN" altLang="en-US" b="1" dirty="0"/>
          </a:p>
          <a:p>
            <a:pPr eaLnBrk="1" hangingPunct="1">
              <a:lnSpc>
                <a:spcPct val="90000"/>
              </a:lnSpc>
              <a:buNone/>
            </a:pPr>
            <a:endParaRPr lang="zh-CN" altLang="en-US" b="1" dirty="0"/>
          </a:p>
          <a:p>
            <a:pPr algn="just" eaLnBrk="1" hangingPunct="1">
              <a:lnSpc>
                <a:spcPct val="90000"/>
              </a:lnSpc>
              <a:spcBef>
                <a:spcPct val="0"/>
              </a:spcBef>
              <a:buNone/>
            </a:pPr>
            <a:endParaRPr lang="zh-CN" altLang="en-US" dirty="0"/>
          </a:p>
          <a:p>
            <a:pPr eaLnBrk="1" hangingPunct="1">
              <a:lnSpc>
                <a:spcPct val="90000"/>
              </a:lnSpc>
            </a:pPr>
            <a:endParaRPr lang="zh-CN" altLang="en-US" dirty="0"/>
          </a:p>
        </p:txBody>
      </p:sp>
      <p:pic>
        <p:nvPicPr>
          <p:cNvPr id="40963" name="Picture 4" descr="BS00554_"/>
          <p:cNvPicPr>
            <a:picLocks noChangeAspect="1"/>
          </p:cNvPicPr>
          <p:nvPr/>
        </p:nvPicPr>
        <p:blipFill>
          <a:blip r:embed="rId1" cstate="print"/>
          <a:stretch>
            <a:fillRect/>
          </a:stretch>
        </p:blipFill>
        <p:spPr>
          <a:xfrm>
            <a:off x="7235825" y="5410200"/>
            <a:ext cx="1911350" cy="1030288"/>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noFill/>
          <a:ln>
            <a:noFill/>
          </a:ln>
        </p:spPr>
        <p:txBody>
          <a:bodyPr anchor="t"/>
          <a:lstStyle/>
          <a:p>
            <a:r>
              <a:rPr lang="zh-CN" altLang="en-US" b="1" dirty="0"/>
              <a:t>为什么要同轴等</a:t>
            </a:r>
            <a:r>
              <a:rPr lang="zh-CN" altLang="en-US" b="1" dirty="0" smtClean="0"/>
              <a:t>高？</a:t>
            </a:r>
            <a:endParaRPr lang="zh-CN" altLang="en-US" b="1" dirty="0"/>
          </a:p>
        </p:txBody>
      </p:sp>
      <p:sp>
        <p:nvSpPr>
          <p:cNvPr id="41986" name="内容占位符 2"/>
          <p:cNvSpPr>
            <a:spLocks noGrp="1"/>
          </p:cNvSpPr>
          <p:nvPr>
            <p:ph idx="1"/>
          </p:nvPr>
        </p:nvSpPr>
        <p:spPr>
          <a:noFill/>
          <a:ln>
            <a:noFill/>
          </a:ln>
        </p:spPr>
        <p:txBody>
          <a:bodyPr anchor="t"/>
          <a:lstStyle/>
          <a:p>
            <a:r>
              <a:rPr lang="zh-CN" altLang="en-US" b="1" dirty="0"/>
              <a:t>同轴等高是物理光学实验的一个基础。</a:t>
            </a:r>
            <a:endParaRPr lang="zh-CN" altLang="en-US" b="1" dirty="0"/>
          </a:p>
          <a:p>
            <a:r>
              <a:rPr lang="zh-CN" altLang="en-US" b="1" dirty="0" smtClean="0"/>
              <a:t>不满足这个</a:t>
            </a:r>
            <a:r>
              <a:rPr lang="zh-CN" altLang="en-US" b="1" dirty="0"/>
              <a:t>条件可能导致：</a:t>
            </a:r>
            <a:endParaRPr lang="zh-CN" altLang="en-US" b="1" dirty="0"/>
          </a:p>
          <a:p>
            <a:r>
              <a:rPr lang="zh-CN" altLang="en-US" b="1" dirty="0" smtClean="0"/>
              <a:t>A） </a:t>
            </a:r>
            <a:r>
              <a:rPr lang="zh-CN" altLang="en-US" b="1" dirty="0"/>
              <a:t>光具轴产生空间角</a:t>
            </a:r>
            <a:endParaRPr lang="zh-CN" altLang="en-US" b="1" dirty="0"/>
          </a:p>
          <a:p>
            <a:r>
              <a:rPr lang="zh-CN" altLang="en-US" b="1" dirty="0"/>
              <a:t>像的大小差异；图形失真；最重要的是轴向产生空间角后距离是没有办法测量的。</a:t>
            </a:r>
            <a:endParaRPr lang="zh-CN" altLang="en-US" b="1" dirty="0"/>
          </a:p>
          <a:p>
            <a:r>
              <a:rPr lang="zh-CN" altLang="en-US" b="1" dirty="0" smtClean="0"/>
              <a:t>B） </a:t>
            </a:r>
            <a:r>
              <a:rPr lang="zh-CN" altLang="en-US" b="1" dirty="0"/>
              <a:t>光具轴无空间角，相互错开</a:t>
            </a:r>
            <a:endParaRPr lang="zh-CN" altLang="en-US" b="1" dirty="0"/>
          </a:p>
          <a:p>
            <a:r>
              <a:rPr lang="zh-CN" altLang="en-US" b="1" dirty="0"/>
              <a:t>图像平移；可能移到屏幕外</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AutoShape 2"/>
          <p:cNvSpPr/>
          <p:nvPr/>
        </p:nvSpPr>
        <p:spPr>
          <a:xfrm>
            <a:off x="-71437" y="381000"/>
            <a:ext cx="4335462" cy="990600"/>
          </a:xfrm>
          <a:prstGeom prst="roundRect">
            <a:avLst>
              <a:gd name="adj" fmla="val 16667"/>
            </a:avLst>
          </a:prstGeom>
          <a:noFill/>
          <a:ln w="9525">
            <a:noFill/>
          </a:ln>
        </p:spPr>
        <p:txBody>
          <a:bodyPr wrap="none" anchor="ctr"/>
          <a:lstStyle/>
          <a:p>
            <a:pPr algn="ctr"/>
            <a:r>
              <a:rPr lang="zh-CN" altLang="en-US" sz="3600" i="1" dirty="0">
                <a:solidFill>
                  <a:schemeClr val="tx2"/>
                </a:solidFill>
                <a:latin typeface="Times New Roman" panose="02020603050405020304" pitchFamily="18" charset="0"/>
                <a:ea typeface="楷体_GB2312" panose="02010609030101010101" pitchFamily="49" charset="-122"/>
              </a:rPr>
              <a:t>实验仪器</a:t>
            </a:r>
            <a:endParaRPr lang="zh-CN" altLang="en-US" sz="3600" i="1" dirty="0">
              <a:solidFill>
                <a:schemeClr val="tx2"/>
              </a:solidFill>
              <a:latin typeface="Times New Roman" panose="02020603050405020304" pitchFamily="18" charset="0"/>
              <a:ea typeface="楷体_GB2312" panose="02010609030101010101" pitchFamily="49" charset="-122"/>
            </a:endParaRPr>
          </a:p>
        </p:txBody>
      </p:sp>
      <p:sp>
        <p:nvSpPr>
          <p:cNvPr id="7170" name="Text Box 3"/>
          <p:cNvSpPr txBox="1"/>
          <p:nvPr/>
        </p:nvSpPr>
        <p:spPr>
          <a:xfrm>
            <a:off x="755650" y="2060575"/>
            <a:ext cx="7696200" cy="3477875"/>
          </a:xfrm>
          <a:prstGeom prst="rect">
            <a:avLst/>
          </a:prstGeom>
          <a:noFill/>
          <a:ln w="9525">
            <a:noFill/>
          </a:ln>
        </p:spPr>
        <p:txBody>
          <a:bodyPr anchor="t">
            <a:spAutoFit/>
          </a:bodyPr>
          <a:lstStyle/>
          <a:p>
            <a:pPr algn="just">
              <a:spcBef>
                <a:spcPct val="50000"/>
              </a:spcBef>
            </a:pPr>
            <a:r>
              <a:rPr lang="zh-CN" altLang="en-US" sz="4400" dirty="0">
                <a:latin typeface="Times New Roman" panose="02020603050405020304" pitchFamily="18" charset="0"/>
                <a:ea typeface="楷体_GB2312" panose="02010609030101010101" pitchFamily="49" charset="-122"/>
              </a:rPr>
              <a:t>光具座，凸透镜、凹透镜，</a:t>
            </a:r>
            <a:endParaRPr lang="zh-CN" altLang="en-US" sz="4400" dirty="0">
              <a:latin typeface="Times New Roman" panose="02020603050405020304" pitchFamily="18" charset="0"/>
              <a:ea typeface="楷体_GB2312" panose="02010609030101010101" pitchFamily="49" charset="-122"/>
            </a:endParaRPr>
          </a:p>
          <a:p>
            <a:pPr algn="just">
              <a:spcBef>
                <a:spcPct val="50000"/>
              </a:spcBef>
            </a:pPr>
            <a:r>
              <a:rPr lang="zh-CN" altLang="en-US" sz="4400" dirty="0">
                <a:latin typeface="Times New Roman" panose="02020603050405020304" pitchFamily="18" charset="0"/>
                <a:ea typeface="楷体_GB2312" panose="02010609030101010101" pitchFamily="49" charset="-122"/>
              </a:rPr>
              <a:t>平面反射镜，光源，带箭矢孔的物屏，光屏。</a:t>
            </a:r>
            <a:endParaRPr lang="zh-CN" altLang="en-US" sz="4400" dirty="0">
              <a:latin typeface="Times New Roman" panose="02020603050405020304" pitchFamily="18" charset="0"/>
              <a:ea typeface="楷体_GB2312" panose="02010609030101010101" pitchFamily="49" charset="-122"/>
            </a:endParaRPr>
          </a:p>
          <a:p>
            <a:pPr>
              <a:spcBef>
                <a:spcPct val="50000"/>
              </a:spcBef>
            </a:pPr>
            <a:endParaRPr lang="zh-CN" altLang="en-US" sz="4400" dirty="0">
              <a:latin typeface="Times New Roman" panose="02020603050405020304" pitchFamily="18" charset="0"/>
              <a:ea typeface="楷体_GB2312" panose="02010609030101010101" pitchFamily="49" charset="-122"/>
            </a:endParaRPr>
          </a:p>
        </p:txBody>
      </p:sp>
      <p:sp>
        <p:nvSpPr>
          <p:cNvPr id="7171" name="AutoShape 4" descr="软木塞"/>
          <p:cNvSpPr/>
          <p:nvPr/>
        </p:nvSpPr>
        <p:spPr>
          <a:xfrm>
            <a:off x="228600" y="1408113"/>
            <a:ext cx="4340225" cy="76200"/>
          </a:xfrm>
          <a:prstGeom prst="horizontalScroll">
            <a:avLst>
              <a:gd name="adj" fmla="val 12500"/>
            </a:avLst>
          </a:prstGeom>
          <a:blipFill rotWithShape="0">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1" descr="IMG_20180913_104426"/>
          <p:cNvPicPr>
            <a:picLocks noChangeAspect="1"/>
          </p:cNvPicPr>
          <p:nvPr/>
        </p:nvPicPr>
        <p:blipFill>
          <a:blip r:embed="rId1" cstate="print"/>
          <a:stretch>
            <a:fillRect/>
          </a:stretch>
        </p:blipFill>
        <p:spPr>
          <a:xfrm>
            <a:off x="722313" y="588963"/>
            <a:ext cx="7575550" cy="56800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4"/>
          <p:cNvSpPr>
            <a:spLocks noGrp="1"/>
          </p:cNvSpPr>
          <p:nvPr>
            <p:ph type="title"/>
          </p:nvPr>
        </p:nvSpPr>
        <p:spPr>
          <a:xfrm>
            <a:off x="152400" y="592138"/>
            <a:ext cx="4706938" cy="533400"/>
          </a:xfrm>
          <a:prstGeom prst="rect">
            <a:avLst/>
          </a:prstGeom>
          <a:noFill/>
          <a:ln w="9525">
            <a:noFill/>
          </a:ln>
        </p:spPr>
        <p:txBody>
          <a:bodyPr anchor="ctr"/>
          <a:lstStyle/>
          <a:p>
            <a:pPr algn="l" eaLnBrk="1" hangingPunct="1"/>
            <a:r>
              <a:rPr lang="zh-CN" altLang="en-US" sz="7200" i="1" dirty="0">
                <a:solidFill>
                  <a:schemeClr val="tx1"/>
                </a:solidFill>
                <a:ea typeface="楷体_GB2312" panose="02010609030101010101" pitchFamily="49" charset="-122"/>
              </a:rPr>
              <a:t>实验原理</a:t>
            </a:r>
            <a:endParaRPr lang="zh-CN" altLang="en-US" sz="7200" i="1" dirty="0">
              <a:solidFill>
                <a:schemeClr val="tx1"/>
              </a:solidFill>
              <a:ea typeface="楷体_GB2312" panose="02010609030101010101" pitchFamily="49" charset="-122"/>
            </a:endParaRPr>
          </a:p>
        </p:txBody>
      </p:sp>
      <p:sp>
        <p:nvSpPr>
          <p:cNvPr id="12291" name="Text Box 5"/>
          <p:cNvSpPr txBox="1"/>
          <p:nvPr/>
        </p:nvSpPr>
        <p:spPr>
          <a:xfrm>
            <a:off x="214313" y="1549400"/>
            <a:ext cx="9326562" cy="5195888"/>
          </a:xfrm>
          <a:prstGeom prst="rect">
            <a:avLst/>
          </a:prstGeom>
          <a:noFill/>
          <a:ln w="9525">
            <a:noFill/>
          </a:ln>
        </p:spPr>
        <p:txBody>
          <a:bodyPr anchor="t">
            <a:spAutoFit/>
          </a:bodyPr>
          <a:lstStyle/>
          <a:p>
            <a:pPr marL="457200" indent="-457200">
              <a:lnSpc>
                <a:spcPts val="3300"/>
              </a:lnSpc>
              <a:buAutoNum type="arabicPeriod"/>
            </a:pPr>
            <a:r>
              <a:rPr lang="zh-CN" altLang="en-US" sz="2400" dirty="0">
                <a:latin typeface="Arial" panose="020B0604020202020204" pitchFamily="34" charset="0"/>
                <a:ea typeface="宋体" panose="02010600030101010101" pitchFamily="2" charset="-122"/>
              </a:rPr>
              <a:t>准备知识   </a:t>
            </a:r>
            <a:endParaRPr lang="en-US" altLang="zh-CN" sz="2400">
              <a:latin typeface="Arial" panose="020B0604020202020204" pitchFamily="34" charset="0"/>
              <a:ea typeface="宋体" panose="02010600030101010101" pitchFamily="2" charset="-122"/>
            </a:endParaRPr>
          </a:p>
          <a:p>
            <a:pPr marL="457200" indent="-457200">
              <a:lnSpc>
                <a:spcPts val="3300"/>
              </a:lnSpc>
            </a:pPr>
            <a:r>
              <a:rPr lang="zh-CN" altLang="en-US" sz="2400" dirty="0">
                <a:solidFill>
                  <a:srgbClr val="FF0000"/>
                </a:solidFill>
                <a:latin typeface="Arial" panose="020B0604020202020204" pitchFamily="34" charset="0"/>
                <a:ea typeface="宋体" panose="02010600030101010101" pitchFamily="2" charset="-122"/>
              </a:rPr>
              <a:t>薄透镜</a:t>
            </a:r>
            <a:r>
              <a:rPr lang="zh-CN" altLang="en-US" sz="2400" dirty="0">
                <a:latin typeface="Arial" panose="020B0604020202020204" pitchFamily="34" charset="0"/>
                <a:ea typeface="宋体" panose="02010600030101010101" pitchFamily="2" charset="-122"/>
              </a:rPr>
              <a:t>：透镜中心厚度比透镜的焦距或曲率半径小很多的透镜。</a:t>
            </a:r>
            <a:endParaRPr lang="en-US" altLang="zh-CN" sz="2400">
              <a:latin typeface="Arial" panose="020B0604020202020204" pitchFamily="34" charset="0"/>
              <a:ea typeface="宋体" panose="02010600030101010101" pitchFamily="2" charset="-122"/>
            </a:endParaRPr>
          </a:p>
          <a:p>
            <a:pPr marL="457200" indent="-457200">
              <a:lnSpc>
                <a:spcPts val="3300"/>
              </a:lnSpc>
            </a:pPr>
            <a:r>
              <a:rPr lang="zh-CN" altLang="en-US" sz="2400" dirty="0">
                <a:latin typeface="Arial" panose="020B0604020202020204" pitchFamily="34" charset="0"/>
                <a:ea typeface="宋体" panose="02010600030101010101" pitchFamily="2" charset="-122"/>
              </a:rPr>
              <a:t>透镜分为</a:t>
            </a:r>
            <a:r>
              <a:rPr lang="zh-CN" altLang="en-US" sz="2400" dirty="0">
                <a:solidFill>
                  <a:srgbClr val="FF0000"/>
                </a:solidFill>
                <a:latin typeface="Arial" panose="020B0604020202020204" pitchFamily="34" charset="0"/>
                <a:ea typeface="宋体" panose="02010600030101010101" pitchFamily="2" charset="-122"/>
              </a:rPr>
              <a:t>凸透镜</a:t>
            </a:r>
            <a:r>
              <a:rPr lang="zh-CN" altLang="en-US" sz="2400" dirty="0">
                <a:latin typeface="Arial" panose="020B0604020202020204" pitchFamily="34" charset="0"/>
                <a:ea typeface="宋体" panose="02010600030101010101" pitchFamily="2" charset="-122"/>
              </a:rPr>
              <a:t>和</a:t>
            </a:r>
            <a:r>
              <a:rPr lang="zh-CN" altLang="en-US" sz="2400" dirty="0">
                <a:solidFill>
                  <a:srgbClr val="FF0000"/>
                </a:solidFill>
                <a:latin typeface="Arial" panose="020B0604020202020204" pitchFamily="34" charset="0"/>
                <a:ea typeface="宋体" panose="02010600030101010101" pitchFamily="2" charset="-122"/>
              </a:rPr>
              <a:t>凹透镜</a:t>
            </a:r>
            <a:r>
              <a:rPr lang="zh-CN" altLang="en-US" sz="2400" dirty="0">
                <a:latin typeface="Arial" panose="020B0604020202020204" pitchFamily="34" charset="0"/>
                <a:ea typeface="宋体" panose="02010600030101010101" pitchFamily="2" charset="-122"/>
              </a:rPr>
              <a:t>两类：</a:t>
            </a:r>
            <a:endParaRPr lang="en-US" altLang="zh-CN" sz="2400">
              <a:latin typeface="Arial" panose="020B0604020202020204" pitchFamily="34" charset="0"/>
              <a:ea typeface="宋体" panose="02010600030101010101" pitchFamily="2" charset="-122"/>
            </a:endParaRPr>
          </a:p>
          <a:p>
            <a:pPr marL="457200" indent="-457200">
              <a:lnSpc>
                <a:spcPts val="3300"/>
              </a:lnSpc>
            </a:pPr>
            <a:r>
              <a:rPr lang="zh-CN" altLang="en-US" sz="2400" dirty="0">
                <a:latin typeface="Arial" panose="020B0604020202020204" pitchFamily="34" charset="0"/>
                <a:ea typeface="宋体" panose="02010600030101010101" pitchFamily="2" charset="-122"/>
              </a:rPr>
              <a:t>凸透镜：中间厚、边缘薄，对光线有会聚作用，又称为会聚透镜；</a:t>
            </a:r>
            <a:endParaRPr lang="en-US" altLang="zh-CN" sz="2400">
              <a:latin typeface="Arial" panose="020B0604020202020204" pitchFamily="34" charset="0"/>
              <a:ea typeface="宋体" panose="02010600030101010101" pitchFamily="2" charset="-122"/>
            </a:endParaRPr>
          </a:p>
          <a:p>
            <a:pPr marL="457200" indent="-457200">
              <a:lnSpc>
                <a:spcPts val="3300"/>
              </a:lnSpc>
            </a:pPr>
            <a:r>
              <a:rPr lang="zh-CN" altLang="en-US" sz="2400" dirty="0">
                <a:latin typeface="Arial" panose="020B0604020202020204" pitchFamily="34" charset="0"/>
                <a:ea typeface="宋体" panose="02010600030101010101" pitchFamily="2" charset="-122"/>
              </a:rPr>
              <a:t>凹透镜：中间薄、边缘厚，对光线有发散作用，又称为发散透镜。</a:t>
            </a:r>
            <a:endParaRPr lang="en-US" altLang="zh-CN" sz="2400">
              <a:latin typeface="Arial" panose="020B0604020202020204" pitchFamily="34" charset="0"/>
              <a:ea typeface="宋体" panose="02010600030101010101" pitchFamily="2" charset="-122"/>
            </a:endParaRPr>
          </a:p>
          <a:p>
            <a:pPr marL="457200" indent="-457200">
              <a:lnSpc>
                <a:spcPts val="3300"/>
              </a:lnSpc>
            </a:pPr>
            <a:r>
              <a:rPr lang="zh-CN" altLang="en-US" sz="2400" dirty="0">
                <a:solidFill>
                  <a:srgbClr val="0070C0"/>
                </a:solidFill>
                <a:latin typeface="Arial" panose="020B0604020202020204" pitchFamily="34" charset="0"/>
                <a:ea typeface="宋体" panose="02010600030101010101" pitchFamily="2" charset="-122"/>
              </a:rPr>
              <a:t>有关透镜的一些名词解释</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pPr marL="457200" indent="-457200">
              <a:lnSpc>
                <a:spcPts val="3300"/>
              </a:lnSpc>
            </a:pPr>
            <a:r>
              <a:rPr lang="zh-CN" altLang="en-US" sz="2400" dirty="0">
                <a:solidFill>
                  <a:srgbClr val="A50021"/>
                </a:solidFill>
                <a:latin typeface="宋体" panose="02010600030101010101" pitchFamily="2" charset="-122"/>
                <a:ea typeface="宋体" panose="02010600030101010101" pitchFamily="2" charset="-122"/>
              </a:rPr>
              <a:t>主光轴</a:t>
            </a:r>
            <a:r>
              <a:rPr lang="zh-CN" altLang="en-US" sz="2400" dirty="0">
                <a:latin typeface="Arial" panose="020B0604020202020204" pitchFamily="34" charset="0"/>
                <a:ea typeface="宋体" panose="02010600030101010101" pitchFamily="2" charset="-122"/>
              </a:rPr>
              <a:t>：通过透镜两个折射球面的球心的直线，叫透镜的主光轴</a:t>
            </a:r>
            <a:endParaRPr lang="zh-CN" altLang="en-US" sz="2400" dirty="0">
              <a:latin typeface="Arial" panose="020B0604020202020204" pitchFamily="34" charset="0"/>
              <a:ea typeface="宋体" panose="02010600030101010101" pitchFamily="2" charset="-122"/>
            </a:endParaRPr>
          </a:p>
          <a:p>
            <a:pPr marL="457200" indent="-457200">
              <a:lnSpc>
                <a:spcPts val="3300"/>
              </a:lnSpc>
            </a:pPr>
            <a:r>
              <a:rPr lang="zh-CN" altLang="en-US" sz="2400" dirty="0">
                <a:solidFill>
                  <a:srgbClr val="A50021"/>
                </a:solidFill>
                <a:latin typeface="宋体" panose="02010600030101010101" pitchFamily="2" charset="-122"/>
                <a:ea typeface="宋体" panose="02010600030101010101" pitchFamily="2" charset="-122"/>
              </a:rPr>
              <a:t>光心</a:t>
            </a:r>
            <a:r>
              <a:rPr lang="zh-CN" altLang="en-US" sz="2400" dirty="0">
                <a:latin typeface="Arial" panose="020B0604020202020204" pitchFamily="34" charset="0"/>
                <a:ea typeface="宋体" panose="02010600030101010101" pitchFamily="2" charset="-122"/>
              </a:rPr>
              <a:t>：   光线通过主光轴上某一特殊点，而不改变方向，这个点叫</a:t>
            </a:r>
            <a:endParaRPr lang="zh-CN" altLang="en-US" sz="2400" dirty="0">
              <a:latin typeface="Arial" panose="020B0604020202020204" pitchFamily="34" charset="0"/>
              <a:ea typeface="宋体" panose="02010600030101010101" pitchFamily="2" charset="-122"/>
            </a:endParaRPr>
          </a:p>
          <a:p>
            <a:pPr marL="457200" indent="-457200">
              <a:lnSpc>
                <a:spcPts val="3300"/>
              </a:lnSpc>
            </a:pPr>
            <a:r>
              <a:rPr lang="zh-CN" altLang="en-US" sz="2400" dirty="0">
                <a:latin typeface="Arial" panose="020B0604020202020204" pitchFamily="34" charset="0"/>
                <a:ea typeface="宋体" panose="02010600030101010101" pitchFamily="2" charset="-122"/>
              </a:rPr>
              <a:t>              透镜的光心。</a:t>
            </a:r>
            <a:endParaRPr lang="zh-CN" altLang="en-US" sz="2400" dirty="0">
              <a:latin typeface="Arial" panose="020B0604020202020204" pitchFamily="34" charset="0"/>
              <a:ea typeface="宋体" panose="02010600030101010101" pitchFamily="2" charset="-122"/>
            </a:endParaRPr>
          </a:p>
          <a:p>
            <a:pPr marL="457200" indent="-457200">
              <a:lnSpc>
                <a:spcPts val="3300"/>
              </a:lnSpc>
            </a:pPr>
            <a:r>
              <a:rPr lang="zh-CN" altLang="en-US" sz="2400" dirty="0">
                <a:solidFill>
                  <a:srgbClr val="A50021"/>
                </a:solidFill>
                <a:latin typeface="宋体" panose="02010600030101010101" pitchFamily="2" charset="-122"/>
                <a:ea typeface="宋体" panose="02010600030101010101" pitchFamily="2" charset="-122"/>
              </a:rPr>
              <a:t>副光轴</a:t>
            </a:r>
            <a:r>
              <a:rPr lang="zh-CN" altLang="en-US" sz="2400" dirty="0">
                <a:latin typeface="Arial" panose="020B0604020202020204" pitchFamily="34" charset="0"/>
                <a:ea typeface="宋体" panose="02010600030101010101" pitchFamily="2" charset="-122"/>
              </a:rPr>
              <a:t>：除主光轴外通过光心的其他直线叫副光轴</a:t>
            </a:r>
            <a:r>
              <a:rPr lang="zh-CN" altLang="en-US" sz="2400" b="0" dirty="0">
                <a:latin typeface="Arial" panose="020B0604020202020204" pitchFamily="34" charset="0"/>
                <a:ea typeface="宋体" panose="02010600030101010101" pitchFamily="2" charset="-122"/>
              </a:rPr>
              <a:t>。</a:t>
            </a:r>
            <a:endParaRPr lang="zh-CN" altLang="en-US" sz="2400" b="0" dirty="0">
              <a:latin typeface="Arial" panose="020B0604020202020204" pitchFamily="34" charset="0"/>
              <a:ea typeface="宋体" panose="02010600030101010101" pitchFamily="2" charset="-122"/>
            </a:endParaRPr>
          </a:p>
          <a:p>
            <a:pPr marL="457200" indent="-457200">
              <a:lnSpc>
                <a:spcPct val="150000"/>
              </a:lnSpc>
            </a:pPr>
            <a:endParaRPr lang="zh-CN" altLang="en-US" sz="2400" dirty="0">
              <a:latin typeface="Arial" panose="020B0604020202020204" pitchFamily="34" charset="0"/>
              <a:ea typeface="宋体" panose="02010600030101010101" pitchFamily="2" charset="-122"/>
            </a:endParaRPr>
          </a:p>
          <a:p>
            <a:pPr marL="457200" indent="-457200"/>
            <a:endParaRPr lang="zh-CN" altLang="en-US" sz="2400" b="0" dirty="0">
              <a:latin typeface="Arial" panose="020B0604020202020204" pitchFamily="34" charset="0"/>
              <a:ea typeface="宋体" panose="02010600030101010101" pitchFamily="2" charset="-122"/>
            </a:endParaRPr>
          </a:p>
        </p:txBody>
      </p:sp>
      <p:sp>
        <p:nvSpPr>
          <p:cNvPr id="9219" name="AutoShape 4" descr="软木塞"/>
          <p:cNvSpPr/>
          <p:nvPr/>
        </p:nvSpPr>
        <p:spPr>
          <a:xfrm>
            <a:off x="228600" y="1408113"/>
            <a:ext cx="4340225" cy="76200"/>
          </a:xfrm>
          <a:prstGeom prst="horizontalScroll">
            <a:avLst>
              <a:gd name="adj" fmla="val 12500"/>
            </a:avLst>
          </a:prstGeom>
          <a:blipFill rotWithShape="0">
            <a:blip r:embed="rId1"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7" dur="500"/>
                                        <p:tgtEl>
                                          <p:spTgt spid="1229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12" dur="500"/>
                                        <p:tgtEl>
                                          <p:spTgt spid="1229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17" dur="500"/>
                                        <p:tgtEl>
                                          <p:spTgt spid="12291">
                                            <p:txEl>
                                              <p:pRg st="7" end="7"/>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20" dur="500"/>
                                        <p:tgtEl>
                                          <p:spTgt spid="12291">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25"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152400" y="333375"/>
            <a:ext cx="8812213" cy="2519363"/>
          </a:xfrm>
          <a:prstGeom prst="rect">
            <a:avLst/>
          </a:prstGeom>
          <a:solidFill>
            <a:srgbClr val="FFFFFF"/>
          </a:solidFill>
          <a:ln w="9525" cap="flat" cmpd="sng">
            <a:solidFill>
              <a:srgbClr val="000000"/>
            </a:solidFill>
            <a:prstDash val="solid"/>
            <a:round/>
            <a:headEnd type="none" w="med" len="med"/>
            <a:tailEnd type="none" w="med" len="med"/>
          </a:ln>
        </p:spPr>
        <p:txBody>
          <a:bodyPr anchor="ctr"/>
          <a:lstStyle/>
          <a:p>
            <a:pPr algn="l" eaLnBrk="1" hangingPunct="1"/>
            <a:r>
              <a:rPr lang="zh-CN" altLang="en-US" sz="2400" b="1" dirty="0">
                <a:solidFill>
                  <a:srgbClr val="A50021"/>
                </a:solidFill>
                <a:latin typeface="宋体" panose="02010600030101010101" pitchFamily="2" charset="-122"/>
              </a:rPr>
              <a:t>近轴光线</a:t>
            </a:r>
            <a:r>
              <a:rPr lang="zh-CN" altLang="en-US" sz="2400" b="1" dirty="0">
                <a:solidFill>
                  <a:schemeClr val="tx1"/>
                </a:solidFill>
              </a:rPr>
              <a:t>：一般使用透镜时，物体都在主光轴附近，入射光线的入射角很小，这样的光线叫近轴光线。</a:t>
            </a:r>
            <a:br>
              <a:rPr lang="zh-CN" altLang="en-US" sz="2400" b="1" dirty="0">
                <a:solidFill>
                  <a:schemeClr val="tx1"/>
                </a:solidFill>
              </a:rPr>
            </a:br>
            <a:r>
              <a:rPr lang="zh-CN" altLang="en-US" sz="2400" b="1" dirty="0">
                <a:solidFill>
                  <a:srgbClr val="A50021"/>
                </a:solidFill>
                <a:latin typeface="宋体" panose="02010600030101010101" pitchFamily="2" charset="-122"/>
              </a:rPr>
              <a:t>焦点</a:t>
            </a:r>
            <a:r>
              <a:rPr lang="zh-CN" altLang="en-US" sz="2400" b="1" dirty="0">
                <a:solidFill>
                  <a:schemeClr val="tx1"/>
                </a:solidFill>
              </a:rPr>
              <a:t>：平行于主光轴的近轴光线，通过透镜后会聚（或发散，这时其反向延长线会聚）于主光轴上的点，叫主焦点</a:t>
            </a:r>
            <a:r>
              <a:rPr lang="en-US" altLang="zh-CN" sz="2400" b="1" dirty="0">
                <a:solidFill>
                  <a:schemeClr val="tx1"/>
                </a:solidFill>
              </a:rPr>
              <a:t>F</a:t>
            </a:r>
            <a:r>
              <a:rPr lang="zh-CN" altLang="en-US" sz="2400" b="1" dirty="0">
                <a:solidFill>
                  <a:schemeClr val="tx1"/>
                </a:solidFill>
              </a:rPr>
              <a:t>，如下图所示。每个透镜都有分居透镜两侧的两个主焦点。</a:t>
            </a:r>
            <a:br>
              <a:rPr lang="zh-CN" altLang="en-US" sz="2400" b="1" dirty="0">
                <a:solidFill>
                  <a:schemeClr val="tx1"/>
                </a:solidFill>
              </a:rPr>
            </a:br>
            <a:r>
              <a:rPr lang="zh-CN" altLang="en-US" sz="2400" b="1" dirty="0">
                <a:solidFill>
                  <a:srgbClr val="A50021"/>
                </a:solidFill>
                <a:latin typeface="宋体" panose="02010600030101010101" pitchFamily="2" charset="-122"/>
              </a:rPr>
              <a:t>焦距</a:t>
            </a:r>
            <a:r>
              <a:rPr lang="zh-CN" altLang="en-US" sz="2400" b="1" dirty="0">
                <a:solidFill>
                  <a:schemeClr val="tx1"/>
                </a:solidFill>
              </a:rPr>
              <a:t>：光心</a:t>
            </a:r>
            <a:r>
              <a:rPr lang="en-US" altLang="zh-CN" sz="2000" b="1" dirty="0">
                <a:solidFill>
                  <a:schemeClr val="tx1"/>
                </a:solidFill>
              </a:rPr>
              <a:t>O</a:t>
            </a:r>
            <a:r>
              <a:rPr lang="zh-CN" altLang="en-US" sz="2400" b="1" dirty="0">
                <a:solidFill>
                  <a:schemeClr val="tx1"/>
                </a:solidFill>
              </a:rPr>
              <a:t>到主焦点</a:t>
            </a:r>
            <a:r>
              <a:rPr lang="en-US" altLang="zh-CN" sz="2400" b="1" dirty="0">
                <a:solidFill>
                  <a:schemeClr val="tx1"/>
                </a:solidFill>
              </a:rPr>
              <a:t>F</a:t>
            </a:r>
            <a:r>
              <a:rPr lang="zh-CN" altLang="en-US" sz="2400" b="1" dirty="0">
                <a:solidFill>
                  <a:schemeClr val="tx1"/>
                </a:solidFill>
              </a:rPr>
              <a:t>间的距离叫焦距（用字母</a:t>
            </a:r>
            <a:r>
              <a:rPr lang="en-US" altLang="zh-CN" sz="2400" b="1" dirty="0">
                <a:solidFill>
                  <a:schemeClr val="tx1"/>
                </a:solidFill>
              </a:rPr>
              <a:t>f</a:t>
            </a:r>
            <a:r>
              <a:rPr lang="zh-CN" altLang="en-US" sz="2400" b="1" dirty="0">
                <a:solidFill>
                  <a:schemeClr val="tx1"/>
                </a:solidFill>
              </a:rPr>
              <a:t>表示）。每个透镜有两个焦距。薄透镜两侧的媒质相同时，两个焦距相等。</a:t>
            </a:r>
            <a:endParaRPr lang="zh-CN" altLang="en-US" sz="2400" b="1" dirty="0">
              <a:solidFill>
                <a:schemeClr val="tx1"/>
              </a:solidFill>
            </a:endParaRPr>
          </a:p>
        </p:txBody>
      </p:sp>
      <p:grpSp>
        <p:nvGrpSpPr>
          <p:cNvPr id="10242" name="Group 3"/>
          <p:cNvGrpSpPr/>
          <p:nvPr/>
        </p:nvGrpSpPr>
        <p:grpSpPr>
          <a:xfrm>
            <a:off x="762000" y="3200400"/>
            <a:ext cx="3429000" cy="1735138"/>
            <a:chOff x="0" y="0"/>
            <a:chExt cx="4042" cy="2046"/>
          </a:xfrm>
        </p:grpSpPr>
        <p:sp>
          <p:nvSpPr>
            <p:cNvPr id="10243" name="AutoShape 28"/>
            <p:cNvSpPr>
              <a:spLocks noChangeAspect="1" noTextEdit="1"/>
            </p:cNvSpPr>
            <p:nvPr/>
          </p:nvSpPr>
          <p:spPr>
            <a:xfrm>
              <a:off x="0" y="0"/>
              <a:ext cx="4042" cy="2046"/>
            </a:xfrm>
            <a:prstGeom prst="rect">
              <a:avLst/>
            </a:prstGeom>
            <a:noFill/>
            <a:ln w="9525">
              <a:noFill/>
            </a:ln>
          </p:spPr>
          <p:txBody>
            <a:bodyPr anchor="t"/>
            <a:lstStyle/>
            <a:p>
              <a:endParaRPr lang="zh-CN" altLang="en-US">
                <a:latin typeface="Times New Roman" panose="02020603050405020304" pitchFamily="18" charset="0"/>
                <a:ea typeface="楷体_GB2312" panose="02010609030101010101" pitchFamily="49" charset="-122"/>
              </a:endParaRPr>
            </a:p>
          </p:txBody>
        </p:sp>
        <p:sp>
          <p:nvSpPr>
            <p:cNvPr id="10244" name="Oval 27"/>
            <p:cNvSpPr/>
            <p:nvPr/>
          </p:nvSpPr>
          <p:spPr>
            <a:xfrm>
              <a:off x="1448" y="6"/>
              <a:ext cx="287" cy="1999"/>
            </a:xfrm>
            <a:prstGeom prst="ellipse">
              <a:avLst/>
            </a:prstGeom>
            <a:solidFill>
              <a:srgbClr val="FFFFFF"/>
            </a:solidFill>
            <a:ln w="9525" cap="flat" cmpd="sng">
              <a:solidFill>
                <a:srgbClr val="000000"/>
              </a:solidFill>
              <a:prstDash val="solid"/>
              <a:round/>
              <a:headEnd type="none" w="med" len="med"/>
              <a:tailEnd type="none" w="med" len="med"/>
            </a:ln>
          </p:spPr>
          <p:txBody>
            <a:bodyPr lIns="73152" tIns="36576" rIns="73152" bIns="36576" anchor="t"/>
            <a:lstStyle/>
            <a:p>
              <a:endParaRPr lang="zh-CN" altLang="en-US" sz="1800" b="0" dirty="0">
                <a:latin typeface="Arial" panose="020B0604020202020204" pitchFamily="34" charset="0"/>
                <a:ea typeface="宋体" panose="02010600030101010101" pitchFamily="2" charset="-122"/>
              </a:endParaRPr>
            </a:p>
          </p:txBody>
        </p:sp>
        <p:sp>
          <p:nvSpPr>
            <p:cNvPr id="10245" name="Line 26"/>
            <p:cNvSpPr/>
            <p:nvPr/>
          </p:nvSpPr>
          <p:spPr>
            <a:xfrm>
              <a:off x="6" y="1006"/>
              <a:ext cx="3748" cy="1"/>
            </a:xfrm>
            <a:prstGeom prst="line">
              <a:avLst/>
            </a:prstGeom>
            <a:ln w="9525" cap="flat" cmpd="sng">
              <a:solidFill>
                <a:srgbClr val="000000"/>
              </a:solidFill>
              <a:prstDash val="solid"/>
              <a:round/>
              <a:headEnd type="none" w="med" len="med"/>
              <a:tailEnd type="none" w="med" len="med"/>
            </a:ln>
          </p:spPr>
        </p:sp>
        <p:sp>
          <p:nvSpPr>
            <p:cNvPr id="10246" name="Line 25"/>
            <p:cNvSpPr/>
            <p:nvPr/>
          </p:nvSpPr>
          <p:spPr>
            <a:xfrm>
              <a:off x="871" y="381"/>
              <a:ext cx="721" cy="1"/>
            </a:xfrm>
            <a:prstGeom prst="line">
              <a:avLst/>
            </a:prstGeom>
            <a:ln w="9525" cap="flat" cmpd="sng">
              <a:solidFill>
                <a:srgbClr val="000000"/>
              </a:solidFill>
              <a:prstDash val="solid"/>
              <a:round/>
              <a:headEnd type="none" w="med" len="med"/>
              <a:tailEnd type="none" w="med" len="med"/>
            </a:ln>
          </p:spPr>
        </p:sp>
        <p:sp>
          <p:nvSpPr>
            <p:cNvPr id="10247" name="Line 24"/>
            <p:cNvSpPr/>
            <p:nvPr/>
          </p:nvSpPr>
          <p:spPr>
            <a:xfrm>
              <a:off x="151" y="381"/>
              <a:ext cx="720" cy="1"/>
            </a:xfrm>
            <a:prstGeom prst="line">
              <a:avLst/>
            </a:prstGeom>
            <a:ln w="9525" cap="flat" cmpd="sng">
              <a:solidFill>
                <a:srgbClr val="000000"/>
              </a:solidFill>
              <a:prstDash val="solid"/>
              <a:round/>
              <a:headEnd type="none" w="med" len="med"/>
              <a:tailEnd type="triangle" w="med" len="med"/>
            </a:ln>
          </p:spPr>
        </p:sp>
        <p:sp>
          <p:nvSpPr>
            <p:cNvPr id="10248" name="Line 23"/>
            <p:cNvSpPr/>
            <p:nvPr/>
          </p:nvSpPr>
          <p:spPr>
            <a:xfrm>
              <a:off x="151" y="631"/>
              <a:ext cx="720" cy="1"/>
            </a:xfrm>
            <a:prstGeom prst="line">
              <a:avLst/>
            </a:prstGeom>
            <a:ln w="9525" cap="flat" cmpd="sng">
              <a:solidFill>
                <a:srgbClr val="000000"/>
              </a:solidFill>
              <a:prstDash val="solid"/>
              <a:round/>
              <a:headEnd type="none" w="med" len="med"/>
              <a:tailEnd type="triangle" w="med" len="med"/>
            </a:ln>
          </p:spPr>
        </p:sp>
        <p:sp>
          <p:nvSpPr>
            <p:cNvPr id="10249" name="Line 22"/>
            <p:cNvSpPr/>
            <p:nvPr/>
          </p:nvSpPr>
          <p:spPr>
            <a:xfrm>
              <a:off x="151" y="1256"/>
              <a:ext cx="720" cy="0"/>
            </a:xfrm>
            <a:prstGeom prst="line">
              <a:avLst/>
            </a:prstGeom>
            <a:ln w="9525" cap="flat" cmpd="sng">
              <a:solidFill>
                <a:srgbClr val="000000"/>
              </a:solidFill>
              <a:prstDash val="solid"/>
              <a:round/>
              <a:headEnd type="none" w="med" len="med"/>
              <a:tailEnd type="triangle" w="med" len="med"/>
            </a:ln>
          </p:spPr>
        </p:sp>
        <p:sp>
          <p:nvSpPr>
            <p:cNvPr id="10250" name="Line 21"/>
            <p:cNvSpPr/>
            <p:nvPr/>
          </p:nvSpPr>
          <p:spPr>
            <a:xfrm>
              <a:off x="871" y="631"/>
              <a:ext cx="721" cy="0"/>
            </a:xfrm>
            <a:prstGeom prst="line">
              <a:avLst/>
            </a:prstGeom>
            <a:ln w="9525" cap="flat" cmpd="sng">
              <a:solidFill>
                <a:srgbClr val="000000"/>
              </a:solidFill>
              <a:prstDash val="solid"/>
              <a:round/>
              <a:headEnd type="none" w="med" len="med"/>
              <a:tailEnd type="none" w="med" len="med"/>
            </a:ln>
          </p:spPr>
        </p:sp>
        <p:sp>
          <p:nvSpPr>
            <p:cNvPr id="10251" name="Line 20"/>
            <p:cNvSpPr/>
            <p:nvPr/>
          </p:nvSpPr>
          <p:spPr>
            <a:xfrm>
              <a:off x="871" y="1256"/>
              <a:ext cx="721" cy="0"/>
            </a:xfrm>
            <a:prstGeom prst="line">
              <a:avLst/>
            </a:prstGeom>
            <a:ln w="9525" cap="flat" cmpd="sng">
              <a:solidFill>
                <a:srgbClr val="000000"/>
              </a:solidFill>
              <a:prstDash val="solid"/>
              <a:round/>
              <a:headEnd type="none" w="med" len="med"/>
              <a:tailEnd type="none" w="med" len="med"/>
            </a:ln>
          </p:spPr>
        </p:sp>
        <p:sp>
          <p:nvSpPr>
            <p:cNvPr id="10252" name="Line 19"/>
            <p:cNvSpPr/>
            <p:nvPr/>
          </p:nvSpPr>
          <p:spPr>
            <a:xfrm>
              <a:off x="871" y="1678"/>
              <a:ext cx="721" cy="1"/>
            </a:xfrm>
            <a:prstGeom prst="line">
              <a:avLst/>
            </a:prstGeom>
            <a:ln w="9525" cap="flat" cmpd="sng">
              <a:solidFill>
                <a:srgbClr val="000000"/>
              </a:solidFill>
              <a:prstDash val="solid"/>
              <a:round/>
              <a:headEnd type="none" w="med" len="med"/>
              <a:tailEnd type="none" w="med" len="med"/>
            </a:ln>
          </p:spPr>
        </p:sp>
        <p:sp>
          <p:nvSpPr>
            <p:cNvPr id="10253" name="Line 18"/>
            <p:cNvSpPr/>
            <p:nvPr/>
          </p:nvSpPr>
          <p:spPr>
            <a:xfrm>
              <a:off x="1592" y="381"/>
              <a:ext cx="865" cy="375"/>
            </a:xfrm>
            <a:prstGeom prst="line">
              <a:avLst/>
            </a:prstGeom>
            <a:ln w="9525" cap="flat" cmpd="sng">
              <a:solidFill>
                <a:srgbClr val="000000"/>
              </a:solidFill>
              <a:prstDash val="solid"/>
              <a:round/>
              <a:headEnd type="none" w="med" len="med"/>
              <a:tailEnd type="triangle" w="med" len="med"/>
            </a:ln>
          </p:spPr>
        </p:sp>
        <p:sp>
          <p:nvSpPr>
            <p:cNvPr id="10254" name="Line 17"/>
            <p:cNvSpPr/>
            <p:nvPr/>
          </p:nvSpPr>
          <p:spPr>
            <a:xfrm>
              <a:off x="2457" y="756"/>
              <a:ext cx="1297" cy="625"/>
            </a:xfrm>
            <a:prstGeom prst="line">
              <a:avLst/>
            </a:prstGeom>
            <a:ln w="9525" cap="flat" cmpd="sng">
              <a:solidFill>
                <a:srgbClr val="000000"/>
              </a:solidFill>
              <a:prstDash val="solid"/>
              <a:round/>
              <a:headEnd type="none" w="med" len="med"/>
              <a:tailEnd type="none" w="med" len="med"/>
            </a:ln>
          </p:spPr>
        </p:sp>
        <p:sp>
          <p:nvSpPr>
            <p:cNvPr id="10255" name="Line 16"/>
            <p:cNvSpPr/>
            <p:nvPr/>
          </p:nvSpPr>
          <p:spPr>
            <a:xfrm>
              <a:off x="2457" y="881"/>
              <a:ext cx="1585" cy="375"/>
            </a:xfrm>
            <a:prstGeom prst="line">
              <a:avLst/>
            </a:prstGeom>
            <a:ln w="9525" cap="flat" cmpd="sng">
              <a:solidFill>
                <a:srgbClr val="000000"/>
              </a:solidFill>
              <a:prstDash val="solid"/>
              <a:round/>
              <a:headEnd type="none" w="med" len="med"/>
              <a:tailEnd type="none" w="med" len="med"/>
            </a:ln>
          </p:spPr>
        </p:sp>
        <p:sp>
          <p:nvSpPr>
            <p:cNvPr id="10256" name="Line 15"/>
            <p:cNvSpPr/>
            <p:nvPr/>
          </p:nvSpPr>
          <p:spPr>
            <a:xfrm>
              <a:off x="1592" y="631"/>
              <a:ext cx="865" cy="250"/>
            </a:xfrm>
            <a:prstGeom prst="line">
              <a:avLst/>
            </a:prstGeom>
            <a:ln w="9525" cap="flat" cmpd="sng">
              <a:solidFill>
                <a:srgbClr val="000000"/>
              </a:solidFill>
              <a:prstDash val="solid"/>
              <a:round/>
              <a:headEnd type="none" w="med" len="med"/>
              <a:tailEnd type="triangle" w="med" len="med"/>
            </a:ln>
          </p:spPr>
        </p:sp>
        <p:sp>
          <p:nvSpPr>
            <p:cNvPr id="10257" name="Line 14"/>
            <p:cNvSpPr/>
            <p:nvPr/>
          </p:nvSpPr>
          <p:spPr>
            <a:xfrm flipV="1">
              <a:off x="1592" y="1196"/>
              <a:ext cx="1009" cy="499"/>
            </a:xfrm>
            <a:prstGeom prst="line">
              <a:avLst/>
            </a:prstGeom>
            <a:ln w="9525" cap="flat" cmpd="sng">
              <a:solidFill>
                <a:srgbClr val="000000"/>
              </a:solidFill>
              <a:prstDash val="solid"/>
              <a:round/>
              <a:headEnd type="none" w="med" len="med"/>
              <a:tailEnd type="triangle" w="med" len="med"/>
            </a:ln>
          </p:spPr>
        </p:sp>
        <p:sp>
          <p:nvSpPr>
            <p:cNvPr id="10258" name="Line 13"/>
            <p:cNvSpPr/>
            <p:nvPr/>
          </p:nvSpPr>
          <p:spPr>
            <a:xfrm flipV="1">
              <a:off x="2601" y="631"/>
              <a:ext cx="1009" cy="565"/>
            </a:xfrm>
            <a:prstGeom prst="line">
              <a:avLst/>
            </a:prstGeom>
            <a:ln w="9525" cap="flat" cmpd="sng">
              <a:solidFill>
                <a:srgbClr val="000000"/>
              </a:solidFill>
              <a:prstDash val="solid"/>
              <a:round/>
              <a:headEnd type="none" w="med" len="med"/>
              <a:tailEnd type="none" w="med" len="med"/>
            </a:ln>
          </p:spPr>
        </p:sp>
        <p:sp>
          <p:nvSpPr>
            <p:cNvPr id="10259" name="Line 12"/>
            <p:cNvSpPr/>
            <p:nvPr/>
          </p:nvSpPr>
          <p:spPr>
            <a:xfrm flipV="1">
              <a:off x="1592" y="1131"/>
              <a:ext cx="720" cy="125"/>
            </a:xfrm>
            <a:prstGeom prst="line">
              <a:avLst/>
            </a:prstGeom>
            <a:ln w="9525" cap="flat" cmpd="sng">
              <a:solidFill>
                <a:srgbClr val="000000"/>
              </a:solidFill>
              <a:prstDash val="solid"/>
              <a:round/>
              <a:headEnd type="none" w="med" len="med"/>
              <a:tailEnd type="triangle" w="med" len="med"/>
            </a:ln>
          </p:spPr>
        </p:sp>
        <p:sp>
          <p:nvSpPr>
            <p:cNvPr id="10260" name="Line 11"/>
            <p:cNvSpPr/>
            <p:nvPr/>
          </p:nvSpPr>
          <p:spPr>
            <a:xfrm flipV="1">
              <a:off x="2312" y="881"/>
              <a:ext cx="1298" cy="250"/>
            </a:xfrm>
            <a:prstGeom prst="line">
              <a:avLst/>
            </a:prstGeom>
            <a:ln w="9525" cap="flat" cmpd="sng">
              <a:solidFill>
                <a:srgbClr val="000000"/>
              </a:solidFill>
              <a:prstDash val="solid"/>
              <a:round/>
              <a:headEnd type="none" w="med" len="med"/>
              <a:tailEnd type="none" w="med" len="med"/>
            </a:ln>
          </p:spPr>
        </p:sp>
        <p:sp>
          <p:nvSpPr>
            <p:cNvPr id="10261" name="Line 10"/>
            <p:cNvSpPr/>
            <p:nvPr/>
          </p:nvSpPr>
          <p:spPr>
            <a:xfrm>
              <a:off x="151" y="1676"/>
              <a:ext cx="720" cy="1"/>
            </a:xfrm>
            <a:prstGeom prst="line">
              <a:avLst/>
            </a:prstGeom>
            <a:ln w="9525" cap="flat" cmpd="sng">
              <a:solidFill>
                <a:srgbClr val="000000"/>
              </a:solidFill>
              <a:prstDash val="solid"/>
              <a:round/>
              <a:headEnd type="none" w="med" len="med"/>
              <a:tailEnd type="triangle" w="med" len="med"/>
            </a:ln>
          </p:spPr>
        </p:sp>
        <p:sp>
          <p:nvSpPr>
            <p:cNvPr id="10262" name="Line 9"/>
            <p:cNvSpPr/>
            <p:nvPr/>
          </p:nvSpPr>
          <p:spPr>
            <a:xfrm>
              <a:off x="1585" y="1546"/>
              <a:ext cx="1" cy="466"/>
            </a:xfrm>
            <a:prstGeom prst="line">
              <a:avLst/>
            </a:prstGeom>
            <a:ln w="9525" cap="flat" cmpd="sng">
              <a:solidFill>
                <a:srgbClr val="000000"/>
              </a:solidFill>
              <a:prstDash val="solid"/>
              <a:round/>
              <a:headEnd type="none" w="med" len="med"/>
              <a:tailEnd type="none" w="med" len="med"/>
            </a:ln>
          </p:spPr>
        </p:sp>
        <p:sp>
          <p:nvSpPr>
            <p:cNvPr id="10263" name="Line 8"/>
            <p:cNvSpPr/>
            <p:nvPr/>
          </p:nvSpPr>
          <p:spPr>
            <a:xfrm flipH="1">
              <a:off x="1585" y="1796"/>
              <a:ext cx="433" cy="1"/>
            </a:xfrm>
            <a:prstGeom prst="line">
              <a:avLst/>
            </a:prstGeom>
            <a:ln w="9525" cap="flat" cmpd="sng">
              <a:solidFill>
                <a:srgbClr val="000000"/>
              </a:solidFill>
              <a:prstDash val="solid"/>
              <a:round/>
              <a:headEnd type="none" w="med" len="med"/>
              <a:tailEnd type="triangle" w="med" len="med"/>
            </a:ln>
          </p:spPr>
        </p:sp>
        <p:sp>
          <p:nvSpPr>
            <p:cNvPr id="10264" name="Line 7"/>
            <p:cNvSpPr/>
            <p:nvPr/>
          </p:nvSpPr>
          <p:spPr>
            <a:xfrm>
              <a:off x="2340" y="1782"/>
              <a:ext cx="577" cy="1"/>
            </a:xfrm>
            <a:prstGeom prst="line">
              <a:avLst/>
            </a:prstGeom>
            <a:ln w="9525" cap="flat" cmpd="sng">
              <a:solidFill>
                <a:srgbClr val="000000"/>
              </a:solidFill>
              <a:prstDash val="solid"/>
              <a:round/>
              <a:headEnd type="none" w="med" len="med"/>
              <a:tailEnd type="triangle" w="med" len="med"/>
            </a:ln>
          </p:spPr>
        </p:sp>
        <p:sp>
          <p:nvSpPr>
            <p:cNvPr id="10265" name="Line 6"/>
            <p:cNvSpPr/>
            <p:nvPr/>
          </p:nvSpPr>
          <p:spPr>
            <a:xfrm>
              <a:off x="2955" y="172"/>
              <a:ext cx="0" cy="1749"/>
            </a:xfrm>
            <a:prstGeom prst="line">
              <a:avLst/>
            </a:prstGeom>
            <a:ln w="9525" cap="flat" cmpd="sng">
              <a:solidFill>
                <a:srgbClr val="000000"/>
              </a:solidFill>
              <a:prstDash val="solid"/>
              <a:round/>
              <a:headEnd type="none" w="med" len="med"/>
              <a:tailEnd type="none" w="med" len="med"/>
            </a:ln>
          </p:spPr>
        </p:sp>
        <p:sp>
          <p:nvSpPr>
            <p:cNvPr id="10266" name="Oval 5"/>
            <p:cNvSpPr/>
            <p:nvPr/>
          </p:nvSpPr>
          <p:spPr>
            <a:xfrm rot="4784956" flipH="1">
              <a:off x="1530" y="940"/>
              <a:ext cx="68" cy="79"/>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sz="1800" b="0" dirty="0">
                <a:latin typeface="Arial" panose="020B0604020202020204" pitchFamily="34" charset="0"/>
                <a:ea typeface="宋体" panose="02010600030101010101" pitchFamily="2" charset="-122"/>
              </a:endParaRPr>
            </a:p>
          </p:txBody>
        </p:sp>
      </p:grpSp>
      <p:grpSp>
        <p:nvGrpSpPr>
          <p:cNvPr id="10267" name="Group 28"/>
          <p:cNvGrpSpPr/>
          <p:nvPr/>
        </p:nvGrpSpPr>
        <p:grpSpPr>
          <a:xfrm>
            <a:off x="6096000" y="3048000"/>
            <a:ext cx="2362200" cy="1868488"/>
            <a:chOff x="0" y="0"/>
            <a:chExt cx="4140" cy="3276"/>
          </a:xfrm>
        </p:grpSpPr>
        <p:sp>
          <p:nvSpPr>
            <p:cNvPr id="10268" name="AutoShape 57"/>
            <p:cNvSpPr>
              <a:spLocks noChangeAspect="1" noTextEdit="1"/>
            </p:cNvSpPr>
            <p:nvPr/>
          </p:nvSpPr>
          <p:spPr>
            <a:xfrm>
              <a:off x="0" y="0"/>
              <a:ext cx="4140" cy="3276"/>
            </a:xfrm>
            <a:prstGeom prst="rect">
              <a:avLst/>
            </a:prstGeom>
            <a:noFill/>
            <a:ln w="9525">
              <a:noFill/>
            </a:ln>
          </p:spPr>
          <p:txBody>
            <a:bodyPr anchor="t"/>
            <a:lstStyle/>
            <a:p>
              <a:endParaRPr lang="zh-CN" altLang="en-US">
                <a:latin typeface="Times New Roman" panose="02020603050405020304" pitchFamily="18" charset="0"/>
                <a:ea typeface="楷体_GB2312" panose="02010609030101010101" pitchFamily="49" charset="-122"/>
              </a:endParaRPr>
            </a:p>
          </p:txBody>
        </p:sp>
        <p:sp>
          <p:nvSpPr>
            <p:cNvPr id="10269" name="Line 56"/>
            <p:cNvSpPr/>
            <p:nvPr/>
          </p:nvSpPr>
          <p:spPr>
            <a:xfrm>
              <a:off x="0" y="1560"/>
              <a:ext cx="3960" cy="1"/>
            </a:xfrm>
            <a:prstGeom prst="line">
              <a:avLst/>
            </a:prstGeom>
            <a:ln w="9525" cap="flat" cmpd="sng">
              <a:solidFill>
                <a:srgbClr val="000000"/>
              </a:solidFill>
              <a:prstDash val="solid"/>
              <a:round/>
              <a:headEnd type="none" w="med" len="med"/>
              <a:tailEnd type="none" w="med" len="med"/>
            </a:ln>
          </p:spPr>
        </p:sp>
        <p:sp>
          <p:nvSpPr>
            <p:cNvPr id="10270" name="Line 55"/>
            <p:cNvSpPr/>
            <p:nvPr/>
          </p:nvSpPr>
          <p:spPr>
            <a:xfrm>
              <a:off x="2340" y="468"/>
              <a:ext cx="540" cy="1"/>
            </a:xfrm>
            <a:prstGeom prst="line">
              <a:avLst/>
            </a:prstGeom>
            <a:ln w="9525" cap="flat" cmpd="sng">
              <a:solidFill>
                <a:srgbClr val="000000"/>
              </a:solidFill>
              <a:prstDash val="solid"/>
              <a:round/>
              <a:headEnd type="none" w="med" len="med"/>
              <a:tailEnd type="none" w="med" len="med"/>
            </a:ln>
          </p:spPr>
        </p:sp>
        <p:sp>
          <p:nvSpPr>
            <p:cNvPr id="10271" name="Line 54"/>
            <p:cNvSpPr/>
            <p:nvPr/>
          </p:nvSpPr>
          <p:spPr>
            <a:xfrm>
              <a:off x="2340" y="2651"/>
              <a:ext cx="540" cy="1"/>
            </a:xfrm>
            <a:prstGeom prst="line">
              <a:avLst/>
            </a:prstGeom>
            <a:ln w="9525" cap="flat" cmpd="sng">
              <a:solidFill>
                <a:srgbClr val="000000"/>
              </a:solidFill>
              <a:prstDash val="solid"/>
              <a:round/>
              <a:headEnd type="none" w="med" len="med"/>
              <a:tailEnd type="none" w="med" len="med"/>
            </a:ln>
          </p:spPr>
        </p:sp>
        <p:sp>
          <p:nvSpPr>
            <p:cNvPr id="10272" name="Arc 53"/>
            <p:cNvSpPr/>
            <p:nvPr/>
          </p:nvSpPr>
          <p:spPr>
            <a:xfrm>
              <a:off x="2340" y="468"/>
              <a:ext cx="180" cy="1092"/>
            </a:xfrm>
            <a:custGeom>
              <a:avLst/>
              <a:gdLst/>
              <a:ahLst/>
              <a:cxnLst>
                <a:cxn ang="0">
                  <a:pos x="0" y="0"/>
                </a:cxn>
                <a:cxn ang="0">
                  <a:pos x="0" y="3"/>
                </a:cxn>
                <a:cxn ang="0">
                  <a:pos x="0" y="3"/>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rgbClr val="000000"/>
              </a:solidFill>
              <a:prstDash val="solid"/>
              <a:miter/>
              <a:headEnd type="none" w="med" len="med"/>
              <a:tailEnd type="none" w="med" len="med"/>
            </a:ln>
          </p:spPr>
          <p:txBody>
            <a:bodyPr/>
            <a:lstStyle/>
            <a:p>
              <a:endParaRPr lang="zh-CN" altLang="en-US"/>
            </a:p>
          </p:txBody>
        </p:sp>
        <p:sp>
          <p:nvSpPr>
            <p:cNvPr id="10273" name="Arc 52"/>
            <p:cNvSpPr/>
            <p:nvPr/>
          </p:nvSpPr>
          <p:spPr>
            <a:xfrm flipV="1">
              <a:off x="2340" y="1560"/>
              <a:ext cx="180" cy="1092"/>
            </a:xfrm>
            <a:custGeom>
              <a:avLst/>
              <a:gdLst/>
              <a:ahLst/>
              <a:cxnLst>
                <a:cxn ang="0">
                  <a:pos x="0" y="0"/>
                </a:cxn>
                <a:cxn ang="0">
                  <a:pos x="0" y="3"/>
                </a:cxn>
                <a:cxn ang="0">
                  <a:pos x="0" y="3"/>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rgbClr val="000000"/>
              </a:solidFill>
              <a:prstDash val="solid"/>
              <a:miter/>
              <a:headEnd type="none" w="med" len="med"/>
              <a:tailEnd type="none" w="med" len="med"/>
            </a:ln>
          </p:spPr>
          <p:txBody>
            <a:bodyPr/>
            <a:lstStyle/>
            <a:p>
              <a:endParaRPr lang="zh-CN" altLang="en-US"/>
            </a:p>
          </p:txBody>
        </p:sp>
        <p:sp>
          <p:nvSpPr>
            <p:cNvPr id="10274" name="Arc 51"/>
            <p:cNvSpPr/>
            <p:nvPr/>
          </p:nvSpPr>
          <p:spPr>
            <a:xfrm flipH="1" flipV="1">
              <a:off x="2700" y="1560"/>
              <a:ext cx="180" cy="1092"/>
            </a:xfrm>
            <a:custGeom>
              <a:avLst/>
              <a:gdLst/>
              <a:ahLst/>
              <a:cxnLst>
                <a:cxn ang="0">
                  <a:pos x="0" y="0"/>
                </a:cxn>
                <a:cxn ang="0">
                  <a:pos x="0" y="3"/>
                </a:cxn>
                <a:cxn ang="0">
                  <a:pos x="0" y="3"/>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rgbClr val="000000"/>
              </a:solidFill>
              <a:prstDash val="solid"/>
              <a:miter/>
              <a:headEnd type="none" w="med" len="med"/>
              <a:tailEnd type="none" w="med" len="med"/>
            </a:ln>
          </p:spPr>
          <p:txBody>
            <a:bodyPr/>
            <a:lstStyle/>
            <a:p>
              <a:endParaRPr lang="zh-CN" altLang="en-US"/>
            </a:p>
          </p:txBody>
        </p:sp>
        <p:sp>
          <p:nvSpPr>
            <p:cNvPr id="10275" name="Arc 50"/>
            <p:cNvSpPr/>
            <p:nvPr/>
          </p:nvSpPr>
          <p:spPr>
            <a:xfrm flipH="1">
              <a:off x="2700" y="468"/>
              <a:ext cx="180" cy="1092"/>
            </a:xfrm>
            <a:custGeom>
              <a:avLst/>
              <a:gdLst/>
              <a:ahLst/>
              <a:cxnLst>
                <a:cxn ang="0">
                  <a:pos x="0" y="0"/>
                </a:cxn>
                <a:cxn ang="0">
                  <a:pos x="0" y="3"/>
                </a:cxn>
                <a:cxn ang="0">
                  <a:pos x="0" y="3"/>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rgbClr val="000000"/>
              </a:solidFill>
              <a:prstDash val="solid"/>
              <a:miter/>
              <a:headEnd type="none" w="med" len="med"/>
              <a:tailEnd type="none" w="med" len="med"/>
            </a:ln>
          </p:spPr>
          <p:txBody>
            <a:bodyPr/>
            <a:lstStyle/>
            <a:p>
              <a:endParaRPr lang="zh-CN" altLang="en-US"/>
            </a:p>
          </p:txBody>
        </p:sp>
        <p:sp>
          <p:nvSpPr>
            <p:cNvPr id="10276" name="Line 49"/>
            <p:cNvSpPr/>
            <p:nvPr/>
          </p:nvSpPr>
          <p:spPr>
            <a:xfrm>
              <a:off x="1440" y="714"/>
              <a:ext cx="720" cy="1"/>
            </a:xfrm>
            <a:prstGeom prst="line">
              <a:avLst/>
            </a:prstGeom>
            <a:ln w="9525" cap="flat" cmpd="sng">
              <a:solidFill>
                <a:srgbClr val="000000"/>
              </a:solidFill>
              <a:prstDash val="solid"/>
              <a:round/>
              <a:headEnd type="none" w="med" len="med"/>
              <a:tailEnd type="triangle" w="med" len="med"/>
            </a:ln>
          </p:spPr>
        </p:sp>
        <p:sp>
          <p:nvSpPr>
            <p:cNvPr id="10277" name="Line 48"/>
            <p:cNvSpPr/>
            <p:nvPr/>
          </p:nvSpPr>
          <p:spPr>
            <a:xfrm flipV="1">
              <a:off x="1260" y="468"/>
              <a:ext cx="1800" cy="1092"/>
            </a:xfrm>
            <a:prstGeom prst="line">
              <a:avLst/>
            </a:prstGeom>
            <a:ln w="3175" cap="flat" cmpd="sng">
              <a:solidFill>
                <a:srgbClr val="000000"/>
              </a:solidFill>
              <a:prstDash val="dash"/>
              <a:round/>
              <a:headEnd type="none" w="med" len="med"/>
              <a:tailEnd type="triangle" w="med" len="med"/>
            </a:ln>
          </p:spPr>
        </p:sp>
        <p:sp>
          <p:nvSpPr>
            <p:cNvPr id="10278" name="Line 47"/>
            <p:cNvSpPr/>
            <p:nvPr/>
          </p:nvSpPr>
          <p:spPr>
            <a:xfrm>
              <a:off x="1440" y="2340"/>
              <a:ext cx="720" cy="1"/>
            </a:xfrm>
            <a:prstGeom prst="line">
              <a:avLst/>
            </a:prstGeom>
            <a:ln w="9525" cap="flat" cmpd="sng">
              <a:solidFill>
                <a:srgbClr val="000000"/>
              </a:solidFill>
              <a:prstDash val="solid"/>
              <a:round/>
              <a:headEnd type="none" w="med" len="med"/>
              <a:tailEnd type="triangle" w="med" len="med"/>
            </a:ln>
          </p:spPr>
        </p:sp>
        <p:sp>
          <p:nvSpPr>
            <p:cNvPr id="10279" name="Line 46"/>
            <p:cNvSpPr/>
            <p:nvPr/>
          </p:nvSpPr>
          <p:spPr>
            <a:xfrm>
              <a:off x="1440" y="1872"/>
              <a:ext cx="720" cy="1"/>
            </a:xfrm>
            <a:prstGeom prst="line">
              <a:avLst/>
            </a:prstGeom>
            <a:ln w="9525" cap="flat" cmpd="sng">
              <a:solidFill>
                <a:srgbClr val="000000"/>
              </a:solidFill>
              <a:prstDash val="solid"/>
              <a:round/>
              <a:headEnd type="none" w="med" len="med"/>
              <a:tailEnd type="triangle" w="med" len="med"/>
            </a:ln>
          </p:spPr>
        </p:sp>
        <p:sp>
          <p:nvSpPr>
            <p:cNvPr id="10280" name="Line 45"/>
            <p:cNvSpPr/>
            <p:nvPr/>
          </p:nvSpPr>
          <p:spPr>
            <a:xfrm>
              <a:off x="1440" y="1092"/>
              <a:ext cx="720" cy="1"/>
            </a:xfrm>
            <a:prstGeom prst="line">
              <a:avLst/>
            </a:prstGeom>
            <a:ln w="9525" cap="flat" cmpd="sng">
              <a:solidFill>
                <a:srgbClr val="000000"/>
              </a:solidFill>
              <a:prstDash val="solid"/>
              <a:round/>
              <a:headEnd type="none" w="med" len="med"/>
              <a:tailEnd type="triangle" w="med" len="med"/>
            </a:ln>
          </p:spPr>
        </p:sp>
        <p:sp>
          <p:nvSpPr>
            <p:cNvPr id="10281" name="Line 44"/>
            <p:cNvSpPr/>
            <p:nvPr/>
          </p:nvSpPr>
          <p:spPr>
            <a:xfrm>
              <a:off x="2055" y="714"/>
              <a:ext cx="540" cy="1"/>
            </a:xfrm>
            <a:prstGeom prst="line">
              <a:avLst/>
            </a:prstGeom>
            <a:ln w="9525" cap="flat" cmpd="sng">
              <a:solidFill>
                <a:srgbClr val="000000"/>
              </a:solidFill>
              <a:prstDash val="solid"/>
              <a:round/>
              <a:headEnd type="none" w="med" len="med"/>
              <a:tailEnd type="none" w="med" len="med"/>
            </a:ln>
          </p:spPr>
        </p:sp>
        <p:sp>
          <p:nvSpPr>
            <p:cNvPr id="10282" name="Line 43"/>
            <p:cNvSpPr/>
            <p:nvPr/>
          </p:nvSpPr>
          <p:spPr>
            <a:xfrm>
              <a:off x="2070" y="1092"/>
              <a:ext cx="540" cy="1"/>
            </a:xfrm>
            <a:prstGeom prst="line">
              <a:avLst/>
            </a:prstGeom>
            <a:ln w="9525" cap="flat" cmpd="sng">
              <a:solidFill>
                <a:srgbClr val="000000"/>
              </a:solidFill>
              <a:prstDash val="solid"/>
              <a:round/>
              <a:headEnd type="none" w="med" len="med"/>
              <a:tailEnd type="none" w="med" len="med"/>
            </a:ln>
          </p:spPr>
        </p:sp>
        <p:sp>
          <p:nvSpPr>
            <p:cNvPr id="10283" name="Line 42"/>
            <p:cNvSpPr/>
            <p:nvPr/>
          </p:nvSpPr>
          <p:spPr>
            <a:xfrm>
              <a:off x="2055" y="1872"/>
              <a:ext cx="540" cy="1"/>
            </a:xfrm>
            <a:prstGeom prst="line">
              <a:avLst/>
            </a:prstGeom>
            <a:ln w="9525" cap="flat" cmpd="sng">
              <a:solidFill>
                <a:srgbClr val="000000"/>
              </a:solidFill>
              <a:prstDash val="solid"/>
              <a:round/>
              <a:headEnd type="none" w="med" len="med"/>
              <a:tailEnd type="none" w="med" len="med"/>
            </a:ln>
          </p:spPr>
        </p:sp>
        <p:sp>
          <p:nvSpPr>
            <p:cNvPr id="10284" name="Line 41"/>
            <p:cNvSpPr/>
            <p:nvPr/>
          </p:nvSpPr>
          <p:spPr>
            <a:xfrm>
              <a:off x="1920" y="2340"/>
              <a:ext cx="720" cy="1"/>
            </a:xfrm>
            <a:prstGeom prst="line">
              <a:avLst/>
            </a:prstGeom>
            <a:ln w="9525" cap="flat" cmpd="sng">
              <a:solidFill>
                <a:srgbClr val="000000"/>
              </a:solidFill>
              <a:prstDash val="solid"/>
              <a:round/>
              <a:headEnd type="none" w="med" len="med"/>
              <a:tailEnd type="none" w="med" len="med"/>
            </a:ln>
          </p:spPr>
        </p:sp>
        <p:sp>
          <p:nvSpPr>
            <p:cNvPr id="10285" name="Line 40"/>
            <p:cNvSpPr/>
            <p:nvPr/>
          </p:nvSpPr>
          <p:spPr>
            <a:xfrm flipV="1">
              <a:off x="1260" y="936"/>
              <a:ext cx="1800" cy="624"/>
            </a:xfrm>
            <a:prstGeom prst="line">
              <a:avLst/>
            </a:prstGeom>
            <a:ln w="6350" cap="flat" cmpd="sng">
              <a:solidFill>
                <a:srgbClr val="000000"/>
              </a:solidFill>
              <a:prstDash val="dash"/>
              <a:round/>
              <a:headEnd type="none" w="med" len="med"/>
              <a:tailEnd type="triangle" w="med" len="med"/>
            </a:ln>
          </p:spPr>
        </p:sp>
        <p:sp>
          <p:nvSpPr>
            <p:cNvPr id="10286" name="Line 39"/>
            <p:cNvSpPr/>
            <p:nvPr/>
          </p:nvSpPr>
          <p:spPr>
            <a:xfrm>
              <a:off x="1260" y="1560"/>
              <a:ext cx="1980" cy="1092"/>
            </a:xfrm>
            <a:prstGeom prst="line">
              <a:avLst/>
            </a:prstGeom>
            <a:ln w="6350" cap="flat" cmpd="sng">
              <a:solidFill>
                <a:srgbClr val="000000"/>
              </a:solidFill>
              <a:prstDash val="dash"/>
              <a:round/>
              <a:headEnd type="none" w="med" len="med"/>
              <a:tailEnd type="triangle" w="med" len="med"/>
            </a:ln>
          </p:spPr>
        </p:sp>
        <p:sp>
          <p:nvSpPr>
            <p:cNvPr id="10287" name="Line 38"/>
            <p:cNvSpPr/>
            <p:nvPr/>
          </p:nvSpPr>
          <p:spPr>
            <a:xfrm>
              <a:off x="1260" y="1545"/>
              <a:ext cx="1980" cy="483"/>
            </a:xfrm>
            <a:prstGeom prst="line">
              <a:avLst/>
            </a:prstGeom>
            <a:ln w="6350" cap="flat" cmpd="sng">
              <a:solidFill>
                <a:srgbClr val="000000"/>
              </a:solidFill>
              <a:prstDash val="dash"/>
              <a:round/>
              <a:headEnd type="none" w="med" len="med"/>
              <a:tailEnd type="triangle" w="med" len="med"/>
            </a:ln>
          </p:spPr>
        </p:sp>
        <p:sp>
          <p:nvSpPr>
            <p:cNvPr id="10288" name="Line 37"/>
            <p:cNvSpPr/>
            <p:nvPr/>
          </p:nvSpPr>
          <p:spPr>
            <a:xfrm flipV="1">
              <a:off x="2520" y="156"/>
              <a:ext cx="1080" cy="624"/>
            </a:xfrm>
            <a:prstGeom prst="line">
              <a:avLst/>
            </a:prstGeom>
            <a:ln w="12700" cap="flat" cmpd="sng">
              <a:solidFill>
                <a:srgbClr val="000000"/>
              </a:solidFill>
              <a:prstDash val="solid"/>
              <a:round/>
              <a:headEnd type="none" w="med" len="med"/>
              <a:tailEnd type="none" w="med" len="med"/>
            </a:ln>
          </p:spPr>
        </p:sp>
        <p:sp>
          <p:nvSpPr>
            <p:cNvPr id="10289" name="Line 36"/>
            <p:cNvSpPr/>
            <p:nvPr/>
          </p:nvSpPr>
          <p:spPr>
            <a:xfrm flipV="1">
              <a:off x="2520" y="669"/>
              <a:ext cx="1260" cy="468"/>
            </a:xfrm>
            <a:prstGeom prst="line">
              <a:avLst/>
            </a:prstGeom>
            <a:ln w="9525" cap="flat" cmpd="sng">
              <a:solidFill>
                <a:srgbClr val="000000"/>
              </a:solidFill>
              <a:prstDash val="solid"/>
              <a:round/>
              <a:headEnd type="none" w="med" len="med"/>
              <a:tailEnd type="none" w="med" len="med"/>
            </a:ln>
          </p:spPr>
        </p:sp>
        <p:sp>
          <p:nvSpPr>
            <p:cNvPr id="10290" name="Line 35"/>
            <p:cNvSpPr/>
            <p:nvPr/>
          </p:nvSpPr>
          <p:spPr>
            <a:xfrm>
              <a:off x="2700" y="1902"/>
              <a:ext cx="1260" cy="312"/>
            </a:xfrm>
            <a:prstGeom prst="line">
              <a:avLst/>
            </a:prstGeom>
            <a:ln w="9525" cap="flat" cmpd="sng">
              <a:solidFill>
                <a:srgbClr val="000000"/>
              </a:solidFill>
              <a:prstDash val="solid"/>
              <a:round/>
              <a:headEnd type="none" w="med" len="med"/>
              <a:tailEnd type="none" w="med" len="med"/>
            </a:ln>
          </p:spPr>
        </p:sp>
        <p:sp>
          <p:nvSpPr>
            <p:cNvPr id="10291" name="Line 34"/>
            <p:cNvSpPr/>
            <p:nvPr/>
          </p:nvSpPr>
          <p:spPr>
            <a:xfrm>
              <a:off x="2700" y="2355"/>
              <a:ext cx="1440" cy="780"/>
            </a:xfrm>
            <a:prstGeom prst="line">
              <a:avLst/>
            </a:prstGeom>
            <a:ln w="9525" cap="flat" cmpd="sng">
              <a:solidFill>
                <a:srgbClr val="000000"/>
              </a:solidFill>
              <a:prstDash val="solid"/>
              <a:round/>
              <a:headEnd type="none" w="med" len="med"/>
              <a:tailEnd type="none" w="med" len="med"/>
            </a:ln>
          </p:spPr>
        </p:sp>
        <p:sp>
          <p:nvSpPr>
            <p:cNvPr id="10292" name="Line 33"/>
            <p:cNvSpPr/>
            <p:nvPr/>
          </p:nvSpPr>
          <p:spPr>
            <a:xfrm>
              <a:off x="1260" y="156"/>
              <a:ext cx="0" cy="3120"/>
            </a:xfrm>
            <a:prstGeom prst="line">
              <a:avLst/>
            </a:prstGeom>
            <a:ln w="9525" cap="flat" cmpd="sng">
              <a:solidFill>
                <a:srgbClr val="000000"/>
              </a:solidFill>
              <a:prstDash val="solid"/>
              <a:round/>
              <a:headEnd type="none" w="med" len="med"/>
              <a:tailEnd type="none" w="med" len="med"/>
            </a:ln>
          </p:spPr>
        </p:sp>
        <p:sp>
          <p:nvSpPr>
            <p:cNvPr id="10293" name="Line 32"/>
            <p:cNvSpPr/>
            <p:nvPr/>
          </p:nvSpPr>
          <p:spPr>
            <a:xfrm>
              <a:off x="2610" y="2496"/>
              <a:ext cx="1" cy="780"/>
            </a:xfrm>
            <a:prstGeom prst="line">
              <a:avLst/>
            </a:prstGeom>
            <a:ln w="9525" cap="flat" cmpd="sng">
              <a:solidFill>
                <a:srgbClr val="000000"/>
              </a:solidFill>
              <a:prstDash val="solid"/>
              <a:round/>
              <a:headEnd type="none" w="med" len="med"/>
              <a:tailEnd type="none" w="med" len="med"/>
            </a:ln>
          </p:spPr>
        </p:sp>
        <p:sp>
          <p:nvSpPr>
            <p:cNvPr id="10294" name="Line 31"/>
            <p:cNvSpPr/>
            <p:nvPr/>
          </p:nvSpPr>
          <p:spPr>
            <a:xfrm flipH="1">
              <a:off x="1260" y="2964"/>
              <a:ext cx="540" cy="1"/>
            </a:xfrm>
            <a:prstGeom prst="line">
              <a:avLst/>
            </a:prstGeom>
            <a:ln w="9525" cap="flat" cmpd="sng">
              <a:solidFill>
                <a:srgbClr val="000000"/>
              </a:solidFill>
              <a:prstDash val="solid"/>
              <a:round/>
              <a:headEnd type="none" w="med" len="med"/>
              <a:tailEnd type="triangle" w="med" len="med"/>
            </a:ln>
          </p:spPr>
        </p:sp>
        <p:sp>
          <p:nvSpPr>
            <p:cNvPr id="10295" name="Line 30"/>
            <p:cNvSpPr/>
            <p:nvPr/>
          </p:nvSpPr>
          <p:spPr>
            <a:xfrm>
              <a:off x="2070" y="2964"/>
              <a:ext cx="540" cy="1"/>
            </a:xfrm>
            <a:prstGeom prst="line">
              <a:avLst/>
            </a:prstGeom>
            <a:ln w="9525" cap="flat" cmpd="sng">
              <a:solidFill>
                <a:srgbClr val="000000"/>
              </a:solidFill>
              <a:prstDash val="solid"/>
              <a:round/>
              <a:headEnd type="none" w="med" len="med"/>
              <a:tailEnd type="triangle" w="med" len="med"/>
            </a:ln>
          </p:spPr>
        </p:sp>
      </p:grpSp>
      <p:sp>
        <p:nvSpPr>
          <p:cNvPr id="10296" name="Rectangle 58"/>
          <p:cNvSpPr/>
          <p:nvPr/>
        </p:nvSpPr>
        <p:spPr>
          <a:xfrm>
            <a:off x="0" y="2493963"/>
            <a:ext cx="9144000" cy="0"/>
          </a:xfrm>
          <a:prstGeom prst="rect">
            <a:avLst/>
          </a:prstGeom>
          <a:noFill/>
          <a:ln w="9525">
            <a:noFill/>
          </a:ln>
        </p:spPr>
        <p:txBody>
          <a:bodyPr wrap="none" anchor="ctr">
            <a:spAutoFit/>
          </a:bodyPr>
          <a:lstStyle/>
          <a:p>
            <a:endParaRPr lang="zh-CN" altLang="en-US" sz="1800" b="0" dirty="0">
              <a:latin typeface="Arial" panose="020B0604020202020204" pitchFamily="34" charset="0"/>
              <a:ea typeface="宋体" panose="02010600030101010101" pitchFamily="2" charset="-122"/>
            </a:endParaRPr>
          </a:p>
        </p:txBody>
      </p:sp>
      <p:sp>
        <p:nvSpPr>
          <p:cNvPr id="10297" name="Rectangle 59"/>
          <p:cNvSpPr/>
          <p:nvPr/>
        </p:nvSpPr>
        <p:spPr>
          <a:xfrm>
            <a:off x="0" y="2636838"/>
            <a:ext cx="2851150" cy="519112"/>
          </a:xfrm>
          <a:prstGeom prst="rect">
            <a:avLst/>
          </a:prstGeom>
          <a:noFill/>
          <a:ln w="9525">
            <a:noFill/>
          </a:ln>
        </p:spPr>
        <p:txBody>
          <a:bodyPr wrap="none" anchor="ctr">
            <a:spAutoFit/>
          </a:bodyPr>
          <a:lstStyle/>
          <a:p>
            <a:r>
              <a:rPr lang="zh-CN" altLang="en-US" sz="1000" b="0" dirty="0">
                <a:latin typeface="Times New Roman" panose="02020603050405020304" pitchFamily="18" charset="0"/>
                <a:ea typeface="AdobeSongStd-Light"/>
              </a:rPr>
              <a:t>                                                                                    </a:t>
            </a:r>
            <a:endParaRPr lang="zh-CN" altLang="en-US" sz="1100" b="0" dirty="0">
              <a:latin typeface="Arial" panose="020B0604020202020204" pitchFamily="34" charset="0"/>
              <a:ea typeface="宋体" panose="02010600030101010101" pitchFamily="2" charset="-122"/>
            </a:endParaRPr>
          </a:p>
          <a:p>
            <a:pPr eaLnBrk="0" hangingPunct="0"/>
            <a:endParaRPr lang="zh-CN" altLang="en-US" sz="1800" b="0" dirty="0">
              <a:latin typeface="Arial" panose="020B0604020202020204" pitchFamily="34" charset="0"/>
              <a:ea typeface="宋体" panose="02010600030101010101" pitchFamily="2" charset="-122"/>
            </a:endParaRPr>
          </a:p>
        </p:txBody>
      </p:sp>
      <p:sp>
        <p:nvSpPr>
          <p:cNvPr id="10298" name="Rectangle 61"/>
          <p:cNvSpPr/>
          <p:nvPr/>
        </p:nvSpPr>
        <p:spPr>
          <a:xfrm>
            <a:off x="1600200" y="2166938"/>
            <a:ext cx="6553200" cy="3121025"/>
          </a:xfrm>
          <a:prstGeom prst="rect">
            <a:avLst/>
          </a:prstGeom>
          <a:noFill/>
          <a:ln w="9525">
            <a:noFill/>
          </a:ln>
        </p:spPr>
        <p:txBody>
          <a:bodyPr anchor="ctr">
            <a:spAutoFit/>
          </a:bodyPr>
          <a:lstStyle/>
          <a:p>
            <a:r>
              <a:rPr lang="zh-CN" altLang="en-US" sz="1000" b="0" dirty="0">
                <a:latin typeface="Times New Roman" panose="02020603050405020304" pitchFamily="18" charset="0"/>
                <a:ea typeface="AdobeSongStd-Light"/>
              </a:rPr>
              <a:t>　　　　　                        　　　　　　　　　　　　　　　　　　　　　　　　　　　 </a:t>
            </a:r>
            <a:endParaRPr lang="zh-CN" altLang="en-US" sz="1000" b="0" dirty="0">
              <a:latin typeface="Times New Roman" panose="02020603050405020304" pitchFamily="18" charset="0"/>
              <a:ea typeface="AdobeSongStd-Light"/>
            </a:endParaRPr>
          </a:p>
          <a:p>
            <a:r>
              <a:rPr lang="zh-CN" altLang="en-US" sz="1000" b="0" dirty="0">
                <a:latin typeface="Times New Roman" panose="02020603050405020304" pitchFamily="18" charset="0"/>
                <a:ea typeface="AdobeSongStd-Light"/>
              </a:rPr>
              <a:t>                                     </a:t>
            </a:r>
            <a:endParaRPr lang="zh-CN" altLang="en-US" sz="1000" b="0" dirty="0">
              <a:latin typeface="Times New Roman" panose="02020603050405020304" pitchFamily="18" charset="0"/>
              <a:ea typeface="AdobeSongStd-Light"/>
            </a:endParaRPr>
          </a:p>
          <a:p>
            <a:r>
              <a:rPr lang="zh-CN" altLang="en-US" sz="1200" b="0" dirty="0">
                <a:latin typeface="Times New Roman" panose="02020603050405020304" pitchFamily="18" charset="0"/>
                <a:ea typeface="AdobeSongStd-Light"/>
              </a:rPr>
              <a:t>　　　　　　　　　　　　　　　　　　　　　　　　　　　　       　　　　　　　　　　　　　　　　　　　　　　　　　　　　　　　　　　　　　        </a:t>
            </a:r>
            <a:r>
              <a:rPr lang="zh-CN" altLang="en-US" sz="1400" b="0" dirty="0">
                <a:latin typeface="Arial" panose="020B0604020202020204" pitchFamily="34" charset="0"/>
                <a:ea typeface="宋体" panose="02010600030101010101" pitchFamily="2" charset="-122"/>
              </a:rPr>
              <a:t>                            </a:t>
            </a:r>
            <a:endParaRPr lang="zh-CN" altLang="en-US" sz="1400" b="0" dirty="0">
              <a:latin typeface="Arial" panose="020B0604020202020204" pitchFamily="34" charset="0"/>
              <a:ea typeface="宋体" panose="02010600030101010101" pitchFamily="2" charset="-122"/>
            </a:endParaRPr>
          </a:p>
          <a:p>
            <a:endParaRPr lang="zh-CN" altLang="en-US" sz="1400" b="0" dirty="0">
              <a:latin typeface="Arial" panose="020B0604020202020204" pitchFamily="34" charset="0"/>
              <a:ea typeface="宋体" panose="02010600030101010101" pitchFamily="2" charset="-122"/>
            </a:endParaRPr>
          </a:p>
          <a:p>
            <a:r>
              <a:rPr lang="zh-CN" altLang="en-US" sz="1400" b="0" dirty="0">
                <a:latin typeface="Arial" panose="020B0604020202020204" pitchFamily="34" charset="0"/>
                <a:ea typeface="宋体" panose="02010600030101010101" pitchFamily="2" charset="-122"/>
              </a:rPr>
              <a:t>                             </a:t>
            </a:r>
            <a:r>
              <a:rPr lang="zh-CN" altLang="en-US" sz="1200" b="0" dirty="0">
                <a:latin typeface="Arial" panose="020B0604020202020204" pitchFamily="34" charset="0"/>
                <a:ea typeface="宋体" panose="02010600030101010101" pitchFamily="2" charset="-122"/>
              </a:rPr>
              <a:t>焦平面                                                                   焦平面</a:t>
            </a:r>
            <a:r>
              <a:rPr lang="zh-CN" altLang="en-US" sz="1800" b="0" dirty="0">
                <a:latin typeface="Arial" panose="020B0604020202020204" pitchFamily="34" charset="0"/>
                <a:ea typeface="宋体" panose="02010600030101010101" pitchFamily="2" charset="-122"/>
              </a:rPr>
              <a:t> </a:t>
            </a:r>
            <a:endParaRPr lang="zh-CN" altLang="en-US" sz="700" b="0" dirty="0">
              <a:latin typeface="Arial" panose="020B0604020202020204" pitchFamily="34" charset="0"/>
              <a:ea typeface="宋体" panose="02010600030101010101" pitchFamily="2" charset="-122"/>
            </a:endParaRPr>
          </a:p>
          <a:p>
            <a:pPr eaLnBrk="0" hangingPunct="0"/>
            <a:endParaRPr lang="zh-CN" altLang="en-US" sz="1200" b="0" dirty="0">
              <a:latin typeface="Times New Roman" panose="02020603050405020304" pitchFamily="18" charset="0"/>
              <a:ea typeface="AdobeSongStd-Light"/>
            </a:endParaRPr>
          </a:p>
          <a:p>
            <a:pPr eaLnBrk="0" hangingPunct="0"/>
            <a:endParaRPr lang="zh-CN" altLang="en-US" sz="1200" b="0" dirty="0">
              <a:latin typeface="Times New Roman" panose="02020603050405020304" pitchFamily="18" charset="0"/>
              <a:ea typeface="AdobeSongStd-Light"/>
            </a:endParaRPr>
          </a:p>
          <a:p>
            <a:pPr eaLnBrk="0" hangingPunct="0"/>
            <a:endParaRPr lang="zh-CN" altLang="en-US" sz="1200" b="0" dirty="0">
              <a:latin typeface="Times New Roman" panose="02020603050405020304" pitchFamily="18" charset="0"/>
              <a:ea typeface="AdobeSongStd-Light"/>
            </a:endParaRPr>
          </a:p>
          <a:p>
            <a:pPr eaLnBrk="0" hangingPunct="0"/>
            <a:r>
              <a:rPr lang="zh-CN" altLang="en-US" sz="1200" b="0" dirty="0">
                <a:latin typeface="Times New Roman" panose="02020603050405020304" pitchFamily="18" charset="0"/>
                <a:ea typeface="AdobeSongStd-Light"/>
              </a:rPr>
              <a:t>　　　　　　　　　　　　　　　　　　　　　　　　　　　                         </a:t>
            </a:r>
            <a:r>
              <a:rPr lang="pt-BR" altLang="en-US" sz="1200" b="0" dirty="0">
                <a:latin typeface="Times New Roman" panose="02020603050405020304" pitchFamily="18" charset="0"/>
                <a:ea typeface="AdobeSongStd-Light"/>
              </a:rPr>
              <a:t>F             </a:t>
            </a:r>
            <a:r>
              <a:rPr lang="zh-CN" altLang="en-US" sz="1200" b="0" dirty="0">
                <a:latin typeface="Times New Roman" panose="02020603050405020304" pitchFamily="18" charset="0"/>
                <a:ea typeface="AdobeSongStd-Light"/>
              </a:rPr>
              <a:t>　　　　　　　　　　　　　　　　　　　　　　　　　　　　　　       　　　　　　　　　　　　　　　　　　　　　　　　</a:t>
            </a:r>
            <a:endParaRPr lang="zh-CN" altLang="en-US" sz="1300" b="0" dirty="0">
              <a:latin typeface="Arial" panose="020B0604020202020204" pitchFamily="34" charset="0"/>
              <a:ea typeface="宋体" panose="02010600030101010101" pitchFamily="2" charset="-122"/>
            </a:endParaRPr>
          </a:p>
          <a:p>
            <a:pPr eaLnBrk="0" hangingPunct="0"/>
            <a:r>
              <a:rPr lang="pt-BR" altLang="en-US" sz="1200" b="0" dirty="0">
                <a:latin typeface="Times New Roman" panose="02020603050405020304" pitchFamily="18" charset="0"/>
                <a:ea typeface="AdobeSongStd-Light"/>
              </a:rPr>
              <a:t>                O    </a:t>
            </a:r>
            <a:r>
              <a:rPr lang="zh-CN" altLang="en-US" sz="1200" b="0" dirty="0">
                <a:latin typeface="Times New Roman" panose="02020603050405020304" pitchFamily="18" charset="0"/>
                <a:ea typeface="AdobeSongStd-Light"/>
              </a:rPr>
              <a:t>　　　  　 Ｆ                                                       </a:t>
            </a:r>
            <a:endParaRPr lang="zh-CN" altLang="en-US" sz="1300" b="0" dirty="0">
              <a:latin typeface="Arial" panose="020B0604020202020204" pitchFamily="34" charset="0"/>
              <a:ea typeface="宋体" panose="02010600030101010101" pitchFamily="2" charset="-122"/>
            </a:endParaRPr>
          </a:p>
          <a:p>
            <a:pPr eaLnBrk="0" hangingPunct="0"/>
            <a:r>
              <a:rPr lang="pt-BR" altLang="en-US" sz="1200" b="0" dirty="0">
                <a:latin typeface="Times New Roman" panose="02020603050405020304" pitchFamily="18" charset="0"/>
                <a:ea typeface="AdobeSongStd-Light"/>
              </a:rPr>
              <a:t>                                      </a:t>
            </a:r>
            <a:r>
              <a:rPr lang="zh-CN" altLang="en-US" sz="1200" b="0" dirty="0">
                <a:latin typeface="Times New Roman" panose="02020603050405020304" pitchFamily="18" charset="0"/>
                <a:ea typeface="AdobeSongStd-Light"/>
              </a:rPr>
              <a:t>　　　　　　　　　　　　　　　　　　　　　　　　　　　　Ｏ</a:t>
            </a:r>
            <a:endParaRPr lang="zh-CN" altLang="en-US" sz="1300" b="0" dirty="0">
              <a:latin typeface="Arial" panose="020B0604020202020204" pitchFamily="34" charset="0"/>
              <a:ea typeface="宋体" panose="02010600030101010101" pitchFamily="2" charset="-122"/>
            </a:endParaRPr>
          </a:p>
          <a:p>
            <a:pPr eaLnBrk="0" hangingPunct="0"/>
            <a:r>
              <a:rPr lang="zh-CN" altLang="en-US" sz="1200" b="0" dirty="0">
                <a:latin typeface="Times New Roman" panose="02020603050405020304" pitchFamily="18" charset="0"/>
                <a:ea typeface="AdobeSongStd-Light"/>
              </a:rPr>
              <a:t>　　　　　　　　　　　　　　　　　　　　　</a:t>
            </a:r>
            <a:endParaRPr lang="zh-CN" altLang="en-US" sz="1200" b="0" dirty="0">
              <a:latin typeface="Times New Roman" panose="02020603050405020304" pitchFamily="18" charset="0"/>
              <a:ea typeface="AdobeSongStd-Light"/>
            </a:endParaRPr>
          </a:p>
          <a:p>
            <a:pPr eaLnBrk="0" hangingPunct="0"/>
            <a:endParaRPr lang="zh-CN" altLang="en-US" sz="1200" b="0" dirty="0">
              <a:latin typeface="Times New Roman" panose="02020603050405020304" pitchFamily="18" charset="0"/>
              <a:ea typeface="AdobeSongStd-Light"/>
            </a:endParaRPr>
          </a:p>
          <a:p>
            <a:pPr eaLnBrk="0" hangingPunct="0"/>
            <a:r>
              <a:rPr lang="zh-CN" altLang="en-US" sz="1200" b="0" dirty="0">
                <a:latin typeface="Times New Roman" panose="02020603050405020304" pitchFamily="18" charset="0"/>
                <a:ea typeface="AdobeSongStd-Light"/>
              </a:rPr>
              <a:t>　　　            f 　　　　　　　　　　　　　　　　　　　　　　　　　　　   </a:t>
            </a:r>
            <a:endParaRPr lang="zh-CN" altLang="en-US" sz="1200" b="0" dirty="0">
              <a:latin typeface="Times New Roman" panose="02020603050405020304" pitchFamily="18" charset="0"/>
              <a:ea typeface="AdobeSongStd-Light"/>
            </a:endParaRPr>
          </a:p>
          <a:p>
            <a:pPr eaLnBrk="0" hangingPunct="0"/>
            <a:r>
              <a:rPr lang="zh-CN" altLang="en-US" sz="1200" b="0" dirty="0">
                <a:latin typeface="Times New Roman" panose="02020603050405020304" pitchFamily="18" charset="0"/>
                <a:ea typeface="AdobeSongStd-Light"/>
              </a:rPr>
              <a:t>　　　　　　　　　　　　　　　　　　　　　　　　　　　　　　　　　　　　 f                        </a:t>
            </a:r>
            <a:endParaRPr lang="zh-CN" altLang="en-US" sz="1200" b="0" dirty="0">
              <a:latin typeface="Arial" panose="020B0604020202020204" pitchFamily="34" charset="0"/>
              <a:ea typeface="AdobeSongStd-Light"/>
            </a:endParaRPr>
          </a:p>
          <a:p>
            <a:pPr eaLnBrk="0" hangingPunct="0"/>
            <a:r>
              <a:rPr lang="zh-CN" altLang="en-US" sz="1200" b="0" dirty="0">
                <a:latin typeface="Arial" panose="020B0604020202020204" pitchFamily="34" charset="0"/>
                <a:ea typeface="AdobeSongStd-Light"/>
              </a:rPr>
              <a:t>                                                                             </a:t>
            </a:r>
            <a:r>
              <a:rPr lang="zh-CN" altLang="en-US" sz="1300" b="0" dirty="0">
                <a:latin typeface="Arial" panose="020B0604020202020204" pitchFamily="34" charset="0"/>
                <a:ea typeface="宋体" panose="02010600030101010101" pitchFamily="2" charset="-122"/>
              </a:rPr>
              <a:t> </a:t>
            </a:r>
            <a:endParaRPr lang="zh-CN" altLang="en-US" sz="1300" b="0" dirty="0">
              <a:latin typeface="Arial" panose="020B0604020202020204" pitchFamily="34" charset="0"/>
              <a:ea typeface="宋体" panose="02010600030101010101" pitchFamily="2" charset="-122"/>
            </a:endParaRPr>
          </a:p>
        </p:txBody>
      </p:sp>
      <p:sp>
        <p:nvSpPr>
          <p:cNvPr id="10299" name="Text Box 62"/>
          <p:cNvSpPr txBox="1"/>
          <p:nvPr/>
        </p:nvSpPr>
        <p:spPr>
          <a:xfrm>
            <a:off x="0" y="5141913"/>
            <a:ext cx="9144000" cy="915987"/>
          </a:xfrm>
          <a:prstGeom prst="rect">
            <a:avLst/>
          </a:prstGeom>
          <a:noFill/>
          <a:ln w="9525">
            <a:noFill/>
          </a:ln>
        </p:spPr>
        <p:txBody>
          <a:bodyPr anchor="t">
            <a:spAutoFit/>
          </a:bodyPr>
          <a:lstStyle/>
          <a:p>
            <a:r>
              <a:rPr lang="zh-CN" altLang="en-US" sz="1800" b="0" dirty="0">
                <a:latin typeface="Arial" panose="020B0604020202020204" pitchFamily="34" charset="0"/>
                <a:ea typeface="宋体" panose="02010600030101010101" pitchFamily="2" charset="-122"/>
              </a:rPr>
              <a:t>                  </a:t>
            </a:r>
            <a:r>
              <a:rPr lang="en-US" altLang="zh-CN" sz="1800" b="0" dirty="0">
                <a:latin typeface="Arial" panose="020B0604020202020204" pitchFamily="34" charset="0"/>
                <a:ea typeface="宋体" panose="02010600030101010101" pitchFamily="2" charset="-122"/>
              </a:rPr>
              <a:t>(a) </a:t>
            </a:r>
            <a:r>
              <a:rPr lang="zh-CN" altLang="en-US" sz="1800" b="0" dirty="0">
                <a:latin typeface="Arial" panose="020B0604020202020204" pitchFamily="34" charset="0"/>
                <a:ea typeface="宋体" panose="02010600030101010101" pitchFamily="2" charset="-122"/>
              </a:rPr>
              <a:t>凸透镜的焦点                                                         </a:t>
            </a:r>
            <a:r>
              <a:rPr lang="en-US" altLang="zh-CN" sz="1800" b="0" dirty="0">
                <a:latin typeface="Arial" panose="020B0604020202020204" pitchFamily="34" charset="0"/>
                <a:ea typeface="宋体" panose="02010600030101010101" pitchFamily="2" charset="-122"/>
              </a:rPr>
              <a:t>(b) </a:t>
            </a:r>
            <a:r>
              <a:rPr lang="zh-CN" altLang="en-US" sz="1800" b="0" dirty="0">
                <a:latin typeface="Arial" panose="020B0604020202020204" pitchFamily="34" charset="0"/>
                <a:ea typeface="宋体" panose="02010600030101010101" pitchFamily="2" charset="-122"/>
              </a:rPr>
              <a:t>凹透镜的焦点</a:t>
            </a:r>
            <a:endParaRPr lang="zh-CN" altLang="en-US" sz="1800" b="0" dirty="0">
              <a:latin typeface="Arial" panose="020B0604020202020204" pitchFamily="34" charset="0"/>
              <a:ea typeface="宋体" panose="02010600030101010101" pitchFamily="2" charset="-122"/>
            </a:endParaRPr>
          </a:p>
          <a:p>
            <a:r>
              <a:rPr lang="zh-CN" altLang="en-US" sz="1800" b="0" dirty="0">
                <a:latin typeface="Arial" panose="020B0604020202020204" pitchFamily="34" charset="0"/>
                <a:ea typeface="宋体" panose="02010600030101010101" pitchFamily="2" charset="-122"/>
              </a:rPr>
              <a:t>                                               </a:t>
            </a:r>
            <a:endParaRPr lang="zh-CN" altLang="en-US" sz="1800" b="0" dirty="0">
              <a:latin typeface="Arial" panose="020B0604020202020204" pitchFamily="34" charset="0"/>
              <a:ea typeface="宋体" panose="02010600030101010101" pitchFamily="2" charset="-122"/>
            </a:endParaRPr>
          </a:p>
          <a:p>
            <a:r>
              <a:rPr lang="zh-CN" altLang="en-US" sz="1800" b="0" dirty="0">
                <a:latin typeface="Arial" panose="020B0604020202020204" pitchFamily="34" charset="0"/>
                <a:ea typeface="宋体" panose="02010600030101010101" pitchFamily="2" charset="-122"/>
              </a:rPr>
              <a:t>                                                图   透镜的焦点及焦平面 </a:t>
            </a:r>
            <a:endParaRPr lang="zh-CN" altLang="en-US" sz="1800" b="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bwMode="auto">
          <a:xfrm>
            <a:off x="323850" y="1125538"/>
            <a:ext cx="8569325" cy="2293938"/>
          </a:xfrm>
          <a:prstGeom prst="rect">
            <a:avLst/>
          </a:prstGeom>
          <a:solidFill>
            <a:srgbClr val="FFFFFF"/>
          </a:solidFill>
          <a:ln w="9525" cap="flat" cmpd="sng" algn="ctr">
            <a:solidFill>
              <a:srgbClr val="000000"/>
            </a:solidFill>
            <a:prstDash val="solid"/>
            <a:miter lim="800000"/>
          </a:ln>
        </p:spPr>
        <p:txBody>
          <a:bodyPr anchor="ct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a:t>
            </a:r>
            <a:r>
              <a:rPr kumimoji="0" lang="zh-CN" altLang="en-US" sz="2400" b="1" i="0" u="none" strike="noStrike" kern="0" cap="none" spc="0" normalizeH="0" baseline="0" noProof="0" dirty="0" smtClean="0">
                <a:ln>
                  <a:noFill/>
                </a:ln>
                <a:solidFill>
                  <a:srgbClr val="A50021"/>
                </a:solidFill>
                <a:effectLst/>
                <a:uLnTx/>
                <a:uFillTx/>
                <a:latin typeface="宋体" panose="02010600030101010101" pitchFamily="2" charset="-122"/>
                <a:ea typeface="+mj-ea"/>
                <a:cs typeface="+mj-cs"/>
              </a:rPr>
              <a:t>光路可逆原理</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：在反射和折射定律中，光线如果沿反射和</a:t>
            </a:r>
            <a:b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b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折射方向入射，则相应的反射和折射光将沿原来的入射方向。这就是说，如果物点</a:t>
            </a:r>
            <a:r>
              <a:rPr kumimoji="0" lang="en-US" altLang="zh-CN" sz="2400" b="1" i="0" u="none" strike="noStrike" kern="0" cap="none" spc="0" normalizeH="0" baseline="0" noProof="0" dirty="0" smtClean="0">
                <a:ln>
                  <a:noFill/>
                </a:ln>
                <a:solidFill>
                  <a:schemeClr val="tx1"/>
                </a:solidFill>
                <a:effectLst/>
                <a:uLnTx/>
                <a:uFillTx/>
                <a:latin typeface="+mj-lt"/>
                <a:ea typeface="+mj-ea"/>
                <a:cs typeface="+mj-cs"/>
              </a:rPr>
              <a:t>Q</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发出的光经光学系统后在</a:t>
            </a:r>
            <a:r>
              <a:rPr kumimoji="0" lang="en-US" altLang="zh-CN" sz="2400" b="1" i="0" u="none" strike="noStrike" kern="0" cap="none" spc="0" normalizeH="0" baseline="0" noProof="0" dirty="0" smtClean="0">
                <a:ln>
                  <a:noFill/>
                </a:ln>
                <a:solidFill>
                  <a:schemeClr val="tx1"/>
                </a:solidFill>
                <a:effectLst/>
                <a:uLnTx/>
                <a:uFillTx/>
                <a:latin typeface="+mj-lt"/>
                <a:ea typeface="+mj-ea"/>
                <a:cs typeface="+mj-cs"/>
              </a:rPr>
              <a:t>Q’</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点成像，则</a:t>
            </a:r>
            <a:r>
              <a:rPr kumimoji="0" lang="en-US" altLang="zh-CN" sz="2400" b="1" i="0" u="none" strike="noStrike" kern="0" cap="none" spc="0" normalizeH="0" baseline="0" noProof="0" dirty="0" smtClean="0">
                <a:ln>
                  <a:noFill/>
                </a:ln>
                <a:solidFill>
                  <a:schemeClr val="tx1"/>
                </a:solidFill>
                <a:effectLst/>
                <a:uLnTx/>
                <a:uFillTx/>
                <a:latin typeface="+mj-lt"/>
                <a:ea typeface="+mj-ea"/>
                <a:cs typeface="+mj-cs"/>
              </a:rPr>
              <a:t>Q’</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点发出的光线经同一光学系统后必然会在</a:t>
            </a:r>
            <a:r>
              <a:rPr kumimoji="0" lang="en-US" altLang="zh-CN" sz="2400" b="1" i="0" u="none" strike="noStrike" kern="0" cap="none" spc="0" normalizeH="0" baseline="0" noProof="0" dirty="0" smtClean="0">
                <a:ln>
                  <a:noFill/>
                </a:ln>
                <a:solidFill>
                  <a:schemeClr val="tx1"/>
                </a:solidFill>
                <a:effectLst/>
                <a:uLnTx/>
                <a:uFillTx/>
                <a:latin typeface="+mj-lt"/>
                <a:ea typeface="+mj-ea"/>
                <a:cs typeface="+mj-cs"/>
              </a:rPr>
              <a:t>Q</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点成像，即物和像之间是共轭的。</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a:t>
            </a:r>
            <a:endPar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1266" name="Rectangle 3"/>
          <p:cNvSpPr/>
          <p:nvPr/>
        </p:nvSpPr>
        <p:spPr>
          <a:xfrm>
            <a:off x="611188" y="3789363"/>
            <a:ext cx="7704137" cy="1781175"/>
          </a:xfrm>
          <a:prstGeom prst="rect">
            <a:avLst/>
          </a:prstGeom>
          <a:noFill/>
          <a:ln w="9525">
            <a:noFill/>
          </a:ln>
        </p:spPr>
        <p:txBody>
          <a:bodyPr anchor="t">
            <a:spAutoFit/>
          </a:bodyPr>
          <a:lstStyle/>
          <a:p>
            <a:endParaRPr lang="zh-CN" altLang="en-US" dirty="0">
              <a:latin typeface="Times New Roman" panose="02020603050405020304" pitchFamily="18" charset="0"/>
              <a:ea typeface="宋体" panose="02010600030101010101" pitchFamily="2" charset="-122"/>
            </a:endParaRPr>
          </a:p>
          <a:p>
            <a:pPr>
              <a:lnSpc>
                <a:spcPct val="115000"/>
              </a:lnSpc>
            </a:pPr>
            <a:r>
              <a:rPr lang="zh-CN" altLang="en-US" sz="2400" dirty="0">
                <a:solidFill>
                  <a:srgbClr val="A50021"/>
                </a:solidFill>
                <a:latin typeface="宋体" panose="02010600030101010101" pitchFamily="2" charset="-122"/>
                <a:ea typeface="宋体" panose="02010600030101010101" pitchFamily="2" charset="-122"/>
              </a:rPr>
              <a:t>光路图：</a:t>
            </a:r>
            <a:endParaRPr lang="zh-CN" altLang="en-US" sz="2400" dirty="0">
              <a:solidFill>
                <a:srgbClr val="A50021"/>
              </a:solidFill>
              <a:latin typeface="宋体" panose="02010600030101010101" pitchFamily="2" charset="-122"/>
              <a:ea typeface="宋体" panose="02010600030101010101" pitchFamily="2" charset="-122"/>
            </a:endParaRPr>
          </a:p>
          <a:p>
            <a:pPr>
              <a:lnSpc>
                <a:spcPct val="115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）平行于主光轴的光线经透镜折射后过透镜的焦点；</a:t>
            </a:r>
            <a:endParaRPr lang="zh-CN" altLang="en-US" sz="2400" dirty="0">
              <a:latin typeface="宋体" panose="02010600030101010101" pitchFamily="2" charset="-122"/>
              <a:ea typeface="宋体" panose="02010600030101010101" pitchFamily="2" charset="-122"/>
            </a:endParaRPr>
          </a:p>
          <a:p>
            <a:pPr>
              <a:lnSpc>
                <a:spcPct val="115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）过透镜光心的光线经透镜时不改变方向。</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2"/>
          <p:cNvSpPr txBox="1"/>
          <p:nvPr/>
        </p:nvSpPr>
        <p:spPr>
          <a:xfrm>
            <a:off x="250825" y="836613"/>
            <a:ext cx="8534400" cy="2355850"/>
          </a:xfrm>
          <a:prstGeom prst="rect">
            <a:avLst/>
          </a:prstGeom>
          <a:noFill/>
          <a:ln w="9525">
            <a:noFill/>
          </a:ln>
        </p:spPr>
        <p:txBody>
          <a:bodyPr anchor="t">
            <a:spAutoFit/>
          </a:bodyPr>
          <a:lstStyle/>
          <a:p>
            <a:pPr algn="just">
              <a:lnSpc>
                <a:spcPct val="130000"/>
              </a:lnSpc>
              <a:spcBef>
                <a:spcPct val="50000"/>
              </a:spcBef>
            </a:pPr>
            <a:endParaRPr lang="zh-CN" altLang="en-US" sz="2400" dirty="0">
              <a:latin typeface="宋体" panose="02010600030101010101" pitchFamily="2" charset="-122"/>
              <a:ea typeface="宋体" panose="02010600030101010101" pitchFamily="2" charset="-122"/>
            </a:endParaRPr>
          </a:p>
          <a:p>
            <a:pPr algn="just">
              <a:lnSpc>
                <a:spcPct val="130000"/>
              </a:lnSpc>
              <a:spcBef>
                <a:spcPct val="50000"/>
              </a:spcBef>
            </a:pPr>
            <a:r>
              <a:rPr lang="en-US" altLang="zh-CN" sz="2400">
                <a:latin typeface="Arial" panose="020B0604020202020204" pitchFamily="34" charset="0"/>
                <a:ea typeface="宋体" panose="02010600030101010101" pitchFamily="2" charset="-122"/>
              </a:rPr>
              <a:t>2. </a:t>
            </a:r>
            <a:r>
              <a:rPr lang="zh-CN" altLang="en-US" sz="2400" dirty="0">
                <a:latin typeface="Arial" panose="020B0604020202020204" pitchFamily="34" charset="0"/>
                <a:ea typeface="宋体" panose="02010600030101010101" pitchFamily="2" charset="-122"/>
              </a:rPr>
              <a:t>薄透镜成像公式</a:t>
            </a:r>
            <a:endParaRPr lang="zh-CN" altLang="en-US" sz="2400" dirty="0">
              <a:latin typeface="宋体" panose="02010600030101010101" pitchFamily="2" charset="-122"/>
              <a:ea typeface="宋体" panose="02010600030101010101" pitchFamily="2" charset="-122"/>
            </a:endParaRPr>
          </a:p>
          <a:p>
            <a:pPr algn="just">
              <a:lnSpc>
                <a:spcPct val="130000"/>
              </a:lnSpc>
              <a:spcBef>
                <a:spcPct val="50000"/>
              </a:spcBef>
            </a:pPr>
            <a:r>
              <a:rPr lang="zh-CN" altLang="en-US" sz="2400" dirty="0">
                <a:latin typeface="宋体" panose="02010600030101010101" pitchFamily="2" charset="-122"/>
                <a:ea typeface="宋体" panose="02010600030101010101" pitchFamily="2" charset="-122"/>
              </a:rPr>
              <a:t>　　当透镜的厚度远比其焦距小得多时</a:t>
            </a:r>
            <a:r>
              <a:rPr lang="en-US" altLang="zh-CN" sz="240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这种透镜称为薄透镜。 在</a:t>
            </a:r>
            <a:r>
              <a:rPr lang="zh-CN" altLang="en-US" sz="2400" dirty="0">
                <a:solidFill>
                  <a:schemeClr val="tx2"/>
                </a:solidFill>
                <a:latin typeface="宋体" panose="02010600030101010101" pitchFamily="2" charset="-122"/>
                <a:ea typeface="宋体" panose="02010600030101010101" pitchFamily="2" charset="-122"/>
              </a:rPr>
              <a:t>近轴光线</a:t>
            </a:r>
            <a:r>
              <a:rPr lang="zh-CN" altLang="en-US" sz="2400" dirty="0">
                <a:latin typeface="宋体" panose="02010600030101010101" pitchFamily="2" charset="-122"/>
                <a:ea typeface="宋体" panose="02010600030101010101" pitchFamily="2" charset="-122"/>
              </a:rPr>
              <a:t>的条件下</a:t>
            </a:r>
            <a:r>
              <a:rPr lang="en-US" altLang="zh-CN" sz="2400">
                <a:latin typeface="宋体" panose="02010600030101010101" pitchFamily="2" charset="-122"/>
                <a:ea typeface="宋体" panose="02010600030101010101" pitchFamily="2" charset="-122"/>
              </a:rPr>
              <a:t>,</a:t>
            </a:r>
            <a:r>
              <a:rPr lang="zh-CN" altLang="en-US" sz="2400" dirty="0">
                <a:solidFill>
                  <a:schemeClr val="tx2"/>
                </a:solidFill>
                <a:latin typeface="宋体" panose="02010600030101010101" pitchFamily="2" charset="-122"/>
                <a:ea typeface="宋体" panose="02010600030101010101" pitchFamily="2" charset="-122"/>
              </a:rPr>
              <a:t>薄透镜</a:t>
            </a:r>
            <a:r>
              <a:rPr lang="zh-CN" altLang="en-US" sz="2400" dirty="0">
                <a:latin typeface="宋体" panose="02010600030101010101" pitchFamily="2" charset="-122"/>
                <a:ea typeface="宋体" panose="02010600030101010101" pitchFamily="2" charset="-122"/>
              </a:rPr>
              <a:t>成像的规律可表示为</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graphicFrame>
        <p:nvGraphicFramePr>
          <p:cNvPr id="12290" name="Object 3"/>
          <p:cNvGraphicFramePr/>
          <p:nvPr/>
        </p:nvGraphicFramePr>
        <p:xfrm>
          <a:off x="3886200" y="3433763"/>
          <a:ext cx="1524000" cy="931862"/>
        </p:xfrm>
        <a:graphic>
          <a:graphicData uri="http://schemas.openxmlformats.org/presentationml/2006/ole">
            <mc:AlternateContent xmlns:mc="http://schemas.openxmlformats.org/markup-compatibility/2006">
              <mc:Choice xmlns:v="urn:schemas-microsoft-com:vml" Requires="v">
                <p:oleObj spid="_x0000_s1025" name="" r:id="rId1" imgW="16459200" imgH="10058400" progId="Equation.3">
                  <p:embed/>
                </p:oleObj>
              </mc:Choice>
              <mc:Fallback>
                <p:oleObj name="" r:id="rId1" imgW="16459200" imgH="10058400" progId="Equation.3">
                  <p:embed/>
                  <p:pic>
                    <p:nvPicPr>
                      <p:cNvPr id="0" name="图片 1024" descr="image4"/>
                      <p:cNvPicPr/>
                      <p:nvPr/>
                    </p:nvPicPr>
                    <p:blipFill>
                      <a:blip r:embed="rId2"/>
                      <a:stretch>
                        <a:fillRect/>
                      </a:stretch>
                    </p:blipFill>
                    <p:spPr>
                      <a:xfrm>
                        <a:off x="3886200" y="3433763"/>
                        <a:ext cx="1524000" cy="931862"/>
                      </a:xfrm>
                      <a:prstGeom prst="rect">
                        <a:avLst/>
                      </a:prstGeom>
                      <a:noFill/>
                      <a:ln w="38100">
                        <a:noFill/>
                      </a:ln>
                    </p:spPr>
                  </p:pic>
                </p:oleObj>
              </mc:Fallback>
            </mc:AlternateContent>
          </a:graphicData>
        </a:graphic>
      </p:graphicFrame>
      <p:sp>
        <p:nvSpPr>
          <p:cNvPr id="12291" name="Text Box 4"/>
          <p:cNvSpPr txBox="1"/>
          <p:nvPr/>
        </p:nvSpPr>
        <p:spPr>
          <a:xfrm>
            <a:off x="304800" y="4621213"/>
            <a:ext cx="8610600" cy="895350"/>
          </a:xfrm>
          <a:prstGeom prst="rect">
            <a:avLst/>
          </a:prstGeom>
          <a:noFill/>
          <a:ln w="9525">
            <a:noFill/>
          </a:ln>
        </p:spPr>
        <p:txBody>
          <a:bodyPr anchor="t">
            <a:spAutoFit/>
          </a:bodyPr>
          <a:lstStyle/>
          <a:p>
            <a:pPr>
              <a:lnSpc>
                <a:spcPct val="110000"/>
              </a:lnSpc>
              <a:spcBef>
                <a:spcPct val="20000"/>
              </a:spcBef>
              <a:buClr>
                <a:srgbClr val="FF0000"/>
              </a:buClr>
              <a:buSzPct val="50000"/>
              <a:buFont typeface="Wingdings" panose="05000000000000000000" pitchFamily="2" charset="2"/>
              <a:buNone/>
            </a:pPr>
            <a:r>
              <a:rPr lang="en-US" altLang="zh-CN" sz="2400" i="1">
                <a:latin typeface="Times New Roman" panose="02020603050405020304" pitchFamily="18" charset="0"/>
                <a:ea typeface="楷体_GB2312" panose="02010609030101010101" pitchFamily="49" charset="-122"/>
              </a:rPr>
              <a:t>u</a:t>
            </a:r>
            <a:r>
              <a:rPr lang="zh-CN" altLang="en-US" sz="2400" dirty="0">
                <a:latin typeface="Times New Roman" panose="02020603050405020304" pitchFamily="18" charset="0"/>
                <a:ea typeface="楷体_GB2312" panose="02010609030101010101" pitchFamily="49" charset="-122"/>
              </a:rPr>
              <a:t>、</a:t>
            </a:r>
            <a:r>
              <a:rPr lang="en-US" altLang="zh-CN" sz="2400" i="1">
                <a:latin typeface="Times New Roman" panose="02020603050405020304" pitchFamily="18" charset="0"/>
                <a:ea typeface="楷体_GB2312" panose="02010609030101010101" pitchFamily="49" charset="-122"/>
              </a:rPr>
              <a:t>v </a:t>
            </a:r>
            <a:r>
              <a:rPr lang="zh-CN" altLang="en-US" sz="2400" dirty="0">
                <a:latin typeface="Times New Roman" panose="02020603050405020304" pitchFamily="18" charset="0"/>
                <a:ea typeface="楷体_GB2312" panose="02010609030101010101" pitchFamily="49" charset="-122"/>
              </a:rPr>
              <a:t>分别为物距和像距，实物与实像时取正，虚物与虚像时取负；</a:t>
            </a:r>
            <a:r>
              <a:rPr lang="en-US" altLang="zh-CN" sz="2400" i="1">
                <a:latin typeface="Times New Roman" panose="02020603050405020304" pitchFamily="18" charset="0"/>
                <a:ea typeface="楷体_GB2312" panose="02010609030101010101" pitchFamily="49" charset="-122"/>
              </a:rPr>
              <a:t>f </a:t>
            </a:r>
            <a:r>
              <a:rPr lang="zh-CN" altLang="en-US" sz="2400" dirty="0">
                <a:latin typeface="Times New Roman" panose="02020603050405020304" pitchFamily="18" charset="0"/>
                <a:ea typeface="楷体_GB2312" panose="02010609030101010101" pitchFamily="49" charset="-122"/>
              </a:rPr>
              <a:t>为透镜焦距，凸透镜取正，凹透镜取负 。</a:t>
            </a:r>
            <a:endParaRPr lang="zh-CN" altLang="en-US" sz="2400" dirty="0">
              <a:latin typeface="Times New Roman" panose="02020603050405020304" pitchFamily="18" charset="0"/>
              <a:ea typeface="宋体" panose="02010600030101010101" pitchFamily="2" charset="-122"/>
            </a:endParaRPr>
          </a:p>
        </p:txBody>
      </p:sp>
      <p:sp>
        <p:nvSpPr>
          <p:cNvPr id="12292" name="Text Box 4"/>
          <p:cNvSpPr/>
          <p:nvPr/>
        </p:nvSpPr>
        <p:spPr>
          <a:xfrm>
            <a:off x="214313" y="592138"/>
            <a:ext cx="4706937" cy="533400"/>
          </a:xfrm>
          <a:prstGeom prst="rect">
            <a:avLst/>
          </a:prstGeom>
          <a:noFill/>
          <a:ln w="9525">
            <a:noFill/>
          </a:ln>
        </p:spPr>
        <p:txBody>
          <a:bodyPr anchor="ctr"/>
          <a:lstStyle/>
          <a:p>
            <a:r>
              <a:rPr lang="zh-CN" altLang="en-US" sz="7200" b="0" i="1" dirty="0">
                <a:latin typeface="Times New Roman" panose="02020603050405020304" pitchFamily="18" charset="0"/>
                <a:ea typeface="楷体_GB2312" panose="02010609030101010101" pitchFamily="49" charset="-122"/>
              </a:rPr>
              <a:t>实验原理</a:t>
            </a:r>
            <a:endParaRPr lang="zh-CN" altLang="en-US" sz="7200" b="0" i="1" dirty="0">
              <a:latin typeface="Times New Roman" panose="02020603050405020304" pitchFamily="18" charset="0"/>
              <a:ea typeface="楷体_GB2312" panose="02010609030101010101" pitchFamily="49" charset="-122"/>
            </a:endParaRPr>
          </a:p>
        </p:txBody>
      </p:sp>
      <p:sp>
        <p:nvSpPr>
          <p:cNvPr id="12293" name="AutoShape 6" descr="软木塞"/>
          <p:cNvSpPr/>
          <p:nvPr/>
        </p:nvSpPr>
        <p:spPr>
          <a:xfrm>
            <a:off x="228600" y="1408113"/>
            <a:ext cx="4340225" cy="76200"/>
          </a:xfrm>
          <a:prstGeom prst="horizontalScroll">
            <a:avLst>
              <a:gd name="adj" fmla="val 12500"/>
            </a:avLst>
          </a:prstGeom>
          <a:blipFill rotWithShape="0">
            <a:blip r:embed="rId3" cstate="print"/>
          </a:blipFill>
          <a:ln w="9525">
            <a:noFill/>
          </a:ln>
        </p:spPr>
        <p:txBody>
          <a:bodyPr wrap="none" anchor="ctr"/>
          <a:lstStyle/>
          <a:p>
            <a:endParaRPr lang="zh-CN" altLang="en-US" dirty="0">
              <a:latin typeface="Times New Roman" panose="02020603050405020304" pitchFamily="18" charset="0"/>
              <a:ea typeface="楷体_GB2312" panose="02010609030101010101" pitchFamily="49" charset="-122"/>
            </a:endParaRPr>
          </a:p>
        </p:txBody>
      </p:sp>
    </p:spTree>
  </p:cSld>
  <p:clrMapOvr>
    <a:masterClrMapping/>
  </p:clrMapOvr>
  <p:transition/>
</p:sld>
</file>

<file path=ppt/theme/theme1.xml><?xml version="1.0" encoding="utf-8"?>
<a:theme xmlns:a="http://schemas.openxmlformats.org/drawingml/2006/main" name="默认设计模板">
  <a:themeElements>
    <a:clrScheme name="默认设计模板 8">
      <a:dk1>
        <a:srgbClr val="000000"/>
      </a:dk1>
      <a:lt1>
        <a:srgbClr val="FFFFFF"/>
      </a:lt1>
      <a:dk2>
        <a:srgbClr val="FF0000"/>
      </a:dk2>
      <a:lt2>
        <a:srgbClr val="009900"/>
      </a:lt2>
      <a:accent1>
        <a:srgbClr val="FFFF99"/>
      </a:accent1>
      <a:accent2>
        <a:srgbClr val="0000FF"/>
      </a:accent2>
      <a:accent3>
        <a:srgbClr val="FFFFFF"/>
      </a:accent3>
      <a:accent4>
        <a:srgbClr val="000000"/>
      </a:accent4>
      <a:accent5>
        <a:srgbClr val="FFFFCA"/>
      </a:accent5>
      <a:accent6>
        <a:srgbClr val="0000E7"/>
      </a:accent6>
      <a:hlink>
        <a:srgbClr val="FF00FF"/>
      </a:hlink>
      <a:folHlink>
        <a:srgbClr val="9900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FF0000"/>
        </a:dk2>
        <a:lt2>
          <a:srgbClr val="009900"/>
        </a:lt2>
        <a:accent1>
          <a:srgbClr val="FFFF99"/>
        </a:accent1>
        <a:accent2>
          <a:srgbClr val="0000FF"/>
        </a:accent2>
        <a:accent3>
          <a:srgbClr val="FFFFFF"/>
        </a:accent3>
        <a:accent4>
          <a:srgbClr val="000000"/>
        </a:accent4>
        <a:accent5>
          <a:srgbClr val="FFFFCA"/>
        </a:accent5>
        <a:accent6>
          <a:srgbClr val="0000E7"/>
        </a:accent6>
        <a:hlink>
          <a:srgbClr val="FF00FF"/>
        </a:hlink>
        <a:folHlink>
          <a:srgbClr val="99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默认设计模板_2 8">
      <a:dk1>
        <a:srgbClr val="000000"/>
      </a:dk1>
      <a:lt1>
        <a:srgbClr val="FFFFFF"/>
      </a:lt1>
      <a:dk2>
        <a:srgbClr val="FF0000"/>
      </a:dk2>
      <a:lt2>
        <a:srgbClr val="009900"/>
      </a:lt2>
      <a:accent1>
        <a:srgbClr val="FFFF99"/>
      </a:accent1>
      <a:accent2>
        <a:srgbClr val="0000FF"/>
      </a:accent2>
      <a:accent3>
        <a:srgbClr val="FFFFFF"/>
      </a:accent3>
      <a:accent4>
        <a:srgbClr val="000000"/>
      </a:accent4>
      <a:accent5>
        <a:srgbClr val="FFFFCA"/>
      </a:accent5>
      <a:accent6>
        <a:srgbClr val="0000E7"/>
      </a:accent6>
      <a:hlink>
        <a:srgbClr val="FF00FF"/>
      </a:hlink>
      <a:folHlink>
        <a:srgbClr val="9900FF"/>
      </a:folHlink>
    </a:clrScheme>
    <a:fontScheme name="默认设计模板_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lnDef>
  </a:objectDefaults>
  <a:extraClrSchemeLst>
    <a:extraClrScheme>
      <a:clrScheme name="默认设计模板_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_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_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_2 8">
        <a:dk1>
          <a:srgbClr val="000000"/>
        </a:dk1>
        <a:lt1>
          <a:srgbClr val="FFFFFF"/>
        </a:lt1>
        <a:dk2>
          <a:srgbClr val="FF0000"/>
        </a:dk2>
        <a:lt2>
          <a:srgbClr val="009900"/>
        </a:lt2>
        <a:accent1>
          <a:srgbClr val="FFFF99"/>
        </a:accent1>
        <a:accent2>
          <a:srgbClr val="0000FF"/>
        </a:accent2>
        <a:accent3>
          <a:srgbClr val="FFFFFF"/>
        </a:accent3>
        <a:accent4>
          <a:srgbClr val="000000"/>
        </a:accent4>
        <a:accent5>
          <a:srgbClr val="FFFFCA"/>
        </a:accent5>
        <a:accent6>
          <a:srgbClr val="0000E7"/>
        </a:accent6>
        <a:hlink>
          <a:srgbClr val="FF00FF"/>
        </a:hlink>
        <a:folHlink>
          <a:srgbClr val="99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4412</Words>
  <Application>WPS 演示</Application>
  <PresentationFormat>全屏显示(4:3)</PresentationFormat>
  <Paragraphs>484</Paragraphs>
  <Slides>37</Slides>
  <Notes>1</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120</vt:i4>
      </vt:variant>
      <vt:variant>
        <vt:lpstr>幻灯片标题</vt:lpstr>
      </vt:variant>
      <vt:variant>
        <vt:i4>37</vt:i4>
      </vt:variant>
    </vt:vector>
  </HeadingPairs>
  <TitlesOfParts>
    <vt:vector size="177" baseType="lpstr">
      <vt:lpstr>Arial</vt:lpstr>
      <vt:lpstr>宋体</vt:lpstr>
      <vt:lpstr>Wingdings</vt:lpstr>
      <vt:lpstr>Times New Roman</vt:lpstr>
      <vt:lpstr>楷体_GB2312</vt:lpstr>
      <vt:lpstr>新宋体</vt:lpstr>
      <vt:lpstr>华文中宋</vt:lpstr>
      <vt:lpstr>Impact</vt:lpstr>
      <vt:lpstr>AdobeSongStd-Light</vt:lpstr>
      <vt:lpstr>Segoe Print</vt:lpstr>
      <vt:lpstr>微软雅黑</vt:lpstr>
      <vt:lpstr>Arial Unicode MS</vt:lpstr>
      <vt:lpstr>Noto Sans CJK JP Regular</vt:lpstr>
      <vt:lpstr>Times New Roman</vt:lpstr>
      <vt:lpstr>Arial</vt:lpstr>
      <vt:lpstr>Trebuchet MS</vt:lpstr>
      <vt:lpstr>Calibri</vt:lpstr>
      <vt:lpstr>黑体</vt:lpstr>
      <vt:lpstr>默认设计模板</vt:lpstr>
      <vt:lpstr>默认设计模板_2</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薄透镜焦距的测定  </vt:lpstr>
      <vt:lpstr>PowerPoint 演示文稿</vt:lpstr>
      <vt:lpstr>PowerPoint 演示文稿</vt:lpstr>
      <vt:lpstr>PowerPoint 演示文稿</vt:lpstr>
      <vt:lpstr>PowerPoint 演示文稿</vt:lpstr>
      <vt:lpstr>实验原理</vt:lpstr>
      <vt:lpstr>近轴光线：一般使用透镜时，物体都在主光轴附近，入射光线的入射角很小，这样的光线叫近轴光线。 焦点：平行于主光轴的近轴光线，通过透镜后会聚（或发散，这时其反向延长线会聚）于主光轴上的点，叫主焦点F，如下图所示。每个透镜都有分居透镜两侧的两个主焦点。 焦距：光心O到主焦点F间的距离叫焦距（用字母f表示）。每个透镜有两个焦距。薄透镜两侧的媒质相同时，两个焦距相等。</vt:lpstr>
      <vt:lpstr>    光路可逆原理：在反射和折射定律中，光线如果沿反射和 折射方向入射，则相应的反射和折射光将沿原来的入射方向。这就是说，如果物点Q发出的光经光学系统后在Q’点成像，则Q’点发出的光线经同一光学系统后必然会在Q点成像，即物和像之间是共轭的。 </vt:lpstr>
      <vt:lpstr>PowerPoint 演示文稿</vt:lpstr>
      <vt:lpstr>PowerPoint 演示文稿</vt:lpstr>
      <vt:lpstr>PowerPoint 演示文稿</vt:lpstr>
      <vt:lpstr>PowerPoint 演示文稿</vt:lpstr>
      <vt:lpstr>PowerPoint 演示文稿</vt:lpstr>
      <vt:lpstr>共轭法又叫位移法、二次成像法或贝塞尔法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数据记录——自准法</vt:lpstr>
      <vt:lpstr>数据处理——自准法</vt:lpstr>
      <vt:lpstr>PowerPoint 演示文稿</vt:lpstr>
      <vt:lpstr>数据记录——共轭法</vt:lpstr>
      <vt:lpstr>PowerPoint 演示文稿</vt:lpstr>
      <vt:lpstr>`</vt:lpstr>
      <vt:lpstr>PowerPoint 演示文稿</vt:lpstr>
      <vt:lpstr>数据记录——组合法</vt:lpstr>
      <vt:lpstr>PowerPoint 演示文稿</vt:lpstr>
      <vt:lpstr>PowerPoint 演示文稿</vt:lpstr>
      <vt:lpstr>实验注意事项</vt:lpstr>
      <vt:lpstr>思考题</vt:lpstr>
      <vt:lpstr>为什么要同轴等高？</vt:lpstr>
    </vt:vector>
  </TitlesOfParts>
  <Company>ad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1.8薄透镜</dc:title>
  <dc:creator>2</dc:creator>
  <cp:lastModifiedBy>Cc</cp:lastModifiedBy>
  <cp:revision>295</cp:revision>
  <dcterms:created xsi:type="dcterms:W3CDTF">2004-09-02T08:03:00Z</dcterms:created>
  <dcterms:modified xsi:type="dcterms:W3CDTF">2020-11-08T01:20:11Z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