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302" r:id="rId4"/>
    <p:sldId id="278" r:id="rId5"/>
    <p:sldId id="279" r:id="rId6"/>
    <p:sldId id="280" r:id="rId7"/>
    <p:sldId id="277" r:id="rId8"/>
    <p:sldId id="289" r:id="rId9"/>
    <p:sldId id="259" r:id="rId10"/>
    <p:sldId id="257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6" r:id="rId22"/>
    <p:sldId id="272" r:id="rId23"/>
    <p:sldId id="273" r:id="rId24"/>
    <p:sldId id="274" r:id="rId25"/>
    <p:sldId id="275" r:id="rId26"/>
    <p:sldId id="281" r:id="rId27"/>
    <p:sldId id="282" r:id="rId28"/>
    <p:sldId id="283" r:id="rId29"/>
    <p:sldId id="284" r:id="rId30"/>
    <p:sldId id="285" r:id="rId31"/>
    <p:sldId id="286" r:id="rId32"/>
    <p:sldId id="303" r:id="rId33"/>
    <p:sldId id="287" r:id="rId34"/>
    <p:sldId id="304" r:id="rId35"/>
    <p:sldId id="305" r:id="rId36"/>
    <p:sldId id="306" r:id="rId37"/>
    <p:sldId id="298" r:id="rId38"/>
    <p:sldId id="307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30322-72D2-47BF-911B-0289EDDE055F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7BD5-8240-4A98-B2F9-2C1982F9B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17BD5-8240-4A98-B2F9-2C1982F9B9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EE29E-734A-46CF-880B-D373735A4571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C8CA-4A9C-48D2-880F-F44885879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code.google.com/p/msysgit/downloads/li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/downloads/lis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de.google.com/p/msysgit/downloads/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27" name="Picture 3" descr="C:\Documents and Settings\budlbaram\바탕 화면\git hub\git set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708920"/>
            <a:ext cx="4762500" cy="37242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187624" y="2060848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다 함께 넥스트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2060848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다시 한 번 </a:t>
            </a:r>
            <a:r>
              <a:rPr lang="ko-KR" altLang="en-US" dirty="0" err="1" smtClean="0"/>
              <a:t>넥스트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3074" name="Picture 2" descr="C:\Documents and Settings\budlbaram\바탕 화면\git hub\git setup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564904"/>
            <a:ext cx="4762500" cy="37242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2060848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설치 폴더 지정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넥스트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4098" name="Picture 2" descr="C:\Documents and Settings\budlbaram\바탕 화면\git hub\git setup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585045"/>
            <a:ext cx="4762500" cy="37242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2060848"/>
            <a:ext cx="727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필요한 부분 체크 후 </a:t>
            </a:r>
            <a:r>
              <a:rPr lang="ko-KR" altLang="en-US" dirty="0" err="1" smtClean="0"/>
              <a:t>넥스트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Windows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 menu </a:t>
            </a:r>
            <a:r>
              <a:rPr lang="ko-KR" altLang="en-US" dirty="0" smtClean="0"/>
              <a:t>란 마우스 오른 클릭 할 때 나오는 메뉴</a:t>
            </a:r>
            <a:endParaRPr lang="ko-KR" altLang="en-US" dirty="0"/>
          </a:p>
        </p:txBody>
      </p:sp>
      <p:pic>
        <p:nvPicPr>
          <p:cNvPr id="5122" name="Picture 2" descr="C:\Documents and Settings\budlbaram\바탕 화면\git hub\git setup_00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801069"/>
            <a:ext cx="4762500" cy="37242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2060848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시작 메뉴 폴더 선택 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넥스트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6146" name="Picture 2" descr="C:\Documents and Settings\budlbaram\바탕 화면\git hub\git setup_00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801069"/>
            <a:ext cx="4762500" cy="37242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2060848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only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가장 안정적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 descr="C:\Documents and Settings\budlbaram\바탕 화면\git hub\git setup_00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780928"/>
            <a:ext cx="4762500" cy="37242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2060848"/>
            <a:ext cx="744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Checkout Windows-style, commit Unix-style line endings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우리는 윈도우에서 개발할 것이므로</a:t>
            </a:r>
            <a:r>
              <a:rPr lang="en-US" altLang="ko-KR" dirty="0"/>
              <a:t> </a:t>
            </a:r>
            <a:r>
              <a:rPr lang="en-US" altLang="ko-KR" dirty="0" smtClean="0"/>
              <a:t>Check out </a:t>
            </a:r>
            <a:r>
              <a:rPr lang="ko-KR" altLang="en-US" dirty="0" smtClean="0"/>
              <a:t>시 </a:t>
            </a:r>
            <a:r>
              <a:rPr lang="ko-KR" altLang="en-US" dirty="0" err="1" smtClean="0"/>
              <a:t>요걸루다가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8194" name="Picture 2" descr="C:\Documents and Settings\budlbaram\바탕 화면\git hub\git setup_00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45085"/>
            <a:ext cx="4762500" cy="37242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206084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설치 </a:t>
            </a:r>
            <a:r>
              <a:rPr lang="ko-KR" altLang="en-US" dirty="0" err="1" smtClean="0"/>
              <a:t>쫘좌좍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9218" name="Picture 2" descr="C:\Documents and Settings\budlbaram\바탕 화면\git hub\git setup_00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08920"/>
            <a:ext cx="4762500" cy="37242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206084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끝</a:t>
            </a:r>
            <a:r>
              <a:rPr lang="en-US" altLang="ko-KR" dirty="0" smtClean="0"/>
              <a:t>~ </a:t>
            </a:r>
            <a:r>
              <a:rPr lang="ko-KR" altLang="en-US" dirty="0" smtClean="0"/>
              <a:t>무지하게 </a:t>
            </a:r>
            <a:r>
              <a:rPr lang="ko-KR" altLang="en-US" dirty="0" err="1" smtClean="0"/>
              <a:t>쉽죠잉</a:t>
            </a:r>
            <a:endParaRPr lang="ko-KR" altLang="en-US" dirty="0"/>
          </a:p>
        </p:txBody>
      </p:sp>
      <p:pic>
        <p:nvPicPr>
          <p:cNvPr id="10242" name="Picture 2" descr="C:\Documents and Settings\budlbaram\바탕 화면\git hub\git setup_00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708920"/>
            <a:ext cx="4762500" cy="37242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206084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smtClean="0"/>
              <a:t>Get Bash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11266" name="Picture 2" descr="C:\Documents and Settings\budlbaram\바탕 화면\git hub\git hub bash ru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12976"/>
            <a:ext cx="7324725" cy="1714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 및 명령어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268760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이란</a:t>
            </a:r>
            <a:r>
              <a:rPr lang="en-US" altLang="ko-KR" sz="2000" dirty="0" smtClean="0"/>
              <a:t>??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 소프트웨어 소스관리 프로젝트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독립적인 저장소로 전체 변경내역과 모든 </a:t>
            </a:r>
            <a:r>
              <a:rPr lang="ko-KR" altLang="en-US" sz="2000" dirty="0" err="1" smtClean="0"/>
              <a:t>리비전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트래킹</a:t>
            </a:r>
            <a:r>
              <a:rPr lang="ko-KR" altLang="en-US" sz="2000" dirty="0" smtClean="0"/>
              <a:t> 능력을  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r>
              <a:rPr lang="ko-KR" altLang="en-US" sz="2000" dirty="0" smtClean="0"/>
              <a:t>  갖추고 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Git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SVN </a:t>
            </a:r>
            <a:r>
              <a:rPr lang="ko-KR" altLang="en-US" sz="2000" dirty="0" smtClean="0"/>
              <a:t>차이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 SVN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소스 </a:t>
            </a:r>
            <a:r>
              <a:rPr lang="ko-KR" altLang="en-US" sz="2000" dirty="0" err="1" smtClean="0"/>
              <a:t>커밋하면</a:t>
            </a:r>
            <a:r>
              <a:rPr lang="ko-KR" altLang="en-US" sz="2000" dirty="0" smtClean="0"/>
              <a:t> 중앙 저장소에 바로 저장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개개인의 로컬 저장소가 있어서 </a:t>
            </a:r>
            <a:r>
              <a:rPr lang="ko-KR" altLang="en-US" sz="2000" dirty="0" err="1" smtClean="0"/>
              <a:t>커밋을</a:t>
            </a:r>
            <a:r>
              <a:rPr lang="ko-KR" altLang="en-US" sz="2000" dirty="0" smtClean="0"/>
              <a:t> 하면 로컬 저장소에 </a:t>
            </a:r>
            <a:endParaRPr lang="en-US" altLang="ko-KR" sz="2000" dirty="0" smtClean="0"/>
          </a:p>
          <a:p>
            <a:r>
              <a:rPr lang="en-US" altLang="ko-KR" sz="2000" dirty="0" smtClean="0"/>
              <a:t>         </a:t>
            </a:r>
            <a:r>
              <a:rPr lang="ko-KR" altLang="en-US" sz="2000" dirty="0" err="1" smtClean="0"/>
              <a:t>저장된후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push</a:t>
            </a:r>
            <a:r>
              <a:rPr lang="ko-KR" altLang="en-US" sz="2000" dirty="0" smtClean="0"/>
              <a:t>를 해야 저장소로 저장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 각 사용자는 작업을 </a:t>
            </a:r>
            <a:r>
              <a:rPr lang="ko-KR" altLang="en-US" sz="2000" dirty="0" err="1" smtClean="0"/>
              <a:t>진행할수</a:t>
            </a:r>
            <a:r>
              <a:rPr lang="ko-KR" altLang="en-US" sz="2000" dirty="0" smtClean="0"/>
              <a:t> 있는 자신만의 저장소를 가지고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있으며 작업을 마친뒤에 변경내용을 마스터에게 반영해달라고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 요청 한다</a:t>
            </a:r>
            <a:r>
              <a:rPr lang="en-US" altLang="ko-KR" sz="2000" dirty="0" smtClean="0"/>
              <a:t>.(pull request)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 마스터가 </a:t>
            </a:r>
            <a:r>
              <a:rPr lang="en-US" altLang="ko-KR" sz="2000" dirty="0" smtClean="0"/>
              <a:t>Pull request </a:t>
            </a:r>
            <a:r>
              <a:rPr lang="ko-KR" altLang="en-US" sz="2000" dirty="0" smtClean="0"/>
              <a:t>를 수락하여 전체 프로젝트의 최신버전을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 관리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62687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SSH(secure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SHell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의 약자로써 원격 컴퓨터에 안정하게 </a:t>
            </a:r>
            <a:r>
              <a:rPr lang="en-US" altLang="ko-KR" sz="1400" dirty="0" smtClean="0"/>
              <a:t>Access </a:t>
            </a:r>
            <a:r>
              <a:rPr lang="ko-KR" altLang="en-US" sz="1400" dirty="0" smtClean="0"/>
              <a:t>하기 위한 </a:t>
            </a:r>
            <a:endParaRPr lang="en-US" altLang="ko-KR" sz="1400" dirty="0" smtClean="0"/>
          </a:p>
          <a:p>
            <a:r>
              <a:rPr lang="ko-KR" altLang="en-US" sz="1400" dirty="0" smtClean="0"/>
              <a:t>유닉스 기반의 명령 인터페이스 및 프로토콜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SSH </a:t>
            </a:r>
            <a:r>
              <a:rPr lang="ko-KR" altLang="en-US" sz="1400" dirty="0" smtClean="0"/>
              <a:t>는 보안 로그인 쉘이라 할 수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데이터를 암호화하고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err="1" smtClean="0"/>
              <a:t>트래픽은</a:t>
            </a:r>
            <a:r>
              <a:rPr lang="ko-KR" altLang="en-US" sz="1400" dirty="0" smtClean="0"/>
              <a:t> 암호화하여 더 빠른 전송 효율을 획득 가능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SSH </a:t>
            </a:r>
            <a:r>
              <a:rPr lang="ko-KR" altLang="en-US" sz="1400" dirty="0" smtClean="0"/>
              <a:t>는 몇 가지 방법으로 암호화가 보장되며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서버 연결의</a:t>
            </a:r>
            <a:endParaRPr lang="en-US" altLang="ko-KR" sz="1400" dirty="0" smtClean="0"/>
          </a:p>
          <a:p>
            <a:r>
              <a:rPr lang="ko-KR" altLang="en-US" sz="1400" dirty="0" smtClean="0"/>
              <a:t>양단</a:t>
            </a:r>
            <a:r>
              <a:rPr lang="ko-KR" altLang="en-US" sz="1400" dirty="0"/>
              <a:t>은 </a:t>
            </a:r>
            <a:r>
              <a:rPr lang="ko-KR" altLang="en-US" sz="1400" dirty="0" smtClean="0"/>
              <a:t>전자 서명을 사용하여 인증되며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패스워드는 암호화되어 보호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SSH</a:t>
            </a:r>
            <a:r>
              <a:rPr lang="ko-KR" altLang="en-US" sz="1400" dirty="0" smtClean="0"/>
              <a:t>는 쌍방의 접속과 인증을 위하여 </a:t>
            </a:r>
            <a:r>
              <a:rPr lang="en-US" altLang="ko-KR" sz="1400" dirty="0" smtClean="0"/>
              <a:t>RSA </a:t>
            </a:r>
            <a:r>
              <a:rPr lang="ko-KR" altLang="en-US" sz="1400" dirty="0" smtClean="0"/>
              <a:t>공개키 암호화 기법을 사용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4481736"/>
            <a:ext cx="9144000" cy="2376264"/>
            <a:chOff x="0" y="4481736"/>
            <a:chExt cx="9144000" cy="2376264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1378" y="4481736"/>
              <a:ext cx="457262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581128"/>
              <a:ext cx="5112568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74308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SSH Key </a:t>
            </a:r>
            <a:r>
              <a:rPr lang="ko-KR" altLang="en-US" sz="1600" dirty="0" smtClean="0"/>
              <a:t>를 생성해 보아요</a:t>
            </a:r>
            <a:r>
              <a:rPr lang="en-US" altLang="ko-KR" sz="1600" dirty="0" smtClean="0"/>
              <a:t>~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 우선 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 생성          </a:t>
            </a:r>
            <a:r>
              <a:rPr lang="en-US" altLang="ko-KR" sz="1400" dirty="0" smtClean="0"/>
              <a:t>---</a:t>
            </a:r>
            <a:r>
              <a:rPr lang="en-US" altLang="ko-KR" sz="1400" dirty="0" smtClean="0">
                <a:sym typeface="Wingdings" pitchFamily="2" charset="2"/>
              </a:rPr>
              <a:t> $ </a:t>
            </a:r>
            <a:r>
              <a:rPr lang="en-US" altLang="ko-KR" sz="1400" dirty="0" err="1" smtClean="0">
                <a:sym typeface="Wingdings" pitchFamily="2" charset="2"/>
              </a:rPr>
              <a:t>mkdir</a:t>
            </a:r>
            <a:r>
              <a:rPr lang="en-US" altLang="ko-KR" sz="1400" dirty="0" smtClean="0">
                <a:sym typeface="Wingdings" pitchFamily="2" charset="2"/>
              </a:rPr>
              <a:t> ~/.</a:t>
            </a:r>
            <a:r>
              <a:rPr lang="en-US" altLang="ko-KR" sz="1400" dirty="0" err="1" smtClean="0">
                <a:sym typeface="Wingdings" pitchFamily="2" charset="2"/>
              </a:rPr>
              <a:t>ssh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cd</a:t>
            </a:r>
            <a:r>
              <a:rPr lang="en-US" altLang="ko-KR" sz="1400" dirty="0" smtClean="0"/>
              <a:t> ~/.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입력</a:t>
            </a:r>
            <a:r>
              <a:rPr lang="en-US" altLang="ko-KR" sz="1400" dirty="0" smtClean="0"/>
              <a:t>	        ---&gt; $ </a:t>
            </a:r>
            <a:r>
              <a:rPr lang="en-US" altLang="ko-KR" sz="1400" dirty="0" err="1" smtClean="0"/>
              <a:t>cd</a:t>
            </a:r>
            <a:r>
              <a:rPr lang="en-US" altLang="ko-KR" sz="1400" dirty="0" smtClean="0"/>
              <a:t> ~/.</a:t>
            </a:r>
            <a:r>
              <a:rPr lang="en-US" altLang="ko-KR" sz="1400" dirty="0" err="1" smtClean="0"/>
              <a:t>ssh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++ .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폴더를 보면 </a:t>
            </a:r>
            <a:r>
              <a:rPr lang="en-US" altLang="ko-KR" sz="1400" dirty="0" smtClean="0"/>
              <a:t>C:\Documents and Settings\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\.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</a:t>
            </a:r>
            <a:r>
              <a:rPr lang="en-US" altLang="ko-KR" sz="1400" dirty="0" smtClean="0"/>
              <a:t>root </a:t>
            </a:r>
            <a:r>
              <a:rPr lang="ko-KR" altLang="en-US" sz="1400" dirty="0" err="1" smtClean="0"/>
              <a:t>디렉토리는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C:\Documents and Settings\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란 말씀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pic>
        <p:nvPicPr>
          <p:cNvPr id="12290" name="Picture 2" descr="C:\Documents and Settings\budlbaram\바탕 화면\git hub\github check SSH K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05064"/>
            <a:ext cx="6343650" cy="15621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42205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SSH Key </a:t>
            </a:r>
            <a:r>
              <a:rPr lang="ko-KR" altLang="en-US" sz="1600" dirty="0" smtClean="0"/>
              <a:t>를 생성해 보자</a:t>
            </a:r>
            <a:r>
              <a:rPr lang="en-US" altLang="ko-KR" sz="1600" dirty="0" smtClean="0"/>
              <a:t>!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ssh-keygen</a:t>
            </a:r>
            <a:r>
              <a:rPr lang="en-US" altLang="ko-KR" sz="1400" dirty="0" smtClean="0"/>
              <a:t> –t </a:t>
            </a:r>
            <a:r>
              <a:rPr lang="en-US" altLang="ko-KR" sz="1400" dirty="0" err="1" smtClean="0"/>
              <a:t>rsa</a:t>
            </a:r>
            <a:r>
              <a:rPr lang="en-US" altLang="ko-KR" sz="1400" dirty="0" smtClean="0"/>
              <a:t> –C “</a:t>
            </a:r>
            <a:r>
              <a:rPr lang="ko-KR" altLang="en-US" sz="1400" dirty="0" err="1" smtClean="0"/>
              <a:t>이메일</a:t>
            </a:r>
            <a:r>
              <a:rPr lang="en-US" altLang="ko-KR" sz="1400" dirty="0" smtClean="0"/>
              <a:t>”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Ok… .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 하단에 </a:t>
            </a:r>
            <a:r>
              <a:rPr lang="en-US" altLang="ko-KR" sz="1400" dirty="0" err="1" smtClean="0"/>
              <a:t>id_rsa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파일이 만들어 졌음</a:t>
            </a:r>
            <a:r>
              <a:rPr lang="en-US" altLang="ko-KR" sz="1400" dirty="0" smtClean="0"/>
              <a:t>~</a:t>
            </a:r>
          </a:p>
          <a:p>
            <a:pPr>
              <a:buFontTx/>
              <a:buChar char="-"/>
            </a:pP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pic>
        <p:nvPicPr>
          <p:cNvPr id="14339" name="Picture 3" descr="C:\Documents and Settings\budlbaram\바탕 화면\git hub\github SSH Key gener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6324600" cy="7524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51844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passphrase </a:t>
            </a:r>
            <a:r>
              <a:rPr lang="ko-KR" altLang="en-US" sz="1600" dirty="0" smtClean="0"/>
              <a:t>입</a:t>
            </a:r>
            <a:r>
              <a:rPr lang="ko-KR" altLang="en-US" sz="1600" dirty="0"/>
              <a:t>력</a:t>
            </a:r>
            <a:endParaRPr lang="en-US" altLang="ko-KR" sz="1600" dirty="0" smtClean="0"/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비밀번호에 해당하는 </a:t>
            </a:r>
            <a:r>
              <a:rPr lang="ko-KR" altLang="en-US" sz="1400" dirty="0" err="1" smtClean="0"/>
              <a:t>패스프레즈</a:t>
            </a:r>
            <a:r>
              <a:rPr lang="ko-KR" altLang="en-US" sz="1400" dirty="0" smtClean="0"/>
              <a:t> 입력 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엔터만</a:t>
            </a:r>
            <a:r>
              <a:rPr lang="ko-KR" altLang="en-US" sz="1400" dirty="0" smtClean="0">
                <a:solidFill>
                  <a:srgbClr val="FF0000"/>
                </a:solidFill>
              </a:rPr>
              <a:t> 쳐도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되긴한답니다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400" dirty="0"/>
              <a:t> </a:t>
            </a:r>
            <a:r>
              <a:rPr lang="ko-KR" altLang="en-US" sz="1400" dirty="0" err="1" smtClean="0"/>
              <a:t>압호쳐도</a:t>
            </a:r>
            <a:r>
              <a:rPr lang="ko-KR" altLang="en-US" sz="1400" dirty="0" smtClean="0"/>
              <a:t> 화면에 표시되지 않으니 당황하지 않길 </a:t>
            </a:r>
            <a:r>
              <a:rPr lang="ko-KR" altLang="en-US" sz="1400" dirty="0" err="1" smtClean="0"/>
              <a:t>바랍니데이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오메나</a:t>
            </a:r>
            <a:r>
              <a:rPr lang="ko-KR" altLang="en-US" sz="1400" dirty="0" smtClean="0"/>
              <a:t> 생성 완료</a:t>
            </a:r>
            <a:r>
              <a:rPr lang="en-US" altLang="ko-KR" sz="1400" dirty="0" smtClean="0"/>
              <a:t>!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pic>
        <p:nvPicPr>
          <p:cNvPr id="15362" name="Picture 2" descr="C:\Documents and Settings\budlbaram\바탕 화면\git hub\github need passphra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429000"/>
            <a:ext cx="6248400" cy="323850"/>
          </a:xfrm>
          <a:prstGeom prst="rect">
            <a:avLst/>
          </a:prstGeom>
          <a:noFill/>
        </p:spPr>
      </p:pic>
      <p:pic>
        <p:nvPicPr>
          <p:cNvPr id="15363" name="Picture 3" descr="C:\Documents and Settings\budlbaram\바탕 화면\git hub\github SSH Key generate finis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434433"/>
            <a:ext cx="6315075" cy="866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7093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그럼 이제 만들어진 </a:t>
            </a:r>
            <a:r>
              <a:rPr lang="en-US" altLang="ko-KR" sz="1600" dirty="0" smtClean="0"/>
              <a:t>SSH key 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에게 알려 볼까나</a:t>
            </a:r>
            <a:endParaRPr lang="en-US" altLang="ko-KR" sz="1600" dirty="0"/>
          </a:p>
          <a:p>
            <a:r>
              <a:rPr lang="en-US" altLang="ko-KR" sz="1400" dirty="0" smtClean="0"/>
              <a:t> 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공개 키만 있으면 됩니다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자 그럼 홈페이지로 고고</a:t>
            </a:r>
            <a:r>
              <a:rPr lang="en-US" altLang="ko-KR" sz="1400" dirty="0" smtClean="0"/>
              <a:t>~~ </a:t>
            </a:r>
            <a:r>
              <a:rPr lang="en-US" altLang="ko-KR" sz="1400" dirty="0" smtClean="0">
                <a:hlinkClick r:id="rId2"/>
              </a:rPr>
              <a:t>https://github.com/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로그인 하면 아래와 같은 화면이</a:t>
            </a:r>
            <a:r>
              <a:rPr lang="en-US" altLang="ko-KR" sz="1400" dirty="0" smtClean="0"/>
              <a:t>…)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475656" y="3717032"/>
            <a:ext cx="6346991" cy="2016224"/>
            <a:chOff x="1331640" y="3429000"/>
            <a:chExt cx="6346991" cy="2016224"/>
          </a:xfrm>
        </p:grpSpPr>
        <p:pic>
          <p:nvPicPr>
            <p:cNvPr id="16386" name="Picture 2" descr="C:\Documents and Settings\budlbaram\바탕 화면\git hub\github homepage_account sett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640" y="3429000"/>
              <a:ext cx="4257675" cy="1114425"/>
            </a:xfrm>
            <a:prstGeom prst="rect">
              <a:avLst/>
            </a:prstGeom>
            <a:noFill/>
          </p:spPr>
        </p:pic>
        <p:sp>
          <p:nvSpPr>
            <p:cNvPr id="9" name="직사각형 8"/>
            <p:cNvSpPr/>
            <p:nvPr/>
          </p:nvSpPr>
          <p:spPr>
            <a:xfrm>
              <a:off x="3851920" y="3429000"/>
              <a:ext cx="1080120" cy="21602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11" idx="0"/>
              <a:endCxn id="9" idx="3"/>
            </p:cNvCxnSpPr>
            <p:nvPr/>
          </p:nvCxnSpPr>
          <p:spPr>
            <a:xfrm rot="16200000" flipV="1">
              <a:off x="5690696" y="2778356"/>
              <a:ext cx="612068" cy="2129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6444208" y="4149080"/>
              <a:ext cx="1234423" cy="1296144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클릭해 보아요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!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5585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그럼 이제 만들어진 </a:t>
            </a:r>
            <a:r>
              <a:rPr lang="en-US" altLang="ko-KR" sz="1600" dirty="0" smtClean="0"/>
              <a:t>SSH key 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에게 알려 볼까나</a:t>
            </a:r>
            <a:endParaRPr lang="en-US" altLang="ko-KR" sz="1600" dirty="0"/>
          </a:p>
          <a:p>
            <a:r>
              <a:rPr lang="en-US" altLang="ko-KR" sz="1400" dirty="0" smtClean="0"/>
              <a:t> 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좌측에 </a:t>
            </a:r>
            <a:r>
              <a:rPr lang="en-US" altLang="ko-KR" sz="1400" dirty="0" smtClean="0"/>
              <a:t>SSH Public Keys </a:t>
            </a:r>
            <a:r>
              <a:rPr lang="ko-KR" altLang="en-US" sz="1400" dirty="0" smtClean="0"/>
              <a:t>를 클릭</a:t>
            </a:r>
            <a:endParaRPr lang="en-US" altLang="ko-KR" sz="1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  <p:pic>
        <p:nvPicPr>
          <p:cNvPr id="17411" name="Picture 3" descr="C:\Documents and Settings\budlbaram\바탕 화면\git hub\github homepage_select SSH Public Key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356992"/>
            <a:ext cx="4896544" cy="32122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5585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그럼 이제 만들어진 </a:t>
            </a:r>
            <a:r>
              <a:rPr lang="en-US" altLang="ko-KR" sz="1600" dirty="0" smtClean="0"/>
              <a:t>SSH key 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에게 알려 볼까나</a:t>
            </a:r>
            <a:endParaRPr lang="en-US" altLang="ko-KR" sz="1600" dirty="0"/>
          </a:p>
          <a:p>
            <a:r>
              <a:rPr lang="en-US" altLang="ko-KR" sz="1400" dirty="0" smtClean="0"/>
              <a:t> 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가운데 </a:t>
            </a:r>
            <a:r>
              <a:rPr lang="en-US" altLang="ko-KR" sz="1400" dirty="0" smtClean="0"/>
              <a:t>Add another public key </a:t>
            </a:r>
            <a:r>
              <a:rPr lang="ko-KR" altLang="en-US" sz="1400" dirty="0" smtClean="0"/>
              <a:t>를 클릭</a:t>
            </a:r>
            <a:endParaRPr lang="en-US" altLang="ko-KR" sz="1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  <p:pic>
        <p:nvPicPr>
          <p:cNvPr id="22531" name="Picture 3" descr="C:\Documents and Settings\budlbaram\바탕 화면\git hub\github homepage_select SSH Public Keys_add another k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629" y="3060082"/>
            <a:ext cx="6610350" cy="333375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518514" y="4266462"/>
            <a:ext cx="1728192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5222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키를 업데이트 하도록 합시다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400" dirty="0" smtClean="0"/>
              <a:t> 이름은 적당히 정하고 </a:t>
            </a:r>
            <a:r>
              <a:rPr lang="en-US" altLang="ko-KR" sz="1400" dirty="0" smtClean="0"/>
              <a:t>key </a:t>
            </a:r>
            <a:r>
              <a:rPr lang="ko-KR" altLang="en-US" sz="1400" dirty="0" smtClean="0"/>
              <a:t>에 해당하는 부분에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공개키를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키 값의 변경 없이 그래도 </a:t>
            </a:r>
            <a:r>
              <a:rPr lang="en-US" altLang="ko-KR" sz="1400" dirty="0" smtClean="0"/>
              <a:t>Ctrl+ C &amp; Ctrl + V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  <p:pic>
        <p:nvPicPr>
          <p:cNvPr id="23554" name="Picture 2" descr="C:\Documents and Settings\budlbaram\바탕 화면\git hub\github homepage_select SSH Public Keys_fini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03351"/>
            <a:ext cx="6524625" cy="4010025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>
            <a:stCxn id="11" idx="2"/>
          </p:cNvCxnSpPr>
          <p:nvPr/>
        </p:nvCxnSpPr>
        <p:spPr>
          <a:xfrm rot="5400000">
            <a:off x="6030162" y="3915054"/>
            <a:ext cx="1584176" cy="2196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452320" y="3501008"/>
            <a:ext cx="936104" cy="720080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548259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그 전에 키 값을 가져와야 하겠지요</a:t>
            </a:r>
            <a:r>
              <a:rPr lang="en-US" altLang="ko-KR" sz="1600" dirty="0" smtClean="0"/>
              <a:t>?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크랙</a:t>
            </a:r>
            <a:r>
              <a:rPr lang="ko-KR" altLang="en-US" sz="1400" dirty="0" smtClean="0"/>
              <a:t> 좀 써봤다 싶은 사람은 다 </a:t>
            </a:r>
            <a:r>
              <a:rPr lang="ko-KR" altLang="en-US" sz="1400" dirty="0" err="1" smtClean="0"/>
              <a:t>알겄지요</a:t>
            </a:r>
            <a:r>
              <a:rPr lang="en-US" altLang="ko-KR" sz="1400" dirty="0" smtClean="0"/>
              <a:t>… </a:t>
            </a:r>
            <a:r>
              <a:rPr lang="ko-KR" altLang="en-US" sz="1400" dirty="0" smtClean="0"/>
              <a:t>슬프지만 현실입니다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C:\Documents and Settings\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\.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이동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/>
              <a:t> </a:t>
            </a:r>
            <a:r>
              <a:rPr lang="ko-KR" altLang="en-US" sz="1400" dirty="0" err="1" smtClean="0"/>
              <a:t>공개키인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id_rsa.pub </a:t>
            </a:r>
            <a:r>
              <a:rPr lang="ko-KR" altLang="en-US" sz="1400" dirty="0" smtClean="0"/>
              <a:t>파일을 </a:t>
            </a:r>
            <a:r>
              <a:rPr lang="ko-KR" altLang="en-US" sz="1400" dirty="0" smtClean="0">
                <a:solidFill>
                  <a:srgbClr val="FF0000"/>
                </a:solidFill>
              </a:rPr>
              <a:t>메모장으로 오픈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01008"/>
            <a:ext cx="75533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364088" y="4581128"/>
            <a:ext cx="2304256" cy="576064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1" idx="2"/>
            <a:endCxn id="9" idx="3"/>
          </p:cNvCxnSpPr>
          <p:nvPr/>
        </p:nvCxnSpPr>
        <p:spPr>
          <a:xfrm rot="5400000">
            <a:off x="7200292" y="3681028"/>
            <a:ext cx="165618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884368" y="2276872"/>
            <a:ext cx="1008112" cy="936104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요놈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이즈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롸이트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2860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아래와 같이 집어 넣습니다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2492896"/>
            <a:ext cx="5400601" cy="400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763688" y="645333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내용 </a:t>
            </a:r>
            <a:r>
              <a:rPr lang="ko-KR" altLang="en-US" sz="1400" dirty="0" err="1" smtClean="0"/>
              <a:t>캡처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268760"/>
            <a:ext cx="30187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계정 생성</a:t>
            </a:r>
            <a:endParaRPr lang="en-US" altLang="ko-KR" sz="1600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홈페이지 </a:t>
            </a:r>
            <a:r>
              <a:rPr lang="en-US" altLang="ko-KR" sz="1400" dirty="0" smtClean="0"/>
              <a:t>: </a:t>
            </a:r>
            <a:r>
              <a:rPr lang="en-US" altLang="ko-KR" sz="1600" dirty="0" smtClean="0">
                <a:hlinkClick r:id="rId2"/>
              </a:rPr>
              <a:t>https://github.com/</a:t>
            </a:r>
            <a:endParaRPr lang="ko-KR" altLang="en-US" sz="1600" b="1" dirty="0"/>
          </a:p>
        </p:txBody>
      </p:sp>
      <p:pic>
        <p:nvPicPr>
          <p:cNvPr id="18438" name="Picture 6" descr="C:\Documents and Settings\budlbaram\바탕 화면\git hub\github ma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348880"/>
            <a:ext cx="5538822" cy="4032448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2915816" y="4725144"/>
            <a:ext cx="1800200" cy="576064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0"/>
            <a:endCxn id="19" idx="3"/>
          </p:cNvCxnSpPr>
          <p:nvPr/>
        </p:nvCxnSpPr>
        <p:spPr>
          <a:xfrm rot="16200000" flipV="1">
            <a:off x="6030163" y="3699029"/>
            <a:ext cx="288032" cy="2916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020272" y="5301208"/>
            <a:ext cx="1224137" cy="1296144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클릭해 보아요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29770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제대로 됐나 확인해 봅시다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–T </a:t>
            </a:r>
            <a:r>
              <a:rPr lang="en-US" altLang="ko-KR" sz="1600" dirty="0" smtClean="0">
                <a:hlinkClick r:id="rId2"/>
              </a:rPr>
              <a:t>git@github.com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yes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  <p:pic>
        <p:nvPicPr>
          <p:cNvPr id="26628" name="Picture 4" descr="C:\Documents and Settings\budlbaram\바탕 화면\git hub\test_set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96952"/>
            <a:ext cx="6315076" cy="781050"/>
          </a:xfrm>
          <a:prstGeom prst="rect">
            <a:avLst/>
          </a:prstGeom>
          <a:noFill/>
        </p:spPr>
      </p:pic>
      <p:pic>
        <p:nvPicPr>
          <p:cNvPr id="26629" name="Picture 5" descr="C:\Documents and Settings\budlbaram\바탕 화면\git hub\test_setup_enter passphras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437112"/>
            <a:ext cx="6315075" cy="4095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259632" y="3954542"/>
            <a:ext cx="20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/>
              <a:t> </a:t>
            </a:r>
            <a:r>
              <a:rPr lang="ko-KR" altLang="en-US" sz="1600" dirty="0" err="1" smtClean="0"/>
              <a:t>패스프레이즈</a:t>
            </a:r>
            <a:r>
              <a:rPr lang="ko-KR" altLang="en-US" sz="1600" dirty="0" smtClean="0"/>
              <a:t> 입력</a:t>
            </a:r>
            <a:endParaRPr lang="en-US" altLang="ko-KR" sz="1400" dirty="0" smtClean="0"/>
          </a:p>
        </p:txBody>
      </p:sp>
      <p:pic>
        <p:nvPicPr>
          <p:cNvPr id="26630" name="Picture 6" descr="C:\Documents and Settings\budlbaram\바탕 화면\git hub\test_setup_is do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517232"/>
            <a:ext cx="6315076" cy="3429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259632" y="5013176"/>
            <a:ext cx="329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내 아이디 </a:t>
            </a:r>
            <a:r>
              <a:rPr lang="ko-KR" altLang="en-US" sz="1600" dirty="0" err="1" smtClean="0"/>
              <a:t>나오는거</a:t>
            </a:r>
            <a:r>
              <a:rPr lang="ko-KR" altLang="en-US" sz="1600" dirty="0" smtClean="0"/>
              <a:t> 보이 </a:t>
            </a:r>
            <a:r>
              <a:rPr lang="ko-KR" altLang="en-US" sz="1600" dirty="0" err="1" smtClean="0"/>
              <a:t>맞구먼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2060848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내 정보를 넣어보자</a:t>
            </a:r>
            <a:r>
              <a:rPr lang="en-US" altLang="ko-KR" sz="1600" dirty="0" smtClean="0"/>
              <a:t>! </a:t>
            </a:r>
            <a:r>
              <a:rPr lang="ko-KR" altLang="en-US" sz="1600" dirty="0" err="1" smtClean="0"/>
              <a:t>아래코롬</a:t>
            </a:r>
            <a:endParaRPr lang="en-US" altLang="ko-KR" sz="1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Set SSH Key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  <p:pic>
        <p:nvPicPr>
          <p:cNvPr id="27650" name="Picture 2" descr="C:\Documents and Settings\budlbaram\바탕 화면\git hub\user_info_update_em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068960"/>
            <a:ext cx="6296025" cy="219075"/>
          </a:xfrm>
          <a:prstGeom prst="rect">
            <a:avLst/>
          </a:prstGeom>
          <a:noFill/>
        </p:spPr>
      </p:pic>
      <p:pic>
        <p:nvPicPr>
          <p:cNvPr id="27651" name="Picture 3" descr="C:\Documents and Settings\budlbaram\바탕 화면\git hub\user_info_update_na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08920"/>
            <a:ext cx="6162675" cy="21907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259632" y="3501008"/>
            <a:ext cx="7452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만일 내 컴퓨터에서 내 이름 및 </a:t>
            </a:r>
            <a:r>
              <a:rPr lang="ko-KR" altLang="en-US" sz="1600" dirty="0" err="1" smtClean="0"/>
              <a:t>이메일을</a:t>
            </a:r>
            <a:r>
              <a:rPr lang="ko-KR" altLang="en-US" sz="1600" dirty="0" smtClean="0"/>
              <a:t> 다르게 주어야 할 경우 아래와 같이</a:t>
            </a:r>
            <a:r>
              <a:rPr lang="en-US" altLang="ko-KR" sz="1600" dirty="0" smtClean="0"/>
              <a:t>…</a:t>
            </a:r>
            <a:endParaRPr lang="en-US" altLang="ko-KR" sz="1400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933056"/>
            <a:ext cx="4495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115616" y="4509120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</a:t>
            </a:r>
            <a:r>
              <a:rPr lang="en-US" altLang="ko-KR" sz="1400" dirty="0" smtClean="0"/>
              <a:t>said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5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 </a:t>
            </a:r>
            <a:r>
              <a:rPr lang="ko-KR" altLang="en-US" b="1" dirty="0" smtClean="0"/>
              <a:t>저장소 복사</a:t>
            </a:r>
            <a:endParaRPr lang="en-US" altLang="ko-KR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28184" y="1340768"/>
            <a:ext cx="1872208" cy="576064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JueSungMun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ung-Moon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7488832" cy="4109689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>
            <a:stCxn id="18" idx="2"/>
          </p:cNvCxnSpPr>
          <p:nvPr/>
        </p:nvCxnSpPr>
        <p:spPr>
          <a:xfrm>
            <a:off x="7164288" y="1916832"/>
            <a:ext cx="72008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5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 </a:t>
            </a:r>
            <a:r>
              <a:rPr lang="ko-KR" altLang="en-US" b="1" dirty="0" smtClean="0"/>
              <a:t>저장소 복사</a:t>
            </a:r>
            <a:endParaRPr lang="en-US" altLang="ko-K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684076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 flipH="1">
            <a:off x="5724128" y="2420888"/>
            <a:ext cx="1152128" cy="1494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372200" y="1844824"/>
            <a:ext cx="1224136" cy="576064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5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 </a:t>
            </a:r>
            <a:r>
              <a:rPr lang="ko-KR" altLang="en-US" b="1" dirty="0" smtClean="0"/>
              <a:t>저장소 복사</a:t>
            </a:r>
            <a:endParaRPr lang="en-US" altLang="ko-K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78497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 flipH="1">
            <a:off x="971600" y="1124744"/>
            <a:ext cx="4824536" cy="3024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796136" y="908720"/>
            <a:ext cx="1224136" cy="576064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5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 </a:t>
            </a:r>
            <a:r>
              <a:rPr lang="ko-KR" altLang="en-US" b="1" dirty="0" smtClean="0"/>
              <a:t>저장소 복사</a:t>
            </a:r>
            <a:endParaRPr lang="en-US" altLang="ko-KR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96136" y="908720"/>
            <a:ext cx="1224136" cy="576064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1988840"/>
            <a:ext cx="8932863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6660232" y="1484784"/>
            <a:ext cx="0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25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 </a:t>
            </a:r>
            <a:r>
              <a:rPr lang="ko-KR" altLang="en-US" b="1" dirty="0" smtClean="0"/>
              <a:t>저장소 복사</a:t>
            </a:r>
            <a:endParaRPr lang="en-US" altLang="ko-K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24944"/>
            <a:ext cx="644683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15616" y="1772816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Gitbash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아래 명령어 입력</a:t>
            </a:r>
            <a:endParaRPr lang="en-US" altLang="ko-KR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491880" y="2564904"/>
            <a:ext cx="1080120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3968" y="21955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자신의 계정아이디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8996" y="2060848"/>
            <a:ext cx="71384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8">
              <a:buFontTx/>
              <a:buChar char="-"/>
            </a:pPr>
            <a:r>
              <a:rPr lang="ko-KR" altLang="en-US" sz="1600" dirty="0" smtClean="0"/>
              <a:t>프로젝트를 </a:t>
            </a:r>
            <a:r>
              <a:rPr lang="ko-KR" altLang="en-US" sz="1600" dirty="0" smtClean="0"/>
              <a:t>가져와서 개발하려면 </a:t>
            </a:r>
            <a:r>
              <a:rPr lang="ko-KR" altLang="en-US" sz="1600" dirty="0" smtClean="0"/>
              <a:t>자신의 </a:t>
            </a:r>
            <a:r>
              <a:rPr lang="ko-KR" altLang="en-US" sz="1600" dirty="0" smtClean="0"/>
              <a:t>컴퓨터에 </a:t>
            </a:r>
            <a:r>
              <a:rPr lang="en-US" altLang="ko-KR" sz="1600" dirty="0" smtClean="0"/>
              <a:t>clone </a:t>
            </a:r>
            <a:r>
              <a:rPr lang="ko-KR" altLang="en-US" sz="1600" dirty="0" smtClean="0"/>
              <a:t>이 있어야 합니다</a:t>
            </a:r>
            <a:r>
              <a:rPr lang="en-US" altLang="ko-KR" sz="1600" dirty="0" smtClean="0"/>
              <a:t>.</a:t>
            </a:r>
          </a:p>
          <a:p>
            <a:pPr marL="0" lvl="8"/>
            <a:endParaRPr lang="en-US" altLang="ko-KR" sz="1600" dirty="0"/>
          </a:p>
          <a:p>
            <a:pPr marL="0" lvl="8"/>
            <a:endParaRPr lang="en-US" altLang="ko-KR" sz="1600" dirty="0" smtClean="0"/>
          </a:p>
          <a:p>
            <a:pPr marL="0" lvl="8"/>
            <a:endParaRPr lang="en-US" altLang="ko-KR" sz="1600" dirty="0"/>
          </a:p>
          <a:p>
            <a:pPr marL="0" lvl="8"/>
            <a:endParaRPr lang="en-US" altLang="ko-KR" sz="1600" dirty="0" smtClean="0"/>
          </a:p>
          <a:p>
            <a:pPr marL="0" lvl="8"/>
            <a:endParaRPr lang="en-US" altLang="ko-KR" sz="1600" dirty="0"/>
          </a:p>
          <a:p>
            <a:pPr marL="0" lvl="8"/>
            <a:endParaRPr lang="en-US" altLang="ko-KR" sz="1600" dirty="0" smtClean="0"/>
          </a:p>
          <a:p>
            <a:pPr marL="0" lvl="8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Fork A Repo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 </a:t>
            </a:r>
            <a:r>
              <a:rPr lang="en-US" altLang="ko-KR" b="1" dirty="0"/>
              <a:t>Create A Repo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08920"/>
            <a:ext cx="838842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628800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Fork A Repo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126876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2. </a:t>
            </a:r>
            <a:r>
              <a:rPr lang="en-US" altLang="ko-KR" b="1" dirty="0"/>
              <a:t>Create A Repo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532813" cy="421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화살표 연결선 9"/>
          <p:cNvCxnSpPr/>
          <p:nvPr/>
        </p:nvCxnSpPr>
        <p:spPr>
          <a:xfrm flipH="1">
            <a:off x="3131840" y="1772816"/>
            <a:ext cx="2520280" cy="2880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0782" y="134076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디렉토리생성됨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268760"/>
            <a:ext cx="73645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계정 생성</a:t>
            </a:r>
            <a:endParaRPr lang="en-US" altLang="ko-KR" sz="1600" b="1" dirty="0" smtClean="0"/>
          </a:p>
          <a:p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세상에 공짜는 없습니다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 프로젝트를 공개하면서 개발하는 경우 무료라고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smtClean="0"/>
              <a:t>정말 머리 좋습니다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0" name="Picture 2" descr="C:\Documents and Settings\budlbaram\바탕 화면\git hub\github main_choice ty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5688632" cy="4597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268760"/>
            <a:ext cx="4224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계정 생성</a:t>
            </a:r>
            <a:endParaRPr lang="en-US" altLang="ko-KR" sz="1600" b="1" dirty="0" smtClean="0"/>
          </a:p>
          <a:p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좋을대로</a:t>
            </a:r>
            <a:r>
              <a:rPr lang="ko-KR" altLang="en-US" sz="1400" dirty="0" smtClean="0"/>
              <a:t> 선택하면 되겠지만 우선 공짜 버전으로</a:t>
            </a:r>
            <a:endParaRPr lang="en-US" altLang="ko-KR" sz="1400" dirty="0" smtClean="0"/>
          </a:p>
        </p:txBody>
      </p:sp>
      <p:pic>
        <p:nvPicPr>
          <p:cNvPr id="20482" name="Picture 2" descr="C:\Documents and Settings\budlbaram\바탕 화면\git hub\github main_y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61826"/>
            <a:ext cx="5544616" cy="45515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5580112" y="3140968"/>
            <a:ext cx="100811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8" idx="0"/>
            <a:endCxn id="6" idx="3"/>
          </p:cNvCxnSpPr>
          <p:nvPr/>
        </p:nvCxnSpPr>
        <p:spPr>
          <a:xfrm rot="16200000" flipV="1">
            <a:off x="6984268" y="2924944"/>
            <a:ext cx="324036" cy="1116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164288" y="3645024"/>
            <a:ext cx="1080120" cy="864096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클릭해 보아요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268760"/>
            <a:ext cx="3482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계정 생성</a:t>
            </a:r>
            <a:endParaRPr lang="en-US" altLang="ko-KR" sz="1600" b="1" dirty="0" smtClean="0"/>
          </a:p>
          <a:p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 작성 작성</a:t>
            </a:r>
            <a:r>
              <a:rPr lang="en-US" altLang="ko-KR" sz="1400" dirty="0" smtClean="0"/>
              <a:t>~ </a:t>
            </a:r>
            <a:r>
              <a:rPr lang="ko-KR" altLang="en-US" sz="1400" dirty="0" err="1" smtClean="0"/>
              <a:t>앤드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Create account </a:t>
            </a:r>
            <a:r>
              <a:rPr lang="ko-KR" altLang="en-US" sz="1400" dirty="0" smtClean="0"/>
              <a:t>클릭</a:t>
            </a:r>
            <a:r>
              <a:rPr lang="en-US" altLang="ko-KR" sz="1400" dirty="0"/>
              <a:t>!</a:t>
            </a:r>
            <a:endParaRPr lang="en-US" altLang="ko-KR" sz="1400" dirty="0" smtClean="0"/>
          </a:p>
        </p:txBody>
      </p:sp>
      <p:pic>
        <p:nvPicPr>
          <p:cNvPr id="21506" name="Picture 2" descr="C:\Documents and Settings\budlbaram\바탕 화면\git hub\github homepage_accou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5616624" cy="4610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573325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http://code.google.com/p/msysgit/downloads/list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07904" y="5301208"/>
            <a:ext cx="1008112" cy="144016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0" idx="1"/>
            <a:endCxn id="6" idx="3"/>
          </p:cNvCxnSpPr>
          <p:nvPr/>
        </p:nvCxnSpPr>
        <p:spPr>
          <a:xfrm rot="10800000" flipV="1">
            <a:off x="4716016" y="4869160"/>
            <a:ext cx="194421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660232" y="4437112"/>
            <a:ext cx="1152128" cy="864096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클릭해 보아요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  <p:pic>
        <p:nvPicPr>
          <p:cNvPr id="14" name="Picture 2" descr="C:\Documents and Settings\budlbaram\바탕 화면\git hub\github_new repository_cli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503843" cy="3960440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467544" y="2636912"/>
            <a:ext cx="1944216" cy="20162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55626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043608" y="573325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http://code.google.com/p/msysgit/downloads/list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07904" y="5301208"/>
            <a:ext cx="1008112" cy="144016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0" idx="1"/>
            <a:endCxn id="6" idx="3"/>
          </p:cNvCxnSpPr>
          <p:nvPr/>
        </p:nvCxnSpPr>
        <p:spPr>
          <a:xfrm rot="10800000" flipV="1">
            <a:off x="4716016" y="4869160"/>
            <a:ext cx="194421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660232" y="4437112"/>
            <a:ext cx="1152128" cy="864096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클릭해 보아요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62880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99592" y="2060848"/>
            <a:ext cx="6264696" cy="369332"/>
            <a:chOff x="539552" y="1628800"/>
            <a:chExt cx="6264696" cy="369332"/>
          </a:xfrm>
        </p:grpSpPr>
        <p:sp>
          <p:nvSpPr>
            <p:cNvPr id="5" name="직사각형 4"/>
            <p:cNvSpPr/>
            <p:nvPr/>
          </p:nvSpPr>
          <p:spPr>
            <a:xfrm>
              <a:off x="1259632" y="1628800"/>
              <a:ext cx="55446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hlinkClick r:id="rId2"/>
                </a:rPr>
                <a:t>http://code.google.com/p/msysgit/downloads/list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9552" y="1628800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링크 </a:t>
              </a:r>
              <a:r>
                <a:rPr lang="en-US" altLang="ko-KR" dirty="0" smtClean="0"/>
                <a:t>: </a:t>
              </a:r>
              <a:endParaRPr lang="ko-KR" altLang="en-US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068960"/>
            <a:ext cx="863906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22481" y="2564904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최신 버전 다운로드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버전 </a:t>
            </a:r>
            <a:r>
              <a:rPr lang="en-US" altLang="ko-KR" dirty="0" smtClean="0"/>
              <a:t>1.7.6)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62880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268760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1. Set Up </a:t>
            </a:r>
            <a:r>
              <a:rPr lang="en-US" altLang="ko-KR" b="1" dirty="0" err="1" smtClean="0"/>
              <a:t>Git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6535</TotalTime>
  <Words>1015</Words>
  <Application>Microsoft Office PowerPoint</Application>
  <PresentationFormat>화면 슬라이드 쇼(4:3)</PresentationFormat>
  <Paragraphs>230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Github</vt:lpstr>
      <vt:lpstr>Git 소개 및 명령어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설치</vt:lpstr>
      <vt:lpstr>Github 사용</vt:lpstr>
      <vt:lpstr>Github 사용</vt:lpstr>
    </vt:vector>
  </TitlesOfParts>
  <Company>ImageLab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설치 및 사용</dc:title>
  <dc:creator>budlbaram</dc:creator>
  <cp:lastModifiedBy>Pimm</cp:lastModifiedBy>
  <cp:revision>656</cp:revision>
  <dcterms:created xsi:type="dcterms:W3CDTF">2011-08-02T22:36:42Z</dcterms:created>
  <dcterms:modified xsi:type="dcterms:W3CDTF">2011-10-13T12:09:09Z</dcterms:modified>
</cp:coreProperties>
</file>