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F8C1"/>
    <a:srgbClr val="F4C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36553A-D398-46B8-BFF2-F217015DAA10}" type="doc">
      <dgm:prSet loTypeId="urn:microsoft.com/office/officeart/2005/8/layout/hList6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53A1BC17-462C-4D3B-8FC7-615CACE3877A}">
      <dgm:prSet phldrT="[Texto]"/>
      <dgm:spPr/>
      <dgm:t>
        <a:bodyPr/>
        <a:lstStyle/>
        <a:p>
          <a:r>
            <a:rPr lang="es-CO" b="1" i="1" u="none" dirty="0"/>
            <a:t>Tradicionales</a:t>
          </a:r>
        </a:p>
        <a:p>
          <a:endParaRPr lang="es-CO" b="0" dirty="0"/>
        </a:p>
      </dgm:t>
    </dgm:pt>
    <dgm:pt modelId="{0F127A67-7311-40F7-9107-CA129935C285}" type="parTrans" cxnId="{74AC8B66-512F-4EEC-BCB9-9645E83A5B3B}">
      <dgm:prSet/>
      <dgm:spPr/>
      <dgm:t>
        <a:bodyPr/>
        <a:lstStyle/>
        <a:p>
          <a:endParaRPr lang="es-CO"/>
        </a:p>
      </dgm:t>
    </dgm:pt>
    <dgm:pt modelId="{276D8B47-2CE8-43DC-A372-2766A7657D74}" type="sibTrans" cxnId="{74AC8B66-512F-4EEC-BCB9-9645E83A5B3B}">
      <dgm:prSet/>
      <dgm:spPr/>
      <dgm:t>
        <a:bodyPr/>
        <a:lstStyle/>
        <a:p>
          <a:endParaRPr lang="es-CO"/>
        </a:p>
      </dgm:t>
    </dgm:pt>
    <dgm:pt modelId="{8F20961C-0BFB-438A-876C-D79E5CA12C2A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O" b="0" i="1" u="none" dirty="0"/>
            <a:t>Vainilla</a:t>
          </a:r>
          <a:endParaRPr lang="es-CO" dirty="0"/>
        </a:p>
      </dgm:t>
    </dgm:pt>
    <dgm:pt modelId="{07D27007-BB21-4775-9A61-434EAB6D7539}" type="parTrans" cxnId="{DDD2EC2C-1461-4A97-870C-08EB9BFD0024}">
      <dgm:prSet/>
      <dgm:spPr/>
      <dgm:t>
        <a:bodyPr/>
        <a:lstStyle/>
        <a:p>
          <a:endParaRPr lang="es-CO"/>
        </a:p>
      </dgm:t>
    </dgm:pt>
    <dgm:pt modelId="{B6808D1D-D9E1-49DA-A43B-A971B7073D9D}" type="sibTrans" cxnId="{DDD2EC2C-1461-4A97-870C-08EB9BFD0024}">
      <dgm:prSet/>
      <dgm:spPr/>
      <dgm:t>
        <a:bodyPr/>
        <a:lstStyle/>
        <a:p>
          <a:endParaRPr lang="es-CO"/>
        </a:p>
      </dgm:t>
    </dgm:pt>
    <dgm:pt modelId="{4667A634-BB1B-415D-8050-1E05C623AD0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O" b="0" i="1" u="none" dirty="0"/>
            <a:t>Vainilla con chips de chocolate</a:t>
          </a:r>
        </a:p>
      </dgm:t>
    </dgm:pt>
    <dgm:pt modelId="{95A4C121-2BEE-481D-B46B-721002F7336C}" type="parTrans" cxnId="{8B980220-E362-422D-8C36-77E07102703F}">
      <dgm:prSet/>
      <dgm:spPr/>
      <dgm:t>
        <a:bodyPr/>
        <a:lstStyle/>
        <a:p>
          <a:endParaRPr lang="es-CO"/>
        </a:p>
      </dgm:t>
    </dgm:pt>
    <dgm:pt modelId="{BBEFC8ED-C59E-406B-8712-FA009AA7E5F2}" type="sibTrans" cxnId="{8B980220-E362-422D-8C36-77E07102703F}">
      <dgm:prSet/>
      <dgm:spPr/>
      <dgm:t>
        <a:bodyPr/>
        <a:lstStyle/>
        <a:p>
          <a:endParaRPr lang="es-CO"/>
        </a:p>
      </dgm:t>
    </dgm:pt>
    <dgm:pt modelId="{47CA0894-A219-43F9-BE9B-17839C4A3C0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 u="none" dirty="0" err="1"/>
            <a:t>Mix</a:t>
          </a:r>
          <a:r>
            <a:rPr lang="es-ES" b="0" i="1" u="none" dirty="0"/>
            <a:t> de vainilla y chocolate</a:t>
          </a:r>
        </a:p>
      </dgm:t>
    </dgm:pt>
    <dgm:pt modelId="{6B72BA2E-E9C5-43AB-A9E3-B6DE6DBB2DAA}" type="parTrans" cxnId="{6C0A0EE6-D5C9-4C30-9E12-36197979EF65}">
      <dgm:prSet/>
      <dgm:spPr/>
      <dgm:t>
        <a:bodyPr/>
        <a:lstStyle/>
        <a:p>
          <a:endParaRPr lang="es-CO"/>
        </a:p>
      </dgm:t>
    </dgm:pt>
    <dgm:pt modelId="{AF426D3D-C100-404E-977D-FDED70B5EF8B}" type="sibTrans" cxnId="{6C0A0EE6-D5C9-4C30-9E12-36197979EF65}">
      <dgm:prSet/>
      <dgm:spPr/>
      <dgm:t>
        <a:bodyPr/>
        <a:lstStyle/>
        <a:p>
          <a:endParaRPr lang="es-CO"/>
        </a:p>
      </dgm:t>
    </dgm:pt>
    <dgm:pt modelId="{C5356ADC-E97E-446A-84D1-FF5E18053E0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O" b="0" i="1" u="none"/>
            <a:t>Naranja</a:t>
          </a:r>
        </a:p>
      </dgm:t>
    </dgm:pt>
    <dgm:pt modelId="{B8AF6C9E-8692-46F4-9A46-9D3563BF13CE}" type="parTrans" cxnId="{36F42918-C69D-4B46-9E0F-FF5ABD84F58D}">
      <dgm:prSet/>
      <dgm:spPr/>
      <dgm:t>
        <a:bodyPr/>
        <a:lstStyle/>
        <a:p>
          <a:endParaRPr lang="es-CO"/>
        </a:p>
      </dgm:t>
    </dgm:pt>
    <dgm:pt modelId="{19393A4B-E368-45B1-AFBC-12702412A2AA}" type="sibTrans" cxnId="{36F42918-C69D-4B46-9E0F-FF5ABD84F58D}">
      <dgm:prSet/>
      <dgm:spPr/>
      <dgm:t>
        <a:bodyPr/>
        <a:lstStyle/>
        <a:p>
          <a:endParaRPr lang="es-CO"/>
        </a:p>
      </dgm:t>
    </dgm:pt>
    <dgm:pt modelId="{41F16337-AE6A-4C63-AF57-CF9DEFEA966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 u="none" dirty="0"/>
            <a:t>Naranja con semillas de amapola</a:t>
          </a:r>
        </a:p>
      </dgm:t>
    </dgm:pt>
    <dgm:pt modelId="{6BF29600-30EF-4C75-AA08-CD618329483F}" type="parTrans" cxnId="{19265279-7685-435B-9DF7-2DBCCC5AB8A4}">
      <dgm:prSet/>
      <dgm:spPr/>
      <dgm:t>
        <a:bodyPr/>
        <a:lstStyle/>
        <a:p>
          <a:endParaRPr lang="es-CO"/>
        </a:p>
      </dgm:t>
    </dgm:pt>
    <dgm:pt modelId="{8C46187F-5C2E-4EE5-951B-968416C787F3}" type="sibTrans" cxnId="{19265279-7685-435B-9DF7-2DBCCC5AB8A4}">
      <dgm:prSet/>
      <dgm:spPr/>
      <dgm:t>
        <a:bodyPr/>
        <a:lstStyle/>
        <a:p>
          <a:endParaRPr lang="es-CO"/>
        </a:p>
      </dgm:t>
    </dgm:pt>
    <dgm:pt modelId="{32C4F657-B78F-4E0D-A03E-B91F45D588A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O" b="0" i="1" u="none" dirty="0"/>
            <a:t>Chocolate</a:t>
          </a:r>
        </a:p>
      </dgm:t>
    </dgm:pt>
    <dgm:pt modelId="{DC7CFE35-8677-4C33-8607-12BCCFC9004C}" type="parTrans" cxnId="{AC4E0D77-2277-4FCA-8C4F-F3508F1B187E}">
      <dgm:prSet/>
      <dgm:spPr/>
      <dgm:t>
        <a:bodyPr/>
        <a:lstStyle/>
        <a:p>
          <a:endParaRPr lang="es-CO"/>
        </a:p>
      </dgm:t>
    </dgm:pt>
    <dgm:pt modelId="{869A44F6-6452-4DAE-85CC-4B70980CF390}" type="sibTrans" cxnId="{AC4E0D77-2277-4FCA-8C4F-F3508F1B187E}">
      <dgm:prSet/>
      <dgm:spPr/>
      <dgm:t>
        <a:bodyPr/>
        <a:lstStyle/>
        <a:p>
          <a:endParaRPr lang="es-CO"/>
        </a:p>
      </dgm:t>
    </dgm:pt>
    <dgm:pt modelId="{9F691CC0-EA08-4E03-88A2-9526CBFAE94E}" type="pres">
      <dgm:prSet presAssocID="{5436553A-D398-46B8-BFF2-F217015DAA10}" presName="Name0" presStyleCnt="0">
        <dgm:presLayoutVars>
          <dgm:dir/>
          <dgm:resizeHandles val="exact"/>
        </dgm:presLayoutVars>
      </dgm:prSet>
      <dgm:spPr/>
    </dgm:pt>
    <dgm:pt modelId="{1E2BEC91-D3F1-4F8B-B2B5-924A1BB1BFBC}" type="pres">
      <dgm:prSet presAssocID="{53A1BC17-462C-4D3B-8FC7-615CACE3877A}" presName="node" presStyleLbl="node1" presStyleIdx="0" presStyleCnt="1" custScaleX="78597">
        <dgm:presLayoutVars>
          <dgm:bulletEnabled val="1"/>
        </dgm:presLayoutVars>
      </dgm:prSet>
      <dgm:spPr/>
    </dgm:pt>
  </dgm:ptLst>
  <dgm:cxnLst>
    <dgm:cxn modelId="{688F9B0F-1F39-4A88-8B68-736059CFA5EC}" type="presOf" srcId="{32C4F657-B78F-4E0D-A03E-B91F45D588A2}" destId="{1E2BEC91-D3F1-4F8B-B2B5-924A1BB1BFBC}" srcOrd="0" destOrd="3" presId="urn:microsoft.com/office/officeart/2005/8/layout/hList6"/>
    <dgm:cxn modelId="{36F42918-C69D-4B46-9E0F-FF5ABD84F58D}" srcId="{53A1BC17-462C-4D3B-8FC7-615CACE3877A}" destId="{C5356ADC-E97E-446A-84D1-FF5E18053E0A}" srcOrd="4" destOrd="0" parTransId="{B8AF6C9E-8692-46F4-9A46-9D3563BF13CE}" sibTransId="{19393A4B-E368-45B1-AFBC-12702412A2AA}"/>
    <dgm:cxn modelId="{4B5B291E-4C58-4E52-89EF-2E672D5543C6}" type="presOf" srcId="{41F16337-AE6A-4C63-AF57-CF9DEFEA966E}" destId="{1E2BEC91-D3F1-4F8B-B2B5-924A1BB1BFBC}" srcOrd="0" destOrd="6" presId="urn:microsoft.com/office/officeart/2005/8/layout/hList6"/>
    <dgm:cxn modelId="{8B980220-E362-422D-8C36-77E07102703F}" srcId="{53A1BC17-462C-4D3B-8FC7-615CACE3877A}" destId="{4667A634-BB1B-415D-8050-1E05C623AD0B}" srcOrd="1" destOrd="0" parTransId="{95A4C121-2BEE-481D-B46B-721002F7336C}" sibTransId="{BBEFC8ED-C59E-406B-8712-FA009AA7E5F2}"/>
    <dgm:cxn modelId="{DDD2EC2C-1461-4A97-870C-08EB9BFD0024}" srcId="{53A1BC17-462C-4D3B-8FC7-615CACE3877A}" destId="{8F20961C-0BFB-438A-876C-D79E5CA12C2A}" srcOrd="0" destOrd="0" parTransId="{07D27007-BB21-4775-9A61-434EAB6D7539}" sibTransId="{B6808D1D-D9E1-49DA-A43B-A971B7073D9D}"/>
    <dgm:cxn modelId="{D78B4F3F-CDB4-4031-AF0D-AA0D543C823F}" type="presOf" srcId="{8F20961C-0BFB-438A-876C-D79E5CA12C2A}" destId="{1E2BEC91-D3F1-4F8B-B2B5-924A1BB1BFBC}" srcOrd="0" destOrd="1" presId="urn:microsoft.com/office/officeart/2005/8/layout/hList6"/>
    <dgm:cxn modelId="{74AC8B66-512F-4EEC-BCB9-9645E83A5B3B}" srcId="{5436553A-D398-46B8-BFF2-F217015DAA10}" destId="{53A1BC17-462C-4D3B-8FC7-615CACE3877A}" srcOrd="0" destOrd="0" parTransId="{0F127A67-7311-40F7-9107-CA129935C285}" sibTransId="{276D8B47-2CE8-43DC-A372-2766A7657D74}"/>
    <dgm:cxn modelId="{C1AF1952-1982-4216-867D-D778BAA93464}" type="presOf" srcId="{C5356ADC-E97E-446A-84D1-FF5E18053E0A}" destId="{1E2BEC91-D3F1-4F8B-B2B5-924A1BB1BFBC}" srcOrd="0" destOrd="5" presId="urn:microsoft.com/office/officeart/2005/8/layout/hList6"/>
    <dgm:cxn modelId="{0C0ACD52-9B85-416B-924D-ABAB1F386690}" type="presOf" srcId="{47CA0894-A219-43F9-BE9B-17839C4A3C01}" destId="{1E2BEC91-D3F1-4F8B-B2B5-924A1BB1BFBC}" srcOrd="0" destOrd="4" presId="urn:microsoft.com/office/officeart/2005/8/layout/hList6"/>
    <dgm:cxn modelId="{AC4E0D77-2277-4FCA-8C4F-F3508F1B187E}" srcId="{53A1BC17-462C-4D3B-8FC7-615CACE3877A}" destId="{32C4F657-B78F-4E0D-A03E-B91F45D588A2}" srcOrd="2" destOrd="0" parTransId="{DC7CFE35-8677-4C33-8607-12BCCFC9004C}" sibTransId="{869A44F6-6452-4DAE-85CC-4B70980CF390}"/>
    <dgm:cxn modelId="{19265279-7685-435B-9DF7-2DBCCC5AB8A4}" srcId="{53A1BC17-462C-4D3B-8FC7-615CACE3877A}" destId="{41F16337-AE6A-4C63-AF57-CF9DEFEA966E}" srcOrd="5" destOrd="0" parTransId="{6BF29600-30EF-4C75-AA08-CD618329483F}" sibTransId="{8C46187F-5C2E-4EE5-951B-968416C787F3}"/>
    <dgm:cxn modelId="{B3ECFEA0-CECB-41D0-B7B3-49D9A3773A90}" type="presOf" srcId="{5436553A-D398-46B8-BFF2-F217015DAA10}" destId="{9F691CC0-EA08-4E03-88A2-9526CBFAE94E}" srcOrd="0" destOrd="0" presId="urn:microsoft.com/office/officeart/2005/8/layout/hList6"/>
    <dgm:cxn modelId="{9C149BC1-22D7-40DF-9AFE-8C99B20E9C6B}" type="presOf" srcId="{4667A634-BB1B-415D-8050-1E05C623AD0B}" destId="{1E2BEC91-D3F1-4F8B-B2B5-924A1BB1BFBC}" srcOrd="0" destOrd="2" presId="urn:microsoft.com/office/officeart/2005/8/layout/hList6"/>
    <dgm:cxn modelId="{A45700D0-AF1A-40DD-8B9A-D11C6C6C6B9E}" type="presOf" srcId="{53A1BC17-462C-4D3B-8FC7-615CACE3877A}" destId="{1E2BEC91-D3F1-4F8B-B2B5-924A1BB1BFBC}" srcOrd="0" destOrd="0" presId="urn:microsoft.com/office/officeart/2005/8/layout/hList6"/>
    <dgm:cxn modelId="{6C0A0EE6-D5C9-4C30-9E12-36197979EF65}" srcId="{53A1BC17-462C-4D3B-8FC7-615CACE3877A}" destId="{47CA0894-A219-43F9-BE9B-17839C4A3C01}" srcOrd="3" destOrd="0" parTransId="{6B72BA2E-E9C5-43AB-A9E3-B6DE6DBB2DAA}" sibTransId="{AF426D3D-C100-404E-977D-FDED70B5EF8B}"/>
    <dgm:cxn modelId="{2790CC4D-CB87-4A1B-92C3-3AB8B6171D11}" type="presParOf" srcId="{9F691CC0-EA08-4E03-88A2-9526CBFAE94E}" destId="{1E2BEC91-D3F1-4F8B-B2B5-924A1BB1BFBC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DE72DC-E820-494C-B854-0425418396AA}" type="doc">
      <dgm:prSet loTypeId="urn:microsoft.com/office/officeart/2005/8/layout/hList6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25EE47C7-A53B-4D65-A802-3B4050264ACE}">
      <dgm:prSet phldrT="[Texto]"/>
      <dgm:spPr/>
      <dgm:t>
        <a:bodyPr/>
        <a:lstStyle/>
        <a:p>
          <a:r>
            <a:rPr lang="es-CO" b="1" i="1" u="none" dirty="0" err="1"/>
            <a:t>Especiales</a:t>
          </a:r>
          <a:r>
            <a:rPr lang="es-CO" b="0" i="1" u="none" dirty="0" err="1"/>
            <a:t>Piña</a:t>
          </a:r>
          <a:endParaRPr lang="es-CO" b="1" i="1" u="none" dirty="0"/>
        </a:p>
      </dgm:t>
    </dgm:pt>
    <dgm:pt modelId="{7853257E-5CAF-493F-A13A-C30BCAE4930A}" type="parTrans" cxnId="{C8F03B59-6B95-4375-BF17-6F72710FC5D4}">
      <dgm:prSet/>
      <dgm:spPr/>
      <dgm:t>
        <a:bodyPr/>
        <a:lstStyle/>
        <a:p>
          <a:endParaRPr lang="es-CO"/>
        </a:p>
      </dgm:t>
    </dgm:pt>
    <dgm:pt modelId="{55E7D4A8-C13B-412C-AA68-C94AEAF13167}" type="sibTrans" cxnId="{C8F03B59-6B95-4375-BF17-6F72710FC5D4}">
      <dgm:prSet/>
      <dgm:spPr/>
      <dgm:t>
        <a:bodyPr/>
        <a:lstStyle/>
        <a:p>
          <a:endParaRPr lang="es-CO"/>
        </a:p>
      </dgm:t>
    </dgm:pt>
    <dgm:pt modelId="{AF45D60D-71CC-488F-9861-51F5386C37D2}">
      <dgm:prSet phldrT="[Texto]"/>
      <dgm:spPr/>
      <dgm:t>
        <a:bodyPr/>
        <a:lstStyle/>
        <a:p>
          <a:r>
            <a:rPr lang="es-CO" b="0" i="1" u="none" dirty="0"/>
            <a:t>Maracuyá</a:t>
          </a:r>
          <a:endParaRPr lang="es-CO" dirty="0"/>
        </a:p>
      </dgm:t>
    </dgm:pt>
    <dgm:pt modelId="{B81D09C5-BABC-48F6-9949-22C0EA7E2C88}" type="parTrans" cxnId="{CA11C4F8-DD46-4381-86F1-2D4B4A2D118C}">
      <dgm:prSet/>
      <dgm:spPr/>
      <dgm:t>
        <a:bodyPr/>
        <a:lstStyle/>
        <a:p>
          <a:endParaRPr lang="es-CO"/>
        </a:p>
      </dgm:t>
    </dgm:pt>
    <dgm:pt modelId="{B134F44F-F835-41DB-B53E-561D199C42E0}" type="sibTrans" cxnId="{CA11C4F8-DD46-4381-86F1-2D4B4A2D118C}">
      <dgm:prSet/>
      <dgm:spPr/>
      <dgm:t>
        <a:bodyPr/>
        <a:lstStyle/>
        <a:p>
          <a:endParaRPr lang="es-CO"/>
        </a:p>
      </dgm:t>
    </dgm:pt>
    <dgm:pt modelId="{0878DCDB-E79A-4F31-8B73-3593AC7C16DF}">
      <dgm:prSet phldrT="[Texto]"/>
      <dgm:spPr/>
      <dgm:t>
        <a:bodyPr/>
        <a:lstStyle/>
        <a:p>
          <a:r>
            <a:rPr lang="es-CO" b="0" i="1" u="none" dirty="0"/>
            <a:t>Café</a:t>
          </a:r>
          <a:endParaRPr lang="es-CO" dirty="0"/>
        </a:p>
      </dgm:t>
    </dgm:pt>
    <dgm:pt modelId="{59FBDFB9-D0FE-4004-A9D1-50C34658587B}" type="parTrans" cxnId="{B581F79E-B44E-46D5-AFB0-C8FBE64D587B}">
      <dgm:prSet/>
      <dgm:spPr/>
      <dgm:t>
        <a:bodyPr/>
        <a:lstStyle/>
        <a:p>
          <a:endParaRPr lang="es-CO"/>
        </a:p>
      </dgm:t>
    </dgm:pt>
    <dgm:pt modelId="{3BD037F3-7FA7-4A3F-A0ED-700B4A43B0AC}" type="sibTrans" cxnId="{B581F79E-B44E-46D5-AFB0-C8FBE64D587B}">
      <dgm:prSet/>
      <dgm:spPr/>
      <dgm:t>
        <a:bodyPr/>
        <a:lstStyle/>
        <a:p>
          <a:endParaRPr lang="es-CO"/>
        </a:p>
      </dgm:t>
    </dgm:pt>
    <dgm:pt modelId="{6DD38F52-711F-4D2F-8979-48DAFCCCB7EE}">
      <dgm:prSet phldrT="[Texto]"/>
      <dgm:spPr/>
      <dgm:t>
        <a:bodyPr/>
        <a:lstStyle/>
        <a:p>
          <a:r>
            <a:rPr lang="es-CO" dirty="0"/>
            <a:t>Manzana</a:t>
          </a:r>
        </a:p>
      </dgm:t>
    </dgm:pt>
    <dgm:pt modelId="{64050DB0-401F-4149-9669-8118FA8DF11A}" type="parTrans" cxnId="{7101530F-5C6F-4A99-B394-AFCC629E97A8}">
      <dgm:prSet/>
      <dgm:spPr/>
      <dgm:t>
        <a:bodyPr/>
        <a:lstStyle/>
        <a:p>
          <a:endParaRPr lang="es-CO"/>
        </a:p>
      </dgm:t>
    </dgm:pt>
    <dgm:pt modelId="{0BD0E3DD-C43F-4912-9315-537EA359422D}" type="sibTrans" cxnId="{7101530F-5C6F-4A99-B394-AFCC629E97A8}">
      <dgm:prSet/>
      <dgm:spPr/>
      <dgm:t>
        <a:bodyPr/>
        <a:lstStyle/>
        <a:p>
          <a:endParaRPr lang="es-CO"/>
        </a:p>
      </dgm:t>
    </dgm:pt>
    <dgm:pt modelId="{D360E250-33AF-41D0-813C-0946FAEDE2F3}">
      <dgm:prSet phldrT="[Texto]"/>
      <dgm:spPr/>
      <dgm:t>
        <a:bodyPr/>
        <a:lstStyle/>
        <a:p>
          <a:r>
            <a:rPr lang="es-CO" dirty="0" err="1"/>
            <a:t>Melocoton</a:t>
          </a:r>
          <a:endParaRPr lang="es-CO" dirty="0"/>
        </a:p>
      </dgm:t>
    </dgm:pt>
    <dgm:pt modelId="{AA3C22D6-61E9-4209-B9B1-D44EB34B1774}" type="parTrans" cxnId="{67BB2183-14B4-4CFA-9875-66D7C817F8D2}">
      <dgm:prSet/>
      <dgm:spPr/>
      <dgm:t>
        <a:bodyPr/>
        <a:lstStyle/>
        <a:p>
          <a:endParaRPr lang="es-CO"/>
        </a:p>
      </dgm:t>
    </dgm:pt>
    <dgm:pt modelId="{2441A996-712D-4260-A7BD-7D65C533B208}" type="sibTrans" cxnId="{67BB2183-14B4-4CFA-9875-66D7C817F8D2}">
      <dgm:prSet/>
      <dgm:spPr/>
      <dgm:t>
        <a:bodyPr/>
        <a:lstStyle/>
        <a:p>
          <a:endParaRPr lang="es-CO"/>
        </a:p>
      </dgm:t>
    </dgm:pt>
    <dgm:pt modelId="{C003A5AB-BD6B-4FD3-8F64-435879DA28B0}">
      <dgm:prSet phldrT="[Texto]"/>
      <dgm:spPr/>
      <dgm:t>
        <a:bodyPr/>
        <a:lstStyle/>
        <a:p>
          <a:r>
            <a:rPr lang="es-CO" dirty="0"/>
            <a:t>Licor (</a:t>
          </a:r>
          <a:r>
            <a:rPr lang="es-CO" dirty="0" err="1"/>
            <a:t>Baileys</a:t>
          </a:r>
          <a:r>
            <a:rPr lang="es-CO" dirty="0"/>
            <a:t>, envinadas torta negra y blanca con frutos secos)</a:t>
          </a:r>
        </a:p>
      </dgm:t>
    </dgm:pt>
    <dgm:pt modelId="{212F409E-B0D7-4B84-BFAA-C1D0AECE883B}" type="parTrans" cxnId="{A06FBF1E-9CE9-4263-8673-4ADA31261430}">
      <dgm:prSet/>
      <dgm:spPr/>
      <dgm:t>
        <a:bodyPr/>
        <a:lstStyle/>
        <a:p>
          <a:endParaRPr lang="es-CO"/>
        </a:p>
      </dgm:t>
    </dgm:pt>
    <dgm:pt modelId="{F2AAEABC-D7A6-410C-8402-B68D58A2F735}" type="sibTrans" cxnId="{A06FBF1E-9CE9-4263-8673-4ADA31261430}">
      <dgm:prSet/>
      <dgm:spPr/>
      <dgm:t>
        <a:bodyPr/>
        <a:lstStyle/>
        <a:p>
          <a:endParaRPr lang="es-CO"/>
        </a:p>
      </dgm:t>
    </dgm:pt>
    <dgm:pt modelId="{B8BEAEEB-EE98-40D8-81FA-39524E944FE8}">
      <dgm:prSet phldrT="[Texto]"/>
      <dgm:spPr/>
      <dgm:t>
        <a:bodyPr/>
        <a:lstStyle/>
        <a:p>
          <a:endParaRPr lang="es-CO" dirty="0"/>
        </a:p>
      </dgm:t>
    </dgm:pt>
    <dgm:pt modelId="{CC4B1C70-5980-47D3-BADC-42AEDF36E04F}" type="parTrans" cxnId="{F2D31323-2939-45AC-AB83-61564BEDC3F1}">
      <dgm:prSet/>
      <dgm:spPr/>
      <dgm:t>
        <a:bodyPr/>
        <a:lstStyle/>
        <a:p>
          <a:endParaRPr lang="es-CO"/>
        </a:p>
      </dgm:t>
    </dgm:pt>
    <dgm:pt modelId="{349F4BF4-1726-4FEC-ACE0-15BFC4A3FF05}" type="sibTrans" cxnId="{F2D31323-2939-45AC-AB83-61564BEDC3F1}">
      <dgm:prSet/>
      <dgm:spPr/>
      <dgm:t>
        <a:bodyPr/>
        <a:lstStyle/>
        <a:p>
          <a:endParaRPr lang="es-CO"/>
        </a:p>
      </dgm:t>
    </dgm:pt>
    <dgm:pt modelId="{BFABC3AB-2193-4AA0-BD27-3B1636C64D20}">
      <dgm:prSet phldrT="[Texto]"/>
      <dgm:spPr/>
      <dgm:t>
        <a:bodyPr/>
        <a:lstStyle/>
        <a:p>
          <a:r>
            <a:rPr lang="es-CO" b="0" i="1" u="none" dirty="0"/>
            <a:t>Banano</a:t>
          </a:r>
          <a:endParaRPr lang="es-CO" dirty="0"/>
        </a:p>
      </dgm:t>
    </dgm:pt>
    <dgm:pt modelId="{29196F74-D077-4114-9666-DD54025B5795}" type="parTrans" cxnId="{F2CFABD6-F3E5-4BA4-BA4E-01CF342B2510}">
      <dgm:prSet/>
      <dgm:spPr/>
      <dgm:t>
        <a:bodyPr/>
        <a:lstStyle/>
        <a:p>
          <a:endParaRPr lang="es-CO"/>
        </a:p>
      </dgm:t>
    </dgm:pt>
    <dgm:pt modelId="{4A80FC74-BA8F-4AB0-99C3-D24DD404C6ED}" type="sibTrans" cxnId="{F2CFABD6-F3E5-4BA4-BA4E-01CF342B2510}">
      <dgm:prSet/>
      <dgm:spPr/>
      <dgm:t>
        <a:bodyPr/>
        <a:lstStyle/>
        <a:p>
          <a:endParaRPr lang="es-CO"/>
        </a:p>
      </dgm:t>
    </dgm:pt>
    <dgm:pt modelId="{86B41696-A269-4ECF-A976-FC99BE3E3BA8}" type="pres">
      <dgm:prSet presAssocID="{4BDE72DC-E820-494C-B854-0425418396AA}" presName="Name0" presStyleCnt="0">
        <dgm:presLayoutVars>
          <dgm:dir/>
          <dgm:resizeHandles val="exact"/>
        </dgm:presLayoutVars>
      </dgm:prSet>
      <dgm:spPr/>
    </dgm:pt>
    <dgm:pt modelId="{64E7DF70-84AB-4D4D-B40D-613514E2A667}" type="pres">
      <dgm:prSet presAssocID="{25EE47C7-A53B-4D65-A802-3B4050264ACE}" presName="node" presStyleLbl="node1" presStyleIdx="0" presStyleCnt="1" custLinFactNeighborX="8447">
        <dgm:presLayoutVars>
          <dgm:bulletEnabled val="1"/>
        </dgm:presLayoutVars>
      </dgm:prSet>
      <dgm:spPr/>
    </dgm:pt>
  </dgm:ptLst>
  <dgm:cxnLst>
    <dgm:cxn modelId="{7959360E-7F94-48F7-9BC1-343EFDEE60AE}" type="presOf" srcId="{25EE47C7-A53B-4D65-A802-3B4050264ACE}" destId="{64E7DF70-84AB-4D4D-B40D-613514E2A667}" srcOrd="0" destOrd="0" presId="urn:microsoft.com/office/officeart/2005/8/layout/hList6"/>
    <dgm:cxn modelId="{7101530F-5C6F-4A99-B394-AFCC629E97A8}" srcId="{25EE47C7-A53B-4D65-A802-3B4050264ACE}" destId="{6DD38F52-711F-4D2F-8979-48DAFCCCB7EE}" srcOrd="4" destOrd="0" parTransId="{64050DB0-401F-4149-9669-8118FA8DF11A}" sibTransId="{0BD0E3DD-C43F-4912-9315-537EA359422D}"/>
    <dgm:cxn modelId="{A06FBF1E-9CE9-4263-8673-4ADA31261430}" srcId="{25EE47C7-A53B-4D65-A802-3B4050264ACE}" destId="{C003A5AB-BD6B-4FD3-8F64-435879DA28B0}" srcOrd="6" destOrd="0" parTransId="{212F409E-B0D7-4B84-BFAA-C1D0AECE883B}" sibTransId="{F2AAEABC-D7A6-410C-8402-B68D58A2F735}"/>
    <dgm:cxn modelId="{F2D31323-2939-45AC-AB83-61564BEDC3F1}" srcId="{25EE47C7-A53B-4D65-A802-3B4050264ACE}" destId="{B8BEAEEB-EE98-40D8-81FA-39524E944FE8}" srcOrd="0" destOrd="0" parTransId="{CC4B1C70-5980-47D3-BADC-42AEDF36E04F}" sibTransId="{349F4BF4-1726-4FEC-ACE0-15BFC4A3FF05}"/>
    <dgm:cxn modelId="{4C23A124-4D33-44BA-B933-7FBD23E074AE}" type="presOf" srcId="{D360E250-33AF-41D0-813C-0946FAEDE2F3}" destId="{64E7DF70-84AB-4D4D-B40D-613514E2A667}" srcOrd="0" destOrd="6" presId="urn:microsoft.com/office/officeart/2005/8/layout/hList6"/>
    <dgm:cxn modelId="{4C999D44-9F51-4BEE-9481-761B454ED59C}" type="presOf" srcId="{0878DCDB-E79A-4F31-8B73-3593AC7C16DF}" destId="{64E7DF70-84AB-4D4D-B40D-613514E2A667}" srcOrd="0" destOrd="4" presId="urn:microsoft.com/office/officeart/2005/8/layout/hList6"/>
    <dgm:cxn modelId="{0BC7914B-074C-4C7D-983C-8944376209F6}" type="presOf" srcId="{B8BEAEEB-EE98-40D8-81FA-39524E944FE8}" destId="{64E7DF70-84AB-4D4D-B40D-613514E2A667}" srcOrd="0" destOrd="1" presId="urn:microsoft.com/office/officeart/2005/8/layout/hList6"/>
    <dgm:cxn modelId="{C8F03B59-6B95-4375-BF17-6F72710FC5D4}" srcId="{4BDE72DC-E820-494C-B854-0425418396AA}" destId="{25EE47C7-A53B-4D65-A802-3B4050264ACE}" srcOrd="0" destOrd="0" parTransId="{7853257E-5CAF-493F-A13A-C30BCAE4930A}" sibTransId="{55E7D4A8-C13B-412C-AA68-C94AEAF13167}"/>
    <dgm:cxn modelId="{67BB2183-14B4-4CFA-9875-66D7C817F8D2}" srcId="{25EE47C7-A53B-4D65-A802-3B4050264ACE}" destId="{D360E250-33AF-41D0-813C-0946FAEDE2F3}" srcOrd="5" destOrd="0" parTransId="{AA3C22D6-61E9-4209-B9B1-D44EB34B1774}" sibTransId="{2441A996-712D-4260-A7BD-7D65C533B208}"/>
    <dgm:cxn modelId="{73036690-B812-4F20-99DD-1945E84FACA9}" type="presOf" srcId="{BFABC3AB-2193-4AA0-BD27-3B1636C64D20}" destId="{64E7DF70-84AB-4D4D-B40D-613514E2A667}" srcOrd="0" destOrd="3" presId="urn:microsoft.com/office/officeart/2005/8/layout/hList6"/>
    <dgm:cxn modelId="{B581F79E-B44E-46D5-AFB0-C8FBE64D587B}" srcId="{25EE47C7-A53B-4D65-A802-3B4050264ACE}" destId="{0878DCDB-E79A-4F31-8B73-3593AC7C16DF}" srcOrd="3" destOrd="0" parTransId="{59FBDFB9-D0FE-4004-A9D1-50C34658587B}" sibTransId="{3BD037F3-7FA7-4A3F-A0ED-700B4A43B0AC}"/>
    <dgm:cxn modelId="{E9675EB1-14C0-4384-861D-2E655AAB9D2B}" type="presOf" srcId="{AF45D60D-71CC-488F-9861-51F5386C37D2}" destId="{64E7DF70-84AB-4D4D-B40D-613514E2A667}" srcOrd="0" destOrd="2" presId="urn:microsoft.com/office/officeart/2005/8/layout/hList6"/>
    <dgm:cxn modelId="{1CB04BC8-A260-44B9-8313-4ABF4595A8F1}" type="presOf" srcId="{6DD38F52-711F-4D2F-8979-48DAFCCCB7EE}" destId="{64E7DF70-84AB-4D4D-B40D-613514E2A667}" srcOrd="0" destOrd="5" presId="urn:microsoft.com/office/officeart/2005/8/layout/hList6"/>
    <dgm:cxn modelId="{F2CFABD6-F3E5-4BA4-BA4E-01CF342B2510}" srcId="{25EE47C7-A53B-4D65-A802-3B4050264ACE}" destId="{BFABC3AB-2193-4AA0-BD27-3B1636C64D20}" srcOrd="2" destOrd="0" parTransId="{29196F74-D077-4114-9666-DD54025B5795}" sibTransId="{4A80FC74-BA8F-4AB0-99C3-D24DD404C6ED}"/>
    <dgm:cxn modelId="{203FCCF1-64B1-4210-967A-6212BC99FD5C}" type="presOf" srcId="{C003A5AB-BD6B-4FD3-8F64-435879DA28B0}" destId="{64E7DF70-84AB-4D4D-B40D-613514E2A667}" srcOrd="0" destOrd="7" presId="urn:microsoft.com/office/officeart/2005/8/layout/hList6"/>
    <dgm:cxn modelId="{43316FF2-DF19-4BDE-9F1B-6DA4876BDE68}" type="presOf" srcId="{4BDE72DC-E820-494C-B854-0425418396AA}" destId="{86B41696-A269-4ECF-A976-FC99BE3E3BA8}" srcOrd="0" destOrd="0" presId="urn:microsoft.com/office/officeart/2005/8/layout/hList6"/>
    <dgm:cxn modelId="{CA11C4F8-DD46-4381-86F1-2D4B4A2D118C}" srcId="{25EE47C7-A53B-4D65-A802-3B4050264ACE}" destId="{AF45D60D-71CC-488F-9861-51F5386C37D2}" srcOrd="1" destOrd="0" parTransId="{B81D09C5-BABC-48F6-9949-22C0EA7E2C88}" sibTransId="{B134F44F-F835-41DB-B53E-561D199C42E0}"/>
    <dgm:cxn modelId="{E4F2481E-ABD9-4DB0-9E35-F1650FD0D398}" type="presParOf" srcId="{86B41696-A269-4ECF-A976-FC99BE3E3BA8}" destId="{64E7DF70-84AB-4D4D-B40D-613514E2A667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16AF8C-D5AB-4343-A92A-D9D83DC1AEEF}" type="doc">
      <dgm:prSet loTypeId="urn:microsoft.com/office/officeart/2005/8/layout/hList2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C6BA2624-5FEF-4734-8BB5-B03D104E77EC}">
      <dgm:prSet phldrT="[Texto]"/>
      <dgm:spPr/>
      <dgm:t>
        <a:bodyPr/>
        <a:lstStyle/>
        <a:p>
          <a:r>
            <a:rPr lang="es-CO" dirty="0"/>
            <a:t>Dulce frutal</a:t>
          </a:r>
        </a:p>
      </dgm:t>
    </dgm:pt>
    <dgm:pt modelId="{AB7B14D9-896A-4481-A3B1-F42A83FF63B1}" type="parTrans" cxnId="{3B836742-6411-405B-B0CC-1DBF7A20766B}">
      <dgm:prSet/>
      <dgm:spPr/>
      <dgm:t>
        <a:bodyPr/>
        <a:lstStyle/>
        <a:p>
          <a:endParaRPr lang="es-CO"/>
        </a:p>
      </dgm:t>
    </dgm:pt>
    <dgm:pt modelId="{2FA609AE-63AB-4D5D-BC39-892C33D43824}" type="sibTrans" cxnId="{3B836742-6411-405B-B0CC-1DBF7A20766B}">
      <dgm:prSet/>
      <dgm:spPr/>
      <dgm:t>
        <a:bodyPr/>
        <a:lstStyle/>
        <a:p>
          <a:endParaRPr lang="es-CO"/>
        </a:p>
      </dgm:t>
    </dgm:pt>
    <dgm:pt modelId="{D4DBB5C8-F5D9-4C64-9C09-2CAD8CD55493}">
      <dgm:prSet phldrT="[Texto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s-CO" sz="1800" dirty="0"/>
            <a:t>Mora </a:t>
          </a:r>
        </a:p>
      </dgm:t>
    </dgm:pt>
    <dgm:pt modelId="{CE70E4B8-F23C-4633-B8F6-277590D41BCE}" type="parTrans" cxnId="{06B88B6D-A93B-4FF3-83F6-16E344186989}">
      <dgm:prSet/>
      <dgm:spPr/>
      <dgm:t>
        <a:bodyPr/>
        <a:lstStyle/>
        <a:p>
          <a:endParaRPr lang="es-CO"/>
        </a:p>
      </dgm:t>
    </dgm:pt>
    <dgm:pt modelId="{213E6EF5-8C68-49D2-A64E-886193D32251}" type="sibTrans" cxnId="{06B88B6D-A93B-4FF3-83F6-16E344186989}">
      <dgm:prSet/>
      <dgm:spPr/>
      <dgm:t>
        <a:bodyPr/>
        <a:lstStyle/>
        <a:p>
          <a:endParaRPr lang="es-CO"/>
        </a:p>
      </dgm:t>
    </dgm:pt>
    <dgm:pt modelId="{D006DE6D-5C60-403B-A953-32CF5BF3C44C}">
      <dgm:prSet phldrT="[Texto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s-CO" sz="1800" dirty="0"/>
            <a:t>Fresa</a:t>
          </a:r>
        </a:p>
      </dgm:t>
    </dgm:pt>
    <dgm:pt modelId="{E9A5F0DE-EA7B-4B32-91A3-6D2F8291515A}" type="parTrans" cxnId="{7FD1277D-E131-4A1A-8586-F09386804412}">
      <dgm:prSet/>
      <dgm:spPr/>
      <dgm:t>
        <a:bodyPr/>
        <a:lstStyle/>
        <a:p>
          <a:endParaRPr lang="es-CO"/>
        </a:p>
      </dgm:t>
    </dgm:pt>
    <dgm:pt modelId="{41C50E8B-7852-4638-8CEC-7FC39465D3A4}" type="sibTrans" cxnId="{7FD1277D-E131-4A1A-8586-F09386804412}">
      <dgm:prSet/>
      <dgm:spPr/>
      <dgm:t>
        <a:bodyPr/>
        <a:lstStyle/>
        <a:p>
          <a:endParaRPr lang="es-CO"/>
        </a:p>
      </dgm:t>
    </dgm:pt>
    <dgm:pt modelId="{AC54FF6E-96B0-48D2-B1F4-3576B6764932}">
      <dgm:prSet phldrT="[Texto]"/>
      <dgm:spPr/>
      <dgm:t>
        <a:bodyPr/>
        <a:lstStyle/>
        <a:p>
          <a:r>
            <a:rPr lang="es-CO" dirty="0"/>
            <a:t>Cremas</a:t>
          </a:r>
        </a:p>
      </dgm:t>
    </dgm:pt>
    <dgm:pt modelId="{C52C5DCD-1857-4A6D-8A56-6954DA20F549}" type="parTrans" cxnId="{A8D09E89-906A-4C3D-9408-AC3022F709FE}">
      <dgm:prSet/>
      <dgm:spPr/>
      <dgm:t>
        <a:bodyPr/>
        <a:lstStyle/>
        <a:p>
          <a:endParaRPr lang="es-CO"/>
        </a:p>
      </dgm:t>
    </dgm:pt>
    <dgm:pt modelId="{2F1A9FF1-561F-448D-B69B-90181FC75531}" type="sibTrans" cxnId="{A8D09E89-906A-4C3D-9408-AC3022F709FE}">
      <dgm:prSet/>
      <dgm:spPr/>
      <dgm:t>
        <a:bodyPr/>
        <a:lstStyle/>
        <a:p>
          <a:endParaRPr lang="es-CO"/>
        </a:p>
      </dgm:t>
    </dgm:pt>
    <dgm:pt modelId="{1310CB9E-D6FA-47EF-B1CC-CB06AABA2AFE}">
      <dgm:prSet phldrT="[Texto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s-CO" dirty="0"/>
            <a:t>Ganache de chocolate</a:t>
          </a:r>
        </a:p>
      </dgm:t>
    </dgm:pt>
    <dgm:pt modelId="{966F3915-D3CF-4046-BA50-2FA94D423B37}" type="parTrans" cxnId="{7376FEF5-B37C-45FD-AA16-BF755E593D01}">
      <dgm:prSet/>
      <dgm:spPr/>
      <dgm:t>
        <a:bodyPr/>
        <a:lstStyle/>
        <a:p>
          <a:endParaRPr lang="es-CO"/>
        </a:p>
      </dgm:t>
    </dgm:pt>
    <dgm:pt modelId="{B4E13606-B243-49FB-9966-EEE9B68082DF}" type="sibTrans" cxnId="{7376FEF5-B37C-45FD-AA16-BF755E593D01}">
      <dgm:prSet/>
      <dgm:spPr/>
      <dgm:t>
        <a:bodyPr/>
        <a:lstStyle/>
        <a:p>
          <a:endParaRPr lang="es-CO"/>
        </a:p>
      </dgm:t>
    </dgm:pt>
    <dgm:pt modelId="{93EBBE35-9981-4C71-9925-AB4DC73DBF74}">
      <dgm:prSet phldrT="[Texto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s-CO" dirty="0">
              <a:solidFill>
                <a:schemeClr val="accent6">
                  <a:lumMod val="75000"/>
                </a:schemeClr>
              </a:solidFill>
            </a:rPr>
            <a:t>Licor (</a:t>
          </a:r>
          <a:r>
            <a:rPr lang="es-CO" dirty="0" err="1">
              <a:solidFill>
                <a:schemeClr val="accent6">
                  <a:lumMod val="75000"/>
                </a:schemeClr>
              </a:solidFill>
            </a:rPr>
            <a:t>Baileys</a:t>
          </a:r>
          <a:r>
            <a:rPr lang="es-CO" dirty="0">
              <a:solidFill>
                <a:schemeClr val="accent6">
                  <a:lumMod val="75000"/>
                </a:schemeClr>
              </a:solidFill>
            </a:rPr>
            <a:t>, coco, maracuyá, naranja)</a:t>
          </a:r>
        </a:p>
      </dgm:t>
    </dgm:pt>
    <dgm:pt modelId="{F7D77E1B-C817-4468-894D-10D3E724BD13}" type="parTrans" cxnId="{CF99D5D3-FA25-40C2-A5B9-59FA99DD8E2C}">
      <dgm:prSet/>
      <dgm:spPr/>
      <dgm:t>
        <a:bodyPr/>
        <a:lstStyle/>
        <a:p>
          <a:endParaRPr lang="es-CO"/>
        </a:p>
      </dgm:t>
    </dgm:pt>
    <dgm:pt modelId="{C43C8E1C-5809-40EB-85F1-1AD6B0D88D08}" type="sibTrans" cxnId="{CF99D5D3-FA25-40C2-A5B9-59FA99DD8E2C}">
      <dgm:prSet/>
      <dgm:spPr/>
      <dgm:t>
        <a:bodyPr/>
        <a:lstStyle/>
        <a:p>
          <a:endParaRPr lang="es-CO"/>
        </a:p>
      </dgm:t>
    </dgm:pt>
    <dgm:pt modelId="{7380689C-7ABF-4DD2-B977-381FE0927B21}">
      <dgm:prSet phldrT="[Texto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s-CO" sz="1800" dirty="0">
              <a:solidFill>
                <a:schemeClr val="accent6">
                  <a:lumMod val="75000"/>
                </a:schemeClr>
              </a:solidFill>
            </a:rPr>
            <a:t>Kiwi</a:t>
          </a:r>
        </a:p>
      </dgm:t>
    </dgm:pt>
    <dgm:pt modelId="{B0B8481F-6141-4E81-8F11-EE5E17C035DC}" type="parTrans" cxnId="{6656A697-8160-4400-90D4-D8183BD2B58E}">
      <dgm:prSet/>
      <dgm:spPr/>
      <dgm:t>
        <a:bodyPr/>
        <a:lstStyle/>
        <a:p>
          <a:endParaRPr lang="es-CO"/>
        </a:p>
      </dgm:t>
    </dgm:pt>
    <dgm:pt modelId="{DDF33D5D-5A7A-45B4-9E5D-77C782A60694}" type="sibTrans" cxnId="{6656A697-8160-4400-90D4-D8183BD2B58E}">
      <dgm:prSet/>
      <dgm:spPr/>
      <dgm:t>
        <a:bodyPr/>
        <a:lstStyle/>
        <a:p>
          <a:endParaRPr lang="es-CO"/>
        </a:p>
      </dgm:t>
    </dgm:pt>
    <dgm:pt modelId="{23C8FDDC-679B-401E-A1BB-1B16857834B8}">
      <dgm:prSet phldrT="[Texto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s-CO" sz="1800" dirty="0">
              <a:solidFill>
                <a:schemeClr val="accent6">
                  <a:lumMod val="75000"/>
                </a:schemeClr>
              </a:solidFill>
            </a:rPr>
            <a:t>Ciruela</a:t>
          </a:r>
        </a:p>
      </dgm:t>
    </dgm:pt>
    <dgm:pt modelId="{EF21D91F-154C-417C-B24B-1F04617D6199}" type="parTrans" cxnId="{2F250804-A8AE-4A42-BB02-C8B5BA229B40}">
      <dgm:prSet/>
      <dgm:spPr/>
      <dgm:t>
        <a:bodyPr/>
        <a:lstStyle/>
        <a:p>
          <a:endParaRPr lang="es-CO"/>
        </a:p>
      </dgm:t>
    </dgm:pt>
    <dgm:pt modelId="{62B4E40B-16F4-4E36-BEE7-5918908142D3}" type="sibTrans" cxnId="{2F250804-A8AE-4A42-BB02-C8B5BA229B40}">
      <dgm:prSet/>
      <dgm:spPr/>
      <dgm:t>
        <a:bodyPr/>
        <a:lstStyle/>
        <a:p>
          <a:endParaRPr lang="es-CO"/>
        </a:p>
      </dgm:t>
    </dgm:pt>
    <dgm:pt modelId="{AEE5D511-4F10-43BA-82E5-F4B0B9B863EC}">
      <dgm:prSet phldrT="[Texto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s-CO" sz="1800" dirty="0"/>
            <a:t>Piña</a:t>
          </a:r>
        </a:p>
      </dgm:t>
    </dgm:pt>
    <dgm:pt modelId="{CE95B6ED-088E-4B01-BF14-58EAC06EDB34}" type="parTrans" cxnId="{56E198F3-D53A-417C-AD8E-205E3A3EDA02}">
      <dgm:prSet/>
      <dgm:spPr/>
      <dgm:t>
        <a:bodyPr/>
        <a:lstStyle/>
        <a:p>
          <a:endParaRPr lang="es-CO"/>
        </a:p>
      </dgm:t>
    </dgm:pt>
    <dgm:pt modelId="{13CABA7B-908E-416A-9EC7-FF213076E602}" type="sibTrans" cxnId="{56E198F3-D53A-417C-AD8E-205E3A3EDA02}">
      <dgm:prSet/>
      <dgm:spPr/>
      <dgm:t>
        <a:bodyPr/>
        <a:lstStyle/>
        <a:p>
          <a:endParaRPr lang="es-CO"/>
        </a:p>
      </dgm:t>
    </dgm:pt>
    <dgm:pt modelId="{8DD438E1-4847-4023-88C6-997057A0B50E}">
      <dgm:prSet phldrT="[Texto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s-CO" sz="1800" dirty="0"/>
            <a:t>Maracuyá</a:t>
          </a:r>
        </a:p>
      </dgm:t>
    </dgm:pt>
    <dgm:pt modelId="{C4A91D1A-B353-47F7-AB6C-7A310E12DEED}" type="parTrans" cxnId="{DA6AA6AE-9785-47C4-9202-C075D2A58F37}">
      <dgm:prSet/>
      <dgm:spPr/>
      <dgm:t>
        <a:bodyPr/>
        <a:lstStyle/>
        <a:p>
          <a:endParaRPr lang="es-CO"/>
        </a:p>
      </dgm:t>
    </dgm:pt>
    <dgm:pt modelId="{66CAD157-BA62-40CE-AF40-F6D7D107FA58}" type="sibTrans" cxnId="{DA6AA6AE-9785-47C4-9202-C075D2A58F37}">
      <dgm:prSet/>
      <dgm:spPr/>
      <dgm:t>
        <a:bodyPr/>
        <a:lstStyle/>
        <a:p>
          <a:endParaRPr lang="es-CO"/>
        </a:p>
      </dgm:t>
    </dgm:pt>
    <dgm:pt modelId="{853661F1-25C1-4D78-A98C-9C2DDFDB363E}">
      <dgm:prSet phldrT="[Texto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s-CO" sz="1800" dirty="0"/>
            <a:t>Manzana</a:t>
          </a:r>
        </a:p>
      </dgm:t>
    </dgm:pt>
    <dgm:pt modelId="{E8C37C2F-D0EE-41E1-90B8-735273D189C9}" type="parTrans" cxnId="{1E30D110-E643-42C2-940D-47573F3A5274}">
      <dgm:prSet/>
      <dgm:spPr/>
      <dgm:t>
        <a:bodyPr/>
        <a:lstStyle/>
        <a:p>
          <a:endParaRPr lang="es-CO"/>
        </a:p>
      </dgm:t>
    </dgm:pt>
    <dgm:pt modelId="{1C947D53-02DC-45E4-994F-940AA741E1DB}" type="sibTrans" cxnId="{1E30D110-E643-42C2-940D-47573F3A5274}">
      <dgm:prSet/>
      <dgm:spPr/>
      <dgm:t>
        <a:bodyPr/>
        <a:lstStyle/>
        <a:p>
          <a:endParaRPr lang="es-CO"/>
        </a:p>
      </dgm:t>
    </dgm:pt>
    <dgm:pt modelId="{A68B9BD2-A385-4007-9581-EC0F61C937A8}">
      <dgm:prSet phldrT="[Texto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s-CO" sz="1800" dirty="0"/>
            <a:t>Melocotón</a:t>
          </a:r>
        </a:p>
      </dgm:t>
    </dgm:pt>
    <dgm:pt modelId="{BB5505C6-7FBD-4820-88A3-36511C1FF839}" type="parTrans" cxnId="{E4B8F247-22DD-44B1-8A7D-E50E1C30B481}">
      <dgm:prSet/>
      <dgm:spPr/>
      <dgm:t>
        <a:bodyPr/>
        <a:lstStyle/>
        <a:p>
          <a:endParaRPr lang="es-CO"/>
        </a:p>
      </dgm:t>
    </dgm:pt>
    <dgm:pt modelId="{891B9BC5-3278-45C6-A073-60202014C875}" type="sibTrans" cxnId="{E4B8F247-22DD-44B1-8A7D-E50E1C30B481}">
      <dgm:prSet/>
      <dgm:spPr/>
      <dgm:t>
        <a:bodyPr/>
        <a:lstStyle/>
        <a:p>
          <a:endParaRPr lang="es-CO"/>
        </a:p>
      </dgm:t>
    </dgm:pt>
    <dgm:pt modelId="{B51453A2-0FDE-4C5C-A65A-BC9ED2CC85C3}">
      <dgm:prSet phldrT="[Texto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s-CO" sz="1800" dirty="0"/>
            <a:t>Banano</a:t>
          </a:r>
        </a:p>
      </dgm:t>
    </dgm:pt>
    <dgm:pt modelId="{6C0E2E2E-1A2A-4B0E-8CE3-9B0EA3E6210A}" type="parTrans" cxnId="{A48FB079-E246-4F3A-A649-5B4D4BE02F47}">
      <dgm:prSet/>
      <dgm:spPr/>
      <dgm:t>
        <a:bodyPr/>
        <a:lstStyle/>
        <a:p>
          <a:endParaRPr lang="es-CO"/>
        </a:p>
      </dgm:t>
    </dgm:pt>
    <dgm:pt modelId="{9A5A5C1C-EE6E-4D4B-B036-B052059CF4B4}" type="sibTrans" cxnId="{A48FB079-E246-4F3A-A649-5B4D4BE02F47}">
      <dgm:prSet/>
      <dgm:spPr/>
      <dgm:t>
        <a:bodyPr/>
        <a:lstStyle/>
        <a:p>
          <a:endParaRPr lang="es-CO"/>
        </a:p>
      </dgm:t>
    </dgm:pt>
    <dgm:pt modelId="{AD6B5C52-F276-468D-A4C8-E02340B0EC5E}">
      <dgm:prSet phldrT="[Texto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s-CO" sz="1800" dirty="0"/>
            <a:t>Mango</a:t>
          </a:r>
        </a:p>
      </dgm:t>
    </dgm:pt>
    <dgm:pt modelId="{4BD2E6A1-D1F8-43F8-930E-A95714C096C2}" type="parTrans" cxnId="{95563BF7-E8A0-4074-A2E3-96FA5302D9DB}">
      <dgm:prSet/>
      <dgm:spPr/>
      <dgm:t>
        <a:bodyPr/>
        <a:lstStyle/>
        <a:p>
          <a:endParaRPr lang="es-CO"/>
        </a:p>
      </dgm:t>
    </dgm:pt>
    <dgm:pt modelId="{20660548-8BB7-4AB5-B42C-3353DD3D29A2}" type="sibTrans" cxnId="{95563BF7-E8A0-4074-A2E3-96FA5302D9DB}">
      <dgm:prSet/>
      <dgm:spPr/>
      <dgm:t>
        <a:bodyPr/>
        <a:lstStyle/>
        <a:p>
          <a:endParaRPr lang="es-CO"/>
        </a:p>
      </dgm:t>
    </dgm:pt>
    <dgm:pt modelId="{125C8C41-B621-4FC1-A970-C70BBCABBBBC}">
      <dgm:prSet phldrT="[Texto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s-CO" sz="1800" dirty="0"/>
            <a:t>Guayaba</a:t>
          </a:r>
        </a:p>
      </dgm:t>
    </dgm:pt>
    <dgm:pt modelId="{663229A0-56F1-4689-A3E5-44DD66858FFB}" type="parTrans" cxnId="{E2C9EC24-F157-4E84-BE9E-4E3C07A9776E}">
      <dgm:prSet/>
      <dgm:spPr/>
      <dgm:t>
        <a:bodyPr/>
        <a:lstStyle/>
        <a:p>
          <a:endParaRPr lang="es-CO"/>
        </a:p>
      </dgm:t>
    </dgm:pt>
    <dgm:pt modelId="{FF282739-2239-4608-9899-4C6934A5AE72}" type="sibTrans" cxnId="{E2C9EC24-F157-4E84-BE9E-4E3C07A9776E}">
      <dgm:prSet/>
      <dgm:spPr/>
      <dgm:t>
        <a:bodyPr/>
        <a:lstStyle/>
        <a:p>
          <a:endParaRPr lang="es-CO"/>
        </a:p>
      </dgm:t>
    </dgm:pt>
    <dgm:pt modelId="{7593AB35-EC9B-4A75-8143-D64DD016C14C}">
      <dgm:prSet phldrT="[Texto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es-CO" sz="1400" dirty="0"/>
        </a:p>
      </dgm:t>
    </dgm:pt>
    <dgm:pt modelId="{DB74B8DC-4C27-4B6D-8044-682807E1972E}" type="parTrans" cxnId="{4213AD5E-895B-4887-B09A-9CCB0E0AA63E}">
      <dgm:prSet/>
      <dgm:spPr/>
      <dgm:t>
        <a:bodyPr/>
        <a:lstStyle/>
        <a:p>
          <a:endParaRPr lang="es-CO"/>
        </a:p>
      </dgm:t>
    </dgm:pt>
    <dgm:pt modelId="{63180747-C139-455B-AEE2-0BC3CE6EB64A}" type="sibTrans" cxnId="{4213AD5E-895B-4887-B09A-9CCB0E0AA63E}">
      <dgm:prSet/>
      <dgm:spPr/>
      <dgm:t>
        <a:bodyPr/>
        <a:lstStyle/>
        <a:p>
          <a:endParaRPr lang="es-CO"/>
        </a:p>
      </dgm:t>
    </dgm:pt>
    <dgm:pt modelId="{31CC74CB-5F06-4966-A079-BF7202047159}">
      <dgm:prSet phldrT="[Texto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s-CO" sz="1800" dirty="0"/>
            <a:t>Naranja</a:t>
          </a:r>
        </a:p>
      </dgm:t>
    </dgm:pt>
    <dgm:pt modelId="{FDAA16D2-667E-4E45-BEB9-35D547C7B75D}" type="parTrans" cxnId="{06E8A8AD-8DF1-4B6B-B8AA-9FD2E9E02C8E}">
      <dgm:prSet/>
      <dgm:spPr/>
      <dgm:t>
        <a:bodyPr/>
        <a:lstStyle/>
        <a:p>
          <a:endParaRPr lang="es-CO"/>
        </a:p>
      </dgm:t>
    </dgm:pt>
    <dgm:pt modelId="{3FEA76A4-6187-4F49-BE17-086D3B7DAA66}" type="sibTrans" cxnId="{06E8A8AD-8DF1-4B6B-B8AA-9FD2E9E02C8E}">
      <dgm:prSet/>
      <dgm:spPr/>
      <dgm:t>
        <a:bodyPr/>
        <a:lstStyle/>
        <a:p>
          <a:endParaRPr lang="es-CO"/>
        </a:p>
      </dgm:t>
    </dgm:pt>
    <dgm:pt modelId="{2142D417-0954-4DAB-A31D-73E537766DB5}">
      <dgm:prSet phldrT="[Texto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s-CO" sz="1800" dirty="0"/>
            <a:t>Limón</a:t>
          </a:r>
        </a:p>
      </dgm:t>
    </dgm:pt>
    <dgm:pt modelId="{835AA956-C540-4DE6-A499-27CE25032F0B}" type="parTrans" cxnId="{30DE8C4A-8DEA-49E0-B991-E0C529925E6C}">
      <dgm:prSet/>
      <dgm:spPr/>
      <dgm:t>
        <a:bodyPr/>
        <a:lstStyle/>
        <a:p>
          <a:endParaRPr lang="es-CO"/>
        </a:p>
      </dgm:t>
    </dgm:pt>
    <dgm:pt modelId="{18408B16-603D-45B2-9467-7F1C914AA5ED}" type="sibTrans" cxnId="{30DE8C4A-8DEA-49E0-B991-E0C529925E6C}">
      <dgm:prSet/>
      <dgm:spPr/>
      <dgm:t>
        <a:bodyPr/>
        <a:lstStyle/>
        <a:p>
          <a:endParaRPr lang="es-CO"/>
        </a:p>
      </dgm:t>
    </dgm:pt>
    <dgm:pt modelId="{69E7FBAF-34C4-4917-95E9-7AD5542E7D13}">
      <dgm:prSet phldrT="[Texto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s-CO" dirty="0"/>
            <a:t>Café</a:t>
          </a:r>
        </a:p>
      </dgm:t>
    </dgm:pt>
    <dgm:pt modelId="{45C24B1D-2BCF-4A8F-BC34-E6DEB9A81066}" type="parTrans" cxnId="{ADD104F7-85D7-4192-A31B-8ADBD0BF9ED8}">
      <dgm:prSet/>
      <dgm:spPr/>
      <dgm:t>
        <a:bodyPr/>
        <a:lstStyle/>
        <a:p>
          <a:endParaRPr lang="es-CO"/>
        </a:p>
      </dgm:t>
    </dgm:pt>
    <dgm:pt modelId="{EF9D3B95-B4D2-4ED9-81D6-D252A78450B3}" type="sibTrans" cxnId="{ADD104F7-85D7-4192-A31B-8ADBD0BF9ED8}">
      <dgm:prSet/>
      <dgm:spPr/>
      <dgm:t>
        <a:bodyPr/>
        <a:lstStyle/>
        <a:p>
          <a:endParaRPr lang="es-CO"/>
        </a:p>
      </dgm:t>
    </dgm:pt>
    <dgm:pt modelId="{16AA06D5-D4EE-480A-9327-6879D754EF06}">
      <dgm:prSet phldrT="[Texto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s-CO" dirty="0"/>
            <a:t>Leche condensada</a:t>
          </a:r>
        </a:p>
      </dgm:t>
    </dgm:pt>
    <dgm:pt modelId="{D48AD475-38AC-45CE-A55D-CC9D2D06C095}" type="parTrans" cxnId="{810AFFCB-AB2D-4342-8593-7B73981A6F7F}">
      <dgm:prSet/>
      <dgm:spPr/>
      <dgm:t>
        <a:bodyPr/>
        <a:lstStyle/>
        <a:p>
          <a:endParaRPr lang="es-CO"/>
        </a:p>
      </dgm:t>
    </dgm:pt>
    <dgm:pt modelId="{C71005BF-52B6-49C7-A6C0-B6ABDA1DBE08}" type="sibTrans" cxnId="{810AFFCB-AB2D-4342-8593-7B73981A6F7F}">
      <dgm:prSet/>
      <dgm:spPr/>
      <dgm:t>
        <a:bodyPr/>
        <a:lstStyle/>
        <a:p>
          <a:endParaRPr lang="es-CO"/>
        </a:p>
      </dgm:t>
    </dgm:pt>
    <dgm:pt modelId="{F941C5A8-A1A0-4DC6-92DF-3911EBCFF18B}">
      <dgm:prSet phldrT="[Texto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s-CO" dirty="0"/>
            <a:t>Arequipe</a:t>
          </a:r>
        </a:p>
      </dgm:t>
    </dgm:pt>
    <dgm:pt modelId="{AF9F6F32-EBEF-424B-AFC5-655E7F7AC346}" type="parTrans" cxnId="{C4FF77B9-DEF5-40CF-B0E1-19797D3F3F09}">
      <dgm:prSet/>
      <dgm:spPr/>
      <dgm:t>
        <a:bodyPr/>
        <a:lstStyle/>
        <a:p>
          <a:endParaRPr lang="es-CO"/>
        </a:p>
      </dgm:t>
    </dgm:pt>
    <dgm:pt modelId="{6119A536-2F0C-4DC7-81CC-ED6F62094B5C}" type="sibTrans" cxnId="{C4FF77B9-DEF5-40CF-B0E1-19797D3F3F09}">
      <dgm:prSet/>
      <dgm:spPr/>
      <dgm:t>
        <a:bodyPr/>
        <a:lstStyle/>
        <a:p>
          <a:endParaRPr lang="es-CO"/>
        </a:p>
      </dgm:t>
    </dgm:pt>
    <dgm:pt modelId="{EF1CA0FF-847A-4EA1-AC00-E586BEF509F6}">
      <dgm:prSet phldrT="[Texto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s-CO" sz="1800" dirty="0">
              <a:solidFill>
                <a:schemeClr val="accent6">
                  <a:lumMod val="75000"/>
                </a:schemeClr>
              </a:solidFill>
            </a:rPr>
            <a:t>Coco</a:t>
          </a:r>
        </a:p>
      </dgm:t>
    </dgm:pt>
    <dgm:pt modelId="{17A52F0C-6F1F-46AA-9C08-D38BA7616BE7}" type="parTrans" cxnId="{A57C1336-0BCD-4B00-B70A-11C7953D19A0}">
      <dgm:prSet/>
      <dgm:spPr/>
      <dgm:t>
        <a:bodyPr/>
        <a:lstStyle/>
        <a:p>
          <a:endParaRPr lang="es-CO"/>
        </a:p>
      </dgm:t>
    </dgm:pt>
    <dgm:pt modelId="{0729AC1A-4804-4685-B614-59B1D7410244}" type="sibTrans" cxnId="{A57C1336-0BCD-4B00-B70A-11C7953D19A0}">
      <dgm:prSet/>
      <dgm:spPr/>
      <dgm:t>
        <a:bodyPr/>
        <a:lstStyle/>
        <a:p>
          <a:endParaRPr lang="es-CO"/>
        </a:p>
      </dgm:t>
    </dgm:pt>
    <dgm:pt modelId="{D98D2A97-4EA1-4452-BBE0-1F6A4D312EE2}">
      <dgm:prSet phldrT="[Texto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s-CO" dirty="0">
              <a:solidFill>
                <a:schemeClr val="accent6">
                  <a:lumMod val="75000"/>
                </a:schemeClr>
              </a:solidFill>
            </a:rPr>
            <a:t>Confites (Chocolates, masticables y grageas)</a:t>
          </a:r>
        </a:p>
      </dgm:t>
    </dgm:pt>
    <dgm:pt modelId="{4D8D4ACB-8259-4D19-BD0C-A1F6B7BA7508}" type="parTrans" cxnId="{DD1811C9-2D08-45DA-9B47-24A516B14641}">
      <dgm:prSet/>
      <dgm:spPr/>
      <dgm:t>
        <a:bodyPr/>
        <a:lstStyle/>
        <a:p>
          <a:endParaRPr lang="es-CO"/>
        </a:p>
      </dgm:t>
    </dgm:pt>
    <dgm:pt modelId="{F6282346-1C46-4A44-BD6C-0B0B8E74ABF2}" type="sibTrans" cxnId="{DD1811C9-2D08-45DA-9B47-24A516B14641}">
      <dgm:prSet/>
      <dgm:spPr/>
      <dgm:t>
        <a:bodyPr/>
        <a:lstStyle/>
        <a:p>
          <a:endParaRPr lang="es-CO"/>
        </a:p>
      </dgm:t>
    </dgm:pt>
    <dgm:pt modelId="{72F09DA8-FD3A-4DBA-BB76-087E3E11C1B6}">
      <dgm:prSet phldrT="[Texto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s-CO" dirty="0">
              <a:solidFill>
                <a:schemeClr val="accent6">
                  <a:lumMod val="75000"/>
                </a:schemeClr>
              </a:solidFill>
            </a:rPr>
            <a:t>Triturado de galleta oreo con crema</a:t>
          </a:r>
        </a:p>
      </dgm:t>
    </dgm:pt>
    <dgm:pt modelId="{9B3C9B5A-92AA-4CF6-8A21-36741E04C9A9}" type="parTrans" cxnId="{E86D97ED-CDCC-473D-907D-56545B89FA5C}">
      <dgm:prSet/>
      <dgm:spPr/>
      <dgm:t>
        <a:bodyPr/>
        <a:lstStyle/>
        <a:p>
          <a:endParaRPr lang="es-CO"/>
        </a:p>
      </dgm:t>
    </dgm:pt>
    <dgm:pt modelId="{91BBB255-6D72-471C-AB73-0C4C2C1E192A}" type="sibTrans" cxnId="{E86D97ED-CDCC-473D-907D-56545B89FA5C}">
      <dgm:prSet/>
      <dgm:spPr/>
      <dgm:t>
        <a:bodyPr/>
        <a:lstStyle/>
        <a:p>
          <a:endParaRPr lang="es-CO"/>
        </a:p>
      </dgm:t>
    </dgm:pt>
    <dgm:pt modelId="{FD0FA0F3-7527-4BC5-85BF-90D622BBF2E3}" type="pres">
      <dgm:prSet presAssocID="{6116AF8C-D5AB-4343-A92A-D9D83DC1AEEF}" presName="linearFlow" presStyleCnt="0">
        <dgm:presLayoutVars>
          <dgm:dir/>
          <dgm:animLvl val="lvl"/>
          <dgm:resizeHandles/>
        </dgm:presLayoutVars>
      </dgm:prSet>
      <dgm:spPr/>
    </dgm:pt>
    <dgm:pt modelId="{BC6BB90A-80D3-4144-BA35-72D0225335B7}" type="pres">
      <dgm:prSet presAssocID="{C6BA2624-5FEF-4734-8BB5-B03D104E77EC}" presName="compositeNode" presStyleCnt="0">
        <dgm:presLayoutVars>
          <dgm:bulletEnabled val="1"/>
        </dgm:presLayoutVars>
      </dgm:prSet>
      <dgm:spPr/>
    </dgm:pt>
    <dgm:pt modelId="{64EB4601-E3B0-46BD-81CF-73B0353F5C1A}" type="pres">
      <dgm:prSet presAssocID="{C6BA2624-5FEF-4734-8BB5-B03D104E77EC}" presName="image" presStyleLbl="fgImgPlace1" presStyleIdx="0" presStyleCnt="2" custScaleX="105139" custScaleY="108176" custLinFactX="100000" custLinFactY="126160" custLinFactNeighborX="139352" custLinFactNeighborY="200000"/>
      <dgm:spPr>
        <a:blipFill dpi="0" rotWithShape="1">
          <a:blip xmlns:r="http://schemas.openxmlformats.org/officeDocument/2006/relationships" r:embed="rId1"/>
          <a:srcRect/>
          <a:stretch>
            <a:fillRect l="-19000" r="-19000"/>
          </a:stretch>
        </a:blipFill>
      </dgm:spPr>
    </dgm:pt>
    <dgm:pt modelId="{6220B0CF-4403-4A5D-93B8-DA38134E0C28}" type="pres">
      <dgm:prSet presAssocID="{C6BA2624-5FEF-4734-8BB5-B03D104E77EC}" presName="childNode" presStyleLbl="node1" presStyleIdx="0" presStyleCnt="2" custScaleY="111302">
        <dgm:presLayoutVars>
          <dgm:bulletEnabled val="1"/>
        </dgm:presLayoutVars>
      </dgm:prSet>
      <dgm:spPr/>
    </dgm:pt>
    <dgm:pt modelId="{A25A0339-220C-46D7-BBCE-0F0A697D71DF}" type="pres">
      <dgm:prSet presAssocID="{C6BA2624-5FEF-4734-8BB5-B03D104E77EC}" presName="parentNode" presStyleLbl="revTx" presStyleIdx="0" presStyleCnt="2">
        <dgm:presLayoutVars>
          <dgm:chMax val="0"/>
          <dgm:bulletEnabled val="1"/>
        </dgm:presLayoutVars>
      </dgm:prSet>
      <dgm:spPr/>
    </dgm:pt>
    <dgm:pt modelId="{C2EDC6D4-82D5-4B0E-A63B-F2344C6920F0}" type="pres">
      <dgm:prSet presAssocID="{2FA609AE-63AB-4D5D-BC39-892C33D43824}" presName="sibTrans" presStyleCnt="0"/>
      <dgm:spPr/>
    </dgm:pt>
    <dgm:pt modelId="{C4313CB1-0A77-4AE2-8DED-763F1B3B6D8D}" type="pres">
      <dgm:prSet presAssocID="{AC54FF6E-96B0-48D2-B1F4-3576B6764932}" presName="compositeNode" presStyleCnt="0">
        <dgm:presLayoutVars>
          <dgm:bulletEnabled val="1"/>
        </dgm:presLayoutVars>
      </dgm:prSet>
      <dgm:spPr/>
    </dgm:pt>
    <dgm:pt modelId="{F8F2EE4F-0857-43FB-B006-D28714C07F4C}" type="pres">
      <dgm:prSet presAssocID="{AC54FF6E-96B0-48D2-B1F4-3576B6764932}" presName="image" presStyleLbl="fgImgPlace1" presStyleIdx="1" presStyleCnt="2"/>
      <dgm:spPr>
        <a:blipFill rotWithShape="1">
          <a:blip xmlns:r="http://schemas.openxmlformats.org/officeDocument/2006/relationships" r:embed="rId2"/>
          <a:srcRect/>
          <a:stretch>
            <a:fillRect l="-25000" r="-25000"/>
          </a:stretch>
        </a:blipFill>
      </dgm:spPr>
    </dgm:pt>
    <dgm:pt modelId="{F4FCD8E9-928D-495A-8AF5-AD0726CFB150}" type="pres">
      <dgm:prSet presAssocID="{AC54FF6E-96B0-48D2-B1F4-3576B6764932}" presName="childNode" presStyleLbl="node1" presStyleIdx="1" presStyleCnt="2">
        <dgm:presLayoutVars>
          <dgm:bulletEnabled val="1"/>
        </dgm:presLayoutVars>
      </dgm:prSet>
      <dgm:spPr/>
    </dgm:pt>
    <dgm:pt modelId="{6AD7EAC3-33C1-4D66-8DFD-9C5A3907A8FF}" type="pres">
      <dgm:prSet presAssocID="{AC54FF6E-96B0-48D2-B1F4-3576B6764932}" presName="parentNode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517CB003-F6E7-4EE2-B62D-223EC2C1233F}" type="presOf" srcId="{853661F1-25C1-4D78-A98C-9C2DDFDB363E}" destId="{6220B0CF-4403-4A5D-93B8-DA38134E0C28}" srcOrd="0" destOrd="6" presId="urn:microsoft.com/office/officeart/2005/8/layout/hList2"/>
    <dgm:cxn modelId="{2F250804-A8AE-4A42-BB02-C8B5BA229B40}" srcId="{C6BA2624-5FEF-4734-8BB5-B03D104E77EC}" destId="{23C8FDDC-679B-401E-A1BB-1B16857834B8}" srcOrd="13" destOrd="0" parTransId="{EF21D91F-154C-417C-B24B-1F04617D6199}" sibTransId="{62B4E40B-16F4-4E36-BEE7-5918908142D3}"/>
    <dgm:cxn modelId="{F52E6A07-4CC7-45B4-BE7F-349AA727DF2C}" type="presOf" srcId="{A68B9BD2-A385-4007-9581-EC0F61C937A8}" destId="{6220B0CF-4403-4A5D-93B8-DA38134E0C28}" srcOrd="0" destOrd="7" presId="urn:microsoft.com/office/officeart/2005/8/layout/hList2"/>
    <dgm:cxn modelId="{F5D5C30E-67C1-4B9D-AF3E-0009DDFFFA9C}" type="presOf" srcId="{2142D417-0954-4DAB-A31D-73E537766DB5}" destId="{6220B0CF-4403-4A5D-93B8-DA38134E0C28}" srcOrd="0" destOrd="3" presId="urn:microsoft.com/office/officeart/2005/8/layout/hList2"/>
    <dgm:cxn modelId="{66417E10-F59E-4466-9FB1-5D69553A1179}" type="presOf" srcId="{F941C5A8-A1A0-4DC6-92DF-3911EBCFF18B}" destId="{F4FCD8E9-928D-495A-8AF5-AD0726CFB150}" srcOrd="0" destOrd="0" presId="urn:microsoft.com/office/officeart/2005/8/layout/hList2"/>
    <dgm:cxn modelId="{1E30D110-E643-42C2-940D-47573F3A5274}" srcId="{C6BA2624-5FEF-4734-8BB5-B03D104E77EC}" destId="{853661F1-25C1-4D78-A98C-9C2DDFDB363E}" srcOrd="6" destOrd="0" parTransId="{E8C37C2F-D0EE-41E1-90B8-735273D189C9}" sibTransId="{1C947D53-02DC-45E4-994F-940AA741E1DB}"/>
    <dgm:cxn modelId="{42845E15-A080-4C1F-B364-80216BAC8025}" type="presOf" srcId="{125C8C41-B621-4FC1-A970-C70BBCABBBBC}" destId="{6220B0CF-4403-4A5D-93B8-DA38134E0C28}" srcOrd="0" destOrd="10" presId="urn:microsoft.com/office/officeart/2005/8/layout/hList2"/>
    <dgm:cxn modelId="{E2C9EC24-F157-4E84-BE9E-4E3C07A9776E}" srcId="{C6BA2624-5FEF-4734-8BB5-B03D104E77EC}" destId="{125C8C41-B621-4FC1-A970-C70BBCABBBBC}" srcOrd="10" destOrd="0" parTransId="{663229A0-56F1-4689-A3E5-44DD66858FFB}" sibTransId="{FF282739-2239-4608-9899-4C6934A5AE72}"/>
    <dgm:cxn modelId="{E8528525-EC7A-4F49-BE0A-CFD0C9C20AEB}" type="presOf" srcId="{1310CB9E-D6FA-47EF-B1CC-CB06AABA2AFE}" destId="{F4FCD8E9-928D-495A-8AF5-AD0726CFB150}" srcOrd="0" destOrd="3" presId="urn:microsoft.com/office/officeart/2005/8/layout/hList2"/>
    <dgm:cxn modelId="{A57C1336-0BCD-4B00-B70A-11C7953D19A0}" srcId="{C6BA2624-5FEF-4734-8BB5-B03D104E77EC}" destId="{EF1CA0FF-847A-4EA1-AC00-E586BEF509F6}" srcOrd="11" destOrd="0" parTransId="{17A52F0C-6F1F-46AA-9C08-D38BA7616BE7}" sibTransId="{0729AC1A-4804-4685-B614-59B1D7410244}"/>
    <dgm:cxn modelId="{4213AD5E-895B-4887-B09A-9CCB0E0AA63E}" srcId="{C6BA2624-5FEF-4734-8BB5-B03D104E77EC}" destId="{7593AB35-EC9B-4A75-8143-D64DD016C14C}" srcOrd="14" destOrd="0" parTransId="{DB74B8DC-4C27-4B6D-8044-682807E1972E}" sibTransId="{63180747-C139-455B-AEE2-0BC3CE6EB64A}"/>
    <dgm:cxn modelId="{CFB4E760-1EFE-4362-9F63-960DB5E92455}" type="presOf" srcId="{69E7FBAF-34C4-4917-95E9-7AD5542E7D13}" destId="{F4FCD8E9-928D-495A-8AF5-AD0726CFB150}" srcOrd="0" destOrd="2" presId="urn:microsoft.com/office/officeart/2005/8/layout/hList2"/>
    <dgm:cxn modelId="{3B836742-6411-405B-B0CC-1DBF7A20766B}" srcId="{6116AF8C-D5AB-4343-A92A-D9D83DC1AEEF}" destId="{C6BA2624-5FEF-4734-8BB5-B03D104E77EC}" srcOrd="0" destOrd="0" parTransId="{AB7B14D9-896A-4481-A3B1-F42A83FF63B1}" sibTransId="{2FA609AE-63AB-4D5D-BC39-892C33D43824}"/>
    <dgm:cxn modelId="{6FC53B44-6AA8-4B50-B798-A6791034F885}" type="presOf" srcId="{31CC74CB-5F06-4966-A079-BF7202047159}" destId="{6220B0CF-4403-4A5D-93B8-DA38134E0C28}" srcOrd="0" destOrd="2" presId="urn:microsoft.com/office/officeart/2005/8/layout/hList2"/>
    <dgm:cxn modelId="{E4B8F247-22DD-44B1-8A7D-E50E1C30B481}" srcId="{C6BA2624-5FEF-4734-8BB5-B03D104E77EC}" destId="{A68B9BD2-A385-4007-9581-EC0F61C937A8}" srcOrd="7" destOrd="0" parTransId="{BB5505C6-7FBD-4820-88A3-36511C1FF839}" sibTransId="{891B9BC5-3278-45C6-A073-60202014C875}"/>
    <dgm:cxn modelId="{30DE8C4A-8DEA-49E0-B991-E0C529925E6C}" srcId="{C6BA2624-5FEF-4734-8BB5-B03D104E77EC}" destId="{2142D417-0954-4DAB-A31D-73E537766DB5}" srcOrd="3" destOrd="0" parTransId="{835AA956-C540-4DE6-A499-27CE25032F0B}" sibTransId="{18408B16-603D-45B2-9467-7F1C914AA5ED}"/>
    <dgm:cxn modelId="{82ADE24A-C4E1-41D6-AC3F-DC0C4C890E15}" type="presOf" srcId="{D006DE6D-5C60-403B-A953-32CF5BF3C44C}" destId="{6220B0CF-4403-4A5D-93B8-DA38134E0C28}" srcOrd="0" destOrd="1" presId="urn:microsoft.com/office/officeart/2005/8/layout/hList2"/>
    <dgm:cxn modelId="{1266066C-B6CC-4D5C-B115-8E79838F5AE6}" type="presOf" srcId="{AEE5D511-4F10-43BA-82E5-F4B0B9B863EC}" destId="{6220B0CF-4403-4A5D-93B8-DA38134E0C28}" srcOrd="0" destOrd="4" presId="urn:microsoft.com/office/officeart/2005/8/layout/hList2"/>
    <dgm:cxn modelId="{AACE6E4D-0A41-4876-B7A6-2FAB86B6D469}" type="presOf" srcId="{93EBBE35-9981-4C71-9925-AB4DC73DBF74}" destId="{F4FCD8E9-928D-495A-8AF5-AD0726CFB150}" srcOrd="0" destOrd="4" presId="urn:microsoft.com/office/officeart/2005/8/layout/hList2"/>
    <dgm:cxn modelId="{06B88B6D-A93B-4FF3-83F6-16E344186989}" srcId="{C6BA2624-5FEF-4734-8BB5-B03D104E77EC}" destId="{D4DBB5C8-F5D9-4C64-9C09-2CAD8CD55493}" srcOrd="0" destOrd="0" parTransId="{CE70E4B8-F23C-4633-B8F6-277590D41BCE}" sibTransId="{213E6EF5-8C68-49D2-A64E-886193D32251}"/>
    <dgm:cxn modelId="{92D6D252-8E70-490E-B936-79B1A3F747F7}" type="presOf" srcId="{AC54FF6E-96B0-48D2-B1F4-3576B6764932}" destId="{6AD7EAC3-33C1-4D66-8DFD-9C5A3907A8FF}" srcOrd="0" destOrd="0" presId="urn:microsoft.com/office/officeart/2005/8/layout/hList2"/>
    <dgm:cxn modelId="{CCBBB054-5526-44A7-9912-7F452B7FB616}" type="presOf" srcId="{7593AB35-EC9B-4A75-8143-D64DD016C14C}" destId="{6220B0CF-4403-4A5D-93B8-DA38134E0C28}" srcOrd="0" destOrd="14" presId="urn:microsoft.com/office/officeart/2005/8/layout/hList2"/>
    <dgm:cxn modelId="{94316D77-BDD2-4FA9-B4B2-12EC9D7C5713}" type="presOf" srcId="{B51453A2-0FDE-4C5C-A65A-BC9ED2CC85C3}" destId="{6220B0CF-4403-4A5D-93B8-DA38134E0C28}" srcOrd="0" destOrd="8" presId="urn:microsoft.com/office/officeart/2005/8/layout/hList2"/>
    <dgm:cxn modelId="{A48FB079-E246-4F3A-A649-5B4D4BE02F47}" srcId="{C6BA2624-5FEF-4734-8BB5-B03D104E77EC}" destId="{B51453A2-0FDE-4C5C-A65A-BC9ED2CC85C3}" srcOrd="8" destOrd="0" parTransId="{6C0E2E2E-1A2A-4B0E-8CE3-9B0EA3E6210A}" sibTransId="{9A5A5C1C-EE6E-4D4B-B036-B052059CF4B4}"/>
    <dgm:cxn modelId="{7FD1277D-E131-4A1A-8586-F09386804412}" srcId="{C6BA2624-5FEF-4734-8BB5-B03D104E77EC}" destId="{D006DE6D-5C60-403B-A953-32CF5BF3C44C}" srcOrd="1" destOrd="0" parTransId="{E9A5F0DE-EA7B-4B32-91A3-6D2F8291515A}" sibTransId="{41C50E8B-7852-4638-8CEC-7FC39465D3A4}"/>
    <dgm:cxn modelId="{A8D09E89-906A-4C3D-9408-AC3022F709FE}" srcId="{6116AF8C-D5AB-4343-A92A-D9D83DC1AEEF}" destId="{AC54FF6E-96B0-48D2-B1F4-3576B6764932}" srcOrd="1" destOrd="0" parTransId="{C52C5DCD-1857-4A6D-8A56-6954DA20F549}" sibTransId="{2F1A9FF1-561F-448D-B69B-90181FC75531}"/>
    <dgm:cxn modelId="{2CB95E92-3F4B-4584-9530-8D244E8D8D69}" type="presOf" srcId="{D4DBB5C8-F5D9-4C64-9C09-2CAD8CD55493}" destId="{6220B0CF-4403-4A5D-93B8-DA38134E0C28}" srcOrd="0" destOrd="0" presId="urn:microsoft.com/office/officeart/2005/8/layout/hList2"/>
    <dgm:cxn modelId="{6656A697-8160-4400-90D4-D8183BD2B58E}" srcId="{C6BA2624-5FEF-4734-8BB5-B03D104E77EC}" destId="{7380689C-7ABF-4DD2-B977-381FE0927B21}" srcOrd="12" destOrd="0" parTransId="{B0B8481F-6141-4E81-8F11-EE5E17C035DC}" sibTransId="{DDF33D5D-5A7A-45B4-9E5D-77C782A60694}"/>
    <dgm:cxn modelId="{83E779A5-8295-4C0E-9162-E05DAB7D3AC4}" type="presOf" srcId="{EF1CA0FF-847A-4EA1-AC00-E586BEF509F6}" destId="{6220B0CF-4403-4A5D-93B8-DA38134E0C28}" srcOrd="0" destOrd="11" presId="urn:microsoft.com/office/officeart/2005/8/layout/hList2"/>
    <dgm:cxn modelId="{AC64A2A7-EC46-45DD-9960-C3FB5A21A944}" type="presOf" srcId="{6116AF8C-D5AB-4343-A92A-D9D83DC1AEEF}" destId="{FD0FA0F3-7527-4BC5-85BF-90D622BBF2E3}" srcOrd="0" destOrd="0" presId="urn:microsoft.com/office/officeart/2005/8/layout/hList2"/>
    <dgm:cxn modelId="{4C608EAA-3732-4BDF-BE02-8DE1BC7B3116}" type="presOf" srcId="{7380689C-7ABF-4DD2-B977-381FE0927B21}" destId="{6220B0CF-4403-4A5D-93B8-DA38134E0C28}" srcOrd="0" destOrd="12" presId="urn:microsoft.com/office/officeart/2005/8/layout/hList2"/>
    <dgm:cxn modelId="{06E8A8AD-8DF1-4B6B-B8AA-9FD2E9E02C8E}" srcId="{C6BA2624-5FEF-4734-8BB5-B03D104E77EC}" destId="{31CC74CB-5F06-4966-A079-BF7202047159}" srcOrd="2" destOrd="0" parTransId="{FDAA16D2-667E-4E45-BEB9-35D547C7B75D}" sibTransId="{3FEA76A4-6187-4F49-BE17-086D3B7DAA66}"/>
    <dgm:cxn modelId="{EF0842AE-883E-4582-939D-0052089E0590}" type="presOf" srcId="{AD6B5C52-F276-468D-A4C8-E02340B0EC5E}" destId="{6220B0CF-4403-4A5D-93B8-DA38134E0C28}" srcOrd="0" destOrd="9" presId="urn:microsoft.com/office/officeart/2005/8/layout/hList2"/>
    <dgm:cxn modelId="{276580AE-6ACB-43C9-82A9-87F0761B5D35}" type="presOf" srcId="{16AA06D5-D4EE-480A-9327-6879D754EF06}" destId="{F4FCD8E9-928D-495A-8AF5-AD0726CFB150}" srcOrd="0" destOrd="1" presId="urn:microsoft.com/office/officeart/2005/8/layout/hList2"/>
    <dgm:cxn modelId="{DA6AA6AE-9785-47C4-9202-C075D2A58F37}" srcId="{C6BA2624-5FEF-4734-8BB5-B03D104E77EC}" destId="{8DD438E1-4847-4023-88C6-997057A0B50E}" srcOrd="5" destOrd="0" parTransId="{C4A91D1A-B353-47F7-AB6C-7A310E12DEED}" sibTransId="{66CAD157-BA62-40CE-AF40-F6D7D107FA58}"/>
    <dgm:cxn modelId="{C4FF77B9-DEF5-40CF-B0E1-19797D3F3F09}" srcId="{AC54FF6E-96B0-48D2-B1F4-3576B6764932}" destId="{F941C5A8-A1A0-4DC6-92DF-3911EBCFF18B}" srcOrd="0" destOrd="0" parTransId="{AF9F6F32-EBEF-424B-AFC5-655E7F7AC346}" sibTransId="{6119A536-2F0C-4DC7-81CC-ED6F62094B5C}"/>
    <dgm:cxn modelId="{D32B0DC5-70F5-461F-AA87-1E404F6EBCF8}" type="presOf" srcId="{72F09DA8-FD3A-4DBA-BB76-087E3E11C1B6}" destId="{F4FCD8E9-928D-495A-8AF5-AD0726CFB150}" srcOrd="0" destOrd="6" presId="urn:microsoft.com/office/officeart/2005/8/layout/hList2"/>
    <dgm:cxn modelId="{DD1811C9-2D08-45DA-9B47-24A516B14641}" srcId="{AC54FF6E-96B0-48D2-B1F4-3576B6764932}" destId="{D98D2A97-4EA1-4452-BBE0-1F6A4D312EE2}" srcOrd="5" destOrd="0" parTransId="{4D8D4ACB-8259-4D19-BD0C-A1F6B7BA7508}" sibTransId="{F6282346-1C46-4A44-BD6C-0B0B8E74ABF2}"/>
    <dgm:cxn modelId="{810AFFCB-AB2D-4342-8593-7B73981A6F7F}" srcId="{AC54FF6E-96B0-48D2-B1F4-3576B6764932}" destId="{16AA06D5-D4EE-480A-9327-6879D754EF06}" srcOrd="1" destOrd="0" parTransId="{D48AD475-38AC-45CE-A55D-CC9D2D06C095}" sibTransId="{C71005BF-52B6-49C7-A6C0-B6ABDA1DBE08}"/>
    <dgm:cxn modelId="{1B0B21CE-527C-42AB-BA3D-303B3AAE72D0}" type="presOf" srcId="{C6BA2624-5FEF-4734-8BB5-B03D104E77EC}" destId="{A25A0339-220C-46D7-BBCE-0F0A697D71DF}" srcOrd="0" destOrd="0" presId="urn:microsoft.com/office/officeart/2005/8/layout/hList2"/>
    <dgm:cxn modelId="{CF99D5D3-FA25-40C2-A5B9-59FA99DD8E2C}" srcId="{AC54FF6E-96B0-48D2-B1F4-3576B6764932}" destId="{93EBBE35-9981-4C71-9925-AB4DC73DBF74}" srcOrd="4" destOrd="0" parTransId="{F7D77E1B-C817-4468-894D-10D3E724BD13}" sibTransId="{C43C8E1C-5809-40EB-85F1-1AD6B0D88D08}"/>
    <dgm:cxn modelId="{E86D97ED-CDCC-473D-907D-56545B89FA5C}" srcId="{AC54FF6E-96B0-48D2-B1F4-3576B6764932}" destId="{72F09DA8-FD3A-4DBA-BB76-087E3E11C1B6}" srcOrd="6" destOrd="0" parTransId="{9B3C9B5A-92AA-4CF6-8A21-36741E04C9A9}" sibTransId="{91BBB255-6D72-471C-AB73-0C4C2C1E192A}"/>
    <dgm:cxn modelId="{D01381EF-ABE8-4F2B-A480-F78D3D279BEC}" type="presOf" srcId="{23C8FDDC-679B-401E-A1BB-1B16857834B8}" destId="{6220B0CF-4403-4A5D-93B8-DA38134E0C28}" srcOrd="0" destOrd="13" presId="urn:microsoft.com/office/officeart/2005/8/layout/hList2"/>
    <dgm:cxn modelId="{E7284AF2-9A70-472A-BD06-56350702CC1D}" type="presOf" srcId="{D98D2A97-4EA1-4452-BBE0-1F6A4D312EE2}" destId="{F4FCD8E9-928D-495A-8AF5-AD0726CFB150}" srcOrd="0" destOrd="5" presId="urn:microsoft.com/office/officeart/2005/8/layout/hList2"/>
    <dgm:cxn modelId="{56E198F3-D53A-417C-AD8E-205E3A3EDA02}" srcId="{C6BA2624-5FEF-4734-8BB5-B03D104E77EC}" destId="{AEE5D511-4F10-43BA-82E5-F4B0B9B863EC}" srcOrd="4" destOrd="0" parTransId="{CE95B6ED-088E-4B01-BF14-58EAC06EDB34}" sibTransId="{13CABA7B-908E-416A-9EC7-FF213076E602}"/>
    <dgm:cxn modelId="{7D4307F4-7621-4302-A69C-C3A174FE8E57}" type="presOf" srcId="{8DD438E1-4847-4023-88C6-997057A0B50E}" destId="{6220B0CF-4403-4A5D-93B8-DA38134E0C28}" srcOrd="0" destOrd="5" presId="urn:microsoft.com/office/officeart/2005/8/layout/hList2"/>
    <dgm:cxn modelId="{7376FEF5-B37C-45FD-AA16-BF755E593D01}" srcId="{AC54FF6E-96B0-48D2-B1F4-3576B6764932}" destId="{1310CB9E-D6FA-47EF-B1CC-CB06AABA2AFE}" srcOrd="3" destOrd="0" parTransId="{966F3915-D3CF-4046-BA50-2FA94D423B37}" sibTransId="{B4E13606-B243-49FB-9966-EEE9B68082DF}"/>
    <dgm:cxn modelId="{ADD104F7-85D7-4192-A31B-8ADBD0BF9ED8}" srcId="{AC54FF6E-96B0-48D2-B1F4-3576B6764932}" destId="{69E7FBAF-34C4-4917-95E9-7AD5542E7D13}" srcOrd="2" destOrd="0" parTransId="{45C24B1D-2BCF-4A8F-BC34-E6DEB9A81066}" sibTransId="{EF9D3B95-B4D2-4ED9-81D6-D252A78450B3}"/>
    <dgm:cxn modelId="{95563BF7-E8A0-4074-A2E3-96FA5302D9DB}" srcId="{C6BA2624-5FEF-4734-8BB5-B03D104E77EC}" destId="{AD6B5C52-F276-468D-A4C8-E02340B0EC5E}" srcOrd="9" destOrd="0" parTransId="{4BD2E6A1-D1F8-43F8-930E-A95714C096C2}" sibTransId="{20660548-8BB7-4AB5-B42C-3353DD3D29A2}"/>
    <dgm:cxn modelId="{0322782F-B3B5-4D9A-A5AC-9CEA85AF5BE0}" type="presParOf" srcId="{FD0FA0F3-7527-4BC5-85BF-90D622BBF2E3}" destId="{BC6BB90A-80D3-4144-BA35-72D0225335B7}" srcOrd="0" destOrd="0" presId="urn:microsoft.com/office/officeart/2005/8/layout/hList2"/>
    <dgm:cxn modelId="{6C90E4D6-A31A-448A-BB30-B0E8340A281F}" type="presParOf" srcId="{BC6BB90A-80D3-4144-BA35-72D0225335B7}" destId="{64EB4601-E3B0-46BD-81CF-73B0353F5C1A}" srcOrd="0" destOrd="0" presId="urn:microsoft.com/office/officeart/2005/8/layout/hList2"/>
    <dgm:cxn modelId="{A764B9A4-3849-4C68-B968-15F20D70EC59}" type="presParOf" srcId="{BC6BB90A-80D3-4144-BA35-72D0225335B7}" destId="{6220B0CF-4403-4A5D-93B8-DA38134E0C28}" srcOrd="1" destOrd="0" presId="urn:microsoft.com/office/officeart/2005/8/layout/hList2"/>
    <dgm:cxn modelId="{540F91BB-3511-4398-8C7C-F9054E0606C8}" type="presParOf" srcId="{BC6BB90A-80D3-4144-BA35-72D0225335B7}" destId="{A25A0339-220C-46D7-BBCE-0F0A697D71DF}" srcOrd="2" destOrd="0" presId="urn:microsoft.com/office/officeart/2005/8/layout/hList2"/>
    <dgm:cxn modelId="{8336D38C-C5F8-42CB-BE10-C7C450B58E25}" type="presParOf" srcId="{FD0FA0F3-7527-4BC5-85BF-90D622BBF2E3}" destId="{C2EDC6D4-82D5-4B0E-A63B-F2344C6920F0}" srcOrd="1" destOrd="0" presId="urn:microsoft.com/office/officeart/2005/8/layout/hList2"/>
    <dgm:cxn modelId="{206C55EF-7011-4CE2-A2AE-EDB46E1CEC8A}" type="presParOf" srcId="{FD0FA0F3-7527-4BC5-85BF-90D622BBF2E3}" destId="{C4313CB1-0A77-4AE2-8DED-763F1B3B6D8D}" srcOrd="2" destOrd="0" presId="urn:microsoft.com/office/officeart/2005/8/layout/hList2"/>
    <dgm:cxn modelId="{79E55C52-5937-4496-9C65-41AE181999AC}" type="presParOf" srcId="{C4313CB1-0A77-4AE2-8DED-763F1B3B6D8D}" destId="{F8F2EE4F-0857-43FB-B006-D28714C07F4C}" srcOrd="0" destOrd="0" presId="urn:microsoft.com/office/officeart/2005/8/layout/hList2"/>
    <dgm:cxn modelId="{0CDD0DED-3952-4814-A823-D00BBAE40FB5}" type="presParOf" srcId="{C4313CB1-0A77-4AE2-8DED-763F1B3B6D8D}" destId="{F4FCD8E9-928D-495A-8AF5-AD0726CFB150}" srcOrd="1" destOrd="0" presId="urn:microsoft.com/office/officeart/2005/8/layout/hList2"/>
    <dgm:cxn modelId="{A303F13E-7CF7-420E-A38C-6EE213564950}" type="presParOf" srcId="{C4313CB1-0A77-4AE2-8DED-763F1B3B6D8D}" destId="{6AD7EAC3-33C1-4D66-8DFD-9C5A3907A8FF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D4E110-82C4-4219-AC74-9BC718A427CA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DFC68468-8316-4FCB-8A9E-1D92EA858500}">
      <dgm:prSet phldrT="[Texto]"/>
      <dgm:spPr/>
      <dgm:t>
        <a:bodyPr anchor="ctr"/>
        <a:lstStyle/>
        <a:p>
          <a:r>
            <a:rPr lang="es-CO" dirty="0"/>
            <a:t>Crema pastelera saborizada.</a:t>
          </a:r>
        </a:p>
        <a:p>
          <a:r>
            <a:rPr lang="es-CO" dirty="0"/>
            <a:t> Chantilly saborizado.</a:t>
          </a:r>
        </a:p>
      </dgm:t>
    </dgm:pt>
    <dgm:pt modelId="{7B6FB619-BA35-4057-B8F8-C4C55390A310}" type="parTrans" cxnId="{7E7208D5-C4FC-4923-93A8-C3BD0F14D654}">
      <dgm:prSet/>
      <dgm:spPr/>
      <dgm:t>
        <a:bodyPr/>
        <a:lstStyle/>
        <a:p>
          <a:endParaRPr lang="es-CO"/>
        </a:p>
      </dgm:t>
    </dgm:pt>
    <dgm:pt modelId="{FB91B62E-8705-4732-B80E-BF5EAC8AB5A2}" type="sibTrans" cxnId="{7E7208D5-C4FC-4923-93A8-C3BD0F14D654}">
      <dgm:prSet/>
      <dgm:spPr/>
      <dgm:t>
        <a:bodyPr/>
        <a:lstStyle/>
        <a:p>
          <a:endParaRPr lang="es-CO"/>
        </a:p>
      </dgm:t>
    </dgm:pt>
    <dgm:pt modelId="{3266DE7C-FF7C-4311-A501-7AEC0370624B}">
      <dgm:prSet phldrT="[Texto]"/>
      <dgm:spPr/>
      <dgm:t>
        <a:bodyPr anchor="ctr"/>
        <a:lstStyle/>
        <a:p>
          <a:r>
            <a:rPr lang="es-CO" dirty="0"/>
            <a:t>Merengue italiano</a:t>
          </a:r>
        </a:p>
      </dgm:t>
    </dgm:pt>
    <dgm:pt modelId="{534B93A2-146A-439F-9DE6-D0FAB6B2D074}" type="parTrans" cxnId="{43E718D6-7C1E-4E0C-AC7D-C82198E3FAC8}">
      <dgm:prSet/>
      <dgm:spPr/>
      <dgm:t>
        <a:bodyPr/>
        <a:lstStyle/>
        <a:p>
          <a:endParaRPr lang="es-CO"/>
        </a:p>
      </dgm:t>
    </dgm:pt>
    <dgm:pt modelId="{4607BA9C-E132-4D91-8707-927176342540}" type="sibTrans" cxnId="{43E718D6-7C1E-4E0C-AC7D-C82198E3FAC8}">
      <dgm:prSet/>
      <dgm:spPr/>
      <dgm:t>
        <a:bodyPr/>
        <a:lstStyle/>
        <a:p>
          <a:endParaRPr lang="es-CO"/>
        </a:p>
      </dgm:t>
    </dgm:pt>
    <dgm:pt modelId="{11F52341-C520-480D-99CA-1F4703CDBD63}">
      <dgm:prSet phldrT="[Texto]"/>
      <dgm:spPr/>
      <dgm:t>
        <a:bodyPr anchor="ctr"/>
        <a:lstStyle/>
        <a:p>
          <a:r>
            <a:rPr lang="es-CO" dirty="0"/>
            <a:t>Glaseado en azúcar sabor frutal.</a:t>
          </a:r>
        </a:p>
        <a:p>
          <a:r>
            <a:rPr lang="es-CO" dirty="0" err="1"/>
            <a:t>Pastillaje</a:t>
          </a:r>
          <a:endParaRPr lang="es-CO" dirty="0"/>
        </a:p>
      </dgm:t>
    </dgm:pt>
    <dgm:pt modelId="{C237CA12-E751-4EFF-831D-C8EB9834C09C}" type="parTrans" cxnId="{35A0A7AA-1887-4FAA-92A8-CECAF634BFE9}">
      <dgm:prSet/>
      <dgm:spPr/>
      <dgm:t>
        <a:bodyPr/>
        <a:lstStyle/>
        <a:p>
          <a:endParaRPr lang="es-CO"/>
        </a:p>
      </dgm:t>
    </dgm:pt>
    <dgm:pt modelId="{1399F91F-8CB8-4CE7-BE22-53BD247DE661}" type="sibTrans" cxnId="{35A0A7AA-1887-4FAA-92A8-CECAF634BFE9}">
      <dgm:prSet/>
      <dgm:spPr/>
      <dgm:t>
        <a:bodyPr/>
        <a:lstStyle/>
        <a:p>
          <a:endParaRPr lang="es-CO"/>
        </a:p>
      </dgm:t>
    </dgm:pt>
    <dgm:pt modelId="{A34CA4C4-DAE8-416F-9063-8DBF8A55E310}" type="pres">
      <dgm:prSet presAssocID="{79D4E110-82C4-4219-AC74-9BC718A427CA}" presName="Name0" presStyleCnt="0">
        <dgm:presLayoutVars>
          <dgm:dir/>
          <dgm:resizeHandles val="exact"/>
        </dgm:presLayoutVars>
      </dgm:prSet>
      <dgm:spPr/>
    </dgm:pt>
    <dgm:pt modelId="{795AC734-7069-4653-A7FD-6BA5DDD712DE}" type="pres">
      <dgm:prSet presAssocID="{79D4E110-82C4-4219-AC74-9BC718A427CA}" presName="bkgdShp" presStyleLbl="alignAccFollowNode1" presStyleIdx="0" presStyleCnt="1" custLinFactNeighborX="1171" custLinFactNeighborY="-11757"/>
      <dgm:spPr/>
    </dgm:pt>
    <dgm:pt modelId="{895D641C-7BF8-4F9B-A313-55CBC2C45692}" type="pres">
      <dgm:prSet presAssocID="{79D4E110-82C4-4219-AC74-9BC718A427CA}" presName="linComp" presStyleCnt="0"/>
      <dgm:spPr/>
    </dgm:pt>
    <dgm:pt modelId="{87CFC64F-BE71-421F-9834-3DC9F1A02CEA}" type="pres">
      <dgm:prSet presAssocID="{DFC68468-8316-4FCB-8A9E-1D92EA858500}" presName="compNode" presStyleCnt="0"/>
      <dgm:spPr/>
    </dgm:pt>
    <dgm:pt modelId="{609C9DB1-2789-45AF-B9AF-F1D738887808}" type="pres">
      <dgm:prSet presAssocID="{DFC68468-8316-4FCB-8A9E-1D92EA858500}" presName="node" presStyleLbl="node1" presStyleIdx="0" presStyleCnt="3" custScaleX="97682" custScaleY="138246" custLinFactNeighborX="1291" custLinFactNeighborY="-11813">
        <dgm:presLayoutVars>
          <dgm:bulletEnabled val="1"/>
        </dgm:presLayoutVars>
      </dgm:prSet>
      <dgm:spPr/>
    </dgm:pt>
    <dgm:pt modelId="{2E2A874A-F5B4-4E59-B0C6-0A9ABDCC5F1B}" type="pres">
      <dgm:prSet presAssocID="{DFC68468-8316-4FCB-8A9E-1D92EA858500}" presName="invisiNode" presStyleLbl="node1" presStyleIdx="0" presStyleCnt="3"/>
      <dgm:spPr/>
    </dgm:pt>
    <dgm:pt modelId="{6CF2E2FB-EF0B-4937-9F6D-32770A53D7AD}" type="pres">
      <dgm:prSet presAssocID="{DFC68468-8316-4FCB-8A9E-1D92EA858500}" presName="imagNode" presStyleLbl="fgImgPlace1" presStyleIdx="0" presStyleCnt="3" custScaleX="86470" custScaleY="59985" custLinFactNeighborX="1291" custLinFactNeighborY="-22675"/>
      <dgm:spPr>
        <a:blipFill dpi="0" rotWithShape="1">
          <a:blip xmlns:r="http://schemas.openxmlformats.org/officeDocument/2006/relationships" r:embed="rId1"/>
          <a:srcRect/>
          <a:stretch>
            <a:fillRect l="23027" t="-474" r="24193" b="-23032"/>
          </a:stretch>
        </a:blipFill>
      </dgm:spPr>
    </dgm:pt>
    <dgm:pt modelId="{CB91CD0B-A337-48A3-B952-9ABCB281F494}" type="pres">
      <dgm:prSet presAssocID="{FB91B62E-8705-4732-B80E-BF5EAC8AB5A2}" presName="sibTrans" presStyleLbl="sibTrans2D1" presStyleIdx="0" presStyleCnt="0"/>
      <dgm:spPr/>
    </dgm:pt>
    <dgm:pt modelId="{49C9C9A8-CDBB-4B53-983D-EEF14D809E4E}" type="pres">
      <dgm:prSet presAssocID="{3266DE7C-FF7C-4311-A501-7AEC0370624B}" presName="compNode" presStyleCnt="0"/>
      <dgm:spPr/>
    </dgm:pt>
    <dgm:pt modelId="{A40D0185-EF6A-4C30-A6BC-41E50A739932}" type="pres">
      <dgm:prSet presAssocID="{3266DE7C-FF7C-4311-A501-7AEC0370624B}" presName="node" presStyleLbl="node1" presStyleIdx="1" presStyleCnt="3" custScaleX="97227" custScaleY="138250" custLinFactNeighborX="1978" custLinFactNeighborY="-12070">
        <dgm:presLayoutVars>
          <dgm:bulletEnabled val="1"/>
        </dgm:presLayoutVars>
      </dgm:prSet>
      <dgm:spPr/>
    </dgm:pt>
    <dgm:pt modelId="{E53B99A0-172D-4FFE-B3C5-7E93E967DEB6}" type="pres">
      <dgm:prSet presAssocID="{3266DE7C-FF7C-4311-A501-7AEC0370624B}" presName="invisiNode" presStyleLbl="node1" presStyleIdx="1" presStyleCnt="3"/>
      <dgm:spPr/>
    </dgm:pt>
    <dgm:pt modelId="{9A1506DD-296D-4733-93A6-C83D3061415C}" type="pres">
      <dgm:prSet presAssocID="{3266DE7C-FF7C-4311-A501-7AEC0370624B}" presName="imagNode" presStyleLbl="fgImgPlace1" presStyleIdx="1" presStyleCnt="3" custScaleX="86433" custScaleY="59989" custLinFactNeighborX="1978" custLinFactNeighborY="-21773"/>
      <dgm:spPr>
        <a:blipFill dpi="0" rotWithShape="1">
          <a:blip xmlns:r="http://schemas.openxmlformats.org/officeDocument/2006/relationships" r:embed="rId2"/>
          <a:srcRect/>
          <a:stretch>
            <a:fillRect l="7951" t="-27512" r="5545" b="-28195"/>
          </a:stretch>
        </a:blipFill>
      </dgm:spPr>
    </dgm:pt>
    <dgm:pt modelId="{4535F51E-B90A-45E5-BD8E-18DE8C5129ED}" type="pres">
      <dgm:prSet presAssocID="{4607BA9C-E132-4D91-8707-927176342540}" presName="sibTrans" presStyleLbl="sibTrans2D1" presStyleIdx="0" presStyleCnt="0"/>
      <dgm:spPr/>
    </dgm:pt>
    <dgm:pt modelId="{0F29FE5F-D27B-44D8-B7CF-769C7C427363}" type="pres">
      <dgm:prSet presAssocID="{11F52341-C520-480D-99CA-1F4703CDBD63}" presName="compNode" presStyleCnt="0"/>
      <dgm:spPr/>
    </dgm:pt>
    <dgm:pt modelId="{7B341965-91B7-45D6-82CB-629A660DFAD6}" type="pres">
      <dgm:prSet presAssocID="{11F52341-C520-480D-99CA-1F4703CDBD63}" presName="node" presStyleLbl="node1" presStyleIdx="2" presStyleCnt="3" custScaleX="96777" custScaleY="138250" custLinFactNeighborX="602" custLinFactNeighborY="-12425">
        <dgm:presLayoutVars>
          <dgm:bulletEnabled val="1"/>
        </dgm:presLayoutVars>
      </dgm:prSet>
      <dgm:spPr/>
    </dgm:pt>
    <dgm:pt modelId="{9EAE4E4A-6726-4DA3-80F0-DEED4928331A}" type="pres">
      <dgm:prSet presAssocID="{11F52341-C520-480D-99CA-1F4703CDBD63}" presName="invisiNode" presStyleLbl="node1" presStyleIdx="2" presStyleCnt="3"/>
      <dgm:spPr/>
    </dgm:pt>
    <dgm:pt modelId="{CE9D5FBF-9519-4B1C-AF3E-85C6C15473F9}" type="pres">
      <dgm:prSet presAssocID="{11F52341-C520-480D-99CA-1F4703CDBD63}" presName="imagNode" presStyleLbl="fgImgPlace1" presStyleIdx="2" presStyleCnt="3" custScaleX="86433" custScaleY="59989" custLinFactNeighborX="1202" custLinFactNeighborY="-23629"/>
      <dgm:spPr>
        <a:blipFill dpi="0" rotWithShape="1">
          <a:blip xmlns:r="http://schemas.openxmlformats.org/officeDocument/2006/relationships" r:embed="rId3"/>
          <a:srcRect/>
          <a:stretch>
            <a:fillRect l="11025" t="-19220" r="13935" b="-32360"/>
          </a:stretch>
        </a:blipFill>
      </dgm:spPr>
    </dgm:pt>
  </dgm:ptLst>
  <dgm:cxnLst>
    <dgm:cxn modelId="{E8657101-9730-4F48-8221-5CCF5CD5C0CC}" type="presOf" srcId="{11F52341-C520-480D-99CA-1F4703CDBD63}" destId="{7B341965-91B7-45D6-82CB-629A660DFAD6}" srcOrd="0" destOrd="0" presId="urn:microsoft.com/office/officeart/2005/8/layout/pList2"/>
    <dgm:cxn modelId="{C25E6336-C0CF-4DD9-B6CC-3F6A818951D8}" type="presOf" srcId="{DFC68468-8316-4FCB-8A9E-1D92EA858500}" destId="{609C9DB1-2789-45AF-B9AF-F1D738887808}" srcOrd="0" destOrd="0" presId="urn:microsoft.com/office/officeart/2005/8/layout/pList2"/>
    <dgm:cxn modelId="{CE8DC35B-DB36-4E91-9F5A-F78763E75CB7}" type="presOf" srcId="{3266DE7C-FF7C-4311-A501-7AEC0370624B}" destId="{A40D0185-EF6A-4C30-A6BC-41E50A739932}" srcOrd="0" destOrd="0" presId="urn:microsoft.com/office/officeart/2005/8/layout/pList2"/>
    <dgm:cxn modelId="{7739B796-7EE7-443C-B65F-97877B936EC1}" type="presOf" srcId="{FB91B62E-8705-4732-B80E-BF5EAC8AB5A2}" destId="{CB91CD0B-A337-48A3-B952-9ABCB281F494}" srcOrd="0" destOrd="0" presId="urn:microsoft.com/office/officeart/2005/8/layout/pList2"/>
    <dgm:cxn modelId="{35A0A7AA-1887-4FAA-92A8-CECAF634BFE9}" srcId="{79D4E110-82C4-4219-AC74-9BC718A427CA}" destId="{11F52341-C520-480D-99CA-1F4703CDBD63}" srcOrd="2" destOrd="0" parTransId="{C237CA12-E751-4EFF-831D-C8EB9834C09C}" sibTransId="{1399F91F-8CB8-4CE7-BE22-53BD247DE661}"/>
    <dgm:cxn modelId="{A86D5FBE-BFCA-41FC-B981-5DD04699F0E8}" type="presOf" srcId="{79D4E110-82C4-4219-AC74-9BC718A427CA}" destId="{A34CA4C4-DAE8-416F-9063-8DBF8A55E310}" srcOrd="0" destOrd="0" presId="urn:microsoft.com/office/officeart/2005/8/layout/pList2"/>
    <dgm:cxn modelId="{398C4FD3-0385-4BD0-B74A-23CD82C2480B}" type="presOf" srcId="{4607BA9C-E132-4D91-8707-927176342540}" destId="{4535F51E-B90A-45E5-BD8E-18DE8C5129ED}" srcOrd="0" destOrd="0" presId="urn:microsoft.com/office/officeart/2005/8/layout/pList2"/>
    <dgm:cxn modelId="{7E7208D5-C4FC-4923-93A8-C3BD0F14D654}" srcId="{79D4E110-82C4-4219-AC74-9BC718A427CA}" destId="{DFC68468-8316-4FCB-8A9E-1D92EA858500}" srcOrd="0" destOrd="0" parTransId="{7B6FB619-BA35-4057-B8F8-C4C55390A310}" sibTransId="{FB91B62E-8705-4732-B80E-BF5EAC8AB5A2}"/>
    <dgm:cxn modelId="{43E718D6-7C1E-4E0C-AC7D-C82198E3FAC8}" srcId="{79D4E110-82C4-4219-AC74-9BC718A427CA}" destId="{3266DE7C-FF7C-4311-A501-7AEC0370624B}" srcOrd="1" destOrd="0" parTransId="{534B93A2-146A-439F-9DE6-D0FAB6B2D074}" sibTransId="{4607BA9C-E132-4D91-8707-927176342540}"/>
    <dgm:cxn modelId="{3B075A26-BA0D-4BE9-A304-FEE2EB654980}" type="presParOf" srcId="{A34CA4C4-DAE8-416F-9063-8DBF8A55E310}" destId="{795AC734-7069-4653-A7FD-6BA5DDD712DE}" srcOrd="0" destOrd="0" presId="urn:microsoft.com/office/officeart/2005/8/layout/pList2"/>
    <dgm:cxn modelId="{B0AA6A64-EC1C-41AF-AD09-7B61282E65AF}" type="presParOf" srcId="{A34CA4C4-DAE8-416F-9063-8DBF8A55E310}" destId="{895D641C-7BF8-4F9B-A313-55CBC2C45692}" srcOrd="1" destOrd="0" presId="urn:microsoft.com/office/officeart/2005/8/layout/pList2"/>
    <dgm:cxn modelId="{4A42C7A6-B27A-4145-A43B-F27EB53AFEA9}" type="presParOf" srcId="{895D641C-7BF8-4F9B-A313-55CBC2C45692}" destId="{87CFC64F-BE71-421F-9834-3DC9F1A02CEA}" srcOrd="0" destOrd="0" presId="urn:microsoft.com/office/officeart/2005/8/layout/pList2"/>
    <dgm:cxn modelId="{5476ACFB-9ED8-4229-972E-9E2E9E0A1EEE}" type="presParOf" srcId="{87CFC64F-BE71-421F-9834-3DC9F1A02CEA}" destId="{609C9DB1-2789-45AF-B9AF-F1D738887808}" srcOrd="0" destOrd="0" presId="urn:microsoft.com/office/officeart/2005/8/layout/pList2"/>
    <dgm:cxn modelId="{4613BFA5-2657-4386-A2A8-173368F85CB5}" type="presParOf" srcId="{87CFC64F-BE71-421F-9834-3DC9F1A02CEA}" destId="{2E2A874A-F5B4-4E59-B0C6-0A9ABDCC5F1B}" srcOrd="1" destOrd="0" presId="urn:microsoft.com/office/officeart/2005/8/layout/pList2"/>
    <dgm:cxn modelId="{CCFF932D-6DAA-4380-B456-16E659DE91E8}" type="presParOf" srcId="{87CFC64F-BE71-421F-9834-3DC9F1A02CEA}" destId="{6CF2E2FB-EF0B-4937-9F6D-32770A53D7AD}" srcOrd="2" destOrd="0" presId="urn:microsoft.com/office/officeart/2005/8/layout/pList2"/>
    <dgm:cxn modelId="{FA218DDC-F3A5-433C-91C8-5AE9182BFCFE}" type="presParOf" srcId="{895D641C-7BF8-4F9B-A313-55CBC2C45692}" destId="{CB91CD0B-A337-48A3-B952-9ABCB281F494}" srcOrd="1" destOrd="0" presId="urn:microsoft.com/office/officeart/2005/8/layout/pList2"/>
    <dgm:cxn modelId="{0F467614-1115-4685-BC31-FFBD0ACD58A1}" type="presParOf" srcId="{895D641C-7BF8-4F9B-A313-55CBC2C45692}" destId="{49C9C9A8-CDBB-4B53-983D-EEF14D809E4E}" srcOrd="2" destOrd="0" presId="urn:microsoft.com/office/officeart/2005/8/layout/pList2"/>
    <dgm:cxn modelId="{850610E6-3B81-44D5-AF69-B079CA335861}" type="presParOf" srcId="{49C9C9A8-CDBB-4B53-983D-EEF14D809E4E}" destId="{A40D0185-EF6A-4C30-A6BC-41E50A739932}" srcOrd="0" destOrd="0" presId="urn:microsoft.com/office/officeart/2005/8/layout/pList2"/>
    <dgm:cxn modelId="{8CB702B2-5EF7-4B42-85F3-72BFFA1A9622}" type="presParOf" srcId="{49C9C9A8-CDBB-4B53-983D-EEF14D809E4E}" destId="{E53B99A0-172D-4FFE-B3C5-7E93E967DEB6}" srcOrd="1" destOrd="0" presId="urn:microsoft.com/office/officeart/2005/8/layout/pList2"/>
    <dgm:cxn modelId="{5F449D4C-49C5-4E3D-A752-7F549EE00CE4}" type="presParOf" srcId="{49C9C9A8-CDBB-4B53-983D-EEF14D809E4E}" destId="{9A1506DD-296D-4733-93A6-C83D3061415C}" srcOrd="2" destOrd="0" presId="urn:microsoft.com/office/officeart/2005/8/layout/pList2"/>
    <dgm:cxn modelId="{F7744133-CA89-4974-BE1F-C7B8088857C6}" type="presParOf" srcId="{895D641C-7BF8-4F9B-A313-55CBC2C45692}" destId="{4535F51E-B90A-45E5-BD8E-18DE8C5129ED}" srcOrd="3" destOrd="0" presId="urn:microsoft.com/office/officeart/2005/8/layout/pList2"/>
    <dgm:cxn modelId="{AE2B4114-C35D-42C0-B5ED-5047E7D8BB6D}" type="presParOf" srcId="{895D641C-7BF8-4F9B-A313-55CBC2C45692}" destId="{0F29FE5F-D27B-44D8-B7CF-769C7C427363}" srcOrd="4" destOrd="0" presId="urn:microsoft.com/office/officeart/2005/8/layout/pList2"/>
    <dgm:cxn modelId="{89C66D75-D61F-4197-A90D-CF17609FE6D1}" type="presParOf" srcId="{0F29FE5F-D27B-44D8-B7CF-769C7C427363}" destId="{7B341965-91B7-45D6-82CB-629A660DFAD6}" srcOrd="0" destOrd="0" presId="urn:microsoft.com/office/officeart/2005/8/layout/pList2"/>
    <dgm:cxn modelId="{F372A822-91B4-4D21-AE92-296583D2708B}" type="presParOf" srcId="{0F29FE5F-D27B-44D8-B7CF-769C7C427363}" destId="{9EAE4E4A-6726-4DA3-80F0-DEED4928331A}" srcOrd="1" destOrd="0" presId="urn:microsoft.com/office/officeart/2005/8/layout/pList2"/>
    <dgm:cxn modelId="{6A63A205-55AF-4616-B226-E80FAE7D328B}" type="presParOf" srcId="{0F29FE5F-D27B-44D8-B7CF-769C7C427363}" destId="{CE9D5FBF-9519-4B1C-AF3E-85C6C15473F9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BEC91-D3F1-4F8B-B2B5-924A1BB1BFBC}">
      <dsp:nvSpPr>
        <dsp:cNvPr id="0" name=""/>
        <dsp:cNvSpPr/>
      </dsp:nvSpPr>
      <dsp:spPr>
        <a:xfrm rot="16200000">
          <a:off x="-284480" y="756523"/>
          <a:ext cx="4979963" cy="346691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4859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b="1" i="1" u="none" kern="1200" dirty="0"/>
            <a:t>Tradicionales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2300" b="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CO" sz="1800" b="0" i="1" u="none" kern="1200" dirty="0"/>
            <a:t>Vainilla</a:t>
          </a:r>
          <a:endParaRPr lang="es-CO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CO" sz="1800" b="0" i="1" u="none" kern="1200" dirty="0"/>
            <a:t>Vainilla con chips de chocolate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CO" sz="1800" b="0" i="1" u="none" kern="1200" dirty="0"/>
            <a:t>Chocolate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800" b="0" i="1" u="none" kern="1200" dirty="0" err="1"/>
            <a:t>Mix</a:t>
          </a:r>
          <a:r>
            <a:rPr lang="es-ES" sz="1800" b="0" i="1" u="none" kern="1200" dirty="0"/>
            <a:t> de vainilla y chocolate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CO" sz="1800" b="0" i="1" u="none" kern="1200"/>
            <a:t>Naranja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800" b="0" i="1" u="none" kern="1200" dirty="0"/>
            <a:t>Naranja con semillas de amapola</a:t>
          </a:r>
        </a:p>
      </dsp:txBody>
      <dsp:txXfrm rot="5400000">
        <a:off x="472044" y="995992"/>
        <a:ext cx="3466916" cy="29879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E7DF70-84AB-4D4D-B40D-613514E2A667}">
      <dsp:nvSpPr>
        <dsp:cNvPr id="0" name=""/>
        <dsp:cNvSpPr/>
      </dsp:nvSpPr>
      <dsp:spPr>
        <a:xfrm rot="16200000">
          <a:off x="-685800" y="685800"/>
          <a:ext cx="4979963" cy="360836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0813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1" i="1" u="none" kern="1200" dirty="0" err="1"/>
            <a:t>Especiales</a:t>
          </a:r>
          <a:r>
            <a:rPr lang="es-CO" sz="2400" b="0" i="1" u="none" kern="1200" dirty="0" err="1"/>
            <a:t>Piña</a:t>
          </a:r>
          <a:endParaRPr lang="es-CO" sz="2400" b="1" i="1" u="none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O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900" b="0" i="1" u="none" kern="1200" dirty="0"/>
            <a:t>Maracuyá</a:t>
          </a:r>
          <a:endParaRPr lang="es-CO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900" b="0" i="1" u="none" kern="1200" dirty="0"/>
            <a:t>Banano</a:t>
          </a:r>
          <a:endParaRPr lang="es-CO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900" b="0" i="1" u="none" kern="1200" dirty="0"/>
            <a:t>Café</a:t>
          </a:r>
          <a:endParaRPr lang="es-CO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900" kern="1200" dirty="0"/>
            <a:t>Manzana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900" kern="1200" dirty="0" err="1"/>
            <a:t>Melocoton</a:t>
          </a:r>
          <a:endParaRPr lang="es-CO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900" kern="1200" dirty="0"/>
            <a:t>Licor (</a:t>
          </a:r>
          <a:r>
            <a:rPr lang="es-CO" sz="1900" kern="1200" dirty="0" err="1"/>
            <a:t>Baileys</a:t>
          </a:r>
          <a:r>
            <a:rPr lang="es-CO" sz="1900" kern="1200" dirty="0"/>
            <a:t>, envinadas torta negra y blanca con frutos secos)</a:t>
          </a:r>
        </a:p>
      </dsp:txBody>
      <dsp:txXfrm rot="5400000">
        <a:off x="0" y="995993"/>
        <a:ext cx="3608363" cy="29879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A0339-220C-46D7-BBCE-0F0A697D71DF}">
      <dsp:nvSpPr>
        <dsp:cNvPr id="0" name=""/>
        <dsp:cNvSpPr/>
      </dsp:nvSpPr>
      <dsp:spPr>
        <a:xfrm rot="16200000">
          <a:off x="-1734094" y="2711522"/>
          <a:ext cx="4226560" cy="605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33920" bIns="0" numCol="1" spcCol="1270" anchor="t" anchorCtr="0">
          <a:noAutofit/>
        </a:bodyPr>
        <a:lstStyle/>
        <a:p>
          <a:pPr marL="0" lvl="0" indent="0" algn="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300" kern="1200" dirty="0"/>
            <a:t>Dulce frutal</a:t>
          </a:r>
        </a:p>
      </dsp:txBody>
      <dsp:txXfrm>
        <a:off x="-1734094" y="2711522"/>
        <a:ext cx="4226560" cy="605389"/>
      </dsp:txXfrm>
    </dsp:sp>
    <dsp:sp modelId="{6220B0CF-4403-4A5D-93B8-DA38134E0C28}">
      <dsp:nvSpPr>
        <dsp:cNvPr id="0" name=""/>
        <dsp:cNvSpPr/>
      </dsp:nvSpPr>
      <dsp:spPr>
        <a:xfrm>
          <a:off x="681880" y="662094"/>
          <a:ext cx="3015484" cy="4704246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533920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/>
            <a:t>Mora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/>
            <a:t>Fresa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/>
            <a:t>Naranja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/>
            <a:t>Limón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/>
            <a:t>Piña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/>
            <a:t>Maracuyá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/>
            <a:t>Manzana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/>
            <a:t>Melocotón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/>
            <a:t>Banano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/>
            <a:t>Mango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/>
            <a:t>Guayaba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>
              <a:solidFill>
                <a:schemeClr val="accent6">
                  <a:lumMod val="75000"/>
                </a:schemeClr>
              </a:solidFill>
            </a:rPr>
            <a:t>Coco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>
              <a:solidFill>
                <a:schemeClr val="accent6">
                  <a:lumMod val="75000"/>
                </a:schemeClr>
              </a:solidFill>
            </a:rPr>
            <a:t>Kiwi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>
              <a:solidFill>
                <a:schemeClr val="accent6">
                  <a:lumMod val="75000"/>
                </a:schemeClr>
              </a:solidFill>
            </a:rPr>
            <a:t>Ciruela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O" sz="1400" kern="1200" dirty="0"/>
        </a:p>
      </dsp:txBody>
      <dsp:txXfrm>
        <a:off x="681880" y="662094"/>
        <a:ext cx="3015484" cy="4704246"/>
      </dsp:txXfrm>
    </dsp:sp>
    <dsp:sp modelId="{64EB4601-E3B0-46BD-81CF-73B0353F5C1A}">
      <dsp:nvSpPr>
        <dsp:cNvPr id="0" name=""/>
        <dsp:cNvSpPr/>
      </dsp:nvSpPr>
      <dsp:spPr>
        <a:xfrm>
          <a:off x="2943405" y="4001405"/>
          <a:ext cx="1273001" cy="1309773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 l="-19000" r="-19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D7EAC3-33C1-4D66-8DFD-9C5A3907A8FF}">
      <dsp:nvSpPr>
        <dsp:cNvPr id="0" name=""/>
        <dsp:cNvSpPr/>
      </dsp:nvSpPr>
      <dsp:spPr>
        <a:xfrm rot="16200000">
          <a:off x="2651160" y="2662026"/>
          <a:ext cx="4226560" cy="605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33920" bIns="0" numCol="1" spcCol="1270" anchor="t" anchorCtr="0">
          <a:noAutofit/>
        </a:bodyPr>
        <a:lstStyle/>
        <a:p>
          <a:pPr marL="0" lvl="0" indent="0" algn="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300" kern="1200" dirty="0"/>
            <a:t>Cremas</a:t>
          </a:r>
        </a:p>
      </dsp:txBody>
      <dsp:txXfrm>
        <a:off x="2651160" y="2662026"/>
        <a:ext cx="4226560" cy="605389"/>
      </dsp:txXfrm>
    </dsp:sp>
    <dsp:sp modelId="{F4FCD8E9-928D-495A-8AF5-AD0726CFB150}">
      <dsp:nvSpPr>
        <dsp:cNvPr id="0" name=""/>
        <dsp:cNvSpPr/>
      </dsp:nvSpPr>
      <dsp:spPr>
        <a:xfrm>
          <a:off x="5067136" y="851440"/>
          <a:ext cx="3015484" cy="4226560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533920" rIns="184912" bIns="184912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000" kern="1200" dirty="0"/>
            <a:t>Arequipe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000" kern="1200" dirty="0"/>
            <a:t>Leche condensada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000" kern="1200" dirty="0"/>
            <a:t>Café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000" kern="1200" dirty="0"/>
            <a:t>Ganache de chocolate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000" kern="1200" dirty="0">
              <a:solidFill>
                <a:schemeClr val="accent6">
                  <a:lumMod val="75000"/>
                </a:schemeClr>
              </a:solidFill>
            </a:rPr>
            <a:t>Licor (</a:t>
          </a:r>
          <a:r>
            <a:rPr lang="es-CO" sz="2000" kern="1200" dirty="0" err="1">
              <a:solidFill>
                <a:schemeClr val="accent6">
                  <a:lumMod val="75000"/>
                </a:schemeClr>
              </a:solidFill>
            </a:rPr>
            <a:t>Baileys</a:t>
          </a:r>
          <a:r>
            <a:rPr lang="es-CO" sz="2000" kern="1200" dirty="0">
              <a:solidFill>
                <a:schemeClr val="accent6">
                  <a:lumMod val="75000"/>
                </a:schemeClr>
              </a:solidFill>
            </a:rPr>
            <a:t>, coco, maracuyá, naranja)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000" kern="1200" dirty="0">
              <a:solidFill>
                <a:schemeClr val="accent6">
                  <a:lumMod val="75000"/>
                </a:schemeClr>
              </a:solidFill>
            </a:rPr>
            <a:t>Confites (Chocolates, masticables y grageas)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000" kern="1200" dirty="0">
              <a:solidFill>
                <a:schemeClr val="accent6">
                  <a:lumMod val="75000"/>
                </a:schemeClr>
              </a:solidFill>
            </a:rPr>
            <a:t>Triturado de galleta oreo con crema</a:t>
          </a:r>
        </a:p>
      </dsp:txBody>
      <dsp:txXfrm>
        <a:off x="5067136" y="851440"/>
        <a:ext cx="3015484" cy="4226560"/>
      </dsp:txXfrm>
    </dsp:sp>
    <dsp:sp modelId="{F8F2EE4F-0857-43FB-B006-D28714C07F4C}">
      <dsp:nvSpPr>
        <dsp:cNvPr id="0" name=""/>
        <dsp:cNvSpPr/>
      </dsp:nvSpPr>
      <dsp:spPr>
        <a:xfrm>
          <a:off x="4461746" y="52326"/>
          <a:ext cx="1210779" cy="1210779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AC734-7069-4653-A7FD-6BA5DDD712DE}">
      <dsp:nvSpPr>
        <dsp:cNvPr id="0" name=""/>
        <dsp:cNvSpPr/>
      </dsp:nvSpPr>
      <dsp:spPr>
        <a:xfrm>
          <a:off x="0" y="0"/>
          <a:ext cx="7941994" cy="171555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F2E2FB-EF0B-4937-9F6D-32770A53D7AD}">
      <dsp:nvSpPr>
        <dsp:cNvPr id="0" name=""/>
        <dsp:cNvSpPr/>
      </dsp:nvSpPr>
      <dsp:spPr>
        <a:xfrm>
          <a:off x="430989" y="0"/>
          <a:ext cx="2042527" cy="754655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3027" t="-474" r="24193" b="-23032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9C9DB1-2789-45AF-B9AF-F1D738887808}">
      <dsp:nvSpPr>
        <dsp:cNvPr id="0" name=""/>
        <dsp:cNvSpPr/>
      </dsp:nvSpPr>
      <dsp:spPr>
        <a:xfrm rot="10800000">
          <a:off x="298569" y="866407"/>
          <a:ext cx="2307368" cy="2898726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/>
            <a:t>Crema pastelera saborizada.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/>
            <a:t> Chantilly saborizado.</a:t>
          </a:r>
        </a:p>
      </dsp:txBody>
      <dsp:txXfrm rot="10800000">
        <a:off x="369529" y="866407"/>
        <a:ext cx="2165448" cy="2827766"/>
      </dsp:txXfrm>
    </dsp:sp>
    <dsp:sp modelId="{9A1506DD-296D-4733-93A6-C83D3061415C}">
      <dsp:nvSpPr>
        <dsp:cNvPr id="0" name=""/>
        <dsp:cNvSpPr/>
      </dsp:nvSpPr>
      <dsp:spPr>
        <a:xfrm>
          <a:off x="3018612" y="5998"/>
          <a:ext cx="2041653" cy="754705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/>
          <a:srcRect/>
          <a:stretch>
            <a:fillRect l="7951" t="-27512" r="5545" b="-2819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0D0185-EF6A-4C30-A6BC-41E50A739932}">
      <dsp:nvSpPr>
        <dsp:cNvPr id="0" name=""/>
        <dsp:cNvSpPr/>
      </dsp:nvSpPr>
      <dsp:spPr>
        <a:xfrm rot="10800000">
          <a:off x="2891128" y="860955"/>
          <a:ext cx="2296621" cy="289881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/>
            <a:t>Merengue italiano</a:t>
          </a:r>
        </a:p>
      </dsp:txBody>
      <dsp:txXfrm rot="10800000">
        <a:off x="2961757" y="860955"/>
        <a:ext cx="2155363" cy="2828181"/>
      </dsp:txXfrm>
    </dsp:sp>
    <dsp:sp modelId="{CE9D5FBF-9519-4B1C-AF3E-85C6C15473F9}">
      <dsp:nvSpPr>
        <dsp:cNvPr id="0" name=""/>
        <dsp:cNvSpPr/>
      </dsp:nvSpPr>
      <dsp:spPr>
        <a:xfrm>
          <a:off x="5565866" y="0"/>
          <a:ext cx="2041653" cy="754705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/>
          <a:srcRect/>
          <a:stretch>
            <a:fillRect l="11025" t="-19220" r="13935" b="-3236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41965-91B7-45D6-82CB-629A660DFAD6}">
      <dsp:nvSpPr>
        <dsp:cNvPr id="0" name=""/>
        <dsp:cNvSpPr/>
      </dsp:nvSpPr>
      <dsp:spPr>
        <a:xfrm rot="10800000">
          <a:off x="5429525" y="853512"/>
          <a:ext cx="2285991" cy="289881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700" kern="1200" dirty="0"/>
            <a:t>Glaseado en azúcar sabor frutal.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700" kern="1200" dirty="0" err="1"/>
            <a:t>Pastillaje</a:t>
          </a:r>
          <a:endParaRPr lang="es-CO" sz="2700" kern="1200" dirty="0"/>
        </a:p>
      </dsp:txBody>
      <dsp:txXfrm rot="10800000">
        <a:off x="5499827" y="853512"/>
        <a:ext cx="2145387" cy="2828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267A7-2369-422E-A74E-CA3F7A54C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2007F1-BB83-474B-ADB7-E7C77C77B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DDC6DC-00BF-483C-A85D-56F6E78B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6E5F-CBB0-4011-A30B-FCA27E1CA5B9}" type="datetimeFigureOut">
              <a:rPr lang="es-CO" smtClean="0"/>
              <a:t>25/10/2020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2671DD-08B4-4DC9-91AF-A216A872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55A859-B803-4F6A-82D7-59927702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5D9B-8242-4E23-8C82-66FA5937A9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047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7A30E-AD02-4F68-8AD8-5CF33FFC6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4CC641-A70B-4821-8864-56F47539C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A66B28-FCDE-4551-B3F1-B96F9F165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6E5F-CBB0-4011-A30B-FCA27E1CA5B9}" type="datetimeFigureOut">
              <a:rPr lang="es-CO" smtClean="0"/>
              <a:t>25/10/2020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AADA70-47DF-4015-80C0-32F66424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A93392-7286-4BC1-A9E6-AB973677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5D9B-8242-4E23-8C82-66FA5937A9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992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22357E-8D44-4141-9F88-2AB36601C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A07747-D35B-490B-A58B-0EF0AF658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7BF0AE-806A-4BCA-A0CF-77D77BB2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6E5F-CBB0-4011-A30B-FCA27E1CA5B9}" type="datetimeFigureOut">
              <a:rPr lang="es-CO" smtClean="0"/>
              <a:t>25/10/2020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C0C19E-02EC-43BF-93FB-5F3F4514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77EAE2-DEFD-4A76-8598-2DF81A7D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5D9B-8242-4E23-8C82-66FA5937A9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186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26471-70A1-47F9-B85B-C45464F3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F46DC7-003B-4BE4-B1F9-7ADD2092F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F5014F-1A03-4985-8A0E-AD4D376DC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6E5F-CBB0-4011-A30B-FCA27E1CA5B9}" type="datetimeFigureOut">
              <a:rPr lang="es-CO" smtClean="0"/>
              <a:t>25/10/2020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073F80-FA78-4F9C-9A5C-BB2470F5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784B8F-A28B-4C61-AAA9-6D6F14B6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5D9B-8242-4E23-8C82-66FA5937A9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543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C48CA-5726-4B40-96EC-1EDD55CC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BFE9C1-13CE-4B9A-BC3B-199AB760A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30677E-0048-4292-81D2-E265A832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6E5F-CBB0-4011-A30B-FCA27E1CA5B9}" type="datetimeFigureOut">
              <a:rPr lang="es-CO" smtClean="0"/>
              <a:t>25/10/2020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200EA3-3996-48A6-ACA4-D31FBB17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01D5E8-B2F2-474B-8CD1-2C16EFD2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5D9B-8242-4E23-8C82-66FA5937A9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920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384F6-1984-4532-98D7-184BDEF9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8B9A1E-3A3B-4C40-85CD-367C9ACF5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AC142A-7ED6-4FB9-BDC5-D18525FF1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C59D0A-BDA1-4B80-94C6-AEF052C3E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6E5F-CBB0-4011-A30B-FCA27E1CA5B9}" type="datetimeFigureOut">
              <a:rPr lang="es-CO" smtClean="0"/>
              <a:t>25/10/2020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2C30A3-E4AB-4E9D-99CE-427924BBA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BCFA47-4197-4F41-AD67-FACA6108A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5D9B-8242-4E23-8C82-66FA5937A9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856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9633E-8C64-4643-ADDF-40C152B31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14E5FD-7C4F-47D8-833D-69CED8646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C2F799-20AC-47A4-B20A-C140CDEEB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C2B707-D05F-4405-8A7C-5B65B2CCF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DBF643F-2DF7-4E28-A744-37B3B8126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13FBC37-3B77-4B54-91CF-8A71EAC6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6E5F-CBB0-4011-A30B-FCA27E1CA5B9}" type="datetimeFigureOut">
              <a:rPr lang="es-CO" smtClean="0"/>
              <a:t>25/10/2020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16BABC3-63D7-4F73-B032-5EEECC68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0EF83D1-2839-4797-AEFB-235F42B9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5D9B-8242-4E23-8C82-66FA5937A9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708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9D79E-0B0F-415D-9987-2C3571051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3290EA-5D64-478F-9CE7-62A6A1231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6E5F-CBB0-4011-A30B-FCA27E1CA5B9}" type="datetimeFigureOut">
              <a:rPr lang="es-CO" smtClean="0"/>
              <a:t>25/10/2020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28D4B1-3141-461D-8F11-BE54348D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C008555-0377-4F33-98EC-F8E6FC9E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5D9B-8242-4E23-8C82-66FA5937A9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182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693BE3B-4C70-4A8F-814E-F22B46B2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6E5F-CBB0-4011-A30B-FCA27E1CA5B9}" type="datetimeFigureOut">
              <a:rPr lang="es-CO" smtClean="0"/>
              <a:t>25/10/2020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5E1714E-658A-4978-BC76-5E9273556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FC4C44-0AC5-441E-BD10-CFEADF62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5D9B-8242-4E23-8C82-66FA5937A9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326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C993F-0641-44D1-BA93-31F6EBCE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74D5D4-3961-4E7A-AAEE-390E6AA9D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EEF06A-D20F-4301-A19E-C0443AA9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5FD049-F7E1-4FA4-B8FD-5A0ABC7C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6E5F-CBB0-4011-A30B-FCA27E1CA5B9}" type="datetimeFigureOut">
              <a:rPr lang="es-CO" smtClean="0"/>
              <a:t>25/10/2020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8C72DA-9AFC-4C30-863C-65C34E6C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BC88BD-9C5A-4FDF-B444-CAEFFC74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5D9B-8242-4E23-8C82-66FA5937A9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039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D9249-4895-4337-8F8F-06F9A1B3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16F6559-EACE-45CB-BAD8-6C0FE52D6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053E06-EC2E-4503-8382-FF947585D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3B8FAC-0C28-44EE-8D30-45B218FB2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6E5F-CBB0-4011-A30B-FCA27E1CA5B9}" type="datetimeFigureOut">
              <a:rPr lang="es-CO" smtClean="0"/>
              <a:t>25/10/2020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401D3D-8A78-4175-B0A9-900D198E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C1FCFC-A65C-4537-82AE-F0EE6A63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5D9B-8242-4E23-8C82-66FA5937A9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779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621157E-B2B5-4379-AF5A-1173A5A2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B9988B-4878-49DC-B42B-EAAAEB78C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20ACFA-E555-48D2-B190-D1E3F413D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D6E5F-CBB0-4011-A30B-FCA27E1CA5B9}" type="datetimeFigureOut">
              <a:rPr lang="es-CO" smtClean="0"/>
              <a:t>25/10/2020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6A7F22-FAEC-4D24-BC7B-FF71BD69E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AE18AA-1826-44F5-A8F8-1D4952C25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45D9B-8242-4E23-8C82-66FA5937A9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228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5.png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BAD1D-08F7-4A6E-8368-B3A15407E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4322"/>
            <a:ext cx="9144000" cy="1863707"/>
          </a:xfrm>
        </p:spPr>
        <p:txBody>
          <a:bodyPr anchor="ctr"/>
          <a:lstStyle/>
          <a:p>
            <a:r>
              <a:rPr lang="es-CO" dirty="0" err="1">
                <a:latin typeface="Lucida Calligraphy" panose="03010101010101010101" pitchFamily="66" charset="0"/>
              </a:rPr>
              <a:t>Cupcakes</a:t>
            </a:r>
            <a:endParaRPr lang="es-CO" dirty="0">
              <a:latin typeface="Lucida Calligraphy" panose="03010101010101010101" pitchFamily="66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C03FBC-008B-45C6-B603-4717E6C62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90401"/>
            <a:ext cx="9144000" cy="572397"/>
          </a:xfrm>
        </p:spPr>
        <p:txBody>
          <a:bodyPr>
            <a:normAutofit fontScale="925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dirty="0">
                <a:solidFill>
                  <a:srgbClr val="595959"/>
                </a:solidFill>
                <a:effectLst/>
                <a:latin typeface="Comic Sans MS" panose="030F0702030302020204" pitchFamily="66" charset="0"/>
              </a:rPr>
              <a:t>Tenemos el gusto de presentarle las siguientes opciones para su actividad social:</a:t>
            </a:r>
            <a:r>
              <a:rPr lang="es-CO" dirty="0"/>
              <a:t>	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F0F7FCF7-AE3C-406F-AA02-EBC3D75B5A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18F2996-C69F-4F6A-9B23-549A08020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7" y="4174435"/>
            <a:ext cx="2409825" cy="1895475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62A68A21-8C8A-49B5-8196-FDDC8D51B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997651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55963476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284596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383173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975919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908457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69888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258842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1831021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1440775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13179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F4C4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BEF8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F4C4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BEF8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F4C4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BEF8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F4C4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BEF8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F4C4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BEF8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329616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3508A67E-4BFE-4AB6-976D-D5E376E23B46}"/>
              </a:ext>
            </a:extLst>
          </p:cNvPr>
          <p:cNvSpPr/>
          <p:nvPr/>
        </p:nvSpPr>
        <p:spPr>
          <a:xfrm>
            <a:off x="0" y="370840"/>
            <a:ext cx="12192000" cy="149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796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F0F7FCF7-AE3C-406F-AA02-EBC3D75B5A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62A68A21-8C8A-49B5-8196-FDDC8D51B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388955"/>
              </p:ext>
            </p:extLst>
          </p:nvPr>
        </p:nvGraphicFramePr>
        <p:xfrm>
          <a:off x="0" y="16856"/>
          <a:ext cx="12192000" cy="337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55963476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284596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383173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975919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908457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69888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258842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1831021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1440775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13179576"/>
                    </a:ext>
                  </a:extLst>
                </a:gridCol>
              </a:tblGrid>
              <a:tr h="337127"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T="41564" marB="41564">
                    <a:solidFill>
                      <a:srgbClr val="F4C4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T="41564" marB="41564">
                    <a:solidFill>
                      <a:srgbClr val="BEF8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T="41564" marB="41564">
                    <a:solidFill>
                      <a:srgbClr val="F4C4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T="41564" marB="41564">
                    <a:solidFill>
                      <a:srgbClr val="BEF8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T="41564" marB="41564">
                    <a:solidFill>
                      <a:srgbClr val="F4C4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T="41564" marB="41564">
                    <a:solidFill>
                      <a:srgbClr val="BEF8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T="41564" marB="41564">
                    <a:solidFill>
                      <a:srgbClr val="F4C4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T="41564" marB="41564">
                    <a:solidFill>
                      <a:srgbClr val="BEF8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T="41564" marB="41564">
                    <a:solidFill>
                      <a:srgbClr val="F4C4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T="41564" marB="41564">
                    <a:solidFill>
                      <a:srgbClr val="BEF8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329616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3508A67E-4BFE-4AB6-976D-D5E376E23B46}"/>
              </a:ext>
            </a:extLst>
          </p:cNvPr>
          <p:cNvSpPr/>
          <p:nvPr/>
        </p:nvSpPr>
        <p:spPr>
          <a:xfrm>
            <a:off x="0" y="370840"/>
            <a:ext cx="12192000" cy="149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FD71089E-74FF-4FCD-A5D5-672D351290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1672828"/>
              </p:ext>
            </p:extLst>
          </p:nvPr>
        </p:nvGraphicFramePr>
        <p:xfrm>
          <a:off x="146929" y="1701408"/>
          <a:ext cx="4411003" cy="4979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A3A1B2D7-F477-4901-8F72-256350FBD3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5351285"/>
              </p:ext>
            </p:extLst>
          </p:nvPr>
        </p:nvGraphicFramePr>
        <p:xfrm>
          <a:off x="5943599" y="1701408"/>
          <a:ext cx="3608363" cy="4979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E49CD11B-9562-47A1-8A2E-7BB007454647}"/>
              </a:ext>
            </a:extLst>
          </p:cNvPr>
          <p:cNvSpPr txBox="1"/>
          <p:nvPr/>
        </p:nvSpPr>
        <p:spPr>
          <a:xfrm>
            <a:off x="3488787" y="787791"/>
            <a:ext cx="490962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sz="3600" dirty="0">
                <a:latin typeface="Lucida Calligraphy" panose="03010101010101010101" pitchFamily="66" charset="0"/>
              </a:rPr>
              <a:t>Tipos de masa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C804ED7-8B82-4960-8C60-0E1DD6D177C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0980" r="8456"/>
          <a:stretch/>
        </p:blipFill>
        <p:spPr>
          <a:xfrm>
            <a:off x="9664503" y="2812273"/>
            <a:ext cx="1831402" cy="17049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105FB31-74BC-4000-9C65-20A40DFF22F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4486" t="17291" r="19455" b="8863"/>
          <a:stretch/>
        </p:blipFill>
        <p:spPr>
          <a:xfrm>
            <a:off x="4164311" y="2842552"/>
            <a:ext cx="1723017" cy="15242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78360D6-4FC5-45AB-A7A2-0805D5C9545B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41885" t="33896" r="18294" b="-3295"/>
          <a:stretch/>
        </p:blipFill>
        <p:spPr>
          <a:xfrm>
            <a:off x="4209892" y="4581973"/>
            <a:ext cx="1621166" cy="15892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EE861BE-2564-409A-8B57-CADCAAD11877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-7154" t="11487" r="8210" b="17334"/>
          <a:stretch/>
        </p:blipFill>
        <p:spPr>
          <a:xfrm>
            <a:off x="9777046" y="4517197"/>
            <a:ext cx="1617785" cy="155177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5423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F0F7FCF7-AE3C-406F-AA02-EBC3D75B5A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62A68A21-8C8A-49B5-8196-FDDC8D51B972}"/>
              </a:ext>
            </a:extLst>
          </p:cNvPr>
          <p:cNvGraphicFramePr>
            <a:graphicFrameLocks noGrp="1"/>
          </p:cNvGraphicFramePr>
          <p:nvPr/>
        </p:nvGraphicFramePr>
        <p:xfrm>
          <a:off x="0" y="16856"/>
          <a:ext cx="12192000" cy="337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55963476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284596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383173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975919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908457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69888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258842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1831021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1440775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13179576"/>
                    </a:ext>
                  </a:extLst>
                </a:gridCol>
              </a:tblGrid>
              <a:tr h="337127"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T="41564" marB="41564">
                    <a:solidFill>
                      <a:srgbClr val="F4C4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T="41564" marB="41564">
                    <a:solidFill>
                      <a:srgbClr val="BEF8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T="41564" marB="41564">
                    <a:solidFill>
                      <a:srgbClr val="F4C4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T="41564" marB="41564">
                    <a:solidFill>
                      <a:srgbClr val="BEF8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T="41564" marB="41564">
                    <a:solidFill>
                      <a:srgbClr val="F4C4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T="41564" marB="41564">
                    <a:solidFill>
                      <a:srgbClr val="BEF8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T="41564" marB="41564">
                    <a:solidFill>
                      <a:srgbClr val="F4C4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T="41564" marB="41564">
                    <a:solidFill>
                      <a:srgbClr val="BEF8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T="41564" marB="41564">
                    <a:solidFill>
                      <a:srgbClr val="F4C4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T="41564" marB="41564">
                    <a:solidFill>
                      <a:srgbClr val="BEF8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329616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3508A67E-4BFE-4AB6-976D-D5E376E23B46}"/>
              </a:ext>
            </a:extLst>
          </p:cNvPr>
          <p:cNvSpPr/>
          <p:nvPr/>
        </p:nvSpPr>
        <p:spPr>
          <a:xfrm>
            <a:off x="0" y="370840"/>
            <a:ext cx="12192000" cy="149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49CD11B-9562-47A1-8A2E-7BB007454647}"/>
              </a:ext>
            </a:extLst>
          </p:cNvPr>
          <p:cNvSpPr txBox="1"/>
          <p:nvPr/>
        </p:nvSpPr>
        <p:spPr>
          <a:xfrm>
            <a:off x="3587262" y="787791"/>
            <a:ext cx="481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latin typeface="Lucida Calligraphy" panose="03010101010101010101" pitchFamily="66" charset="0"/>
              </a:rPr>
              <a:t>Tipos de relleno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4AEFA453-A23F-4A7E-A23E-2202FDAD43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3416099"/>
              </p:ext>
            </p:extLst>
          </p:nvPr>
        </p:nvGraphicFramePr>
        <p:xfrm>
          <a:off x="1879599" y="142247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Pergamino: horizontal 4">
            <a:extLst>
              <a:ext uri="{FF2B5EF4-FFF2-40B4-BE49-F238E27FC236}">
                <a16:creationId xmlns:a16="http://schemas.microsoft.com/office/drawing/2014/main" id="{F2C149D1-4863-4017-A0A8-26D824C2251C}"/>
              </a:ext>
            </a:extLst>
          </p:cNvPr>
          <p:cNvSpPr/>
          <p:nvPr/>
        </p:nvSpPr>
        <p:spPr>
          <a:xfrm>
            <a:off x="6096000" y="5784112"/>
            <a:ext cx="4628270" cy="1057032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El pedido mínimo para los </a:t>
            </a:r>
            <a:r>
              <a:rPr lang="es-CO" dirty="0">
                <a:solidFill>
                  <a:schemeClr val="accent6">
                    <a:lumMod val="75000"/>
                  </a:schemeClr>
                </a:solidFill>
              </a:rPr>
              <a:t>sabores especiales</a:t>
            </a:r>
            <a:r>
              <a:rPr lang="es-CO" dirty="0"/>
              <a:t> es de 1 docena y su valor incrementa de acuerdo a disponibilidad.</a:t>
            </a:r>
          </a:p>
        </p:txBody>
      </p:sp>
    </p:spTree>
    <p:extLst>
      <p:ext uri="{BB962C8B-B14F-4D97-AF65-F5344CB8AC3E}">
        <p14:creationId xmlns:p14="http://schemas.microsoft.com/office/powerpoint/2010/main" val="66008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F0F7FCF7-AE3C-406F-AA02-EBC3D75B5A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62A68A21-8C8A-49B5-8196-FDDC8D51B972}"/>
              </a:ext>
            </a:extLst>
          </p:cNvPr>
          <p:cNvGraphicFramePr>
            <a:graphicFrameLocks noGrp="1"/>
          </p:cNvGraphicFramePr>
          <p:nvPr/>
        </p:nvGraphicFramePr>
        <p:xfrm>
          <a:off x="0" y="16856"/>
          <a:ext cx="12192000" cy="337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55963476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284596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383173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975919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908457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69888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258842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1831021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1440775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13179576"/>
                    </a:ext>
                  </a:extLst>
                </a:gridCol>
              </a:tblGrid>
              <a:tr h="337127"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T="41564" marB="41564">
                    <a:solidFill>
                      <a:srgbClr val="F4C4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T="41564" marB="41564">
                    <a:solidFill>
                      <a:srgbClr val="BEF8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T="41564" marB="41564">
                    <a:solidFill>
                      <a:srgbClr val="F4C4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T="41564" marB="41564">
                    <a:solidFill>
                      <a:srgbClr val="BEF8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T="41564" marB="41564">
                    <a:solidFill>
                      <a:srgbClr val="F4C4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T="41564" marB="41564">
                    <a:solidFill>
                      <a:srgbClr val="BEF8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T="41564" marB="41564">
                    <a:solidFill>
                      <a:srgbClr val="F4C4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T="41564" marB="41564">
                    <a:solidFill>
                      <a:srgbClr val="BEF8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T="41564" marB="41564">
                    <a:solidFill>
                      <a:srgbClr val="F4C4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T="41564" marB="41564">
                    <a:solidFill>
                      <a:srgbClr val="BEF8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329616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3508A67E-4BFE-4AB6-976D-D5E376E23B46}"/>
              </a:ext>
            </a:extLst>
          </p:cNvPr>
          <p:cNvSpPr/>
          <p:nvPr/>
        </p:nvSpPr>
        <p:spPr>
          <a:xfrm>
            <a:off x="0" y="370840"/>
            <a:ext cx="12192000" cy="149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49CD11B-9562-47A1-8A2E-7BB007454647}"/>
              </a:ext>
            </a:extLst>
          </p:cNvPr>
          <p:cNvSpPr txBox="1"/>
          <p:nvPr/>
        </p:nvSpPr>
        <p:spPr>
          <a:xfrm>
            <a:off x="3472375" y="820589"/>
            <a:ext cx="517925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sz="3200" dirty="0">
                <a:latin typeface="Lucida Calligraphy" panose="03010101010101010101" pitchFamily="66" charset="0"/>
              </a:rPr>
              <a:t>Tipos de decoración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213DD039-6A4C-4E63-9523-C3558079F5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6635581"/>
              </p:ext>
            </p:extLst>
          </p:nvPr>
        </p:nvGraphicFramePr>
        <p:xfrm>
          <a:off x="2032000" y="1758463"/>
          <a:ext cx="7941994" cy="3812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F8538408-9629-42A4-B246-91E3372390CC}"/>
              </a:ext>
            </a:extLst>
          </p:cNvPr>
          <p:cNvSpPr txBox="1"/>
          <p:nvPr/>
        </p:nvSpPr>
        <p:spPr>
          <a:xfrm>
            <a:off x="1376289" y="5956581"/>
            <a:ext cx="943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Comic Sans MS" panose="030F0702030302020204" pitchFamily="66" charset="0"/>
              </a:rPr>
              <a:t>Las decoraciones que tienen diseño como las de </a:t>
            </a:r>
            <a:r>
              <a:rPr lang="es-CO" dirty="0" err="1">
                <a:latin typeface="Comic Sans MS" panose="030F0702030302020204" pitchFamily="66" charset="0"/>
              </a:rPr>
              <a:t>pastillaje</a:t>
            </a:r>
            <a:r>
              <a:rPr lang="es-CO" dirty="0">
                <a:latin typeface="Comic Sans MS" panose="030F0702030302020204" pitchFamily="66" charset="0"/>
              </a:rPr>
              <a:t>, su valor depende del detalle.</a:t>
            </a:r>
          </a:p>
        </p:txBody>
      </p:sp>
    </p:spTree>
    <p:extLst>
      <p:ext uri="{BB962C8B-B14F-4D97-AF65-F5344CB8AC3E}">
        <p14:creationId xmlns:p14="http://schemas.microsoft.com/office/powerpoint/2010/main" val="7631943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163</Words>
  <Application>Microsoft Office PowerPoint</Application>
  <PresentationFormat>Panorámica</PresentationFormat>
  <Paragraphs>49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Comic Sans MS</vt:lpstr>
      <vt:lpstr>Lucida Calligraphy</vt:lpstr>
      <vt:lpstr>Tema de Office</vt:lpstr>
      <vt:lpstr>Cupcakes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Cupcakes</dc:title>
  <dc:creator>Familia Acevedo Yara</dc:creator>
  <cp:lastModifiedBy>Familia Acevedo Yara</cp:lastModifiedBy>
  <cp:revision>18</cp:revision>
  <dcterms:created xsi:type="dcterms:W3CDTF">2020-10-25T20:38:25Z</dcterms:created>
  <dcterms:modified xsi:type="dcterms:W3CDTF">2020-10-26T00:58:05Z</dcterms:modified>
</cp:coreProperties>
</file>