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EF3"/>
    <a:srgbClr val="F9B9E4"/>
    <a:srgbClr val="EBAAF0"/>
    <a:srgbClr val="FCD8F0"/>
    <a:srgbClr val="AAE9F0"/>
    <a:srgbClr val="996633"/>
    <a:srgbClr val="99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0100-93C5-499D-B580-D34072CE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93DC1-D22E-4BCA-BD40-5F4B09A12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2B976-63D4-4BAA-B3D1-5AC84BA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9A415-663B-481B-8AFA-828BCA4D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101EE-DD6D-4A79-993B-6BCC767E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0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6F877-70AE-455F-A4E5-9B401B29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4F010-215A-4014-966A-CD705686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A1677-9E00-45AD-B04A-2F1BA36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BB3EC-3362-4235-A15F-16F588DA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4F530-D79F-4B01-A9AE-9EE7737E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81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7F14F0-5D2A-466A-AD55-F9B21BFF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45563-6F02-4092-8C5B-756EA2CEE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CAC0-A6F9-4C01-9A71-B51C1BF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2D30E-E16B-40E4-86C8-AD507B7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391B3-A6BA-4613-8ACD-DC6723AF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E11BF-957B-42A3-B1C1-5527B221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0611A-8435-4A0E-9B9E-D76C76A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612CD-77EC-41CC-A21E-D25E4CA0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D2FF-2D0D-45D6-8E2A-674F9E7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F32E8-D1EB-4543-BB87-655BA976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1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D06B6-99F8-4DC8-ABD4-9AC7B99C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7DAC6-6199-4E05-B29D-5587264B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E194D-AB19-4AA7-87FC-B2301726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AE8B-0CE1-405C-9FB3-2B5C45DA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0DBED-7A54-4F03-BA66-8533255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8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3703-A5A0-4AA0-A1CA-96CDBCC7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E1A0-E4DD-41CE-BDD1-01BB49CF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9F4D60-1491-411F-BE51-B2FFC0AD5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FCA5D-6707-41A9-A6C0-2D0076F9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6791F8-A57C-41ED-A713-0C058F7E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29BDC-103E-43D3-840F-5C3D8DC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0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4E60A-25C4-44C7-8E4F-D05A229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B62E8-3295-4743-8133-2EA58CAA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9E10C-5F33-4E84-B647-A3D92AEC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1AFDCA-C4CA-4270-B441-22CA8BBFC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1B69A-78A8-4F78-BBEB-B07737797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A8936A-2143-4C34-BBFB-2ABF4B71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E28C68-7194-41DE-8219-27BCDA83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38549-CFE8-446F-A075-0709162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96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05BB-3083-4E83-9806-4CA78A74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F204EC-8EFE-4156-974F-D9352C4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5CD5F0-5C4A-4E0E-993C-BE65E71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38F3-7744-409C-8CC0-6F4B50E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A6C06B-2D63-466D-B4B6-A523C20A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ABC4E5-024A-4CCD-986A-F3884DC1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C425F-515C-4590-8D25-7DE98650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4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2B439-D0D8-4C49-95C5-132F223B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728E6-D08B-4FD9-8DB8-E07B3BC3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60F62-6567-48BE-BA61-D5AAF5C2B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FC441-D5B2-422A-B2AB-103EE6F8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DB64-EDDD-4BCD-9359-DFB3335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C6B8B-6DCE-40EC-9587-F64FB24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5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A19C-17AA-4E1E-8097-F68A8758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12BD6C-6098-40C7-9DAF-582FDF37A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4688D-C4AF-4D25-982B-48C32A86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C07DD-3809-46A7-8F53-F7CB48D0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B7175-AE44-4C71-B739-7D9286E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27244-9F5F-4083-B47F-E8D8848F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8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E322E4-E43B-4C86-AA44-D88350B3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B902F-4F86-4D3F-8895-1781135F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F3078-BEEA-4633-96F1-AB6EAEE4C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068C-A396-4D2F-985A-47271B1AAD6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4AEAD-A14C-44E7-8546-E842CF22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4893F-845D-4B3F-98D7-7CD415D2A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67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microsoft.com/office/2007/relationships/hdphoto" Target="../media/hdphoto3.wdp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microsoft.com/office/2007/relationships/hdphoto" Target="../media/hdphoto5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A38747A9-BBA2-4A95-9F00-1A6697A3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" b="99302" l="868" r="100000">
                        <a14:foregroundMark x1="7522" y1="19372" x2="7522" y2="19372"/>
                        <a14:foregroundMark x1="61620" y1="28796" x2="61620" y2="28796"/>
                        <a14:foregroundMark x1="61620" y1="28796" x2="61620" y2="28796"/>
                        <a14:foregroundMark x1="57184" y1="35253" x2="57184" y2="35253"/>
                        <a14:foregroundMark x1="57184" y1="35253" x2="57184" y2="35253"/>
                        <a14:foregroundMark x1="58438" y1="40489" x2="58438" y2="40489"/>
                        <a14:foregroundMark x1="82353" y1="60209" x2="82353" y2="60209"/>
                        <a14:foregroundMark x1="58052" y1="38743" x2="58052" y2="38743"/>
                        <a14:foregroundMark x1="58534" y1="41536" x2="58534" y2="41536"/>
                        <a14:backgroundMark x1="46384" y1="36126" x2="46384" y2="36126"/>
                        <a14:backgroundMark x1="46384" y1="36126" x2="46384" y2="36126"/>
                        <a14:backgroundMark x1="53423" y1="23211" x2="53423" y2="23211"/>
                        <a14:backgroundMark x1="68852" y1="21117" x2="68852" y2="21117"/>
                        <a14:backgroundMark x1="55545" y1="43630" x2="55545" y2="43630"/>
                        <a14:backgroundMark x1="56991" y1="38743" x2="56991" y2="387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516185"/>
            <a:ext cx="7127029" cy="3813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77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D2A72F-155E-4D50-8681-F686B6339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t="2925" r="6957" b="7867"/>
          <a:stretch/>
        </p:blipFill>
        <p:spPr>
          <a:xfrm>
            <a:off x="2157413" y="842963"/>
            <a:ext cx="8181781" cy="460057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50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ilekli cupcake &lt;3 ( doğum günü davetiyem için ^-^ ) | Sevimli karikatür,  Doodle desenleri, Kawaii">
            <a:extLst>
              <a:ext uri="{FF2B5EF4-FFF2-40B4-BE49-F238E27FC236}">
                <a16:creationId xmlns:a16="http://schemas.microsoft.com/office/drawing/2014/main" id="{5FC89154-ED4C-44BD-9F05-60A9800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30" y="5494702"/>
            <a:ext cx="908070" cy="10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liz aniversário!!!! | Doodles kawaii, Desenhos kawaii, Kawaii">
            <a:extLst>
              <a:ext uri="{FF2B5EF4-FFF2-40B4-BE49-F238E27FC236}">
                <a16:creationId xmlns:a16="http://schemas.microsoft.com/office/drawing/2014/main" id="{783235E6-F44E-4488-80F4-EBF24CB2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07" y="5557869"/>
            <a:ext cx="908071" cy="9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FB45F4-A127-4796-836C-E817BABA47EB}"/>
              </a:ext>
            </a:extLst>
          </p:cNvPr>
          <p:cNvSpPr/>
          <p:nvPr/>
        </p:nvSpPr>
        <p:spPr>
          <a:xfrm>
            <a:off x="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0C06B-B11A-4F50-82F2-FBE1CEE04BFC}"/>
              </a:ext>
            </a:extLst>
          </p:cNvPr>
          <p:cNvSpPr/>
          <p:nvPr/>
        </p:nvSpPr>
        <p:spPr>
          <a:xfrm>
            <a:off x="11452278" y="0"/>
            <a:ext cx="739722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9C4D8C-EB27-4037-9A43-3133F0C761C9}"/>
              </a:ext>
            </a:extLst>
          </p:cNvPr>
          <p:cNvSpPr/>
          <p:nvPr/>
        </p:nvSpPr>
        <p:spPr>
          <a:xfrm>
            <a:off x="190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5C2E5F-7CB9-4A54-B55A-47F061B4239B}"/>
              </a:ext>
            </a:extLst>
          </p:cNvPr>
          <p:cNvSpPr/>
          <p:nvPr/>
        </p:nvSpPr>
        <p:spPr>
          <a:xfrm>
            <a:off x="3810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7D4DC-8B95-41AC-8CB4-26FE5F75D08C}"/>
              </a:ext>
            </a:extLst>
          </p:cNvPr>
          <p:cNvSpPr/>
          <p:nvPr/>
        </p:nvSpPr>
        <p:spPr>
          <a:xfrm>
            <a:off x="571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C9D5F-FDB4-46F3-9E0C-EBA332C67A5C}"/>
              </a:ext>
            </a:extLst>
          </p:cNvPr>
          <p:cNvSpPr/>
          <p:nvPr/>
        </p:nvSpPr>
        <p:spPr>
          <a:xfrm>
            <a:off x="7627426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C94CB9F0-4048-417C-93A4-81AF35762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649" r="89912"/>
                    </a14:imgEffect>
                    <a14:imgEffect>
                      <a14:sharpenSoften amount="25000"/>
                    </a14:imgEffect>
                    <a14:imgEffect>
                      <a14:colorTemperature colorTemp="7926"/>
                    </a14:imgEffect>
                    <a14:imgEffect>
                      <a14:saturation sat="1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7059" y="5749870"/>
            <a:ext cx="664225" cy="897287"/>
          </a:xfrm>
          <a:prstGeom prst="rect">
            <a:avLst/>
          </a:prstGeom>
          <a:solidFill>
            <a:srgbClr val="BBEEF3"/>
          </a:solidFill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EFDBE2F-ADFA-4173-9EBD-B561117AEDEA}"/>
              </a:ext>
            </a:extLst>
          </p:cNvPr>
          <p:cNvSpPr/>
          <p:nvPr/>
        </p:nvSpPr>
        <p:spPr>
          <a:xfrm>
            <a:off x="9539852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B31F8-27E0-46C5-8B07-CDB7A60E9A2D}"/>
              </a:ext>
            </a:extLst>
          </p:cNvPr>
          <p:cNvSpPr txBox="1"/>
          <p:nvPr/>
        </p:nvSpPr>
        <p:spPr>
          <a:xfrm>
            <a:off x="8334625" y="6013847"/>
            <a:ext cx="38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EBAAF0"/>
                </a:solidFill>
                <a:latin typeface="Amarillo" panose="00000500000000020004" pitchFamily="50" charset="0"/>
              </a:rPr>
              <a:t>Sabores que Alegran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DC5018F-38A1-491C-84CC-6857E3B59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648" y="5601372"/>
            <a:ext cx="778484" cy="95336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6FBEF63-733A-48D1-8477-5B201D8DB1FE}"/>
              </a:ext>
            </a:extLst>
          </p:cNvPr>
          <p:cNvSpPr/>
          <p:nvPr/>
        </p:nvSpPr>
        <p:spPr>
          <a:xfrm>
            <a:off x="306636" y="5520538"/>
            <a:ext cx="8094648" cy="1176669"/>
          </a:xfrm>
          <a:prstGeom prst="rect">
            <a:avLst/>
          </a:prstGeom>
          <a:solidFill>
            <a:srgbClr val="BBEEF3">
              <a:alpha val="50000"/>
            </a:srgbClr>
          </a:solidFill>
          <a:ln>
            <a:solidFill>
              <a:srgbClr val="BBEE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5B3146-E3C7-4B41-B849-9798EE333B50}"/>
              </a:ext>
            </a:extLst>
          </p:cNvPr>
          <p:cNvSpPr/>
          <p:nvPr/>
        </p:nvSpPr>
        <p:spPr>
          <a:xfrm>
            <a:off x="0" y="476250"/>
            <a:ext cx="12192000" cy="18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208DF0-64B3-4046-9664-1A4D6CCDE6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37" t="2925" r="6957" b="7867"/>
          <a:stretch/>
        </p:blipFill>
        <p:spPr>
          <a:xfrm>
            <a:off x="58531" y="744363"/>
            <a:ext cx="2552147" cy="146820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60BB3DE-EBFD-4E15-8FCF-880962E0474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6956" t="24336" r="13805" b="25012"/>
          <a:stretch/>
        </p:blipFill>
        <p:spPr>
          <a:xfrm>
            <a:off x="758142" y="2451859"/>
            <a:ext cx="1314450" cy="17000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97684C-7589-45A0-8E1B-C5D4E7A3A0D2}"/>
              </a:ext>
            </a:extLst>
          </p:cNvPr>
          <p:cNvSpPr txBox="1"/>
          <p:nvPr/>
        </p:nvSpPr>
        <p:spPr>
          <a:xfrm>
            <a:off x="2686035" y="774672"/>
            <a:ext cx="376052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Tengo el gusto de presentarle gran variedad en sabores y presentación de mousses:</a:t>
            </a:r>
          </a:p>
          <a:p>
            <a:endParaRPr lang="es-CO" sz="1600" dirty="0"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sz="16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Sabores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Fresa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Mora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Uva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Frutos rojos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Maracuyá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Mango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Piña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Frutos amarillos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Kiwi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Limón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Frutos verdes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2394258-89F7-476A-A468-30200A41DF39}"/>
              </a:ext>
            </a:extLst>
          </p:cNvPr>
          <p:cNvSpPr txBox="1"/>
          <p:nvPr/>
        </p:nvSpPr>
        <p:spPr>
          <a:xfrm>
            <a:off x="6250028" y="749127"/>
            <a:ext cx="5727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</a:t>
            </a:r>
            <a:endParaRPr lang="es-CO" sz="1600" dirty="0"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600" dirty="0">
              <a:effectLst/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600" dirty="0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Depende del contenedor del postre el cual varía de acuerdo a la cantidad de mousse de la siguiente manera.</a:t>
            </a:r>
            <a:endParaRPr lang="es-CO" sz="1600" dirty="0">
              <a:effectLst/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600" dirty="0">
              <a:effectLst/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4 y 5 onzas ($2.500)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7 onzas ($3.500)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8 y 9 onzas ($4.000)</a:t>
            </a:r>
          </a:p>
          <a:p>
            <a:endParaRPr lang="es-CO" sz="1600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  <a:p>
            <a:r>
              <a:rPr lang="es-CO" sz="1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Estará compuesto de una cama de galleta si lo desea, mousse y salsa de la(s) fruta(s) seleccionada(s), decorado con fruta fresca y hierbabuena </a:t>
            </a:r>
          </a:p>
          <a:p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1F271-0931-43B6-850D-33AE72EEBC27}"/>
              </a:ext>
            </a:extLst>
          </p:cNvPr>
          <p:cNvSpPr txBox="1"/>
          <p:nvPr/>
        </p:nvSpPr>
        <p:spPr>
          <a:xfrm>
            <a:off x="565314" y="4349502"/>
            <a:ext cx="198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marillo" panose="00000500000000020004" pitchFamily="50" charset="0"/>
              </a:rPr>
              <a:t>Mousse</a:t>
            </a:r>
            <a:r>
              <a:rPr lang="es-CO" dirty="0">
                <a:latin typeface="Amarillo" panose="00000500000000020004" pitchFamily="50" charset="0"/>
              </a:rPr>
              <a:t>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5E552AF-77CE-4BC2-8120-AEB25BE16B5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430" t="33117" r="32148" b="23320"/>
          <a:stretch/>
        </p:blipFill>
        <p:spPr>
          <a:xfrm>
            <a:off x="6738132" y="4290935"/>
            <a:ext cx="3189445" cy="147344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D95F0A3-E521-42C5-A76B-B2A7CDB9332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8984" t="33117" r="32266" b="23738"/>
          <a:stretch/>
        </p:blipFill>
        <p:spPr>
          <a:xfrm>
            <a:off x="9927577" y="4290935"/>
            <a:ext cx="1019039" cy="14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ilekli cupcake &lt;3 ( doğum günü davetiyem için ^-^ ) | Sevimli karikatür,  Doodle desenleri, Kawaii">
            <a:extLst>
              <a:ext uri="{FF2B5EF4-FFF2-40B4-BE49-F238E27FC236}">
                <a16:creationId xmlns:a16="http://schemas.microsoft.com/office/drawing/2014/main" id="{5FC89154-ED4C-44BD-9F05-60A9800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30" y="4901505"/>
            <a:ext cx="143797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liz aniversário!!!! | Doodles kawaii, Desenhos kawaii, Kawaii">
            <a:extLst>
              <a:ext uri="{FF2B5EF4-FFF2-40B4-BE49-F238E27FC236}">
                <a16:creationId xmlns:a16="http://schemas.microsoft.com/office/drawing/2014/main" id="{783235E6-F44E-4488-80F4-EBF24CB2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07" y="4811175"/>
            <a:ext cx="1619293" cy="17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FB45F4-A127-4796-836C-E817BABA47EB}"/>
              </a:ext>
            </a:extLst>
          </p:cNvPr>
          <p:cNvSpPr/>
          <p:nvPr/>
        </p:nvSpPr>
        <p:spPr>
          <a:xfrm>
            <a:off x="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0C06B-B11A-4F50-82F2-FBE1CEE04BFC}"/>
              </a:ext>
            </a:extLst>
          </p:cNvPr>
          <p:cNvSpPr/>
          <p:nvPr/>
        </p:nvSpPr>
        <p:spPr>
          <a:xfrm>
            <a:off x="11452278" y="0"/>
            <a:ext cx="739722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9C4D8C-EB27-4037-9A43-3133F0C761C9}"/>
              </a:ext>
            </a:extLst>
          </p:cNvPr>
          <p:cNvSpPr/>
          <p:nvPr/>
        </p:nvSpPr>
        <p:spPr>
          <a:xfrm>
            <a:off x="190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5C2E5F-7CB9-4A54-B55A-47F061B4239B}"/>
              </a:ext>
            </a:extLst>
          </p:cNvPr>
          <p:cNvSpPr/>
          <p:nvPr/>
        </p:nvSpPr>
        <p:spPr>
          <a:xfrm>
            <a:off x="3810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7D4DC-8B95-41AC-8CB4-26FE5F75D08C}"/>
              </a:ext>
            </a:extLst>
          </p:cNvPr>
          <p:cNvSpPr/>
          <p:nvPr/>
        </p:nvSpPr>
        <p:spPr>
          <a:xfrm>
            <a:off x="571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C9D5F-FDB4-46F3-9E0C-EBA332C67A5C}"/>
              </a:ext>
            </a:extLst>
          </p:cNvPr>
          <p:cNvSpPr/>
          <p:nvPr/>
        </p:nvSpPr>
        <p:spPr>
          <a:xfrm>
            <a:off x="7627426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C94CB9F0-4048-417C-93A4-81AF35762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649" r="89912"/>
                    </a14:imgEffect>
                    <a14:imgEffect>
                      <a14:sharpenSoften amount="25000"/>
                    </a14:imgEffect>
                    <a14:imgEffect>
                      <a14:colorTemperature colorTemp="7926"/>
                    </a14:imgEffect>
                    <a14:imgEffect>
                      <a14:saturation sat="1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3947" y="5301226"/>
            <a:ext cx="664225" cy="897287"/>
          </a:xfrm>
          <a:prstGeom prst="rect">
            <a:avLst/>
          </a:prstGeom>
          <a:solidFill>
            <a:srgbClr val="BBEEF3"/>
          </a:solidFill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EFDBE2F-ADFA-4173-9EBD-B561117AEDEA}"/>
              </a:ext>
            </a:extLst>
          </p:cNvPr>
          <p:cNvSpPr/>
          <p:nvPr/>
        </p:nvSpPr>
        <p:spPr>
          <a:xfrm>
            <a:off x="9539852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B31F8-27E0-46C5-8B07-CDB7A60E9A2D}"/>
              </a:ext>
            </a:extLst>
          </p:cNvPr>
          <p:cNvSpPr txBox="1"/>
          <p:nvPr/>
        </p:nvSpPr>
        <p:spPr>
          <a:xfrm>
            <a:off x="8235692" y="5565203"/>
            <a:ext cx="38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EBAAF0"/>
                </a:solidFill>
                <a:latin typeface="Amarillo" panose="00000500000000020004" pitchFamily="50" charset="0"/>
              </a:rPr>
              <a:t>Sabores que Alegran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DC5018F-38A1-491C-84CC-6857E3B59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648" y="4945008"/>
            <a:ext cx="1314450" cy="16097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6FBEF63-733A-48D1-8477-5B201D8DB1FE}"/>
              </a:ext>
            </a:extLst>
          </p:cNvPr>
          <p:cNvSpPr/>
          <p:nvPr/>
        </p:nvSpPr>
        <p:spPr>
          <a:xfrm>
            <a:off x="632323" y="4357660"/>
            <a:ext cx="7665849" cy="2197073"/>
          </a:xfrm>
          <a:prstGeom prst="rect">
            <a:avLst/>
          </a:prstGeom>
          <a:solidFill>
            <a:srgbClr val="BBEEF3">
              <a:alpha val="50000"/>
            </a:srgbClr>
          </a:solidFill>
          <a:ln>
            <a:solidFill>
              <a:srgbClr val="BBEE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5B3146-E3C7-4B41-B849-9798EE333B50}"/>
              </a:ext>
            </a:extLst>
          </p:cNvPr>
          <p:cNvSpPr/>
          <p:nvPr/>
        </p:nvSpPr>
        <p:spPr>
          <a:xfrm>
            <a:off x="0" y="476250"/>
            <a:ext cx="12192000" cy="18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419F0B-D71F-426D-8BC3-E2123C6C27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04" y="1063598"/>
            <a:ext cx="2639049" cy="34155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B46684-18AE-4069-A078-D2425C02F91B}"/>
              </a:ext>
            </a:extLst>
          </p:cNvPr>
          <p:cNvSpPr txBox="1"/>
          <p:nvPr/>
        </p:nvSpPr>
        <p:spPr>
          <a:xfrm>
            <a:off x="4677801" y="2793188"/>
            <a:ext cx="5503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YURY KATHERINE YARA RODRIGUEZ</a:t>
            </a:r>
          </a:p>
          <a:p>
            <a:pPr algn="ctr"/>
            <a:r>
              <a:rPr lang="es-CO" dirty="0" err="1"/>
              <a:t>C.C.No</a:t>
            </a:r>
            <a:r>
              <a:rPr lang="es-CO" dirty="0"/>
              <a:t>. 52.879.525</a:t>
            </a:r>
          </a:p>
          <a:p>
            <a:pPr algn="ctr"/>
            <a:r>
              <a:rPr lang="es-CO" dirty="0"/>
              <a:t>Rh (O+)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5DF1C82-EAC0-44E2-A17D-A38700B935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737" t="2925" r="6957" b="7867"/>
          <a:stretch/>
        </p:blipFill>
        <p:spPr>
          <a:xfrm>
            <a:off x="6229285" y="901455"/>
            <a:ext cx="2809324" cy="18445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726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ilekli cupcake &lt;3 ( doğum günü davetiyem için ^-^ ) | Sevimli karikatür,  Doodle desenleri, Kawaii">
            <a:extLst>
              <a:ext uri="{FF2B5EF4-FFF2-40B4-BE49-F238E27FC236}">
                <a16:creationId xmlns:a16="http://schemas.microsoft.com/office/drawing/2014/main" id="{5FC89154-ED4C-44BD-9F05-60A9800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30" y="4901505"/>
            <a:ext cx="143797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liz aniversário!!!! | Doodles kawaii, Desenhos kawaii, Kawaii">
            <a:extLst>
              <a:ext uri="{FF2B5EF4-FFF2-40B4-BE49-F238E27FC236}">
                <a16:creationId xmlns:a16="http://schemas.microsoft.com/office/drawing/2014/main" id="{783235E6-F44E-4488-80F4-EBF24CB2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07" y="4811175"/>
            <a:ext cx="1619293" cy="17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FB45F4-A127-4796-836C-E817BABA47EB}"/>
              </a:ext>
            </a:extLst>
          </p:cNvPr>
          <p:cNvSpPr/>
          <p:nvPr/>
        </p:nvSpPr>
        <p:spPr>
          <a:xfrm>
            <a:off x="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0C06B-B11A-4F50-82F2-FBE1CEE04BFC}"/>
              </a:ext>
            </a:extLst>
          </p:cNvPr>
          <p:cNvSpPr/>
          <p:nvPr/>
        </p:nvSpPr>
        <p:spPr>
          <a:xfrm>
            <a:off x="11452278" y="0"/>
            <a:ext cx="739722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9C4D8C-EB27-4037-9A43-3133F0C761C9}"/>
              </a:ext>
            </a:extLst>
          </p:cNvPr>
          <p:cNvSpPr/>
          <p:nvPr/>
        </p:nvSpPr>
        <p:spPr>
          <a:xfrm>
            <a:off x="190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5C2E5F-7CB9-4A54-B55A-47F061B4239B}"/>
              </a:ext>
            </a:extLst>
          </p:cNvPr>
          <p:cNvSpPr/>
          <p:nvPr/>
        </p:nvSpPr>
        <p:spPr>
          <a:xfrm>
            <a:off x="3810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7D4DC-8B95-41AC-8CB4-26FE5F75D08C}"/>
              </a:ext>
            </a:extLst>
          </p:cNvPr>
          <p:cNvSpPr/>
          <p:nvPr/>
        </p:nvSpPr>
        <p:spPr>
          <a:xfrm>
            <a:off x="571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C9D5F-FDB4-46F3-9E0C-EBA332C67A5C}"/>
              </a:ext>
            </a:extLst>
          </p:cNvPr>
          <p:cNvSpPr/>
          <p:nvPr/>
        </p:nvSpPr>
        <p:spPr>
          <a:xfrm>
            <a:off x="7627426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C94CB9F0-4048-417C-93A4-81AF35762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649" r="89912"/>
                    </a14:imgEffect>
                    <a14:imgEffect>
                      <a14:sharpenSoften amount="25000"/>
                    </a14:imgEffect>
                    <a14:imgEffect>
                      <a14:colorTemperature colorTemp="7926"/>
                    </a14:imgEffect>
                    <a14:imgEffect>
                      <a14:saturation sat="1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7426" y="5526198"/>
            <a:ext cx="664225" cy="897287"/>
          </a:xfrm>
          <a:prstGeom prst="rect">
            <a:avLst/>
          </a:prstGeom>
          <a:solidFill>
            <a:srgbClr val="BBEEF3"/>
          </a:solidFill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EFDBE2F-ADFA-4173-9EBD-B561117AEDEA}"/>
              </a:ext>
            </a:extLst>
          </p:cNvPr>
          <p:cNvSpPr/>
          <p:nvPr/>
        </p:nvSpPr>
        <p:spPr>
          <a:xfrm>
            <a:off x="9539852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B31F8-27E0-46C5-8B07-CDB7A60E9A2D}"/>
              </a:ext>
            </a:extLst>
          </p:cNvPr>
          <p:cNvSpPr txBox="1"/>
          <p:nvPr/>
        </p:nvSpPr>
        <p:spPr>
          <a:xfrm>
            <a:off x="8192578" y="5813408"/>
            <a:ext cx="38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EBAAF0"/>
                </a:solidFill>
                <a:latin typeface="Amarillo" panose="00000500000000020004" pitchFamily="50" charset="0"/>
              </a:rPr>
              <a:t>Sabores que Alegran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DC5018F-38A1-491C-84CC-6857E3B59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648" y="4945008"/>
            <a:ext cx="1314450" cy="16097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6FBEF63-733A-48D1-8477-5B201D8DB1FE}"/>
              </a:ext>
            </a:extLst>
          </p:cNvPr>
          <p:cNvSpPr/>
          <p:nvPr/>
        </p:nvSpPr>
        <p:spPr>
          <a:xfrm>
            <a:off x="554264" y="4679920"/>
            <a:ext cx="7665849" cy="2197073"/>
          </a:xfrm>
          <a:prstGeom prst="rect">
            <a:avLst/>
          </a:prstGeom>
          <a:solidFill>
            <a:srgbClr val="BBEEF3">
              <a:alpha val="50000"/>
            </a:srgbClr>
          </a:solidFill>
          <a:ln>
            <a:solidFill>
              <a:srgbClr val="BBEE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5B3146-E3C7-4B41-B849-9798EE333B50}"/>
              </a:ext>
            </a:extLst>
          </p:cNvPr>
          <p:cNvSpPr/>
          <p:nvPr/>
        </p:nvSpPr>
        <p:spPr>
          <a:xfrm>
            <a:off x="0" y="476250"/>
            <a:ext cx="12192000" cy="18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CAE70F-B580-4B2F-ABBC-5595C07CC2A1}"/>
              </a:ext>
            </a:extLst>
          </p:cNvPr>
          <p:cNvSpPr/>
          <p:nvPr/>
        </p:nvSpPr>
        <p:spPr>
          <a:xfrm>
            <a:off x="8186760" y="3922580"/>
            <a:ext cx="3505199" cy="286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Lucida Calligraphy" panose="03010101010101010101" pitchFamily="66" charset="0"/>
              </a:rPr>
              <a:t>Contáctanos en: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15B9A9-598A-4326-A1F8-62F8AA58403A}"/>
              </a:ext>
            </a:extLst>
          </p:cNvPr>
          <p:cNvSpPr/>
          <p:nvPr/>
        </p:nvSpPr>
        <p:spPr>
          <a:xfrm>
            <a:off x="8186760" y="4691174"/>
            <a:ext cx="3505199" cy="286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Comic Sans MS" panose="030F0702030302020204" pitchFamily="66" charset="0"/>
              </a:rPr>
              <a:t>sabores.aleia@gmail.com</a:t>
            </a:r>
          </a:p>
        </p:txBody>
      </p:sp>
      <p:pic>
        <p:nvPicPr>
          <p:cNvPr id="10" name="Picture 4" descr="Así es el nuevo logo de Gmail: Google reemplaza su clásico ícono como parte  del lanzamiento de Workspace, suite de aplicaciones que integra correo,  calendario y procesador de texto - La Tercera">
            <a:extLst>
              <a:ext uri="{FF2B5EF4-FFF2-40B4-BE49-F238E27FC236}">
                <a16:creationId xmlns:a16="http://schemas.microsoft.com/office/drawing/2014/main" id="{8A05C1ED-5DA7-4F29-A490-2261B0DB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79" b="95628" l="9455" r="89455">
                        <a14:foregroundMark x1="58182" y1="24590" x2="58182" y2="24590"/>
                        <a14:foregroundMark x1="49455" y1="26776" x2="49455" y2="26776"/>
                        <a14:foregroundMark x1="41818" y1="75956" x2="41818" y2="75956"/>
                        <a14:foregroundMark x1="36364" y1="19672" x2="36364" y2="19672"/>
                        <a14:foregroundMark x1="50182" y1="25137" x2="50182" y2="25137"/>
                        <a14:foregroundMark x1="41455" y1="12022" x2="41455" y2="12022"/>
                        <a14:foregroundMark x1="41455" y1="13661" x2="41455" y2="13661"/>
                        <a14:foregroundMark x1="46909" y1="25137" x2="46909" y2="25137"/>
                        <a14:foregroundMark x1="46909" y1="25137" x2="46909" y2="25137"/>
                        <a14:foregroundMark x1="46909" y1="25137" x2="46909" y2="25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55" y="4743845"/>
            <a:ext cx="348530" cy="2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FED3DF-8364-4F53-ACF2-AE320DF2AF25}"/>
              </a:ext>
            </a:extLst>
          </p:cNvPr>
          <p:cNvSpPr/>
          <p:nvPr/>
        </p:nvSpPr>
        <p:spPr>
          <a:xfrm>
            <a:off x="5759430" y="2537636"/>
            <a:ext cx="5632485" cy="85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latin typeface="Lucida Calligraphy" panose="03010101010101010101" pitchFamily="66" charset="0"/>
              </a:rPr>
              <a:t>Preparamos para ti los más deliciosos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CB5ACDE-DD3F-4066-AE2B-CB4C96FEFB04}"/>
              </a:ext>
            </a:extLst>
          </p:cNvPr>
          <p:cNvSpPr/>
          <p:nvPr/>
        </p:nvSpPr>
        <p:spPr>
          <a:xfrm>
            <a:off x="4738714" y="3264359"/>
            <a:ext cx="7277102" cy="5143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>
                <a:latin typeface="Algerian" panose="04020705040A02060702" pitchFamily="82" charset="0"/>
              </a:rPr>
              <a:t>•</a:t>
            </a:r>
            <a:r>
              <a:rPr lang="es-CO" sz="2000" dirty="0" err="1">
                <a:latin typeface="Algerian" panose="04020705040A02060702" pitchFamily="82" charset="0"/>
              </a:rPr>
              <a:t>Cupcakes</a:t>
            </a:r>
            <a:r>
              <a:rPr lang="es-CO" sz="2000" dirty="0">
                <a:latin typeface="Algerian" panose="04020705040A02060702" pitchFamily="82" charset="0"/>
              </a:rPr>
              <a:t>     •cake </a:t>
            </a:r>
            <a:r>
              <a:rPr lang="es-CO" sz="2000" dirty="0" err="1">
                <a:latin typeface="Algerian" panose="04020705040A02060702" pitchFamily="82" charset="0"/>
              </a:rPr>
              <a:t>pops</a:t>
            </a:r>
            <a:r>
              <a:rPr lang="es-CO" sz="2000" dirty="0">
                <a:latin typeface="Algerian" panose="04020705040A02060702" pitchFamily="82" charset="0"/>
              </a:rPr>
              <a:t>    • postres personalizados 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F59D2BB-726F-4CBF-A55F-7B0DEC200D84}"/>
              </a:ext>
            </a:extLst>
          </p:cNvPr>
          <p:cNvSpPr/>
          <p:nvPr/>
        </p:nvSpPr>
        <p:spPr>
          <a:xfrm>
            <a:off x="5343526" y="1152688"/>
            <a:ext cx="6003960" cy="1244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Amarillo" panose="00000500000000020004" pitchFamily="50" charset="0"/>
              </a:rPr>
              <a:t>Yury Katherine Yara Rodríguez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D2DF923-03BA-4707-8B20-C08F0E799574}"/>
              </a:ext>
            </a:extLst>
          </p:cNvPr>
          <p:cNvSpPr/>
          <p:nvPr/>
        </p:nvSpPr>
        <p:spPr>
          <a:xfrm>
            <a:off x="8181993" y="4386370"/>
            <a:ext cx="3505199" cy="286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Comic Sans MS" panose="030F0702030302020204" pitchFamily="66" charset="0"/>
              </a:rPr>
              <a:t>3005603950</a:t>
            </a:r>
          </a:p>
        </p:txBody>
      </p:sp>
      <p:pic>
        <p:nvPicPr>
          <p:cNvPr id="2050" name="Picture 2" descr="Imágenes de Whatsapp | Vectores, fotos de stock y PSD gratuitos">
            <a:extLst>
              <a:ext uri="{FF2B5EF4-FFF2-40B4-BE49-F238E27FC236}">
                <a16:creationId xmlns:a16="http://schemas.microsoft.com/office/drawing/2014/main" id="{0E8E71F5-CB08-486E-B418-030426F08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15016" r="20047" b="24574"/>
          <a:stretch/>
        </p:blipFill>
        <p:spPr bwMode="auto">
          <a:xfrm>
            <a:off x="8778872" y="4333511"/>
            <a:ext cx="384458" cy="3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B08488C-6007-4281-90E6-501AAA90B561}"/>
              </a:ext>
            </a:extLst>
          </p:cNvPr>
          <p:cNvCxnSpPr/>
          <p:nvPr/>
        </p:nvCxnSpPr>
        <p:spPr>
          <a:xfrm>
            <a:off x="5383189" y="2425865"/>
            <a:ext cx="6003960" cy="0"/>
          </a:xfrm>
          <a:prstGeom prst="line">
            <a:avLst/>
          </a:prstGeom>
          <a:ln w="209550" cmpd="thickThin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FB9C687-1DD9-4791-BF94-364C91F149DA}"/>
              </a:ext>
            </a:extLst>
          </p:cNvPr>
          <p:cNvSpPr/>
          <p:nvPr/>
        </p:nvSpPr>
        <p:spPr>
          <a:xfrm>
            <a:off x="7939314" y="5012342"/>
            <a:ext cx="403513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Comic Sans MS" panose="030F0702030302020204" pitchFamily="66" charset="0"/>
              </a:rPr>
              <a:t>saboresaleia.wixsite.com/saboresamelia</a:t>
            </a:r>
          </a:p>
        </p:txBody>
      </p:sp>
      <p:pic>
        <p:nvPicPr>
          <p:cNvPr id="2052" name="Picture 4" descr="Resultado de imagen para pagina web icono | Pagina web, Iconos">
            <a:extLst>
              <a:ext uri="{FF2B5EF4-FFF2-40B4-BE49-F238E27FC236}">
                <a16:creationId xmlns:a16="http://schemas.microsoft.com/office/drawing/2014/main" id="{31F9FE32-CCA1-4A88-BDFA-E22C08F1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889" r="100000">
                        <a14:foregroundMark x1="36000" y1="46875" x2="36000" y2="46875"/>
                        <a14:foregroundMark x1="36000" y1="46875" x2="36000" y2="46875"/>
                        <a14:foregroundMark x1="50222" y1="48214" x2="50222" y2="48214"/>
                        <a14:foregroundMark x1="69333" y1="47321" x2="69333" y2="47321"/>
                        <a14:foregroundMark x1="70222" y1="24554" x2="70222" y2="24554"/>
                        <a14:foregroundMark x1="48889" y1="20536" x2="48889" y2="20536"/>
                        <a14:foregroundMark x1="25333" y1="21875" x2="25333" y2="21875"/>
                        <a14:foregroundMark x1="76889" y1="23214" x2="76889" y2="23214"/>
                        <a14:foregroundMark x1="53333" y1="84375" x2="53333" y2="84375"/>
                        <a14:foregroundMark x1="22222" y1="83036" x2="22222" y2="83036"/>
                        <a14:foregroundMark x1="27556" y1="75446" x2="27556" y2="75446"/>
                        <a14:foregroundMark x1="73333" y1="79464" x2="73333" y2="79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72" y="5053254"/>
            <a:ext cx="348531" cy="3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7321F75-A7E6-4EA1-B209-DE465756699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737" t="2925" r="6957" b="7867"/>
          <a:stretch/>
        </p:blipFill>
        <p:spPr>
          <a:xfrm>
            <a:off x="476250" y="1196191"/>
            <a:ext cx="4086140" cy="26828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792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44C8C8-AAA3-4A30-B5E5-382EB09AC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7" r="3551" b="3572"/>
          <a:stretch/>
        </p:blipFill>
        <p:spPr>
          <a:xfrm>
            <a:off x="2543175" y="1364456"/>
            <a:ext cx="7323608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6DB497-3B77-45B3-89A8-877BEE2E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t="33117" r="32148" b="23320"/>
          <a:stretch/>
        </p:blipFill>
        <p:spPr>
          <a:xfrm>
            <a:off x="1271588" y="778669"/>
            <a:ext cx="7000875" cy="29860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9A32657-D46C-4725-96F1-376AF598D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84" t="33117" r="32266" b="23738"/>
          <a:stretch/>
        </p:blipFill>
        <p:spPr>
          <a:xfrm>
            <a:off x="8272463" y="792956"/>
            <a:ext cx="2286000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2C0AD56-DC39-4E60-88AB-3B4BC345E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56" t="24336" r="13805" b="25012"/>
          <a:stretch/>
        </p:blipFill>
        <p:spPr>
          <a:xfrm>
            <a:off x="1523999" y="1590261"/>
            <a:ext cx="2345635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164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Algerian</vt:lpstr>
      <vt:lpstr>Amarillo</vt:lpstr>
      <vt:lpstr>Arial</vt:lpstr>
      <vt:lpstr>Calibri</vt:lpstr>
      <vt:lpstr>Calibri Light</vt:lpstr>
      <vt:lpstr>Comic Sans MS</vt:lpstr>
      <vt:lpstr>Lucida Calligraphy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Acevedo Yara</dc:creator>
  <cp:lastModifiedBy>Familia Acevedo Yara</cp:lastModifiedBy>
  <cp:revision>52</cp:revision>
  <dcterms:created xsi:type="dcterms:W3CDTF">2020-10-08T23:36:04Z</dcterms:created>
  <dcterms:modified xsi:type="dcterms:W3CDTF">2020-11-28T06:14:30Z</dcterms:modified>
</cp:coreProperties>
</file>