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EF3"/>
    <a:srgbClr val="F9B9E4"/>
    <a:srgbClr val="EBAAF0"/>
    <a:srgbClr val="FCD8F0"/>
    <a:srgbClr val="AAE9F0"/>
    <a:srgbClr val="996633"/>
    <a:srgbClr val="9933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70100-93C5-499D-B580-D34072CE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093DC1-D22E-4BCA-BD40-5F4B09A12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52B976-63D4-4BAA-B3D1-5AC84BAE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68C-A396-4D2F-985A-47271B1AAD6A}" type="datetimeFigureOut">
              <a:rPr lang="es-CO" smtClean="0"/>
              <a:t>26/01/2021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99A415-663B-481B-8AFA-828BCA4D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2101EE-DD6D-4A79-993B-6BCC767E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68B-6620-445D-97BB-58F6B1D96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04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6F877-70AE-455F-A4E5-9B401B29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F4F010-215A-4014-966A-CD7056861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DA1677-9E00-45AD-B04A-2F1BA367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68C-A396-4D2F-985A-47271B1AAD6A}" type="datetimeFigureOut">
              <a:rPr lang="es-CO" smtClean="0"/>
              <a:t>26/01/2021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CBB3EC-3362-4235-A15F-16F588DA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C4F530-D79F-4B01-A9AE-9EE7737E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68B-6620-445D-97BB-58F6B1D96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81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7F14F0-5D2A-466A-AD55-F9B21BFF4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145563-6F02-4092-8C5B-756EA2CEE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30CAC0-A6F9-4C01-9A71-B51C1BFC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68C-A396-4D2F-985A-47271B1AAD6A}" type="datetimeFigureOut">
              <a:rPr lang="es-CO" smtClean="0"/>
              <a:t>26/01/2021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72D30E-E16B-40E4-86C8-AD507B70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1391B3-A6BA-4613-8ACD-DC6723AF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68B-6620-445D-97BB-58F6B1D96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1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E11BF-957B-42A3-B1C1-5527B221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40611A-8435-4A0E-9B9E-D76C76AC3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D612CD-77EC-41CC-A21E-D25E4CA0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68C-A396-4D2F-985A-47271B1AAD6A}" type="datetimeFigureOut">
              <a:rPr lang="es-CO" smtClean="0"/>
              <a:t>26/01/2021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3D2FF-2D0D-45D6-8E2A-674F9E7F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AF32E8-D1EB-4543-BB87-655BA976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68B-6620-445D-97BB-58F6B1D96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311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D06B6-99F8-4DC8-ABD4-9AC7B99C1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97DAC6-6199-4E05-B29D-5587264BB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BE194D-AB19-4AA7-87FC-B2301726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68C-A396-4D2F-985A-47271B1AAD6A}" type="datetimeFigureOut">
              <a:rPr lang="es-CO" smtClean="0"/>
              <a:t>26/01/2021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E1AE8B-0CE1-405C-9FB3-2B5C45DA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E0DBED-7A54-4F03-BA66-8533255E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68B-6620-445D-97BB-58F6B1D96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686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E3703-A5A0-4AA0-A1CA-96CDBCC7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47E1A0-E4DD-41CE-BDD1-01BB49CFD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9F4D60-1491-411F-BE51-B2FFC0AD5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CFCA5D-6707-41A9-A6C0-2D0076F9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68C-A396-4D2F-985A-47271B1AAD6A}" type="datetimeFigureOut">
              <a:rPr lang="es-CO" smtClean="0"/>
              <a:t>26/01/2021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6791F8-A57C-41ED-A713-0C058F7E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829BDC-103E-43D3-840F-5C3D8DC1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68B-6620-445D-97BB-58F6B1D96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309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4E60A-25C4-44C7-8E4F-D05A2297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1B62E8-3295-4743-8133-2EA58CAA1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89E10C-5F33-4E84-B647-A3D92AECC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1AFDCA-C4CA-4270-B441-22CA8BBFC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F1B69A-78A8-4F78-BBEB-B07737797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A8936A-2143-4C34-BBFB-2ABF4B71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68C-A396-4D2F-985A-47271B1AAD6A}" type="datetimeFigureOut">
              <a:rPr lang="es-CO" smtClean="0"/>
              <a:t>26/01/2021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E28C68-7194-41DE-8219-27BCDA83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238549-CFE8-446F-A075-0709162F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68B-6620-445D-97BB-58F6B1D96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396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905BB-3083-4E83-9806-4CA78A74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F204EC-8EFE-4156-974F-D9352C4B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68C-A396-4D2F-985A-47271B1AAD6A}" type="datetimeFigureOut">
              <a:rPr lang="es-CO" smtClean="0"/>
              <a:t>26/01/2021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5CD5F0-5C4A-4E0E-993C-BE65E712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C338F3-7744-409C-8CC0-6F4B50EF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68B-6620-445D-97BB-58F6B1D96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25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A6C06B-2D63-466D-B4B6-A523C20A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68C-A396-4D2F-985A-47271B1AAD6A}" type="datetimeFigureOut">
              <a:rPr lang="es-CO" smtClean="0"/>
              <a:t>26/01/2021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ABC4E5-024A-4CCD-986A-F3884DC1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CC425F-515C-4590-8D25-7DE98650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68B-6620-445D-97BB-58F6B1D96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247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2B439-D0D8-4C49-95C5-132F223B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3728E6-D08B-4FD9-8DB8-E07B3BC30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360F62-6567-48BE-BA61-D5AAF5C2B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BFC441-D5B2-422A-B2AB-103EE6F8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68C-A396-4D2F-985A-47271B1AAD6A}" type="datetimeFigureOut">
              <a:rPr lang="es-CO" smtClean="0"/>
              <a:t>26/01/2021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09DB64-EDDD-4BCD-9359-DFB3335B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9C6B8B-6DCE-40EC-9587-F64FB241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68B-6620-445D-97BB-58F6B1D96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45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7A19C-17AA-4E1E-8097-F68A8758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12BD6C-6098-40C7-9DAF-582FDF37A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74688D-C4AF-4D25-982B-48C32A866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AC07DD-3809-46A7-8F53-F7CB48D0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068C-A396-4D2F-985A-47271B1AAD6A}" type="datetimeFigureOut">
              <a:rPr lang="es-CO" smtClean="0"/>
              <a:t>26/01/2021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6B7175-AE44-4C71-B739-7D9286EE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427244-9F5F-4083-B47F-E8D8848F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68B-6620-445D-97BB-58F6B1D96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086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E322E4-E43B-4C86-AA44-D88350B3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4B902F-4F86-4D3F-8895-1781135FE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FF3078-BEEA-4633-96F1-AB6EAEE4C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D068C-A396-4D2F-985A-47271B1AAD6A}" type="datetimeFigureOut">
              <a:rPr lang="es-CO" smtClean="0"/>
              <a:t>26/01/2021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34AEAD-A14C-44E7-8546-E842CF22F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24893F-845D-4B3F-98D7-7CD415D2A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A668B-6620-445D-97BB-58F6B1D96A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567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3FB45F4-A127-4796-836C-E817BABA47EB}"/>
              </a:ext>
            </a:extLst>
          </p:cNvPr>
          <p:cNvSpPr/>
          <p:nvPr/>
        </p:nvSpPr>
        <p:spPr>
          <a:xfrm>
            <a:off x="0" y="0"/>
            <a:ext cx="952500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E60C06B-B11A-4F50-82F2-FBE1CEE04BFC}"/>
              </a:ext>
            </a:extLst>
          </p:cNvPr>
          <p:cNvSpPr/>
          <p:nvPr/>
        </p:nvSpPr>
        <p:spPr>
          <a:xfrm>
            <a:off x="11452278" y="0"/>
            <a:ext cx="739722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99C4D8C-EB27-4037-9A43-3133F0C761C9}"/>
              </a:ext>
            </a:extLst>
          </p:cNvPr>
          <p:cNvSpPr/>
          <p:nvPr/>
        </p:nvSpPr>
        <p:spPr>
          <a:xfrm>
            <a:off x="1905000" y="0"/>
            <a:ext cx="952500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65C2E5F-7CB9-4A54-B55A-47F061B4239B}"/>
              </a:ext>
            </a:extLst>
          </p:cNvPr>
          <p:cNvSpPr/>
          <p:nvPr/>
        </p:nvSpPr>
        <p:spPr>
          <a:xfrm>
            <a:off x="3810000" y="0"/>
            <a:ext cx="952500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F47D4DC-8B95-41AC-8CB4-26FE5F75D08C}"/>
              </a:ext>
            </a:extLst>
          </p:cNvPr>
          <p:cNvSpPr/>
          <p:nvPr/>
        </p:nvSpPr>
        <p:spPr>
          <a:xfrm>
            <a:off x="5715000" y="0"/>
            <a:ext cx="952500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3EC9D5F-FDB4-46F3-9E0C-EBA332C67A5C}"/>
              </a:ext>
            </a:extLst>
          </p:cNvPr>
          <p:cNvSpPr/>
          <p:nvPr/>
        </p:nvSpPr>
        <p:spPr>
          <a:xfrm>
            <a:off x="7627426" y="0"/>
            <a:ext cx="952500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EFDBE2F-ADFA-4173-9EBD-B561117AEDEA}"/>
              </a:ext>
            </a:extLst>
          </p:cNvPr>
          <p:cNvSpPr/>
          <p:nvPr/>
        </p:nvSpPr>
        <p:spPr>
          <a:xfrm>
            <a:off x="9539852" y="0"/>
            <a:ext cx="952500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85B3146-E3C7-4B41-B849-9798EE333B50}"/>
              </a:ext>
            </a:extLst>
          </p:cNvPr>
          <p:cNvSpPr/>
          <p:nvPr/>
        </p:nvSpPr>
        <p:spPr>
          <a:xfrm>
            <a:off x="0" y="495781"/>
            <a:ext cx="12192000" cy="18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8208DF0-64B3-4046-9664-1A4D6CCD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7" t="2925" r="6957" b="7867"/>
          <a:stretch/>
        </p:blipFill>
        <p:spPr>
          <a:xfrm>
            <a:off x="58531" y="744363"/>
            <a:ext cx="2552147" cy="1468208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797684C-7589-45A0-8E1B-C5D4E7A3A0D2}"/>
              </a:ext>
            </a:extLst>
          </p:cNvPr>
          <p:cNvSpPr txBox="1"/>
          <p:nvPr/>
        </p:nvSpPr>
        <p:spPr>
          <a:xfrm>
            <a:off x="2924747" y="2009344"/>
            <a:ext cx="65330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Tengo el gusto de presentarle gran variedad en dulces para la celebración de fechas especiales:</a:t>
            </a:r>
          </a:p>
          <a:p>
            <a:endParaRPr lang="es-CO" dirty="0">
              <a:latin typeface="Lucida Calligraphy" panose="03010101010101010101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O" dirty="0" err="1"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Cakes</a:t>
            </a:r>
            <a:r>
              <a:rPr lang="es-CO" dirty="0"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pops</a:t>
            </a:r>
            <a:r>
              <a:rPr lang="es-CO" dirty="0"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(Bocados de </a:t>
            </a:r>
            <a:r>
              <a:rPr lang="es-CO" dirty="0"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torta</a:t>
            </a:r>
            <a:r>
              <a:rPr lang="es-CO" dirty="0"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de vainilla)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i="1" dirty="0">
                <a:cs typeface="Times New Roman" panose="02020603050405020304" pitchFamily="18" charset="0"/>
              </a:rPr>
              <a:t>Sencillos (Tamaño 3cm de diámetro) (1 docena) ($14,000)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i="1" dirty="0">
                <a:cs typeface="Times New Roman" panose="02020603050405020304" pitchFamily="18" charset="0"/>
              </a:rPr>
              <a:t>Decorados (1 docena) ( Desde $18,000)</a:t>
            </a:r>
          </a:p>
          <a:p>
            <a:endParaRPr lang="es-CO" i="1" dirty="0">
              <a:cs typeface="Times New Roman" panose="02020603050405020304" pitchFamily="18" charset="0"/>
            </a:endParaRPr>
          </a:p>
          <a:p>
            <a:r>
              <a:rPr lang="es-CO" dirty="0" err="1"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Cakes</a:t>
            </a:r>
            <a:r>
              <a:rPr lang="es-CO" dirty="0"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pops</a:t>
            </a:r>
            <a:r>
              <a:rPr lang="es-CO" dirty="0"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(M</a:t>
            </a:r>
            <a:r>
              <a:rPr lang="es-CO" dirty="0"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asa húmeda de torta de vainilla con queso crema, leche condensada o crema pastelera)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i="1" dirty="0">
                <a:cs typeface="Times New Roman" panose="02020603050405020304" pitchFamily="18" charset="0"/>
              </a:rPr>
              <a:t>Cake </a:t>
            </a:r>
            <a:r>
              <a:rPr lang="es-CO" i="1" dirty="0" err="1">
                <a:cs typeface="Times New Roman" panose="02020603050405020304" pitchFamily="18" charset="0"/>
              </a:rPr>
              <a:t>pops</a:t>
            </a:r>
            <a:r>
              <a:rPr lang="es-CO" i="1" dirty="0">
                <a:cs typeface="Times New Roman" panose="02020603050405020304" pitchFamily="18" charset="0"/>
              </a:rPr>
              <a:t> sencillos (Tamaño 3cm de diámetro) (1 docena) ($18.000)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i="1" dirty="0">
                <a:cs typeface="Times New Roman" panose="02020603050405020304" pitchFamily="18" charset="0"/>
              </a:rPr>
              <a:t>Cake </a:t>
            </a:r>
            <a:r>
              <a:rPr lang="es-CO" i="1" dirty="0" err="1">
                <a:cs typeface="Times New Roman" panose="02020603050405020304" pitchFamily="18" charset="0"/>
              </a:rPr>
              <a:t>pops</a:t>
            </a:r>
            <a:r>
              <a:rPr lang="es-CO" i="1" dirty="0">
                <a:cs typeface="Times New Roman" panose="02020603050405020304" pitchFamily="18" charset="0"/>
              </a:rPr>
              <a:t> decorados (1 docena) ( Desde $22,000)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i="1" dirty="0">
              <a:cs typeface="Times New Roman" panose="02020603050405020304" pitchFamily="18" charset="0"/>
            </a:endParaRPr>
          </a:p>
          <a:p>
            <a:endParaRPr lang="es-CO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E0389E0-8CFE-4950-A4BC-9DF2E1432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61" y="2641953"/>
            <a:ext cx="2028825" cy="13525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13034AAD-DEF6-4500-9625-249A25F098C1}"/>
              </a:ext>
            </a:extLst>
          </p:cNvPr>
          <p:cNvSpPr txBox="1"/>
          <p:nvPr/>
        </p:nvSpPr>
        <p:spPr>
          <a:xfrm>
            <a:off x="7818783" y="114119"/>
            <a:ext cx="4373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Pedidos a Yury Yara vía WhatsApp: 300-560 3950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10F1272-8B76-474D-800A-2553EA310FC9}"/>
              </a:ext>
            </a:extLst>
          </p:cNvPr>
          <p:cNvSpPr txBox="1"/>
          <p:nvPr/>
        </p:nvSpPr>
        <p:spPr>
          <a:xfrm>
            <a:off x="130702" y="6545265"/>
            <a:ext cx="2146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Nota : No incluye envío</a:t>
            </a: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F8A8A0F5-0EC0-45C5-BE5C-B303A546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56" y="5620167"/>
            <a:ext cx="2036240" cy="7681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98FAC46-838F-42C3-83D5-ECE9F2916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27" y="4161472"/>
            <a:ext cx="2585998" cy="146820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AD16612-D578-4DFC-AFA3-930D3E031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5108" y="1775255"/>
            <a:ext cx="2525542" cy="142323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C5C8800-5074-4B79-837D-F00A01CB70D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219" t="28405" b="16136"/>
          <a:stretch/>
        </p:blipFill>
        <p:spPr>
          <a:xfrm>
            <a:off x="9285109" y="3464962"/>
            <a:ext cx="1078092" cy="121064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4B9A434-29F3-4BB3-92D3-B344128CA4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1122" y="3464962"/>
            <a:ext cx="1209528" cy="1209528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A7489853-87D4-4309-97D2-DD407A53EE0A}"/>
              </a:ext>
            </a:extLst>
          </p:cNvPr>
          <p:cNvSpPr txBox="1"/>
          <p:nvPr/>
        </p:nvSpPr>
        <p:spPr>
          <a:xfrm>
            <a:off x="9665631" y="3168432"/>
            <a:ext cx="1870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err="1">
                <a:latin typeface="Lucida Calligraphy" panose="03010101010101010101" pitchFamily="66" charset="0"/>
              </a:rPr>
              <a:t>Cakepops</a:t>
            </a:r>
            <a:r>
              <a:rPr lang="es-CO" sz="1200" dirty="0">
                <a:latin typeface="Lucida Calligraphy" panose="03010101010101010101" pitchFamily="66" charset="0"/>
              </a:rPr>
              <a:t> sencillos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DF65D0D-9F78-41E3-8DEE-65567652A5C9}"/>
              </a:ext>
            </a:extLst>
          </p:cNvPr>
          <p:cNvSpPr txBox="1"/>
          <p:nvPr/>
        </p:nvSpPr>
        <p:spPr>
          <a:xfrm>
            <a:off x="9633629" y="4718426"/>
            <a:ext cx="1847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err="1">
                <a:latin typeface="Lucida Calligraphy" panose="03010101010101010101" pitchFamily="66" charset="0"/>
              </a:rPr>
              <a:t>Cakepops</a:t>
            </a:r>
            <a:r>
              <a:rPr lang="es-CO" sz="1200" dirty="0">
                <a:latin typeface="Lucida Calligraphy" panose="03010101010101010101" pitchFamily="66" charset="0"/>
              </a:rPr>
              <a:t> decorados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9D74E6C3-21A6-4CCF-9036-B4DDE056B5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9878" y="726888"/>
            <a:ext cx="3962743" cy="9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8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E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3FB45F4-A127-4796-836C-E817BABA47EB}"/>
              </a:ext>
            </a:extLst>
          </p:cNvPr>
          <p:cNvSpPr/>
          <p:nvPr/>
        </p:nvSpPr>
        <p:spPr>
          <a:xfrm>
            <a:off x="0" y="0"/>
            <a:ext cx="952500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E60C06B-B11A-4F50-82F2-FBE1CEE04BFC}"/>
              </a:ext>
            </a:extLst>
          </p:cNvPr>
          <p:cNvSpPr/>
          <p:nvPr/>
        </p:nvSpPr>
        <p:spPr>
          <a:xfrm>
            <a:off x="11452278" y="0"/>
            <a:ext cx="739722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99C4D8C-EB27-4037-9A43-3133F0C761C9}"/>
              </a:ext>
            </a:extLst>
          </p:cNvPr>
          <p:cNvSpPr/>
          <p:nvPr/>
        </p:nvSpPr>
        <p:spPr>
          <a:xfrm>
            <a:off x="1905000" y="0"/>
            <a:ext cx="952500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65C2E5F-7CB9-4A54-B55A-47F061B4239B}"/>
              </a:ext>
            </a:extLst>
          </p:cNvPr>
          <p:cNvSpPr/>
          <p:nvPr/>
        </p:nvSpPr>
        <p:spPr>
          <a:xfrm>
            <a:off x="3810000" y="0"/>
            <a:ext cx="952500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F47D4DC-8B95-41AC-8CB4-26FE5F75D08C}"/>
              </a:ext>
            </a:extLst>
          </p:cNvPr>
          <p:cNvSpPr/>
          <p:nvPr/>
        </p:nvSpPr>
        <p:spPr>
          <a:xfrm>
            <a:off x="5715000" y="0"/>
            <a:ext cx="952500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3EC9D5F-FDB4-46F3-9E0C-EBA332C67A5C}"/>
              </a:ext>
            </a:extLst>
          </p:cNvPr>
          <p:cNvSpPr/>
          <p:nvPr/>
        </p:nvSpPr>
        <p:spPr>
          <a:xfrm>
            <a:off x="7627426" y="0"/>
            <a:ext cx="952500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EFDBE2F-ADFA-4173-9EBD-B561117AEDEA}"/>
              </a:ext>
            </a:extLst>
          </p:cNvPr>
          <p:cNvSpPr/>
          <p:nvPr/>
        </p:nvSpPr>
        <p:spPr>
          <a:xfrm>
            <a:off x="9539852" y="0"/>
            <a:ext cx="952500" cy="476250"/>
          </a:xfrm>
          <a:prstGeom prst="rect">
            <a:avLst/>
          </a:prstGeom>
          <a:solidFill>
            <a:srgbClr val="FCD8F0"/>
          </a:solidFill>
          <a:ln>
            <a:solidFill>
              <a:srgbClr val="FCD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85B3146-E3C7-4B41-B849-9798EE333B50}"/>
              </a:ext>
            </a:extLst>
          </p:cNvPr>
          <p:cNvSpPr/>
          <p:nvPr/>
        </p:nvSpPr>
        <p:spPr>
          <a:xfrm>
            <a:off x="0" y="469670"/>
            <a:ext cx="12192000" cy="18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8208DF0-64B3-4046-9664-1A4D6CCD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7" t="2925" r="6957" b="7867"/>
          <a:stretch/>
        </p:blipFill>
        <p:spPr>
          <a:xfrm>
            <a:off x="58531" y="744363"/>
            <a:ext cx="2552147" cy="1468208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797684C-7589-45A0-8E1B-C5D4E7A3A0D2}"/>
              </a:ext>
            </a:extLst>
          </p:cNvPr>
          <p:cNvSpPr txBox="1"/>
          <p:nvPr/>
        </p:nvSpPr>
        <p:spPr>
          <a:xfrm>
            <a:off x="2665528" y="1507213"/>
            <a:ext cx="713793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Tengo el gusto de presentarle gran variedad en dulces para la celebración de fechas especiales:</a:t>
            </a:r>
          </a:p>
          <a:p>
            <a:endParaRPr lang="es-CO" sz="1400" i="1" dirty="0">
              <a:cs typeface="Times New Roman" panose="02020603050405020304" pitchFamily="18" charset="0"/>
            </a:endParaRPr>
          </a:p>
          <a:p>
            <a:r>
              <a:rPr lang="es-CO" sz="1400" dirty="0" err="1"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Cakesicles</a:t>
            </a:r>
            <a:r>
              <a:rPr lang="es-CO" sz="1400" dirty="0"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(Paletas de chocolate de leche blanco o negro con interior en torta de vainilla y arequipe)</a:t>
            </a:r>
            <a:endParaRPr lang="es-CO" sz="1400" i="1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i="1" dirty="0" err="1">
                <a:cs typeface="Times New Roman" panose="02020603050405020304" pitchFamily="18" charset="0"/>
              </a:rPr>
              <a:t>Cakesicles</a:t>
            </a:r>
            <a:r>
              <a:rPr lang="es-CO" sz="1400" i="1" dirty="0">
                <a:cs typeface="Times New Roman" panose="02020603050405020304" pitchFamily="18" charset="0"/>
              </a:rPr>
              <a:t> sencillos (Tamaño 7cm x 3cm) (Venta mínima 6) ($15,000)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i="1" dirty="0" err="1">
                <a:cs typeface="Times New Roman" panose="02020603050405020304" pitchFamily="18" charset="0"/>
              </a:rPr>
              <a:t>Cakesicles</a:t>
            </a:r>
            <a:r>
              <a:rPr lang="es-CO" sz="1400" i="1" dirty="0">
                <a:cs typeface="Times New Roman" panose="02020603050405020304" pitchFamily="18" charset="0"/>
              </a:rPr>
              <a:t> sencillos (Tamaño 9cm x 4cm) (Venta mínima 6) ($22,000)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i="1" dirty="0" err="1">
                <a:cs typeface="Times New Roman" panose="02020603050405020304" pitchFamily="18" charset="0"/>
              </a:rPr>
              <a:t>Cakesicles</a:t>
            </a:r>
            <a:r>
              <a:rPr lang="es-CO" sz="1400" i="1" dirty="0">
                <a:cs typeface="Times New Roman" panose="02020603050405020304" pitchFamily="18" charset="0"/>
              </a:rPr>
              <a:t> decorados (Tamaño 7cm x 3cm) (Venta mínima 6) ( Desde $18,000)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i="1" dirty="0" err="1">
                <a:cs typeface="Times New Roman" panose="02020603050405020304" pitchFamily="18" charset="0"/>
              </a:rPr>
              <a:t>Cakesicles</a:t>
            </a:r>
            <a:r>
              <a:rPr lang="es-CO" sz="1400" i="1" dirty="0">
                <a:cs typeface="Times New Roman" panose="02020603050405020304" pitchFamily="18" charset="0"/>
              </a:rPr>
              <a:t> decorados (Tamaño 9cm x 4cm) (Venta mínima 6) ( Desde $25,000)</a:t>
            </a:r>
          </a:p>
          <a:p>
            <a:endParaRPr lang="es-CO" sz="1400" i="1" dirty="0">
              <a:cs typeface="Times New Roman" panose="02020603050405020304" pitchFamily="18" charset="0"/>
            </a:endParaRPr>
          </a:p>
          <a:p>
            <a:r>
              <a:rPr lang="es-CO" sz="1400" dirty="0" err="1"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Cakesicles</a:t>
            </a:r>
            <a:r>
              <a:rPr lang="es-CO" sz="1400" dirty="0"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(Paletas de chocolate semiamargo negro con interior en torta de vainilla y arequipe o mermelada de fruta)</a:t>
            </a:r>
            <a:endParaRPr lang="es-CO" sz="1400" i="1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i="1" dirty="0" err="1">
                <a:cs typeface="Times New Roman" panose="02020603050405020304" pitchFamily="18" charset="0"/>
              </a:rPr>
              <a:t>Cakesicles</a:t>
            </a:r>
            <a:r>
              <a:rPr lang="es-CO" sz="1400" i="1" dirty="0">
                <a:cs typeface="Times New Roman" panose="02020603050405020304" pitchFamily="18" charset="0"/>
              </a:rPr>
              <a:t> sencillos (Tamaño 7cm x 3cm) (Venta mínima 6) ($18,000)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i="1" dirty="0" err="1">
                <a:cs typeface="Times New Roman" panose="02020603050405020304" pitchFamily="18" charset="0"/>
              </a:rPr>
              <a:t>Cakesicles</a:t>
            </a:r>
            <a:r>
              <a:rPr lang="es-CO" sz="1400" i="1" dirty="0">
                <a:cs typeface="Times New Roman" panose="02020603050405020304" pitchFamily="18" charset="0"/>
              </a:rPr>
              <a:t> sencillos (Tamaño 9cm x 4cm) (Venta mínima 6) ($24,000)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i="1" dirty="0" err="1">
                <a:cs typeface="Times New Roman" panose="02020603050405020304" pitchFamily="18" charset="0"/>
              </a:rPr>
              <a:t>Cakesicles</a:t>
            </a:r>
            <a:r>
              <a:rPr lang="es-CO" sz="1400" i="1" dirty="0">
                <a:cs typeface="Times New Roman" panose="02020603050405020304" pitchFamily="18" charset="0"/>
              </a:rPr>
              <a:t> decorados (Tamaño 7cm x 3cm) (Venta mínima 6) ( Desde $22,000)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i="1" dirty="0" err="1">
                <a:cs typeface="Times New Roman" panose="02020603050405020304" pitchFamily="18" charset="0"/>
              </a:rPr>
              <a:t>Cakesicles</a:t>
            </a:r>
            <a:r>
              <a:rPr lang="es-CO" sz="1400" i="1" dirty="0">
                <a:cs typeface="Times New Roman" panose="02020603050405020304" pitchFamily="18" charset="0"/>
              </a:rPr>
              <a:t> decorados (Tamaño 9cm x 4cm) (Venta mínima 6) ( Desde $28,000)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400" i="1" dirty="0">
              <a:cs typeface="Times New Roman" panose="02020603050405020304" pitchFamily="18" charset="0"/>
            </a:endParaRPr>
          </a:p>
          <a:p>
            <a:r>
              <a:rPr lang="es-CO" sz="1400" dirty="0" err="1"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Cakesicles</a:t>
            </a:r>
            <a:r>
              <a:rPr lang="es-CO" sz="1400" dirty="0"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(Paletas de chocolate de leche blanco o negro con interior de masa húmeda de torta de vainilla con queso crema, leche condensada o crema pastelera)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i="1" dirty="0" err="1">
                <a:cs typeface="Times New Roman" panose="02020603050405020304" pitchFamily="18" charset="0"/>
              </a:rPr>
              <a:t>Cakesicles</a:t>
            </a:r>
            <a:r>
              <a:rPr lang="es-CO" sz="1400" i="1" dirty="0">
                <a:cs typeface="Times New Roman" panose="02020603050405020304" pitchFamily="18" charset="0"/>
              </a:rPr>
              <a:t> sencillos (Tamaño 7cm x 3cm) (Venta mínima 6) ($20,000)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i="1" dirty="0" err="1">
                <a:cs typeface="Times New Roman" panose="02020603050405020304" pitchFamily="18" charset="0"/>
              </a:rPr>
              <a:t>Cakesicles</a:t>
            </a:r>
            <a:r>
              <a:rPr lang="es-CO" sz="1400" i="1" dirty="0">
                <a:cs typeface="Times New Roman" panose="02020603050405020304" pitchFamily="18" charset="0"/>
              </a:rPr>
              <a:t> sencillos (Tamaño 9cm x 4cm) (Venta mínima 6) ($25,000)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i="1" dirty="0" err="1">
                <a:cs typeface="Times New Roman" panose="02020603050405020304" pitchFamily="18" charset="0"/>
              </a:rPr>
              <a:t>Cakesicles</a:t>
            </a:r>
            <a:r>
              <a:rPr lang="es-CO" sz="1400" i="1" dirty="0">
                <a:cs typeface="Times New Roman" panose="02020603050405020304" pitchFamily="18" charset="0"/>
              </a:rPr>
              <a:t> decorados (Tamaño 7cm x 3cm) (Venta mínima 6) ( Desde $24,000)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i="1" dirty="0" err="1">
                <a:cs typeface="Times New Roman" panose="02020603050405020304" pitchFamily="18" charset="0"/>
              </a:rPr>
              <a:t>Cakesicles</a:t>
            </a:r>
            <a:r>
              <a:rPr lang="es-CO" sz="1400" i="1" dirty="0">
                <a:cs typeface="Times New Roman" panose="02020603050405020304" pitchFamily="18" charset="0"/>
              </a:rPr>
              <a:t> decorados (Tamaño 9cm x 4cm) (Venta mínima 6) ( Desde $30,000)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400" i="1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400" i="1" dirty="0">
              <a:cs typeface="Times New Roman" panose="02020603050405020304" pitchFamily="18" charset="0"/>
            </a:endParaRPr>
          </a:p>
          <a:p>
            <a:endParaRPr lang="es-CO" sz="16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E0389E0-8CFE-4950-A4BC-9DF2E1432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61" y="2641953"/>
            <a:ext cx="2028825" cy="13525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510F1272-8B76-474D-800A-2553EA310FC9}"/>
              </a:ext>
            </a:extLst>
          </p:cNvPr>
          <p:cNvSpPr txBox="1"/>
          <p:nvPr/>
        </p:nvSpPr>
        <p:spPr>
          <a:xfrm>
            <a:off x="130702" y="6545265"/>
            <a:ext cx="2146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Nota : No incluye envío</a:t>
            </a: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F8A8A0F5-0EC0-45C5-BE5C-B303A546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56" y="5620167"/>
            <a:ext cx="2036240" cy="7681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98FAC46-838F-42C3-83D5-ECE9F2916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27" y="4161472"/>
            <a:ext cx="2585998" cy="1468208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A7489853-87D4-4309-97D2-DD407A53EE0A}"/>
              </a:ext>
            </a:extLst>
          </p:cNvPr>
          <p:cNvSpPr txBox="1"/>
          <p:nvPr/>
        </p:nvSpPr>
        <p:spPr>
          <a:xfrm>
            <a:off x="9842275" y="3616676"/>
            <a:ext cx="1870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err="1">
                <a:latin typeface="Lucida Calligraphy" panose="03010101010101010101" pitchFamily="66" charset="0"/>
              </a:rPr>
              <a:t>Cakesicles</a:t>
            </a:r>
            <a:r>
              <a:rPr lang="es-CO" sz="1200" dirty="0">
                <a:latin typeface="Lucida Calligraphy" panose="03010101010101010101" pitchFamily="66" charset="0"/>
              </a:rPr>
              <a:t> sencillos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E44D94-C42C-4A4D-825B-5B0C3F6F8E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3462" y="2014908"/>
            <a:ext cx="1136493" cy="154574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41E16848-D296-4A5E-A63A-ADFB608A28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3723" y="642482"/>
            <a:ext cx="4791871" cy="963251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991922EC-0961-4596-8830-438473ADD8B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770" t="25068" r="25645" b="37058"/>
          <a:stretch/>
        </p:blipFill>
        <p:spPr>
          <a:xfrm rot="16200000">
            <a:off x="9943218" y="3860466"/>
            <a:ext cx="1739348" cy="2254643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A7CBB143-F2DA-4311-8EE7-AC3BF7E80012}"/>
              </a:ext>
            </a:extLst>
          </p:cNvPr>
          <p:cNvSpPr txBox="1"/>
          <p:nvPr/>
        </p:nvSpPr>
        <p:spPr>
          <a:xfrm>
            <a:off x="9889173" y="5914380"/>
            <a:ext cx="1847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err="1">
                <a:latin typeface="Lucida Calligraphy" panose="03010101010101010101" pitchFamily="66" charset="0"/>
              </a:rPr>
              <a:t>Cakesicles</a:t>
            </a:r>
            <a:r>
              <a:rPr lang="es-CO" sz="1200" dirty="0">
                <a:latin typeface="Lucida Calligraphy" panose="03010101010101010101" pitchFamily="66" charset="0"/>
              </a:rPr>
              <a:t> decorados</a:t>
            </a:r>
          </a:p>
        </p:txBody>
      </p:sp>
      <p:sp>
        <p:nvSpPr>
          <p:cNvPr id="23" name="AutoShape 2">
            <a:extLst>
              <a:ext uri="{FF2B5EF4-FFF2-40B4-BE49-F238E27FC236}">
                <a16:creationId xmlns:a16="http://schemas.microsoft.com/office/drawing/2014/main" id="{DA0A0393-CBE0-4A8C-B0A5-28E1439A9D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F8550D3F-015E-4D4A-97E2-4C6E5C9801A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1276" t="17770"/>
          <a:stretch/>
        </p:blipFill>
        <p:spPr>
          <a:xfrm>
            <a:off x="11039747" y="2015779"/>
            <a:ext cx="635419" cy="1553953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9C0522F0-251A-48E4-BF90-05EDAA2B9C62}"/>
              </a:ext>
            </a:extLst>
          </p:cNvPr>
          <p:cNvSpPr txBox="1"/>
          <p:nvPr/>
        </p:nvSpPr>
        <p:spPr>
          <a:xfrm>
            <a:off x="7808844" y="102657"/>
            <a:ext cx="4373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Pedidos a Yury Yara vía WhatsApp: 300-560 3950</a:t>
            </a:r>
          </a:p>
        </p:txBody>
      </p:sp>
    </p:spTree>
    <p:extLst>
      <p:ext uri="{BB962C8B-B14F-4D97-AF65-F5344CB8AC3E}">
        <p14:creationId xmlns:p14="http://schemas.microsoft.com/office/powerpoint/2010/main" val="1870175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6338</TotalTime>
  <Words>420</Words>
  <Application>Microsoft Office PowerPoint</Application>
  <PresentationFormat>Panorámica</PresentationFormat>
  <Paragraphs>37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Lucida Calligraphy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Familia Acevedo Yara</dc:creator>
  <cp:lastModifiedBy>Familia Acevedo Yara</cp:lastModifiedBy>
  <cp:revision>88</cp:revision>
  <dcterms:created xsi:type="dcterms:W3CDTF">2020-10-08T23:36:04Z</dcterms:created>
  <dcterms:modified xsi:type="dcterms:W3CDTF">2021-01-27T00:56:39Z</dcterms:modified>
</cp:coreProperties>
</file>