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handoutMasterIdLst>
    <p:handoutMasterId r:id="rId10"/>
  </p:handoutMasterIdLst>
  <p:sldIdLst>
    <p:sldId id="256" r:id="rId2"/>
    <p:sldId id="257" r:id="rId3"/>
    <p:sldId id="259" r:id="rId4"/>
    <p:sldId id="263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SLides" id="{92F09433-F5C5-4CED-8169-408F3013F99A}">
          <p14:sldIdLst>
            <p14:sldId id="256"/>
          </p14:sldIdLst>
        </p14:section>
        <p14:section name="Personal Profile" id="{14D02787-1B8C-41B2-826A-DCA8285EB4F9}">
          <p14:sldIdLst>
            <p14:sldId id="257"/>
          </p14:sldIdLst>
        </p14:section>
        <p14:section name="Education History" id="{E7F1E7BF-A117-4794-8225-E8475C2D6089}">
          <p14:sldIdLst>
            <p14:sldId id="259"/>
          </p14:sldIdLst>
        </p14:section>
        <p14:section name="Skills" id="{8B488E39-F9E6-4E9D-A0A3-0BBAF12A7493}">
          <p14:sldIdLst>
            <p14:sldId id="263"/>
          </p14:sldIdLst>
        </p14:section>
        <p14:section name="Work Experience" id="{668241BC-9A5C-46D4-8F92-88A951D4E29F}">
          <p14:sldIdLst>
            <p14:sldId id="265"/>
          </p14:sldIdLst>
        </p14:section>
        <p14:section name="Languages" id="{014C0CA3-2F9F-4E09-90ED-51BCBBCDE4ED}">
          <p14:sldIdLst>
            <p14:sldId id="266"/>
          </p14:sldIdLst>
        </p14:section>
        <p14:section name="Contact Me" id="{EF44BEBF-35F0-4A37-98C2-41B1C209E484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0000"/>
    <a:srgbClr val="5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96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Skills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7685248"/>
        <c:axId val="7686784"/>
      </c:radarChart>
      <c:catAx>
        <c:axId val="768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6784"/>
        <c:crosses val="autoZero"/>
        <c:auto val="1"/>
        <c:lblAlgn val="ctr"/>
        <c:lblOffset val="100"/>
        <c:noMultiLvlLbl val="0"/>
      </c:catAx>
      <c:valAx>
        <c:axId val="768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5F26ABC-3874-4622-B941-8588B61959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DDACC6-4115-4C9B-A188-3AC39B1EEE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C5170-C568-4FFE-9908-6BD4AC4F9E7E}" type="datetimeFigureOut">
              <a:rPr lang="en-US" smtClean="0"/>
              <a:t>16-Jan-25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F6CCA1-31A2-4CC7-BE3B-1A19CB5FC4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9E652D-5BC9-489C-8178-1D9F9B2CD4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44190-02D1-4012-9844-4FDDD126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4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9F38-0E71-42E0-BFE8-58717BDFF5C3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AF7B-7136-4A27-9E2C-6ECF53F31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9F38-0E71-42E0-BFE8-58717BDFF5C3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AF7B-7136-4A27-9E2C-6ECF53F31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9F38-0E71-42E0-BFE8-58717BDFF5C3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AF7B-7136-4A27-9E2C-6ECF53F31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47771B8-46B5-40F0-87CD-8944947CB4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chemeClr val="tx1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A15CD25-B7D7-4CFD-8A78-C55B9FFD1B16}"/>
              </a:ext>
            </a:extLst>
          </p:cNvPr>
          <p:cNvSpPr/>
          <p:nvPr userDrawn="1"/>
        </p:nvSpPr>
        <p:spPr>
          <a:xfrm>
            <a:off x="3744688" y="1077687"/>
            <a:ext cx="4702629" cy="4702629"/>
          </a:xfrm>
          <a:prstGeom prst="ellipse">
            <a:avLst/>
          </a:prstGeom>
          <a:noFill/>
          <a:ln w="57150"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16D464C-1E0D-43AB-BA90-EA88333EBE46}"/>
              </a:ext>
            </a:extLst>
          </p:cNvPr>
          <p:cNvCxnSpPr/>
          <p:nvPr userDrawn="1"/>
        </p:nvCxnSpPr>
        <p:spPr>
          <a:xfrm>
            <a:off x="4782459" y="5036457"/>
            <a:ext cx="2627087" cy="0"/>
          </a:xfrm>
          <a:prstGeom prst="line">
            <a:avLst/>
          </a:prstGeom>
          <a:ln w="317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D8B9615-5210-4F27-8DA5-806117467E1C}"/>
              </a:ext>
            </a:extLst>
          </p:cNvPr>
          <p:cNvCxnSpPr/>
          <p:nvPr userDrawn="1"/>
        </p:nvCxnSpPr>
        <p:spPr>
          <a:xfrm>
            <a:off x="4782459" y="4630057"/>
            <a:ext cx="2627087" cy="0"/>
          </a:xfrm>
          <a:prstGeom prst="line">
            <a:avLst/>
          </a:prstGeom>
          <a:ln w="317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976F0C65-7C22-4C64-9B7F-4834C9A7361F}"/>
              </a:ext>
            </a:extLst>
          </p:cNvPr>
          <p:cNvGrpSpPr/>
          <p:nvPr userDrawn="1"/>
        </p:nvGrpSpPr>
        <p:grpSpPr>
          <a:xfrm>
            <a:off x="10450285" y="-6350"/>
            <a:ext cx="949779" cy="1441450"/>
            <a:chOff x="10450286" y="-6350"/>
            <a:chExt cx="949778" cy="144145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F6CCDC5-3492-4985-8074-3E5985C85B8F}"/>
                </a:ext>
              </a:extLst>
            </p:cNvPr>
            <p:cNvCxnSpPr/>
            <p:nvPr userDrawn="1"/>
          </p:nvCxnSpPr>
          <p:spPr>
            <a:xfrm>
              <a:off x="10452100" y="0"/>
              <a:ext cx="0" cy="1435100"/>
            </a:xfrm>
            <a:prstGeom prst="line">
              <a:avLst/>
            </a:prstGeom>
            <a:ln w="44450" cap="rnd">
              <a:solidFill>
                <a:schemeClr val="bg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70CC5793-0E04-46C8-8774-88290318BBA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450286" y="953861"/>
              <a:ext cx="474889" cy="474889"/>
            </a:xfrm>
            <a:prstGeom prst="line">
              <a:avLst/>
            </a:prstGeom>
            <a:ln w="44450" cap="rnd">
              <a:solidFill>
                <a:schemeClr val="bg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808D8157-9A13-4B78-A1A1-0A6CBC5006AD}"/>
                </a:ext>
              </a:extLst>
            </p:cNvPr>
            <p:cNvCxnSpPr/>
            <p:nvPr userDrawn="1"/>
          </p:nvCxnSpPr>
          <p:spPr>
            <a:xfrm>
              <a:off x="11400064" y="-6350"/>
              <a:ext cx="0" cy="1441450"/>
            </a:xfrm>
            <a:prstGeom prst="line">
              <a:avLst/>
            </a:prstGeom>
            <a:ln w="44450" cap="rnd">
              <a:solidFill>
                <a:schemeClr val="bg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6CAD090-A388-4FE8-B0B6-BA262D74D06E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925175" y="960211"/>
              <a:ext cx="474889" cy="474889"/>
            </a:xfrm>
            <a:prstGeom prst="line">
              <a:avLst/>
            </a:prstGeom>
            <a:ln w="44450" cap="rnd">
              <a:solidFill>
                <a:schemeClr val="bg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DA75F71F-4B1B-4B4F-BAC5-2FF815820BC8}"/>
              </a:ext>
            </a:extLst>
          </p:cNvPr>
          <p:cNvCxnSpPr>
            <a:cxnSpLocks/>
          </p:cNvCxnSpPr>
          <p:nvPr userDrawn="1"/>
        </p:nvCxnSpPr>
        <p:spPr>
          <a:xfrm>
            <a:off x="11044237" y="0"/>
            <a:ext cx="0" cy="723900"/>
          </a:xfrm>
          <a:prstGeom prst="line">
            <a:avLst/>
          </a:prstGeom>
          <a:ln w="3810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81727809-69DA-4D7D-A41A-1BEBDF125804}"/>
              </a:ext>
            </a:extLst>
          </p:cNvPr>
          <p:cNvCxnSpPr>
            <a:cxnSpLocks/>
          </p:cNvCxnSpPr>
          <p:nvPr userDrawn="1"/>
        </p:nvCxnSpPr>
        <p:spPr>
          <a:xfrm>
            <a:off x="10825163" y="0"/>
            <a:ext cx="0" cy="538163"/>
          </a:xfrm>
          <a:prstGeom prst="line">
            <a:avLst/>
          </a:prstGeom>
          <a:ln w="3810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C2C8954-E034-430A-8022-7C8647FF8CD3}"/>
              </a:ext>
            </a:extLst>
          </p:cNvPr>
          <p:cNvSpPr/>
          <p:nvPr userDrawn="1"/>
        </p:nvSpPr>
        <p:spPr>
          <a:xfrm>
            <a:off x="3848100" y="1181101"/>
            <a:ext cx="4495800" cy="4495798"/>
          </a:xfrm>
          <a:prstGeom prst="ellipse">
            <a:avLst/>
          </a:prstGeom>
          <a:noFill/>
          <a:ln w="31750"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9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CBE1681-AF38-4DC2-B2BF-0AE24053A3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chemeClr val="tx1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95F0ACFF-389F-4A34-BFA1-A99FFFCED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54600" y="1773366"/>
            <a:ext cx="2082800" cy="2082800"/>
          </a:xfrm>
          <a:custGeom>
            <a:avLst/>
            <a:gdLst>
              <a:gd name="connsiteX0" fmla="*/ 1041400 w 2082800"/>
              <a:gd name="connsiteY0" fmla="*/ 0 h 2082800"/>
              <a:gd name="connsiteX1" fmla="*/ 2082800 w 2082800"/>
              <a:gd name="connsiteY1" fmla="*/ 1041400 h 2082800"/>
              <a:gd name="connsiteX2" fmla="*/ 1041400 w 2082800"/>
              <a:gd name="connsiteY2" fmla="*/ 2082800 h 2082800"/>
              <a:gd name="connsiteX3" fmla="*/ 0 w 2082800"/>
              <a:gd name="connsiteY3" fmla="*/ 1041400 h 2082800"/>
              <a:gd name="connsiteX4" fmla="*/ 1041400 w 2082800"/>
              <a:gd name="connsiteY4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2800" h="2082800">
                <a:moveTo>
                  <a:pt x="1041400" y="0"/>
                </a:moveTo>
                <a:cubicBezTo>
                  <a:pt x="1616549" y="0"/>
                  <a:pt x="2082800" y="466251"/>
                  <a:pt x="2082800" y="1041400"/>
                </a:cubicBezTo>
                <a:cubicBezTo>
                  <a:pt x="2082800" y="1616549"/>
                  <a:pt x="1616549" y="2082800"/>
                  <a:pt x="1041400" y="2082800"/>
                </a:cubicBez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3DDF2009-8014-4F66-9177-CBFCE82B7BC6}"/>
              </a:ext>
            </a:extLst>
          </p:cNvPr>
          <p:cNvCxnSpPr/>
          <p:nvPr userDrawn="1"/>
        </p:nvCxnSpPr>
        <p:spPr>
          <a:xfrm>
            <a:off x="4505327" y="876300"/>
            <a:ext cx="3181351" cy="0"/>
          </a:xfrm>
          <a:prstGeom prst="line">
            <a:avLst/>
          </a:prstGeom>
          <a:ln w="76200">
            <a:solidFill>
              <a:schemeClr val="bg1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EFEF716-1172-4061-89B4-FD64AB6BBDEC}"/>
              </a:ext>
            </a:extLst>
          </p:cNvPr>
          <p:cNvCxnSpPr/>
          <p:nvPr userDrawn="1"/>
        </p:nvCxnSpPr>
        <p:spPr>
          <a:xfrm>
            <a:off x="3736956" y="4894481"/>
            <a:ext cx="4718088" cy="0"/>
          </a:xfrm>
          <a:prstGeom prst="line">
            <a:avLst/>
          </a:prstGeom>
          <a:ln w="31750">
            <a:solidFill>
              <a:schemeClr val="bg1">
                <a:lumMod val="95000"/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A2DC663-4A7C-4828-A11D-7EFF6C39C0B6}"/>
              </a:ext>
            </a:extLst>
          </p:cNvPr>
          <p:cNvSpPr/>
          <p:nvPr userDrawn="1"/>
        </p:nvSpPr>
        <p:spPr>
          <a:xfrm>
            <a:off x="4972051" y="1695450"/>
            <a:ext cx="2247903" cy="2247902"/>
          </a:xfrm>
          <a:prstGeom prst="ellipse">
            <a:avLst/>
          </a:prstGeom>
          <a:noFill/>
          <a:ln w="38100"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FB370D-5791-4CB7-A415-E886DC14D8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chemeClr val="tx1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4219AC9A-9134-4EFE-8D0B-86DC156C29E6}"/>
              </a:ext>
            </a:extLst>
          </p:cNvPr>
          <p:cNvSpPr/>
          <p:nvPr userDrawn="1"/>
        </p:nvSpPr>
        <p:spPr>
          <a:xfrm>
            <a:off x="2857500" y="1047750"/>
            <a:ext cx="1276351" cy="1276350"/>
          </a:xfrm>
          <a:prstGeom prst="ellipse">
            <a:avLst/>
          </a:prstGeom>
          <a:noFill/>
          <a:ln w="47625" cmpd="tri">
            <a:gradFill flip="none" rotWithShape="1">
              <a:gsLst>
                <a:gs pos="0">
                  <a:schemeClr val="bg1"/>
                </a:gs>
                <a:gs pos="96000">
                  <a:schemeClr val="accent1">
                    <a:alpha val="0"/>
                    <a:lumMod val="63000"/>
                    <a:lumOff val="37000"/>
                  </a:schemeClr>
                </a:gs>
              </a:gsLst>
              <a:lin ang="0" scaled="0"/>
              <a:tileRect/>
            </a:gra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EC7E6F4-09EF-4270-A559-E01D66254AA3}"/>
              </a:ext>
            </a:extLst>
          </p:cNvPr>
          <p:cNvGrpSpPr/>
          <p:nvPr userDrawn="1"/>
        </p:nvGrpSpPr>
        <p:grpSpPr>
          <a:xfrm>
            <a:off x="4034508" y="2362200"/>
            <a:ext cx="5323833" cy="4495800"/>
            <a:chOff x="4034505" y="2362200"/>
            <a:chExt cx="5323833" cy="4495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C0597138-B3F7-445A-9651-C7FCC3116FBB}"/>
                </a:ext>
              </a:extLst>
            </p:cNvPr>
            <p:cNvCxnSpPr/>
            <p:nvPr userDrawn="1"/>
          </p:nvCxnSpPr>
          <p:spPr>
            <a:xfrm>
              <a:off x="4152900" y="2362200"/>
              <a:ext cx="0" cy="4495800"/>
            </a:xfrm>
            <a:prstGeom prst="line">
              <a:avLst/>
            </a:prstGeom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0511D0F9-57B1-4BC4-A370-AB3370F7C977}"/>
                </a:ext>
              </a:extLst>
            </p:cNvPr>
            <p:cNvSpPr/>
            <p:nvPr userDrawn="1"/>
          </p:nvSpPr>
          <p:spPr>
            <a:xfrm>
              <a:off x="4034505" y="3129204"/>
              <a:ext cx="236790" cy="2367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20B1723-3092-4838-AA64-BE25C50A8D23}"/>
                </a:ext>
              </a:extLst>
            </p:cNvPr>
            <p:cNvSpPr/>
            <p:nvPr userDrawn="1"/>
          </p:nvSpPr>
          <p:spPr>
            <a:xfrm>
              <a:off x="4560889" y="2958673"/>
              <a:ext cx="58736" cy="577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7A57A1ED-EC42-46E9-9088-45AE8736D1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78297" y="3247598"/>
              <a:ext cx="382592" cy="0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3C94FE0-D16E-477C-9813-5C73C43A3E13}"/>
                </a:ext>
              </a:extLst>
            </p:cNvPr>
            <p:cNvSpPr/>
            <p:nvPr userDrawn="1"/>
          </p:nvSpPr>
          <p:spPr>
            <a:xfrm>
              <a:off x="4560890" y="2775158"/>
              <a:ext cx="4797448" cy="94488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29F7E64-B3B7-40B7-9D33-5F4A4B856808}"/>
                </a:ext>
              </a:extLst>
            </p:cNvPr>
            <p:cNvSpPr/>
            <p:nvPr userDrawn="1"/>
          </p:nvSpPr>
          <p:spPr>
            <a:xfrm>
              <a:off x="4034505" y="4343184"/>
              <a:ext cx="236790" cy="2367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D87D557A-36CC-453C-9628-B08421D9C147}"/>
                </a:ext>
              </a:extLst>
            </p:cNvPr>
            <p:cNvSpPr/>
            <p:nvPr userDrawn="1"/>
          </p:nvSpPr>
          <p:spPr>
            <a:xfrm>
              <a:off x="4560889" y="4172653"/>
              <a:ext cx="58736" cy="577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93968C8A-6865-4F89-B8BD-12F8DA1BC9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78297" y="4461578"/>
              <a:ext cx="382592" cy="0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E64C135-F151-4C49-833A-3152C36DA2AC}"/>
                </a:ext>
              </a:extLst>
            </p:cNvPr>
            <p:cNvSpPr/>
            <p:nvPr userDrawn="1"/>
          </p:nvSpPr>
          <p:spPr>
            <a:xfrm>
              <a:off x="4560890" y="3989138"/>
              <a:ext cx="4797448" cy="94488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012AC061-DF9C-4669-8ED2-3F8CF68AD609}"/>
                </a:ext>
              </a:extLst>
            </p:cNvPr>
            <p:cNvSpPr/>
            <p:nvPr userDrawn="1"/>
          </p:nvSpPr>
          <p:spPr>
            <a:xfrm>
              <a:off x="4034505" y="5557163"/>
              <a:ext cx="236790" cy="2367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CEF11D1-0701-405E-9448-ACBB7696836E}"/>
                </a:ext>
              </a:extLst>
            </p:cNvPr>
            <p:cNvSpPr/>
            <p:nvPr userDrawn="1"/>
          </p:nvSpPr>
          <p:spPr>
            <a:xfrm>
              <a:off x="4560889" y="5386632"/>
              <a:ext cx="58736" cy="577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70A97CE8-3CDD-4D2A-BE88-F797829B13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78297" y="5675557"/>
              <a:ext cx="382592" cy="0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FA870D87-39E8-4433-B998-025BD716D605}"/>
                </a:ext>
              </a:extLst>
            </p:cNvPr>
            <p:cNvSpPr/>
            <p:nvPr userDrawn="1"/>
          </p:nvSpPr>
          <p:spPr>
            <a:xfrm>
              <a:off x="4560890" y="5203117"/>
              <a:ext cx="4797448" cy="94488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7782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A5B427D-4DBF-4358-9B22-BC18BB070D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chemeClr val="tx1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0B5916F-B283-4FEE-BB3F-E519909BB5EC}"/>
              </a:ext>
            </a:extLst>
          </p:cNvPr>
          <p:cNvSpPr/>
          <p:nvPr userDrawn="1"/>
        </p:nvSpPr>
        <p:spPr>
          <a:xfrm>
            <a:off x="885374" y="819150"/>
            <a:ext cx="10421257" cy="521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5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E00334C-ABC9-427E-891E-047861BDC5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chemeClr val="tx1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4C4C639-99A5-49AC-B95A-B44A52860252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99487"/>
            <a:ext cx="29591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AADE9F1-6F15-4E4E-A4B8-D9D1269C7B20}"/>
              </a:ext>
            </a:extLst>
          </p:cNvPr>
          <p:cNvCxnSpPr>
            <a:cxnSpLocks/>
          </p:cNvCxnSpPr>
          <p:nvPr userDrawn="1"/>
        </p:nvCxnSpPr>
        <p:spPr>
          <a:xfrm flipH="1">
            <a:off x="9309102" y="1396204"/>
            <a:ext cx="28829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009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3AE6E69-5B0F-438B-A13C-954B295E892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chemeClr val="tx1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1EDCDE2-2199-45DF-8759-4BD6A4A1ACC7}"/>
              </a:ext>
            </a:extLst>
          </p:cNvPr>
          <p:cNvGrpSpPr/>
          <p:nvPr userDrawn="1"/>
        </p:nvGrpSpPr>
        <p:grpSpPr>
          <a:xfrm>
            <a:off x="10713964" y="749206"/>
            <a:ext cx="354107" cy="349699"/>
            <a:chOff x="10713962" y="749205"/>
            <a:chExt cx="354107" cy="349699"/>
          </a:xfrm>
          <a:solidFill>
            <a:schemeClr val="bg1">
              <a:lumMod val="95000"/>
              <a:alpha val="46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171C5FE4-52AC-4A7C-BAB0-4FF45592AB35}"/>
                </a:ext>
              </a:extLst>
            </p:cNvPr>
            <p:cNvSpPr/>
            <p:nvPr/>
          </p:nvSpPr>
          <p:spPr>
            <a:xfrm>
              <a:off x="10713962" y="749205"/>
              <a:ext cx="85096" cy="850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664C898-EDD8-4F94-A4DF-CF898BBEF599}"/>
                </a:ext>
              </a:extLst>
            </p:cNvPr>
            <p:cNvSpPr/>
            <p:nvPr/>
          </p:nvSpPr>
          <p:spPr>
            <a:xfrm>
              <a:off x="10848468" y="749205"/>
              <a:ext cx="85096" cy="850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2631BD59-1B3A-4C07-ADD8-BB4802C8072D}"/>
                </a:ext>
              </a:extLst>
            </p:cNvPr>
            <p:cNvSpPr/>
            <p:nvPr/>
          </p:nvSpPr>
          <p:spPr>
            <a:xfrm>
              <a:off x="10982973" y="749205"/>
              <a:ext cx="85096" cy="850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CA3E125-C606-484E-8110-EC19DA10E505}"/>
                </a:ext>
              </a:extLst>
            </p:cNvPr>
            <p:cNvSpPr/>
            <p:nvPr/>
          </p:nvSpPr>
          <p:spPr>
            <a:xfrm>
              <a:off x="10713962" y="881507"/>
              <a:ext cx="85096" cy="850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3F23EB5-0A64-4C42-BFB7-B3918A2AF824}"/>
                </a:ext>
              </a:extLst>
            </p:cNvPr>
            <p:cNvSpPr/>
            <p:nvPr/>
          </p:nvSpPr>
          <p:spPr>
            <a:xfrm>
              <a:off x="10848468" y="881507"/>
              <a:ext cx="85096" cy="850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E452CE9-8AB6-4986-8999-3265ADFF501E}"/>
                </a:ext>
              </a:extLst>
            </p:cNvPr>
            <p:cNvSpPr/>
            <p:nvPr/>
          </p:nvSpPr>
          <p:spPr>
            <a:xfrm>
              <a:off x="10982973" y="881507"/>
              <a:ext cx="85096" cy="850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06AF17C-B4DA-4CFB-B8D3-4C9B46596FEF}"/>
                </a:ext>
              </a:extLst>
            </p:cNvPr>
            <p:cNvSpPr/>
            <p:nvPr/>
          </p:nvSpPr>
          <p:spPr>
            <a:xfrm>
              <a:off x="10713962" y="1013809"/>
              <a:ext cx="85096" cy="850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5D8DEF3-D6F2-48F9-9196-948399F916EB}"/>
                </a:ext>
              </a:extLst>
            </p:cNvPr>
            <p:cNvSpPr/>
            <p:nvPr/>
          </p:nvSpPr>
          <p:spPr>
            <a:xfrm>
              <a:off x="10848468" y="1013809"/>
              <a:ext cx="85096" cy="850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CDD2264-EE01-4289-A7A5-98950C11DEBC}"/>
                </a:ext>
              </a:extLst>
            </p:cNvPr>
            <p:cNvSpPr/>
            <p:nvPr/>
          </p:nvSpPr>
          <p:spPr>
            <a:xfrm>
              <a:off x="10982973" y="1013809"/>
              <a:ext cx="85096" cy="850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DDFE61D-E3E9-47E8-BF25-B1EE09FD2980}"/>
              </a:ext>
            </a:extLst>
          </p:cNvPr>
          <p:cNvSpPr/>
          <p:nvPr userDrawn="1"/>
        </p:nvSpPr>
        <p:spPr>
          <a:xfrm>
            <a:off x="7325997" y="2673649"/>
            <a:ext cx="3227704" cy="276999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782AC05-21D5-42C8-B2E0-EA8EB561D200}"/>
              </a:ext>
            </a:extLst>
          </p:cNvPr>
          <p:cNvSpPr/>
          <p:nvPr userDrawn="1"/>
        </p:nvSpPr>
        <p:spPr>
          <a:xfrm>
            <a:off x="7325997" y="3318920"/>
            <a:ext cx="3227704" cy="276999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2C1DC9E-BF55-4EC1-B1F6-45C0721CE4E7}"/>
              </a:ext>
            </a:extLst>
          </p:cNvPr>
          <p:cNvSpPr/>
          <p:nvPr userDrawn="1"/>
        </p:nvSpPr>
        <p:spPr>
          <a:xfrm>
            <a:off x="7325997" y="3907363"/>
            <a:ext cx="3227704" cy="276999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7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FE776EB-3E56-4A7B-9182-C00DD649A2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chemeClr val="tx1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xmlns="" id="{52010838-8E2B-421B-839F-30BDABAEC4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13691" y="2577277"/>
            <a:ext cx="2082800" cy="2082800"/>
          </a:xfrm>
          <a:custGeom>
            <a:avLst/>
            <a:gdLst>
              <a:gd name="connsiteX0" fmla="*/ 1041400 w 2082800"/>
              <a:gd name="connsiteY0" fmla="*/ 0 h 2082800"/>
              <a:gd name="connsiteX1" fmla="*/ 2082800 w 2082800"/>
              <a:gd name="connsiteY1" fmla="*/ 1041400 h 2082800"/>
              <a:gd name="connsiteX2" fmla="*/ 1041400 w 2082800"/>
              <a:gd name="connsiteY2" fmla="*/ 2082800 h 2082800"/>
              <a:gd name="connsiteX3" fmla="*/ 0 w 2082800"/>
              <a:gd name="connsiteY3" fmla="*/ 1041400 h 2082800"/>
              <a:gd name="connsiteX4" fmla="*/ 1041400 w 2082800"/>
              <a:gd name="connsiteY4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2800" h="2082800">
                <a:moveTo>
                  <a:pt x="1041400" y="0"/>
                </a:moveTo>
                <a:cubicBezTo>
                  <a:pt x="1616549" y="0"/>
                  <a:pt x="2082800" y="466251"/>
                  <a:pt x="2082800" y="1041400"/>
                </a:cubicBezTo>
                <a:cubicBezTo>
                  <a:pt x="2082800" y="1616549"/>
                  <a:pt x="1616549" y="2082800"/>
                  <a:pt x="1041400" y="2082800"/>
                </a:cubicBez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559F50A-43D0-4F24-91C6-505F506B2C89}"/>
              </a:ext>
            </a:extLst>
          </p:cNvPr>
          <p:cNvSpPr/>
          <p:nvPr userDrawn="1"/>
        </p:nvSpPr>
        <p:spPr>
          <a:xfrm>
            <a:off x="3431142" y="2499361"/>
            <a:ext cx="2247903" cy="2247902"/>
          </a:xfrm>
          <a:prstGeom prst="ellipse">
            <a:avLst/>
          </a:prstGeom>
          <a:noFill/>
          <a:ln w="38100"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23EF1D-E0CE-44DB-8541-675E1A1AB0DD}"/>
              </a:ext>
            </a:extLst>
          </p:cNvPr>
          <p:cNvSpPr/>
          <p:nvPr userDrawn="1"/>
        </p:nvSpPr>
        <p:spPr>
          <a:xfrm>
            <a:off x="2540000" y="417286"/>
            <a:ext cx="7112000" cy="6023428"/>
          </a:xfrm>
          <a:prstGeom prst="rect">
            <a:avLst/>
          </a:prstGeom>
          <a:noFill/>
          <a:ln w="4127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18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7D8D911-DDBA-4A77-9488-9D275C32A5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chemeClr val="tx1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020EB15-9532-4B9E-BA45-7B69222BF8B2}"/>
              </a:ext>
            </a:extLst>
          </p:cNvPr>
          <p:cNvCxnSpPr>
            <a:cxnSpLocks/>
          </p:cNvCxnSpPr>
          <p:nvPr userDrawn="1"/>
        </p:nvCxnSpPr>
        <p:spPr>
          <a:xfrm>
            <a:off x="0" y="2990850"/>
            <a:ext cx="2647951" cy="0"/>
          </a:xfrm>
          <a:prstGeom prst="line">
            <a:avLst/>
          </a:prstGeom>
          <a:ln w="38100" cap="rnd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6A41E68-67F0-43FD-BE27-D0D005F3D5E3}"/>
              </a:ext>
            </a:extLst>
          </p:cNvPr>
          <p:cNvCxnSpPr>
            <a:cxnSpLocks/>
          </p:cNvCxnSpPr>
          <p:nvPr userDrawn="1"/>
        </p:nvCxnSpPr>
        <p:spPr>
          <a:xfrm>
            <a:off x="9544051" y="2990850"/>
            <a:ext cx="2647951" cy="0"/>
          </a:xfrm>
          <a:prstGeom prst="line">
            <a:avLst/>
          </a:prstGeom>
          <a:ln w="38100" cap="rnd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92206BF-B0FC-4E7C-99EB-C307F7B71B64}"/>
              </a:ext>
            </a:extLst>
          </p:cNvPr>
          <p:cNvCxnSpPr/>
          <p:nvPr userDrawn="1"/>
        </p:nvCxnSpPr>
        <p:spPr>
          <a:xfrm flipH="1">
            <a:off x="8897713" y="1419227"/>
            <a:ext cx="748393" cy="748393"/>
          </a:xfrm>
          <a:prstGeom prst="line">
            <a:avLst/>
          </a:prstGeom>
          <a:ln w="44450" cap="rnd">
            <a:gradFill>
              <a:gsLst>
                <a:gs pos="24000">
                  <a:schemeClr val="tx1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3B36AA6-2A0A-45B1-85FF-3187BA8A6E85}"/>
              </a:ext>
            </a:extLst>
          </p:cNvPr>
          <p:cNvCxnSpPr/>
          <p:nvPr userDrawn="1"/>
        </p:nvCxnSpPr>
        <p:spPr>
          <a:xfrm flipH="1">
            <a:off x="6096002" y="874941"/>
            <a:ext cx="748393" cy="748393"/>
          </a:xfrm>
          <a:prstGeom prst="line">
            <a:avLst/>
          </a:prstGeom>
          <a:ln w="44450" cap="rnd">
            <a:gradFill>
              <a:gsLst>
                <a:gs pos="24000">
                  <a:schemeClr val="tx1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B25943B-8CF4-4644-A53C-B3AC7550AC1E}"/>
              </a:ext>
            </a:extLst>
          </p:cNvPr>
          <p:cNvCxnSpPr/>
          <p:nvPr userDrawn="1"/>
        </p:nvCxnSpPr>
        <p:spPr>
          <a:xfrm flipH="1">
            <a:off x="9531806" y="4414840"/>
            <a:ext cx="748393" cy="748393"/>
          </a:xfrm>
          <a:prstGeom prst="line">
            <a:avLst/>
          </a:prstGeom>
          <a:ln w="44450" cap="rnd">
            <a:gradFill>
              <a:gsLst>
                <a:gs pos="24000">
                  <a:schemeClr val="tx1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533931-E2DA-41A6-B31E-30F4A1FC9FE5}"/>
              </a:ext>
            </a:extLst>
          </p:cNvPr>
          <p:cNvCxnSpPr/>
          <p:nvPr userDrawn="1"/>
        </p:nvCxnSpPr>
        <p:spPr>
          <a:xfrm flipH="1">
            <a:off x="6844396" y="5169355"/>
            <a:ext cx="748393" cy="748393"/>
          </a:xfrm>
          <a:prstGeom prst="line">
            <a:avLst/>
          </a:prstGeom>
          <a:ln w="44450" cap="rnd">
            <a:gradFill>
              <a:gsLst>
                <a:gs pos="24000">
                  <a:schemeClr val="tx1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F2E25405-FB3D-446C-82FF-969CCD042632}"/>
              </a:ext>
            </a:extLst>
          </p:cNvPr>
          <p:cNvCxnSpPr/>
          <p:nvPr userDrawn="1"/>
        </p:nvCxnSpPr>
        <p:spPr>
          <a:xfrm flipH="1">
            <a:off x="5721806" y="3492276"/>
            <a:ext cx="748393" cy="748393"/>
          </a:xfrm>
          <a:prstGeom prst="line">
            <a:avLst/>
          </a:prstGeom>
          <a:ln w="44450" cap="rnd">
            <a:gradFill>
              <a:gsLst>
                <a:gs pos="24000">
                  <a:schemeClr val="tx1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3E6932F7-CE50-4800-B060-3636F1840FD5}"/>
              </a:ext>
            </a:extLst>
          </p:cNvPr>
          <p:cNvCxnSpPr/>
          <p:nvPr userDrawn="1"/>
        </p:nvCxnSpPr>
        <p:spPr>
          <a:xfrm flipH="1">
            <a:off x="2422752" y="4293048"/>
            <a:ext cx="748393" cy="748393"/>
          </a:xfrm>
          <a:prstGeom prst="line">
            <a:avLst/>
          </a:prstGeom>
          <a:ln w="44450" cap="rnd">
            <a:gradFill>
              <a:gsLst>
                <a:gs pos="24000">
                  <a:schemeClr val="tx1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9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9F38-0E71-42E0-BFE8-58717BDFF5C3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AF7B-7136-4A27-9E2C-6ECF53F31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4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649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E827777-F9AA-4454-B7D6-94278B7815C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chemeClr val="tx1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07761F6-C83A-413A-80F4-C6A43D570CFB}"/>
              </a:ext>
            </a:extLst>
          </p:cNvPr>
          <p:cNvCxnSpPr/>
          <p:nvPr userDrawn="1"/>
        </p:nvCxnSpPr>
        <p:spPr>
          <a:xfrm>
            <a:off x="2451100" y="0"/>
            <a:ext cx="0" cy="480060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6121346-C412-43B8-B8A5-2952488497B7}"/>
              </a:ext>
            </a:extLst>
          </p:cNvPr>
          <p:cNvCxnSpPr/>
          <p:nvPr userDrawn="1"/>
        </p:nvCxnSpPr>
        <p:spPr>
          <a:xfrm>
            <a:off x="2451102" y="4800600"/>
            <a:ext cx="1841500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8F8E6CB2-783B-4901-A8A5-9AB9AB7399C1}"/>
              </a:ext>
            </a:extLst>
          </p:cNvPr>
          <p:cNvCxnSpPr>
            <a:cxnSpLocks/>
          </p:cNvCxnSpPr>
          <p:nvPr userDrawn="1"/>
        </p:nvCxnSpPr>
        <p:spPr>
          <a:xfrm>
            <a:off x="4292600" y="0"/>
            <a:ext cx="0" cy="480060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A258C271-AD31-469F-AB1B-3319780D136C}"/>
              </a:ext>
            </a:extLst>
          </p:cNvPr>
          <p:cNvSpPr/>
          <p:nvPr userDrawn="1"/>
        </p:nvSpPr>
        <p:spPr>
          <a:xfrm>
            <a:off x="2772737" y="2133596"/>
            <a:ext cx="1198231" cy="1276352"/>
          </a:xfrm>
          <a:custGeom>
            <a:avLst/>
            <a:gdLst>
              <a:gd name="connsiteX0" fmla="*/ 599115 w 1198230"/>
              <a:gd name="connsiteY0" fmla="*/ 0 h 1276352"/>
              <a:gd name="connsiteX1" fmla="*/ 951542 w 1198230"/>
              <a:gd name="connsiteY1" fmla="*/ 352427 h 1276352"/>
              <a:gd name="connsiteX2" fmla="*/ 736296 w 1198230"/>
              <a:gd name="connsiteY2" fmla="*/ 677158 h 1276352"/>
              <a:gd name="connsiteX3" fmla="*/ 684251 w 1198230"/>
              <a:gd name="connsiteY3" fmla="*/ 693314 h 1276352"/>
              <a:gd name="connsiteX4" fmla="*/ 705338 w 1198230"/>
              <a:gd name="connsiteY4" fmla="*/ 695175 h 1276352"/>
              <a:gd name="connsiteX5" fmla="*/ 1186999 w 1198230"/>
              <a:gd name="connsiteY5" fmla="*/ 1164941 h 1276352"/>
              <a:gd name="connsiteX6" fmla="*/ 1198230 w 1198230"/>
              <a:gd name="connsiteY6" fmla="*/ 1276352 h 1276352"/>
              <a:gd name="connsiteX7" fmla="*/ 0 w 1198230"/>
              <a:gd name="connsiteY7" fmla="*/ 1276352 h 1276352"/>
              <a:gd name="connsiteX8" fmla="*/ 11232 w 1198230"/>
              <a:gd name="connsiteY8" fmla="*/ 1164941 h 1276352"/>
              <a:gd name="connsiteX9" fmla="*/ 492892 w 1198230"/>
              <a:gd name="connsiteY9" fmla="*/ 695175 h 1276352"/>
              <a:gd name="connsiteX10" fmla="*/ 513979 w 1198230"/>
              <a:gd name="connsiteY10" fmla="*/ 693314 h 1276352"/>
              <a:gd name="connsiteX11" fmla="*/ 461935 w 1198230"/>
              <a:gd name="connsiteY11" fmla="*/ 677158 h 1276352"/>
              <a:gd name="connsiteX12" fmla="*/ 246688 w 1198230"/>
              <a:gd name="connsiteY12" fmla="*/ 352427 h 1276352"/>
              <a:gd name="connsiteX13" fmla="*/ 599115 w 1198230"/>
              <a:gd name="connsiteY13" fmla="*/ 0 h 127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8230" h="1276352">
                <a:moveTo>
                  <a:pt x="599115" y="0"/>
                </a:moveTo>
                <a:cubicBezTo>
                  <a:pt x="793755" y="0"/>
                  <a:pt x="951542" y="157787"/>
                  <a:pt x="951542" y="352427"/>
                </a:cubicBezTo>
                <a:cubicBezTo>
                  <a:pt x="951542" y="498407"/>
                  <a:pt x="862787" y="623657"/>
                  <a:pt x="736296" y="677158"/>
                </a:cubicBezTo>
                <a:lnTo>
                  <a:pt x="684251" y="693314"/>
                </a:lnTo>
                <a:lnTo>
                  <a:pt x="705338" y="695175"/>
                </a:lnTo>
                <a:cubicBezTo>
                  <a:pt x="946680" y="738284"/>
                  <a:pt x="1138039" y="925678"/>
                  <a:pt x="1186999" y="1164941"/>
                </a:cubicBezTo>
                <a:lnTo>
                  <a:pt x="1198230" y="1276352"/>
                </a:lnTo>
                <a:lnTo>
                  <a:pt x="0" y="1276352"/>
                </a:lnTo>
                <a:lnTo>
                  <a:pt x="11232" y="1164941"/>
                </a:lnTo>
                <a:cubicBezTo>
                  <a:pt x="60192" y="925678"/>
                  <a:pt x="251550" y="738284"/>
                  <a:pt x="492892" y="695175"/>
                </a:cubicBezTo>
                <a:lnTo>
                  <a:pt x="513979" y="693314"/>
                </a:lnTo>
                <a:lnTo>
                  <a:pt x="461935" y="677158"/>
                </a:lnTo>
                <a:cubicBezTo>
                  <a:pt x="335443" y="623657"/>
                  <a:pt x="246688" y="498407"/>
                  <a:pt x="246688" y="352427"/>
                </a:cubicBezTo>
                <a:cubicBezTo>
                  <a:pt x="246688" y="157787"/>
                  <a:pt x="404475" y="0"/>
                  <a:pt x="5991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3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446B416-5F88-4746-A229-FB8405887C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chemeClr val="tx1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CF6A90F-D67C-4BC3-9D52-8C1699D27958}"/>
              </a:ext>
            </a:extLst>
          </p:cNvPr>
          <p:cNvGrpSpPr/>
          <p:nvPr userDrawn="1"/>
        </p:nvGrpSpPr>
        <p:grpSpPr>
          <a:xfrm rot="16200000">
            <a:off x="1479550" y="-791569"/>
            <a:ext cx="1841500" cy="4800600"/>
            <a:chOff x="2451100" y="0"/>
            <a:chExt cx="1841500" cy="48006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3A4037BE-C857-4FB8-A0B0-2BFA30E14A86}"/>
                </a:ext>
              </a:extLst>
            </p:cNvPr>
            <p:cNvCxnSpPr/>
            <p:nvPr userDrawn="1"/>
          </p:nvCxnSpPr>
          <p:spPr>
            <a:xfrm>
              <a:off x="2451100" y="0"/>
              <a:ext cx="0" cy="4800600"/>
            </a:xfrm>
            <a:prstGeom prst="line">
              <a:avLst/>
            </a:prstGeom>
            <a:ln w="508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8354BDED-8B26-4B82-B252-0AAF2F2A823C}"/>
                </a:ext>
              </a:extLst>
            </p:cNvPr>
            <p:cNvCxnSpPr/>
            <p:nvPr userDrawn="1"/>
          </p:nvCxnSpPr>
          <p:spPr>
            <a:xfrm>
              <a:off x="2451100" y="4800600"/>
              <a:ext cx="1841500" cy="0"/>
            </a:xfrm>
            <a:prstGeom prst="line">
              <a:avLst/>
            </a:prstGeom>
            <a:ln w="508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7F0F1AD2-FE57-4DE0-B7AE-26E25E9B6F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600" y="0"/>
              <a:ext cx="0" cy="4800600"/>
            </a:xfrm>
            <a:prstGeom prst="line">
              <a:avLst/>
            </a:prstGeom>
            <a:ln w="508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472945DA-B80B-4E12-B263-7E3DBE70C94D}"/>
              </a:ext>
            </a:extLst>
          </p:cNvPr>
          <p:cNvSpPr/>
          <p:nvPr userDrawn="1"/>
        </p:nvSpPr>
        <p:spPr>
          <a:xfrm>
            <a:off x="1981166" y="970555"/>
            <a:ext cx="1198231" cy="1276352"/>
          </a:xfrm>
          <a:custGeom>
            <a:avLst/>
            <a:gdLst>
              <a:gd name="connsiteX0" fmla="*/ 599115 w 1198230"/>
              <a:gd name="connsiteY0" fmla="*/ 0 h 1276352"/>
              <a:gd name="connsiteX1" fmla="*/ 951542 w 1198230"/>
              <a:gd name="connsiteY1" fmla="*/ 352427 h 1276352"/>
              <a:gd name="connsiteX2" fmla="*/ 736296 w 1198230"/>
              <a:gd name="connsiteY2" fmla="*/ 677158 h 1276352"/>
              <a:gd name="connsiteX3" fmla="*/ 684251 w 1198230"/>
              <a:gd name="connsiteY3" fmla="*/ 693314 h 1276352"/>
              <a:gd name="connsiteX4" fmla="*/ 705338 w 1198230"/>
              <a:gd name="connsiteY4" fmla="*/ 695175 h 1276352"/>
              <a:gd name="connsiteX5" fmla="*/ 1186999 w 1198230"/>
              <a:gd name="connsiteY5" fmla="*/ 1164941 h 1276352"/>
              <a:gd name="connsiteX6" fmla="*/ 1198230 w 1198230"/>
              <a:gd name="connsiteY6" fmla="*/ 1276352 h 1276352"/>
              <a:gd name="connsiteX7" fmla="*/ 0 w 1198230"/>
              <a:gd name="connsiteY7" fmla="*/ 1276352 h 1276352"/>
              <a:gd name="connsiteX8" fmla="*/ 11232 w 1198230"/>
              <a:gd name="connsiteY8" fmla="*/ 1164941 h 1276352"/>
              <a:gd name="connsiteX9" fmla="*/ 492892 w 1198230"/>
              <a:gd name="connsiteY9" fmla="*/ 695175 h 1276352"/>
              <a:gd name="connsiteX10" fmla="*/ 513979 w 1198230"/>
              <a:gd name="connsiteY10" fmla="*/ 693314 h 1276352"/>
              <a:gd name="connsiteX11" fmla="*/ 461935 w 1198230"/>
              <a:gd name="connsiteY11" fmla="*/ 677158 h 1276352"/>
              <a:gd name="connsiteX12" fmla="*/ 246688 w 1198230"/>
              <a:gd name="connsiteY12" fmla="*/ 352427 h 1276352"/>
              <a:gd name="connsiteX13" fmla="*/ 599115 w 1198230"/>
              <a:gd name="connsiteY13" fmla="*/ 0 h 127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8230" h="1276352">
                <a:moveTo>
                  <a:pt x="599115" y="0"/>
                </a:moveTo>
                <a:cubicBezTo>
                  <a:pt x="793755" y="0"/>
                  <a:pt x="951542" y="157787"/>
                  <a:pt x="951542" y="352427"/>
                </a:cubicBezTo>
                <a:cubicBezTo>
                  <a:pt x="951542" y="498407"/>
                  <a:pt x="862787" y="623657"/>
                  <a:pt x="736296" y="677158"/>
                </a:cubicBezTo>
                <a:lnTo>
                  <a:pt x="684251" y="693314"/>
                </a:lnTo>
                <a:lnTo>
                  <a:pt x="705338" y="695175"/>
                </a:lnTo>
                <a:cubicBezTo>
                  <a:pt x="946680" y="738284"/>
                  <a:pt x="1138039" y="925678"/>
                  <a:pt x="1186999" y="1164941"/>
                </a:cubicBezTo>
                <a:lnTo>
                  <a:pt x="1198230" y="1276352"/>
                </a:lnTo>
                <a:lnTo>
                  <a:pt x="0" y="1276352"/>
                </a:lnTo>
                <a:lnTo>
                  <a:pt x="11232" y="1164941"/>
                </a:lnTo>
                <a:cubicBezTo>
                  <a:pt x="60192" y="925678"/>
                  <a:pt x="251550" y="738284"/>
                  <a:pt x="492892" y="695175"/>
                </a:cubicBezTo>
                <a:lnTo>
                  <a:pt x="513979" y="693314"/>
                </a:lnTo>
                <a:lnTo>
                  <a:pt x="461935" y="677158"/>
                </a:lnTo>
                <a:cubicBezTo>
                  <a:pt x="335443" y="623657"/>
                  <a:pt x="246688" y="498407"/>
                  <a:pt x="246688" y="352427"/>
                </a:cubicBezTo>
                <a:cubicBezTo>
                  <a:pt x="246688" y="157787"/>
                  <a:pt x="404475" y="0"/>
                  <a:pt x="5991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4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293C637-2078-4051-96A3-C0B6BCE69B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chemeClr val="tx1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6B6F89-9754-4458-9A19-7F585B620914}"/>
              </a:ext>
            </a:extLst>
          </p:cNvPr>
          <p:cNvCxnSpPr>
            <a:cxnSpLocks/>
          </p:cNvCxnSpPr>
          <p:nvPr userDrawn="1"/>
        </p:nvCxnSpPr>
        <p:spPr>
          <a:xfrm>
            <a:off x="4152900" y="0"/>
            <a:ext cx="0" cy="6858000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688AF1B-9C40-4172-A102-E3B7A6075C6B}"/>
              </a:ext>
            </a:extLst>
          </p:cNvPr>
          <p:cNvSpPr/>
          <p:nvPr userDrawn="1"/>
        </p:nvSpPr>
        <p:spPr>
          <a:xfrm>
            <a:off x="4034507" y="1948104"/>
            <a:ext cx="236791" cy="2367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F10B31-5CF8-43C3-97FB-7276D671B57B}"/>
              </a:ext>
            </a:extLst>
          </p:cNvPr>
          <p:cNvSpPr/>
          <p:nvPr userDrawn="1"/>
        </p:nvSpPr>
        <p:spPr>
          <a:xfrm>
            <a:off x="4560889" y="1777573"/>
            <a:ext cx="58736" cy="577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5442528-C475-44B6-8728-6E51877CFE4C}"/>
              </a:ext>
            </a:extLst>
          </p:cNvPr>
          <p:cNvCxnSpPr>
            <a:cxnSpLocks/>
          </p:cNvCxnSpPr>
          <p:nvPr userDrawn="1"/>
        </p:nvCxnSpPr>
        <p:spPr>
          <a:xfrm>
            <a:off x="4178297" y="2066498"/>
            <a:ext cx="382592" cy="0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BB0D764-C069-4D21-906F-29D9C4528AA8}"/>
              </a:ext>
            </a:extLst>
          </p:cNvPr>
          <p:cNvSpPr/>
          <p:nvPr userDrawn="1"/>
        </p:nvSpPr>
        <p:spPr>
          <a:xfrm>
            <a:off x="4560889" y="1594058"/>
            <a:ext cx="4797448" cy="94488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3E98E8D-B689-41AA-BBA4-0615C2E58C12}"/>
              </a:ext>
            </a:extLst>
          </p:cNvPr>
          <p:cNvSpPr/>
          <p:nvPr userDrawn="1"/>
        </p:nvSpPr>
        <p:spPr>
          <a:xfrm>
            <a:off x="4034507" y="3162084"/>
            <a:ext cx="236791" cy="2367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36381D6-7EA8-4730-B9BA-76BDBF288BFB}"/>
              </a:ext>
            </a:extLst>
          </p:cNvPr>
          <p:cNvSpPr/>
          <p:nvPr userDrawn="1"/>
        </p:nvSpPr>
        <p:spPr>
          <a:xfrm>
            <a:off x="4560889" y="2991553"/>
            <a:ext cx="58736" cy="577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098E930-8B9C-4A32-B930-7731103A76A7}"/>
              </a:ext>
            </a:extLst>
          </p:cNvPr>
          <p:cNvCxnSpPr>
            <a:cxnSpLocks/>
          </p:cNvCxnSpPr>
          <p:nvPr userDrawn="1"/>
        </p:nvCxnSpPr>
        <p:spPr>
          <a:xfrm>
            <a:off x="4178297" y="3280478"/>
            <a:ext cx="382592" cy="0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7E4D11D-6AF7-415C-8BA6-D15E16306174}"/>
              </a:ext>
            </a:extLst>
          </p:cNvPr>
          <p:cNvSpPr/>
          <p:nvPr userDrawn="1"/>
        </p:nvSpPr>
        <p:spPr>
          <a:xfrm>
            <a:off x="4560889" y="2808038"/>
            <a:ext cx="4797448" cy="94488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3480211-DCD3-4C69-BCBA-41505B9A1C39}"/>
              </a:ext>
            </a:extLst>
          </p:cNvPr>
          <p:cNvSpPr/>
          <p:nvPr userDrawn="1"/>
        </p:nvSpPr>
        <p:spPr>
          <a:xfrm>
            <a:off x="4034507" y="4376063"/>
            <a:ext cx="236791" cy="2367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F0E2D0C-B741-461D-9C47-A1AD8293CFD0}"/>
              </a:ext>
            </a:extLst>
          </p:cNvPr>
          <p:cNvSpPr/>
          <p:nvPr userDrawn="1"/>
        </p:nvSpPr>
        <p:spPr>
          <a:xfrm>
            <a:off x="4560889" y="4205532"/>
            <a:ext cx="58736" cy="577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2811502-94D3-42D1-8E4B-7F19D359662A}"/>
              </a:ext>
            </a:extLst>
          </p:cNvPr>
          <p:cNvCxnSpPr>
            <a:cxnSpLocks/>
          </p:cNvCxnSpPr>
          <p:nvPr userDrawn="1"/>
        </p:nvCxnSpPr>
        <p:spPr>
          <a:xfrm>
            <a:off x="4178297" y="4494457"/>
            <a:ext cx="382592" cy="0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F348058-3700-4962-B6C3-A25387F18EF4}"/>
              </a:ext>
            </a:extLst>
          </p:cNvPr>
          <p:cNvSpPr/>
          <p:nvPr userDrawn="1"/>
        </p:nvSpPr>
        <p:spPr>
          <a:xfrm>
            <a:off x="4560889" y="4022017"/>
            <a:ext cx="4797448" cy="94488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9F38-0E71-42E0-BFE8-58717BDFF5C3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AF7B-7136-4A27-9E2C-6ECF53F31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8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9F38-0E71-42E0-BFE8-58717BDFF5C3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AF7B-7136-4A27-9E2C-6ECF53F31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2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9F38-0E71-42E0-BFE8-58717BDFF5C3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AF7B-7136-4A27-9E2C-6ECF53F31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0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9F38-0E71-42E0-BFE8-58717BDFF5C3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AF7B-7136-4A27-9E2C-6ECF53F31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9F38-0E71-42E0-BFE8-58717BDFF5C3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AF7B-7136-4A27-9E2C-6ECF53F31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9F38-0E71-42E0-BFE8-58717BDFF5C3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AF7B-7136-4A27-9E2C-6ECF53F31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9F38-0E71-42E0-BFE8-58717BDFF5C3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AF7B-7136-4A27-9E2C-6ECF53F31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2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19F38-0E71-42E0-BFE8-58717BDFF5C3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AF7B-7136-4A27-9E2C-6ECF53F31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7" r:id="rId16"/>
    <p:sldLayoutId id="2147483848" r:id="rId17"/>
    <p:sldLayoutId id="2147483849" r:id="rId18"/>
    <p:sldLayoutId id="2147483850" r:id="rId19"/>
    <p:sldLayoutId id="2147483650" r:id="rId20"/>
    <p:sldLayoutId id="2147483652" r:id="rId21"/>
    <p:sldLayoutId id="2147483654" r:id="rId22"/>
    <p:sldLayoutId id="2147483655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st.edu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20E092-5A4B-4218-A1B3-F76E68C8CCB1}"/>
              </a:ext>
            </a:extLst>
          </p:cNvPr>
          <p:cNvSpPr txBox="1"/>
          <p:nvPr/>
        </p:nvSpPr>
        <p:spPr>
          <a:xfrm>
            <a:off x="4284502" y="2564084"/>
            <a:ext cx="3623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CURRICULUM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VITAE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5C03E1-3B5B-4282-B5AF-0FD49B832929}"/>
              </a:ext>
            </a:extLst>
          </p:cNvPr>
          <p:cNvSpPr txBox="1"/>
          <p:nvPr/>
        </p:nvSpPr>
        <p:spPr>
          <a:xfrm>
            <a:off x="4827864" y="4686304"/>
            <a:ext cx="2536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Lato" panose="020F0502020204030203" pitchFamily="34" charset="0"/>
              </a:rPr>
              <a:t>PRESENTATION TEMPLATE</a:t>
            </a:r>
          </a:p>
        </p:txBody>
      </p:sp>
    </p:spTree>
    <p:extLst>
      <p:ext uri="{BB962C8B-B14F-4D97-AF65-F5344CB8AC3E}">
        <p14:creationId xmlns:p14="http://schemas.microsoft.com/office/powerpoint/2010/main" val="392306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D48D2D5-219D-4A5D-BFB5-93751E8702C8}"/>
              </a:ext>
            </a:extLst>
          </p:cNvPr>
          <p:cNvSpPr txBox="1"/>
          <p:nvPr/>
        </p:nvSpPr>
        <p:spPr>
          <a:xfrm>
            <a:off x="3934287" y="1002223"/>
            <a:ext cx="4323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PERSONAL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DDD6C57-5A0F-4D2B-A967-4C7A7DBAE355}"/>
              </a:ext>
            </a:extLst>
          </p:cNvPr>
          <p:cNvSpPr txBox="1"/>
          <p:nvPr/>
        </p:nvSpPr>
        <p:spPr>
          <a:xfrm>
            <a:off x="5318383" y="4150468"/>
            <a:ext cx="20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150" dirty="0" smtClean="0">
                <a:solidFill>
                  <a:schemeClr val="bg1"/>
                </a:solidFill>
                <a:latin typeface="Noto Serif"/>
                <a:cs typeface="Poppins" panose="00000500000000000000" pitchFamily="2" charset="0"/>
              </a:rPr>
              <a:t>JUEL AHMED</a:t>
            </a:r>
            <a:endParaRPr lang="en-US" sz="2000" b="1" spc="150" dirty="0">
              <a:solidFill>
                <a:schemeClr val="bg1"/>
              </a:solidFill>
              <a:latin typeface="Noto Serif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4C124D-D3EA-4E2B-81F1-3CC1CAC70A11}"/>
              </a:ext>
            </a:extLst>
          </p:cNvPr>
          <p:cNvSpPr txBox="1"/>
          <p:nvPr/>
        </p:nvSpPr>
        <p:spPr>
          <a:xfrm>
            <a:off x="5317106" y="4523203"/>
            <a:ext cx="1557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Noto Serif"/>
              </a:rPr>
              <a:t>Office </a:t>
            </a:r>
            <a:r>
              <a:rPr lang="en-US" sz="1600" dirty="0" err="1" smtClean="0">
                <a:solidFill>
                  <a:schemeClr val="bg1"/>
                </a:solidFill>
                <a:latin typeface="Noto Serif"/>
              </a:rPr>
              <a:t>Attendent</a:t>
            </a:r>
            <a:endParaRPr lang="en-US" sz="1600" dirty="0">
              <a:solidFill>
                <a:schemeClr val="bg1"/>
              </a:solidFill>
              <a:latin typeface="Noto Serif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6046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AC3680-E911-4A4E-8371-7A1C73A14E74}"/>
              </a:ext>
            </a:extLst>
          </p:cNvPr>
          <p:cNvSpPr txBox="1"/>
          <p:nvPr/>
        </p:nvSpPr>
        <p:spPr>
          <a:xfrm>
            <a:off x="3263861" y="1230827"/>
            <a:ext cx="4638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EDUCATION HISTORY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63861" y="2907323"/>
            <a:ext cx="582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Murari</a:t>
            </a:r>
            <a:r>
              <a:rPr lang="en-US" dirty="0">
                <a:solidFill>
                  <a:schemeClr val="bg1"/>
                </a:solidFill>
              </a:rPr>
              <a:t> Chand College Bachelor of Applied Science - </a:t>
            </a:r>
            <a:r>
              <a:rPr lang="en-US" dirty="0" err="1">
                <a:solidFill>
                  <a:schemeClr val="bg1"/>
                </a:solidFill>
              </a:rPr>
              <a:t>BASc</a:t>
            </a:r>
            <a:r>
              <a:rPr lang="en-US" dirty="0">
                <a:solidFill>
                  <a:schemeClr val="bg1"/>
                </a:solidFill>
              </a:rPr>
              <a:t>  · (January 2020 - February 2025)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2743199" y="3025334"/>
            <a:ext cx="344815" cy="4103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15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E9053F61-2939-4A7A-BF96-59EF04173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516676"/>
              </p:ext>
            </p:extLst>
          </p:nvPr>
        </p:nvGraphicFramePr>
        <p:xfrm>
          <a:off x="3780863" y="1046116"/>
          <a:ext cx="7711887" cy="4956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7DD3B3-F362-47C5-A329-28C56F4E1FCB}"/>
              </a:ext>
            </a:extLst>
          </p:cNvPr>
          <p:cNvSpPr txBox="1"/>
          <p:nvPr/>
        </p:nvSpPr>
        <p:spPr>
          <a:xfrm>
            <a:off x="1480305" y="1755784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SKILLS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C495FD-98D2-492B-BB84-B04844A82146}"/>
              </a:ext>
            </a:extLst>
          </p:cNvPr>
          <p:cNvSpPr txBox="1"/>
          <p:nvPr/>
        </p:nvSpPr>
        <p:spPr>
          <a:xfrm>
            <a:off x="1995268" y="3010305"/>
            <a:ext cx="644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Office </a:t>
            </a:r>
            <a:r>
              <a:rPr lang="en-US" dirty="0"/>
              <a:t>Associate at </a:t>
            </a:r>
            <a:r>
              <a:rPr lang="en-US" dirty="0" err="1"/>
              <a:t>Shahjalal</a:t>
            </a:r>
            <a:r>
              <a:rPr lang="en-US" dirty="0"/>
              <a:t> University of Science and </a:t>
            </a:r>
            <a:r>
              <a:rPr lang="en-US" dirty="0" smtClean="0"/>
              <a:t>Technology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2B2E0D3-09D4-44F5-A428-F035CA9929C7}"/>
              </a:ext>
            </a:extLst>
          </p:cNvPr>
          <p:cNvCxnSpPr/>
          <p:nvPr/>
        </p:nvCxnSpPr>
        <p:spPr>
          <a:xfrm>
            <a:off x="2046699" y="2480031"/>
            <a:ext cx="8153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5-Point Star 1"/>
          <p:cNvSpPr/>
          <p:nvPr/>
        </p:nvSpPr>
        <p:spPr>
          <a:xfrm>
            <a:off x="1561437" y="3333470"/>
            <a:ext cx="316599" cy="3231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1570891" y="4257653"/>
            <a:ext cx="307146" cy="349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65304" y="4053897"/>
            <a:ext cx="6862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dirty="0" smtClean="0"/>
              <a:t>Email:</a:t>
            </a:r>
          </a:p>
          <a:p>
            <a:pPr fontAlgn="auto"/>
            <a:r>
              <a:rPr lang="en-US" dirty="0" smtClean="0"/>
              <a:t>Office </a:t>
            </a:r>
            <a:r>
              <a:rPr lang="en-US" dirty="0"/>
              <a:t>Associate at </a:t>
            </a:r>
            <a:r>
              <a:rPr lang="en-US" dirty="0" err="1"/>
              <a:t>Shahjalal</a:t>
            </a:r>
            <a:r>
              <a:rPr lang="en-US" dirty="0"/>
              <a:t> University of Science and Technology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27385" y="4794738"/>
            <a:ext cx="6822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dirty="0"/>
              <a:t/>
            </a:r>
            <a:br>
              <a:rPr lang="en-US" dirty="0"/>
            </a:br>
            <a:r>
              <a:rPr lang="en-US" dirty="0"/>
              <a:t>General Office </a:t>
            </a:r>
            <a:r>
              <a:rPr lang="en-US" dirty="0" smtClean="0"/>
              <a:t>Work:</a:t>
            </a:r>
          </a:p>
          <a:p>
            <a:pPr fontAlgn="auto"/>
            <a:r>
              <a:rPr lang="en-US" dirty="0" smtClean="0"/>
              <a:t>Office </a:t>
            </a:r>
            <a:r>
              <a:rPr lang="en-US" dirty="0"/>
              <a:t>Associate at </a:t>
            </a:r>
            <a:r>
              <a:rPr lang="en-US" dirty="0" err="1"/>
              <a:t>Shahjalal</a:t>
            </a:r>
            <a:r>
              <a:rPr lang="en-US" dirty="0"/>
              <a:t> University of Science and Technology</a:t>
            </a:r>
          </a:p>
          <a:p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1570892" y="5357556"/>
            <a:ext cx="307145" cy="28135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6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FEAE788-362A-4910-ACE9-C519F487A7D8}"/>
              </a:ext>
            </a:extLst>
          </p:cNvPr>
          <p:cNvSpPr txBox="1"/>
          <p:nvPr/>
        </p:nvSpPr>
        <p:spPr>
          <a:xfrm>
            <a:off x="3263863" y="715839"/>
            <a:ext cx="432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WORK EXPERIENCE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9C8646-3CEC-44D0-8691-4A66EA4FDDB0}"/>
              </a:ext>
            </a:extLst>
          </p:cNvPr>
          <p:cNvSpPr txBox="1"/>
          <p:nvPr/>
        </p:nvSpPr>
        <p:spPr>
          <a:xfrm>
            <a:off x="3263863" y="2023150"/>
            <a:ext cx="278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2016 </a:t>
            </a:r>
            <a:r>
              <a:rPr lang="en-US" sz="2800" b="1" spc="1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US" sz="2800" b="1" spc="1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Now</a:t>
            </a:r>
            <a:endParaRPr lang="en-US" sz="2800" b="1" spc="1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F63DC3C-1474-4472-AB01-7486A780946A}"/>
              </a:ext>
            </a:extLst>
          </p:cNvPr>
          <p:cNvSpPr txBox="1"/>
          <p:nvPr/>
        </p:nvSpPr>
        <p:spPr>
          <a:xfrm>
            <a:off x="3263865" y="2780795"/>
            <a:ext cx="5758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Office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Attentent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Office Of The Vice Chancellor</a:t>
            </a:r>
          </a:p>
          <a:p>
            <a:r>
              <a:rPr lang="en-US" sz="2400" dirty="0" err="1">
                <a:solidFill>
                  <a:schemeClr val="bg1"/>
                </a:solidFill>
                <a:latin typeface="Lato"/>
              </a:rPr>
              <a:t>Shahjalal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University of Science and Technology</a:t>
            </a:r>
            <a:endParaRPr lang="en-US" sz="2400" dirty="0">
              <a:solidFill>
                <a:schemeClr val="bg1"/>
              </a:solidFill>
              <a:latin typeface="Lato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1733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5E8E1A-D9A3-4890-8887-93F9F90EE31C}"/>
              </a:ext>
            </a:extLst>
          </p:cNvPr>
          <p:cNvSpPr txBox="1"/>
          <p:nvPr/>
        </p:nvSpPr>
        <p:spPr>
          <a:xfrm>
            <a:off x="1123934" y="2016169"/>
            <a:ext cx="2784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LANGUAGES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49A9932-76FF-4FE9-B13B-D8DC5CDF44C4}"/>
              </a:ext>
            </a:extLst>
          </p:cNvPr>
          <p:cNvCxnSpPr/>
          <p:nvPr/>
        </p:nvCxnSpPr>
        <p:spPr>
          <a:xfrm>
            <a:off x="1238271" y="2764228"/>
            <a:ext cx="8128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A8197C0-8A54-49CC-9EF7-4104298A862F}"/>
              </a:ext>
            </a:extLst>
          </p:cNvPr>
          <p:cNvSpPr txBox="1"/>
          <p:nvPr/>
        </p:nvSpPr>
        <p:spPr>
          <a:xfrm>
            <a:off x="5767743" y="2673649"/>
            <a:ext cx="15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1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Bangla</a:t>
            </a:r>
            <a:endParaRPr lang="en-US" b="1" spc="1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5FE125C-8183-4718-B6BF-68787DECFDE3}"/>
              </a:ext>
            </a:extLst>
          </p:cNvPr>
          <p:cNvSpPr txBox="1"/>
          <p:nvPr/>
        </p:nvSpPr>
        <p:spPr>
          <a:xfrm>
            <a:off x="5767743" y="3318920"/>
            <a:ext cx="15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1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English</a:t>
            </a:r>
            <a:endParaRPr lang="en-US" b="1" spc="1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646B043-A661-4CFE-8633-6B4FDA6C025E}"/>
              </a:ext>
            </a:extLst>
          </p:cNvPr>
          <p:cNvSpPr txBox="1"/>
          <p:nvPr/>
        </p:nvSpPr>
        <p:spPr>
          <a:xfrm>
            <a:off x="5767743" y="3907363"/>
            <a:ext cx="15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1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Hindi</a:t>
            </a:r>
            <a:endParaRPr lang="en-US" b="1" spc="1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7B2A85D-AD6F-4476-AE13-534063D6B8DA}"/>
              </a:ext>
            </a:extLst>
          </p:cNvPr>
          <p:cNvSpPr/>
          <p:nvPr/>
        </p:nvSpPr>
        <p:spPr>
          <a:xfrm>
            <a:off x="7325999" y="2673649"/>
            <a:ext cx="325627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1DDA3DA-D6E5-46B8-9970-571AF16C5D85}"/>
              </a:ext>
            </a:extLst>
          </p:cNvPr>
          <p:cNvSpPr/>
          <p:nvPr/>
        </p:nvSpPr>
        <p:spPr>
          <a:xfrm>
            <a:off x="7326000" y="3318920"/>
            <a:ext cx="2181415" cy="28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6B8000-FC3D-40BD-BDE8-67496EFC073C}"/>
              </a:ext>
            </a:extLst>
          </p:cNvPr>
          <p:cNvSpPr/>
          <p:nvPr/>
        </p:nvSpPr>
        <p:spPr>
          <a:xfrm>
            <a:off x="7325999" y="3907363"/>
            <a:ext cx="19352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40FF679-36AE-4885-8A43-5E5B26603A64}"/>
              </a:ext>
            </a:extLst>
          </p:cNvPr>
          <p:cNvSpPr txBox="1"/>
          <p:nvPr/>
        </p:nvSpPr>
        <p:spPr>
          <a:xfrm>
            <a:off x="10582277" y="2673649"/>
            <a:ext cx="614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250CEB1-929E-4F7C-A9EB-5F4F4333EED1}"/>
              </a:ext>
            </a:extLst>
          </p:cNvPr>
          <p:cNvSpPr txBox="1"/>
          <p:nvPr/>
        </p:nvSpPr>
        <p:spPr>
          <a:xfrm>
            <a:off x="10582277" y="3323845"/>
            <a:ext cx="614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70 %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220B6DA-72F1-4807-8AC7-9468DE767FD4}"/>
              </a:ext>
            </a:extLst>
          </p:cNvPr>
          <p:cNvSpPr txBox="1"/>
          <p:nvPr/>
        </p:nvSpPr>
        <p:spPr>
          <a:xfrm>
            <a:off x="10582277" y="3907363"/>
            <a:ext cx="614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80 %</a:t>
            </a:r>
          </a:p>
        </p:txBody>
      </p:sp>
    </p:spTree>
    <p:extLst>
      <p:ext uri="{BB962C8B-B14F-4D97-AF65-F5344CB8AC3E}">
        <p14:creationId xmlns:p14="http://schemas.microsoft.com/office/powerpoint/2010/main" val="3752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C6DD719-AA24-49AE-A744-036DE3E48685}"/>
              </a:ext>
            </a:extLst>
          </p:cNvPr>
          <p:cNvSpPr txBox="1"/>
          <p:nvPr/>
        </p:nvSpPr>
        <p:spPr>
          <a:xfrm>
            <a:off x="3084267" y="1087143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Contact 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3BD99ED-BDBC-4596-BAEE-995937F28CCD}"/>
              </a:ext>
            </a:extLst>
          </p:cNvPr>
          <p:cNvCxnSpPr>
            <a:cxnSpLocks/>
          </p:cNvCxnSpPr>
          <p:nvPr/>
        </p:nvCxnSpPr>
        <p:spPr>
          <a:xfrm>
            <a:off x="3222979" y="1835198"/>
            <a:ext cx="149041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DCFBA9-5366-4241-9AB5-26ADD2CCAD90}"/>
              </a:ext>
            </a:extLst>
          </p:cNvPr>
          <p:cNvSpPr txBox="1"/>
          <p:nvPr/>
        </p:nvSpPr>
        <p:spPr>
          <a:xfrm>
            <a:off x="3317048" y="5001423"/>
            <a:ext cx="2512227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JUEL AHMED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DFB45282-3E95-4638-A2F8-4B13DF30CA14}"/>
              </a:ext>
            </a:extLst>
          </p:cNvPr>
          <p:cNvGrpSpPr/>
          <p:nvPr/>
        </p:nvGrpSpPr>
        <p:grpSpPr>
          <a:xfrm>
            <a:off x="6787661" y="2298623"/>
            <a:ext cx="2825261" cy="2695381"/>
            <a:chOff x="4842724" y="2673645"/>
            <a:chExt cx="2825261" cy="26953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58ABD90-A447-4120-8431-9A34D5041ACD}"/>
                </a:ext>
              </a:extLst>
            </p:cNvPr>
            <p:cNvSpPr txBox="1"/>
            <p:nvPr/>
          </p:nvSpPr>
          <p:spPr>
            <a:xfrm>
              <a:off x="5324129" y="2673645"/>
              <a:ext cx="2109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pc="100" dirty="0" smtClean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PHONE NUMBER</a:t>
              </a:r>
              <a:endParaRPr lang="en-US" b="1" spc="1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5BEEC7F-DA78-420B-B39B-419BD7C70244}"/>
                </a:ext>
              </a:extLst>
            </p:cNvPr>
            <p:cNvSpPr txBox="1"/>
            <p:nvPr/>
          </p:nvSpPr>
          <p:spPr>
            <a:xfrm>
              <a:off x="5324131" y="2950644"/>
              <a:ext cx="1838670" cy="416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0"/>
                </a:rPr>
                <a:t>+8801728827497</a:t>
              </a:r>
              <a:endParaRPr lang="en-US" sz="16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6107B64-074B-4B55-AF81-A42FC76BBC88}"/>
                </a:ext>
              </a:extLst>
            </p:cNvPr>
            <p:cNvSpPr txBox="1"/>
            <p:nvPr/>
          </p:nvSpPr>
          <p:spPr>
            <a:xfrm>
              <a:off x="5324130" y="3969237"/>
              <a:ext cx="1543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pc="1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EMAIL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2F9B47F-39BD-4D12-870A-EFA456ED661D}"/>
                </a:ext>
              </a:extLst>
            </p:cNvPr>
            <p:cNvSpPr txBox="1"/>
            <p:nvPr/>
          </p:nvSpPr>
          <p:spPr>
            <a:xfrm>
              <a:off x="4842724" y="4246236"/>
              <a:ext cx="2825261" cy="417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Noto Serif"/>
                </a:rPr>
                <a:t>juelahmed373@gmail.com</a:t>
              </a:r>
              <a:endParaRPr lang="en-US" sz="1600" b="1" dirty="0">
                <a:solidFill>
                  <a:schemeClr val="bg1">
                    <a:lumMod val="95000"/>
                  </a:schemeClr>
                </a:solidFill>
                <a:latin typeface="Noto Serif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9EFE221-133F-420B-8095-4ABDFDF24432}"/>
                </a:ext>
              </a:extLst>
            </p:cNvPr>
            <p:cNvSpPr txBox="1"/>
            <p:nvPr/>
          </p:nvSpPr>
          <p:spPr>
            <a:xfrm>
              <a:off x="5324130" y="4777133"/>
              <a:ext cx="1543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b="1" spc="1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0E7C425-6B4C-4BBF-A010-2113CF3EBDA8}"/>
                </a:ext>
              </a:extLst>
            </p:cNvPr>
            <p:cNvSpPr txBox="1"/>
            <p:nvPr/>
          </p:nvSpPr>
          <p:spPr>
            <a:xfrm>
              <a:off x="5324131" y="5054132"/>
              <a:ext cx="1838670" cy="314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endParaRPr>
            </a:p>
          </p:txBody>
        </p:sp>
      </p:grp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56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DDDB77-F5E3-4411-8DA9-A684236389CF}"/>
              </a:ext>
            </a:extLst>
          </p:cNvPr>
          <p:cNvSpPr txBox="1"/>
          <p:nvPr/>
        </p:nvSpPr>
        <p:spPr>
          <a:xfrm>
            <a:off x="4035982" y="2208742"/>
            <a:ext cx="41200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spc="600">
                <a:solidFill>
                  <a:schemeClr val="bg1"/>
                </a:solidFill>
                <a:latin typeface="Poppins" panose="00000500000000000000" pitchFamily="2" charset="0"/>
                <a:ea typeface="Noto Serif" panose="02020600060500020200" pitchFamily="18" charset="0"/>
                <a:cs typeface="Poppins" panose="00000500000000000000" pitchFamily="2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019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75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Ranel RP</dc:creator>
  <cp:lastModifiedBy>SUST_PC</cp:lastModifiedBy>
  <cp:revision>55</cp:revision>
  <dcterms:created xsi:type="dcterms:W3CDTF">2019-12-06T06:51:13Z</dcterms:created>
  <dcterms:modified xsi:type="dcterms:W3CDTF">2025-01-16T09:47:40Z</dcterms:modified>
</cp:coreProperties>
</file>