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57" r:id="rId4"/>
    <p:sldId id="258" r:id="rId5"/>
    <p:sldId id="260" r:id="rId6"/>
    <p:sldId id="261" r:id="rId7"/>
    <p:sldId id="262" r:id="rId8"/>
    <p:sldId id="263" r:id="rId9"/>
    <p:sldId id="266"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54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393382425494845"/>
          <c:y val="5.1475320063390402E-2"/>
          <c:w val="0.7346755783434048"/>
          <c:h val="0.90547928611136463"/>
        </c:manualLayout>
      </c:layout>
      <c:barChart>
        <c:barDir val="col"/>
        <c:grouping val="clustered"/>
        <c:varyColors val="0"/>
        <c:ser>
          <c:idx val="1"/>
          <c:order val="0"/>
          <c:tx>
            <c:strRef>
              <c:f>Sheet1!$B$3</c:f>
              <c:strCache>
                <c:ptCount val="1"/>
                <c:pt idx="0">
                  <c:v>Sales Revenue</c:v>
                </c:pt>
              </c:strCache>
            </c:strRef>
          </c:tx>
          <c:invertIfNegative val="0"/>
          <c:cat>
            <c:numRef>
              <c:f>Sheet1!$C$2:$H$2</c:f>
              <c:numCache>
                <c:formatCode>General</c:formatCode>
                <c:ptCount val="6"/>
                <c:pt idx="0">
                  <c:v>2018</c:v>
                </c:pt>
                <c:pt idx="1">
                  <c:v>2019</c:v>
                </c:pt>
                <c:pt idx="2">
                  <c:v>2020</c:v>
                </c:pt>
                <c:pt idx="3">
                  <c:v>2021</c:v>
                </c:pt>
                <c:pt idx="4">
                  <c:v>2022</c:v>
                </c:pt>
                <c:pt idx="5">
                  <c:v>2023</c:v>
                </c:pt>
              </c:numCache>
            </c:numRef>
          </c:cat>
          <c:val>
            <c:numRef>
              <c:f>Sheet1!$C$3:$H$3</c:f>
              <c:numCache>
                <c:formatCode>General</c:formatCode>
                <c:ptCount val="6"/>
                <c:pt idx="0">
                  <c:v>1780000</c:v>
                </c:pt>
                <c:pt idx="1">
                  <c:v>2450000</c:v>
                </c:pt>
                <c:pt idx="2">
                  <c:v>3456000</c:v>
                </c:pt>
                <c:pt idx="3">
                  <c:v>4560040</c:v>
                </c:pt>
                <c:pt idx="4">
                  <c:v>7670045</c:v>
                </c:pt>
                <c:pt idx="5">
                  <c:v>8643409</c:v>
                </c:pt>
              </c:numCache>
            </c:numRef>
          </c:val>
          <c:extLst>
            <c:ext xmlns:c16="http://schemas.microsoft.com/office/drawing/2014/chart" uri="{C3380CC4-5D6E-409C-BE32-E72D297353CC}">
              <c16:uniqueId val="{00000000-A0EA-4BAE-87E7-11EC7C798ACE}"/>
            </c:ext>
          </c:extLst>
        </c:ser>
        <c:ser>
          <c:idx val="2"/>
          <c:order val="1"/>
          <c:tx>
            <c:strRef>
              <c:f>Sheet1!$B$4</c:f>
              <c:strCache>
                <c:ptCount val="1"/>
                <c:pt idx="0">
                  <c:v>Expenses</c:v>
                </c:pt>
              </c:strCache>
            </c:strRef>
          </c:tx>
          <c:invertIfNegative val="0"/>
          <c:cat>
            <c:numRef>
              <c:f>Sheet1!$C$2:$H$2</c:f>
              <c:numCache>
                <c:formatCode>General</c:formatCode>
                <c:ptCount val="6"/>
                <c:pt idx="0">
                  <c:v>2018</c:v>
                </c:pt>
                <c:pt idx="1">
                  <c:v>2019</c:v>
                </c:pt>
                <c:pt idx="2">
                  <c:v>2020</c:v>
                </c:pt>
                <c:pt idx="3">
                  <c:v>2021</c:v>
                </c:pt>
                <c:pt idx="4">
                  <c:v>2022</c:v>
                </c:pt>
                <c:pt idx="5">
                  <c:v>2023</c:v>
                </c:pt>
              </c:numCache>
            </c:numRef>
          </c:cat>
          <c:val>
            <c:numRef>
              <c:f>Sheet1!$C$4:$H$4</c:f>
              <c:numCache>
                <c:formatCode>General</c:formatCode>
                <c:ptCount val="6"/>
                <c:pt idx="0">
                  <c:v>900678</c:v>
                </c:pt>
                <c:pt idx="1">
                  <c:v>899734</c:v>
                </c:pt>
                <c:pt idx="2">
                  <c:v>4057345</c:v>
                </c:pt>
                <c:pt idx="3">
                  <c:v>3000456</c:v>
                </c:pt>
                <c:pt idx="4">
                  <c:v>5404756</c:v>
                </c:pt>
                <c:pt idx="5">
                  <c:v>3450678</c:v>
                </c:pt>
              </c:numCache>
            </c:numRef>
          </c:val>
          <c:extLst>
            <c:ext xmlns:c16="http://schemas.microsoft.com/office/drawing/2014/chart" uri="{C3380CC4-5D6E-409C-BE32-E72D297353CC}">
              <c16:uniqueId val="{00000001-A0EA-4BAE-87E7-11EC7C798ACE}"/>
            </c:ext>
          </c:extLst>
        </c:ser>
        <c:ser>
          <c:idx val="3"/>
          <c:order val="2"/>
          <c:tx>
            <c:strRef>
              <c:f>Sheet1!$B$5</c:f>
              <c:strCache>
                <c:ptCount val="1"/>
                <c:pt idx="0">
                  <c:v>Gross profit</c:v>
                </c:pt>
              </c:strCache>
            </c:strRef>
          </c:tx>
          <c:invertIfNegative val="0"/>
          <c:cat>
            <c:numRef>
              <c:f>Sheet1!$C$2:$H$2</c:f>
              <c:numCache>
                <c:formatCode>General</c:formatCode>
                <c:ptCount val="6"/>
                <c:pt idx="0">
                  <c:v>2018</c:v>
                </c:pt>
                <c:pt idx="1">
                  <c:v>2019</c:v>
                </c:pt>
                <c:pt idx="2">
                  <c:v>2020</c:v>
                </c:pt>
                <c:pt idx="3">
                  <c:v>2021</c:v>
                </c:pt>
                <c:pt idx="4">
                  <c:v>2022</c:v>
                </c:pt>
                <c:pt idx="5">
                  <c:v>2023</c:v>
                </c:pt>
              </c:numCache>
            </c:numRef>
          </c:cat>
          <c:val>
            <c:numRef>
              <c:f>Sheet1!$C$5:$H$5</c:f>
              <c:numCache>
                <c:formatCode>General</c:formatCode>
                <c:ptCount val="6"/>
                <c:pt idx="0">
                  <c:v>879322</c:v>
                </c:pt>
                <c:pt idx="1">
                  <c:v>1550266</c:v>
                </c:pt>
                <c:pt idx="2">
                  <c:v>-601345</c:v>
                </c:pt>
                <c:pt idx="3">
                  <c:v>1559584</c:v>
                </c:pt>
                <c:pt idx="4">
                  <c:v>2265289</c:v>
                </c:pt>
                <c:pt idx="5">
                  <c:v>5192731</c:v>
                </c:pt>
              </c:numCache>
            </c:numRef>
          </c:val>
          <c:extLst>
            <c:ext xmlns:c16="http://schemas.microsoft.com/office/drawing/2014/chart" uri="{C3380CC4-5D6E-409C-BE32-E72D297353CC}">
              <c16:uniqueId val="{00000002-A0EA-4BAE-87E7-11EC7C798ACE}"/>
            </c:ext>
          </c:extLst>
        </c:ser>
        <c:dLbls>
          <c:showLegendKey val="0"/>
          <c:showVal val="0"/>
          <c:showCatName val="0"/>
          <c:showSerName val="0"/>
          <c:showPercent val="0"/>
          <c:showBubbleSize val="0"/>
        </c:dLbls>
        <c:gapWidth val="150"/>
        <c:axId val="218595328"/>
        <c:axId val="218596864"/>
      </c:barChart>
      <c:catAx>
        <c:axId val="218595328"/>
        <c:scaling>
          <c:orientation val="minMax"/>
        </c:scaling>
        <c:delete val="0"/>
        <c:axPos val="b"/>
        <c:numFmt formatCode="General" sourceLinked="1"/>
        <c:majorTickMark val="out"/>
        <c:minorTickMark val="none"/>
        <c:tickLblPos val="nextTo"/>
        <c:crossAx val="218596864"/>
        <c:crosses val="autoZero"/>
        <c:auto val="1"/>
        <c:lblAlgn val="ctr"/>
        <c:lblOffset val="100"/>
        <c:noMultiLvlLbl val="0"/>
      </c:catAx>
      <c:valAx>
        <c:axId val="218596864"/>
        <c:scaling>
          <c:orientation val="minMax"/>
        </c:scaling>
        <c:delete val="0"/>
        <c:axPos val="l"/>
        <c:majorGridlines/>
        <c:numFmt formatCode="General" sourceLinked="1"/>
        <c:majorTickMark val="out"/>
        <c:minorTickMark val="none"/>
        <c:tickLblPos val="nextTo"/>
        <c:crossAx val="218595328"/>
        <c:crosses val="autoZero"/>
        <c:crossBetween val="between"/>
      </c:valAx>
    </c:plotArea>
    <c:legend>
      <c:legendPos val="r"/>
      <c:overlay val="0"/>
    </c:legend>
    <c:plotVisOnly val="1"/>
    <c:dispBlanksAs val="gap"/>
    <c:showDLblsOverMax val="0"/>
  </c:chart>
  <c:externalData r:id="rId1">
    <c:autoUpdate val="0"/>
  </c:externalData>
</c:chartSpace>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F66F9C-ECD2-4F2F-A4A7-94BE1720C46E}" type="doc">
      <dgm:prSet loTypeId="urn:microsoft.com/office/officeart/2005/8/layout/vList3" loCatId="list" qsTypeId="urn:microsoft.com/office/officeart/2005/8/quickstyle/simple5" qsCatId="simple" csTypeId="urn:microsoft.com/office/officeart/2005/8/colors/accent0_3" csCatId="mainScheme" phldr="1"/>
      <dgm:spPr/>
      <dgm:t>
        <a:bodyPr/>
        <a:lstStyle/>
        <a:p>
          <a:endParaRPr lang="en-AU"/>
        </a:p>
      </dgm:t>
    </dgm:pt>
    <dgm:pt modelId="{3938FED2-7925-4986-B119-3F6E406F7622}">
      <dgm:prSet phldrT="[Text]"/>
      <dgm:spPr/>
      <dgm:t>
        <a:bodyPr/>
        <a:lstStyle/>
        <a:p>
          <a:r>
            <a:rPr lang="en-AU" dirty="0"/>
            <a:t>Selecting a Location</a:t>
          </a:r>
        </a:p>
      </dgm:t>
    </dgm:pt>
    <dgm:pt modelId="{D57CF337-7D10-4157-AA81-AD9387F7BDBA}" type="parTrans" cxnId="{B255EB0F-E5DB-4F24-8E66-81C76CA2F548}">
      <dgm:prSet/>
      <dgm:spPr/>
      <dgm:t>
        <a:bodyPr/>
        <a:lstStyle/>
        <a:p>
          <a:endParaRPr lang="en-AU"/>
        </a:p>
      </dgm:t>
    </dgm:pt>
    <dgm:pt modelId="{0B42EC39-4203-4BA7-B57B-CA2B78BDF36A}" type="sibTrans" cxnId="{B255EB0F-E5DB-4F24-8E66-81C76CA2F548}">
      <dgm:prSet/>
      <dgm:spPr/>
      <dgm:t>
        <a:bodyPr/>
        <a:lstStyle/>
        <a:p>
          <a:endParaRPr lang="en-AU"/>
        </a:p>
      </dgm:t>
    </dgm:pt>
    <dgm:pt modelId="{EC66A5A1-09E0-45E4-99B8-72AFC9A69041}">
      <dgm:prSet phldrT="[Text]"/>
      <dgm:spPr/>
      <dgm:t>
        <a:bodyPr/>
        <a:lstStyle/>
        <a:p>
          <a:r>
            <a:rPr lang="en-AU"/>
            <a:t>Acquiring licenses to run the business</a:t>
          </a:r>
        </a:p>
      </dgm:t>
    </dgm:pt>
    <dgm:pt modelId="{EBEA5893-D419-4A89-BA32-F993E4CED179}" type="parTrans" cxnId="{437F0061-9A0A-4AA4-B713-755DAA3D7A95}">
      <dgm:prSet/>
      <dgm:spPr/>
      <dgm:t>
        <a:bodyPr/>
        <a:lstStyle/>
        <a:p>
          <a:endParaRPr lang="en-AU"/>
        </a:p>
      </dgm:t>
    </dgm:pt>
    <dgm:pt modelId="{705521EB-3128-45D5-9F1B-F86C3E679888}" type="sibTrans" cxnId="{437F0061-9A0A-4AA4-B713-755DAA3D7A95}">
      <dgm:prSet/>
      <dgm:spPr/>
      <dgm:t>
        <a:bodyPr/>
        <a:lstStyle/>
        <a:p>
          <a:endParaRPr lang="en-AU"/>
        </a:p>
      </dgm:t>
    </dgm:pt>
    <dgm:pt modelId="{F0532CED-3E9F-435C-A179-17A4008B0780}">
      <dgm:prSet phldrT="[Text]"/>
      <dgm:spPr/>
      <dgm:t>
        <a:bodyPr/>
        <a:lstStyle/>
        <a:p>
          <a:r>
            <a:rPr lang="en-AU"/>
            <a:t>Finding the online order system</a:t>
          </a:r>
        </a:p>
      </dgm:t>
    </dgm:pt>
    <dgm:pt modelId="{8FD4441F-C788-470F-8737-717002CFA922}" type="parTrans" cxnId="{17C66F48-EC91-4FF3-B581-873AACFA5ED6}">
      <dgm:prSet/>
      <dgm:spPr/>
      <dgm:t>
        <a:bodyPr/>
        <a:lstStyle/>
        <a:p>
          <a:endParaRPr lang="en-AU"/>
        </a:p>
      </dgm:t>
    </dgm:pt>
    <dgm:pt modelId="{5816D48F-E29A-4918-A4F9-BB374DF3CED4}" type="sibTrans" cxnId="{17C66F48-EC91-4FF3-B581-873AACFA5ED6}">
      <dgm:prSet/>
      <dgm:spPr/>
      <dgm:t>
        <a:bodyPr/>
        <a:lstStyle/>
        <a:p>
          <a:endParaRPr lang="en-AU"/>
        </a:p>
      </dgm:t>
    </dgm:pt>
    <dgm:pt modelId="{4217F854-6366-42E0-915B-BE0ADDE8CCD8}">
      <dgm:prSet/>
      <dgm:spPr/>
      <dgm:t>
        <a:bodyPr/>
        <a:lstStyle/>
        <a:p>
          <a:r>
            <a:rPr lang="en-AU"/>
            <a:t>Buying the equipment</a:t>
          </a:r>
        </a:p>
      </dgm:t>
    </dgm:pt>
    <dgm:pt modelId="{523DE45F-8AB8-458C-84C2-4AB34A3AF9FF}" type="parTrans" cxnId="{E0F596CA-86AA-44A8-9FD7-935330429A8D}">
      <dgm:prSet/>
      <dgm:spPr/>
      <dgm:t>
        <a:bodyPr/>
        <a:lstStyle/>
        <a:p>
          <a:endParaRPr lang="en-AU"/>
        </a:p>
      </dgm:t>
    </dgm:pt>
    <dgm:pt modelId="{A3038CC2-BEF6-419E-B1F3-DD5199257B4A}" type="sibTrans" cxnId="{E0F596CA-86AA-44A8-9FD7-935330429A8D}">
      <dgm:prSet/>
      <dgm:spPr/>
      <dgm:t>
        <a:bodyPr/>
        <a:lstStyle/>
        <a:p>
          <a:endParaRPr lang="en-AU"/>
        </a:p>
      </dgm:t>
    </dgm:pt>
    <dgm:pt modelId="{262B2727-6742-47EB-81D5-1D7180A2D731}">
      <dgm:prSet/>
      <dgm:spPr/>
      <dgm:t>
        <a:bodyPr/>
        <a:lstStyle/>
        <a:p>
          <a:r>
            <a:rPr lang="en-AU"/>
            <a:t>Hiring the right team</a:t>
          </a:r>
        </a:p>
      </dgm:t>
    </dgm:pt>
    <dgm:pt modelId="{9B2D396C-3E82-4988-9731-AA0ADAB7D23A}" type="parTrans" cxnId="{104A5C8C-EBAC-4ED6-96B9-F06AD503F047}">
      <dgm:prSet/>
      <dgm:spPr/>
      <dgm:t>
        <a:bodyPr/>
        <a:lstStyle/>
        <a:p>
          <a:endParaRPr lang="en-AU"/>
        </a:p>
      </dgm:t>
    </dgm:pt>
    <dgm:pt modelId="{DE223394-EF85-4C99-8E68-45355095122D}" type="sibTrans" cxnId="{104A5C8C-EBAC-4ED6-96B9-F06AD503F047}">
      <dgm:prSet/>
      <dgm:spPr/>
      <dgm:t>
        <a:bodyPr/>
        <a:lstStyle/>
        <a:p>
          <a:endParaRPr lang="en-AU"/>
        </a:p>
      </dgm:t>
    </dgm:pt>
    <dgm:pt modelId="{8FE09CC5-266D-4D27-84FD-11DCB28E3970}">
      <dgm:prSet/>
      <dgm:spPr/>
      <dgm:t>
        <a:bodyPr/>
        <a:lstStyle/>
        <a:p>
          <a:r>
            <a:rPr lang="en-AU"/>
            <a:t>Point to sale technology</a:t>
          </a:r>
        </a:p>
      </dgm:t>
    </dgm:pt>
    <dgm:pt modelId="{0AA39402-5FA4-41AF-AA72-EE2BFFC648A3}" type="parTrans" cxnId="{CC8BC6EB-0E39-4172-8984-624BF74F1B41}">
      <dgm:prSet/>
      <dgm:spPr/>
      <dgm:t>
        <a:bodyPr/>
        <a:lstStyle/>
        <a:p>
          <a:endParaRPr lang="en-AU"/>
        </a:p>
      </dgm:t>
    </dgm:pt>
    <dgm:pt modelId="{06E61940-0829-4B8D-A683-D2F53DF59BA4}" type="sibTrans" cxnId="{CC8BC6EB-0E39-4172-8984-624BF74F1B41}">
      <dgm:prSet/>
      <dgm:spPr/>
      <dgm:t>
        <a:bodyPr/>
        <a:lstStyle/>
        <a:p>
          <a:endParaRPr lang="en-AU"/>
        </a:p>
      </dgm:t>
    </dgm:pt>
    <dgm:pt modelId="{61592833-53DD-4532-9AA5-ADF394263EC5}">
      <dgm:prSet/>
      <dgm:spPr/>
      <dgm:t>
        <a:bodyPr/>
        <a:lstStyle/>
        <a:p>
          <a:r>
            <a:rPr lang="en-AU"/>
            <a:t>Unique marketing activity</a:t>
          </a:r>
        </a:p>
      </dgm:t>
    </dgm:pt>
    <dgm:pt modelId="{CE49B2A0-F797-42C6-9FC8-1E3B46FE5313}" type="parTrans" cxnId="{37DCF3B8-7303-4124-9111-4424689F76F4}">
      <dgm:prSet/>
      <dgm:spPr/>
      <dgm:t>
        <a:bodyPr/>
        <a:lstStyle/>
        <a:p>
          <a:endParaRPr lang="en-AU"/>
        </a:p>
      </dgm:t>
    </dgm:pt>
    <dgm:pt modelId="{50790429-D3E6-4AF4-8501-F8748A64F3AC}" type="sibTrans" cxnId="{37DCF3B8-7303-4124-9111-4424689F76F4}">
      <dgm:prSet/>
      <dgm:spPr/>
      <dgm:t>
        <a:bodyPr/>
        <a:lstStyle/>
        <a:p>
          <a:endParaRPr lang="en-AU"/>
        </a:p>
      </dgm:t>
    </dgm:pt>
    <dgm:pt modelId="{B48D119F-DB50-4228-9219-FA5233FC6C8E}" type="pres">
      <dgm:prSet presAssocID="{C1F66F9C-ECD2-4F2F-A4A7-94BE1720C46E}" presName="linearFlow" presStyleCnt="0">
        <dgm:presLayoutVars>
          <dgm:dir/>
          <dgm:resizeHandles val="exact"/>
        </dgm:presLayoutVars>
      </dgm:prSet>
      <dgm:spPr/>
    </dgm:pt>
    <dgm:pt modelId="{708D76E7-D63E-4DE3-9466-1139644431BF}" type="pres">
      <dgm:prSet presAssocID="{3938FED2-7925-4986-B119-3F6E406F7622}" presName="composite" presStyleCnt="0"/>
      <dgm:spPr/>
    </dgm:pt>
    <dgm:pt modelId="{87ED4179-E64D-4FF2-B4F4-E9BF0644D96F}" type="pres">
      <dgm:prSet presAssocID="{3938FED2-7925-4986-B119-3F6E406F7622}" presName="imgShp" presStyleLbl="fgImgPlace1" presStyleIdx="0" presStyleCnt="7"/>
      <dgm:spPr>
        <a:blipFill rotWithShape="1">
          <a:blip xmlns:r="http://schemas.openxmlformats.org/officeDocument/2006/relationships" r:embed="rId1"/>
          <a:stretch>
            <a:fillRect/>
          </a:stretch>
        </a:blipFill>
      </dgm:spPr>
      <dgm:extLst>
        <a:ext uri="{E40237B7-FDA0-4F09-8148-C483321AD2D9}">
          <dgm14:cNvPr xmlns:dgm14="http://schemas.microsoft.com/office/drawing/2010/diagram" id="0" name="" descr="Marker with solid fill"/>
        </a:ext>
      </dgm:extLst>
    </dgm:pt>
    <dgm:pt modelId="{150E6051-96CC-4795-A9EE-4EFC28DC96E0}" type="pres">
      <dgm:prSet presAssocID="{3938FED2-7925-4986-B119-3F6E406F7622}" presName="txShp" presStyleLbl="node1" presStyleIdx="0" presStyleCnt="7">
        <dgm:presLayoutVars>
          <dgm:bulletEnabled val="1"/>
        </dgm:presLayoutVars>
      </dgm:prSet>
      <dgm:spPr/>
    </dgm:pt>
    <dgm:pt modelId="{6335ABD2-5A64-44BE-8834-8FEEB37718CE}" type="pres">
      <dgm:prSet presAssocID="{0B42EC39-4203-4BA7-B57B-CA2B78BDF36A}" presName="spacing" presStyleCnt="0"/>
      <dgm:spPr/>
    </dgm:pt>
    <dgm:pt modelId="{EDF3C6D9-16BD-4B02-8CB9-12B3F8333F53}" type="pres">
      <dgm:prSet presAssocID="{EC66A5A1-09E0-45E4-99B8-72AFC9A69041}" presName="composite" presStyleCnt="0"/>
      <dgm:spPr/>
    </dgm:pt>
    <dgm:pt modelId="{6A29F1B0-7A8B-4732-BDD5-C267C2A23F88}" type="pres">
      <dgm:prSet presAssocID="{EC66A5A1-09E0-45E4-99B8-72AFC9A69041}" presName="imgShp" presStyleLbl="fgImgPlace1" presStyleIdx="1" presStyleCnt="7"/>
      <dgm:spPr>
        <a:blipFill rotWithShape="1">
          <a:blip xmlns:r="http://schemas.openxmlformats.org/officeDocument/2006/relationships" r:embed="rId2"/>
          <a:stretch>
            <a:fillRect/>
          </a:stretch>
        </a:blipFill>
      </dgm:spPr>
      <dgm:extLst>
        <a:ext uri="{E40237B7-FDA0-4F09-8148-C483321AD2D9}">
          <dgm14:cNvPr xmlns:dgm14="http://schemas.microsoft.com/office/drawing/2010/diagram" id="0" name="" descr="Document with solid fill"/>
        </a:ext>
      </dgm:extLst>
    </dgm:pt>
    <dgm:pt modelId="{D2874739-AA3F-4B25-AA68-9191836C48D4}" type="pres">
      <dgm:prSet presAssocID="{EC66A5A1-09E0-45E4-99B8-72AFC9A69041}" presName="txShp" presStyleLbl="node1" presStyleIdx="1" presStyleCnt="7">
        <dgm:presLayoutVars>
          <dgm:bulletEnabled val="1"/>
        </dgm:presLayoutVars>
      </dgm:prSet>
      <dgm:spPr/>
    </dgm:pt>
    <dgm:pt modelId="{28E44707-8A40-4703-B9ED-AF4C05D92377}" type="pres">
      <dgm:prSet presAssocID="{705521EB-3128-45D5-9F1B-F86C3E679888}" presName="spacing" presStyleCnt="0"/>
      <dgm:spPr/>
    </dgm:pt>
    <dgm:pt modelId="{A5BCBDDC-CF69-4CAD-A673-22B1BA0D5808}" type="pres">
      <dgm:prSet presAssocID="{F0532CED-3E9F-435C-A179-17A4008B0780}" presName="composite" presStyleCnt="0"/>
      <dgm:spPr/>
    </dgm:pt>
    <dgm:pt modelId="{9D217205-AA73-4E39-A60A-82A83D6584C9}" type="pres">
      <dgm:prSet presAssocID="{F0532CED-3E9F-435C-A179-17A4008B0780}" presName="imgShp" presStyleLbl="fgImgPlace1" presStyleIdx="2" presStyleCnt="7"/>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Hands of person using credit card reader"/>
        </a:ext>
      </dgm:extLst>
    </dgm:pt>
    <dgm:pt modelId="{188F12B1-0437-49EF-8B58-B4A01E939BED}" type="pres">
      <dgm:prSet presAssocID="{F0532CED-3E9F-435C-A179-17A4008B0780}" presName="txShp" presStyleLbl="node1" presStyleIdx="2" presStyleCnt="7">
        <dgm:presLayoutVars>
          <dgm:bulletEnabled val="1"/>
        </dgm:presLayoutVars>
      </dgm:prSet>
      <dgm:spPr/>
    </dgm:pt>
    <dgm:pt modelId="{2B4AC7D7-7C2A-44A1-8988-94A68FA8FBA1}" type="pres">
      <dgm:prSet presAssocID="{5816D48F-E29A-4918-A4F9-BB374DF3CED4}" presName="spacing" presStyleCnt="0"/>
      <dgm:spPr/>
    </dgm:pt>
    <dgm:pt modelId="{0FB9B8F2-76E4-4A9B-AAF0-14D0B56F6BE9}" type="pres">
      <dgm:prSet presAssocID="{4217F854-6366-42E0-915B-BE0ADDE8CCD8}" presName="composite" presStyleCnt="0"/>
      <dgm:spPr/>
    </dgm:pt>
    <dgm:pt modelId="{055E0E66-03D4-4ED1-8910-5B572F289021}" type="pres">
      <dgm:prSet presAssocID="{4217F854-6366-42E0-915B-BE0ADDE8CCD8}" presName="imgShp" presStyleLbl="fgImgPlace1" presStyleIdx="3" presStyleCnt="7"/>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9000" r="-29000"/>
          </a:stretch>
        </a:blipFill>
      </dgm:spPr>
      <dgm:extLst>
        <a:ext uri="{E40237B7-FDA0-4F09-8148-C483321AD2D9}">
          <dgm14:cNvPr xmlns:dgm14="http://schemas.microsoft.com/office/drawing/2010/diagram" id="0" name="" descr="Pastel colored kitchen utensils"/>
        </a:ext>
      </dgm:extLst>
    </dgm:pt>
    <dgm:pt modelId="{5943E2F8-4077-443F-954F-9818722B1A8B}" type="pres">
      <dgm:prSet presAssocID="{4217F854-6366-42E0-915B-BE0ADDE8CCD8}" presName="txShp" presStyleLbl="node1" presStyleIdx="3" presStyleCnt="7">
        <dgm:presLayoutVars>
          <dgm:bulletEnabled val="1"/>
        </dgm:presLayoutVars>
      </dgm:prSet>
      <dgm:spPr/>
    </dgm:pt>
    <dgm:pt modelId="{16FAEFDF-31F3-487C-A32B-3F788A974345}" type="pres">
      <dgm:prSet presAssocID="{A3038CC2-BEF6-419E-B1F3-DD5199257B4A}" presName="spacing" presStyleCnt="0"/>
      <dgm:spPr/>
    </dgm:pt>
    <dgm:pt modelId="{3DC6EA26-E9D8-4928-8E02-1D148FADE641}" type="pres">
      <dgm:prSet presAssocID="{262B2727-6742-47EB-81D5-1D7180A2D731}" presName="composite" presStyleCnt="0"/>
      <dgm:spPr/>
    </dgm:pt>
    <dgm:pt modelId="{A1640342-97DD-441F-9083-35F2B1E3F698}" type="pres">
      <dgm:prSet presAssocID="{262B2727-6742-47EB-81D5-1D7180A2D731}" presName="imgShp" presStyleLbl="fgImgPlace1" presStyleIdx="4" presStyleCnt="7"/>
      <dgm:spPr>
        <a:blipFill rotWithShape="1">
          <a:blip xmlns:r="http://schemas.openxmlformats.org/officeDocument/2006/relationships" r:embed="rId5"/>
          <a:stretch>
            <a:fillRect/>
          </a:stretch>
        </a:blipFill>
      </dgm:spPr>
      <dgm:extLst>
        <a:ext uri="{E40237B7-FDA0-4F09-8148-C483321AD2D9}">
          <dgm14:cNvPr xmlns:dgm14="http://schemas.microsoft.com/office/drawing/2010/diagram" id="0" name="" descr="Meeting with solid fill"/>
        </a:ext>
      </dgm:extLst>
    </dgm:pt>
    <dgm:pt modelId="{4A3D6412-2A7A-4152-A865-3B086D37E1B7}" type="pres">
      <dgm:prSet presAssocID="{262B2727-6742-47EB-81D5-1D7180A2D731}" presName="txShp" presStyleLbl="node1" presStyleIdx="4" presStyleCnt="7">
        <dgm:presLayoutVars>
          <dgm:bulletEnabled val="1"/>
        </dgm:presLayoutVars>
      </dgm:prSet>
      <dgm:spPr/>
    </dgm:pt>
    <dgm:pt modelId="{AB5BCBF2-FAB6-4BFE-900E-D9F03937A122}" type="pres">
      <dgm:prSet presAssocID="{DE223394-EF85-4C99-8E68-45355095122D}" presName="spacing" presStyleCnt="0"/>
      <dgm:spPr/>
    </dgm:pt>
    <dgm:pt modelId="{A003F0E6-DE45-47C1-896C-109039738870}" type="pres">
      <dgm:prSet presAssocID="{8FE09CC5-266D-4D27-84FD-11DCB28E3970}" presName="composite" presStyleCnt="0"/>
      <dgm:spPr/>
    </dgm:pt>
    <dgm:pt modelId="{A909540C-3D24-40C3-89C8-4730C378561A}" type="pres">
      <dgm:prSet presAssocID="{8FE09CC5-266D-4D27-84FD-11DCB28E3970}" presName="imgShp" presStyleLbl="fgImgPlace1" presStyleIdx="5" presStyleCnt="7"/>
      <dgm:spPr>
        <a:blipFill rotWithShape="1">
          <a:blip xmlns:r="http://schemas.openxmlformats.org/officeDocument/2006/relationships" r:embed="rId6"/>
          <a:stretch>
            <a:fillRect/>
          </a:stretch>
        </a:blipFill>
      </dgm:spPr>
    </dgm:pt>
    <dgm:pt modelId="{6D65279C-3774-4052-A211-74C18A1B6D8D}" type="pres">
      <dgm:prSet presAssocID="{8FE09CC5-266D-4D27-84FD-11DCB28E3970}" presName="txShp" presStyleLbl="node1" presStyleIdx="5" presStyleCnt="7">
        <dgm:presLayoutVars>
          <dgm:bulletEnabled val="1"/>
        </dgm:presLayoutVars>
      </dgm:prSet>
      <dgm:spPr/>
    </dgm:pt>
    <dgm:pt modelId="{14C28D09-5535-4BC2-9DE7-4714AA0E9557}" type="pres">
      <dgm:prSet presAssocID="{06E61940-0829-4B8D-A683-D2F53DF59BA4}" presName="spacing" presStyleCnt="0"/>
      <dgm:spPr/>
    </dgm:pt>
    <dgm:pt modelId="{75F19C00-3740-43AB-AC33-E524CD7D4CA1}" type="pres">
      <dgm:prSet presAssocID="{61592833-53DD-4532-9AA5-ADF394263EC5}" presName="composite" presStyleCnt="0"/>
      <dgm:spPr/>
    </dgm:pt>
    <dgm:pt modelId="{78EBC86A-4770-4808-A24A-E0C0EE2B3153}" type="pres">
      <dgm:prSet presAssocID="{61592833-53DD-4532-9AA5-ADF394263EC5}" presName="imgShp" presStyleLbl="fgImgPlace1" presStyleIdx="6" presStyleCnt="7" custLinFactNeighborX="-8738" custLinFactNeighborY="17"/>
      <dgm:spPr>
        <a:blipFill>
          <a:blip xmlns:r="http://schemas.openxmlformats.org/officeDocument/2006/relationships" r:embed="rId7" cstate="print">
            <a:extLst>
              <a:ext uri="{28A0092B-C50C-407E-A947-70E740481C1C}">
                <a14:useLocalDpi xmlns:a14="http://schemas.microsoft.com/office/drawing/2010/main" val="0"/>
              </a:ext>
            </a:extLst>
          </a:blip>
          <a:srcRect/>
          <a:stretch>
            <a:fillRect l="-38000" r="-38000"/>
          </a:stretch>
        </a:blipFill>
      </dgm:spPr>
    </dgm:pt>
    <dgm:pt modelId="{7C32FBE5-35E6-46C9-849C-58843E2C9DC2}" type="pres">
      <dgm:prSet presAssocID="{61592833-53DD-4532-9AA5-ADF394263EC5}" presName="txShp" presStyleLbl="node1" presStyleIdx="6" presStyleCnt="7">
        <dgm:presLayoutVars>
          <dgm:bulletEnabled val="1"/>
        </dgm:presLayoutVars>
      </dgm:prSet>
      <dgm:spPr/>
    </dgm:pt>
  </dgm:ptLst>
  <dgm:cxnLst>
    <dgm:cxn modelId="{B255EB0F-E5DB-4F24-8E66-81C76CA2F548}" srcId="{C1F66F9C-ECD2-4F2F-A4A7-94BE1720C46E}" destId="{3938FED2-7925-4986-B119-3F6E406F7622}" srcOrd="0" destOrd="0" parTransId="{D57CF337-7D10-4157-AA81-AD9387F7BDBA}" sibTransId="{0B42EC39-4203-4BA7-B57B-CA2B78BDF36A}"/>
    <dgm:cxn modelId="{3C4C2130-9457-4542-9A85-F5B1DAD46FF3}" type="presOf" srcId="{3938FED2-7925-4986-B119-3F6E406F7622}" destId="{150E6051-96CC-4795-A9EE-4EFC28DC96E0}" srcOrd="0" destOrd="0" presId="urn:microsoft.com/office/officeart/2005/8/layout/vList3"/>
    <dgm:cxn modelId="{437F0061-9A0A-4AA4-B713-755DAA3D7A95}" srcId="{C1F66F9C-ECD2-4F2F-A4A7-94BE1720C46E}" destId="{EC66A5A1-09E0-45E4-99B8-72AFC9A69041}" srcOrd="1" destOrd="0" parTransId="{EBEA5893-D419-4A89-BA32-F993E4CED179}" sibTransId="{705521EB-3128-45D5-9F1B-F86C3E679888}"/>
    <dgm:cxn modelId="{17C66F48-EC91-4FF3-B581-873AACFA5ED6}" srcId="{C1F66F9C-ECD2-4F2F-A4A7-94BE1720C46E}" destId="{F0532CED-3E9F-435C-A179-17A4008B0780}" srcOrd="2" destOrd="0" parTransId="{8FD4441F-C788-470F-8737-717002CFA922}" sibTransId="{5816D48F-E29A-4918-A4F9-BB374DF3CED4}"/>
    <dgm:cxn modelId="{9513C470-D94E-415E-8E86-5F999C4EEF35}" type="presOf" srcId="{C1F66F9C-ECD2-4F2F-A4A7-94BE1720C46E}" destId="{B48D119F-DB50-4228-9219-FA5233FC6C8E}" srcOrd="0" destOrd="0" presId="urn:microsoft.com/office/officeart/2005/8/layout/vList3"/>
    <dgm:cxn modelId="{D06E2586-F224-41AA-8623-D88CA498B635}" type="presOf" srcId="{61592833-53DD-4532-9AA5-ADF394263EC5}" destId="{7C32FBE5-35E6-46C9-849C-58843E2C9DC2}" srcOrd="0" destOrd="0" presId="urn:microsoft.com/office/officeart/2005/8/layout/vList3"/>
    <dgm:cxn modelId="{104A5C8C-EBAC-4ED6-96B9-F06AD503F047}" srcId="{C1F66F9C-ECD2-4F2F-A4A7-94BE1720C46E}" destId="{262B2727-6742-47EB-81D5-1D7180A2D731}" srcOrd="4" destOrd="0" parTransId="{9B2D396C-3E82-4988-9731-AA0ADAB7D23A}" sibTransId="{DE223394-EF85-4C99-8E68-45355095122D}"/>
    <dgm:cxn modelId="{1375F6A1-FDD1-48FD-A1B0-66C9A0B72529}" type="presOf" srcId="{262B2727-6742-47EB-81D5-1D7180A2D731}" destId="{4A3D6412-2A7A-4152-A865-3B086D37E1B7}" srcOrd="0" destOrd="0" presId="urn:microsoft.com/office/officeart/2005/8/layout/vList3"/>
    <dgm:cxn modelId="{CA6B63AB-035F-448A-8A47-1DB086061F07}" type="presOf" srcId="{8FE09CC5-266D-4D27-84FD-11DCB28E3970}" destId="{6D65279C-3774-4052-A211-74C18A1B6D8D}" srcOrd="0" destOrd="0" presId="urn:microsoft.com/office/officeart/2005/8/layout/vList3"/>
    <dgm:cxn modelId="{B22D33AD-0D15-4C6B-B378-DCA900620A17}" type="presOf" srcId="{EC66A5A1-09E0-45E4-99B8-72AFC9A69041}" destId="{D2874739-AA3F-4B25-AA68-9191836C48D4}" srcOrd="0" destOrd="0" presId="urn:microsoft.com/office/officeart/2005/8/layout/vList3"/>
    <dgm:cxn modelId="{1CDAADAE-EC5E-4C9B-8886-025CC6227BDC}" type="presOf" srcId="{4217F854-6366-42E0-915B-BE0ADDE8CCD8}" destId="{5943E2F8-4077-443F-954F-9818722B1A8B}" srcOrd="0" destOrd="0" presId="urn:microsoft.com/office/officeart/2005/8/layout/vList3"/>
    <dgm:cxn modelId="{E739BFB7-6899-4A87-894F-CEEC9D354D80}" type="presOf" srcId="{F0532CED-3E9F-435C-A179-17A4008B0780}" destId="{188F12B1-0437-49EF-8B58-B4A01E939BED}" srcOrd="0" destOrd="0" presId="urn:microsoft.com/office/officeart/2005/8/layout/vList3"/>
    <dgm:cxn modelId="{37DCF3B8-7303-4124-9111-4424689F76F4}" srcId="{C1F66F9C-ECD2-4F2F-A4A7-94BE1720C46E}" destId="{61592833-53DD-4532-9AA5-ADF394263EC5}" srcOrd="6" destOrd="0" parTransId="{CE49B2A0-F797-42C6-9FC8-1E3B46FE5313}" sibTransId="{50790429-D3E6-4AF4-8501-F8748A64F3AC}"/>
    <dgm:cxn modelId="{E0F596CA-86AA-44A8-9FD7-935330429A8D}" srcId="{C1F66F9C-ECD2-4F2F-A4A7-94BE1720C46E}" destId="{4217F854-6366-42E0-915B-BE0ADDE8CCD8}" srcOrd="3" destOrd="0" parTransId="{523DE45F-8AB8-458C-84C2-4AB34A3AF9FF}" sibTransId="{A3038CC2-BEF6-419E-B1F3-DD5199257B4A}"/>
    <dgm:cxn modelId="{CC8BC6EB-0E39-4172-8984-624BF74F1B41}" srcId="{C1F66F9C-ECD2-4F2F-A4A7-94BE1720C46E}" destId="{8FE09CC5-266D-4D27-84FD-11DCB28E3970}" srcOrd="5" destOrd="0" parTransId="{0AA39402-5FA4-41AF-AA72-EE2BFFC648A3}" sibTransId="{06E61940-0829-4B8D-A683-D2F53DF59BA4}"/>
    <dgm:cxn modelId="{8CD3C6E4-5E55-4F11-80D6-EDA87492FEDC}" type="presParOf" srcId="{B48D119F-DB50-4228-9219-FA5233FC6C8E}" destId="{708D76E7-D63E-4DE3-9466-1139644431BF}" srcOrd="0" destOrd="0" presId="urn:microsoft.com/office/officeart/2005/8/layout/vList3"/>
    <dgm:cxn modelId="{1A48F3A0-E24B-4CB6-A86D-80F259D11425}" type="presParOf" srcId="{708D76E7-D63E-4DE3-9466-1139644431BF}" destId="{87ED4179-E64D-4FF2-B4F4-E9BF0644D96F}" srcOrd="0" destOrd="0" presId="urn:microsoft.com/office/officeart/2005/8/layout/vList3"/>
    <dgm:cxn modelId="{E78713A1-0BD2-4E85-8A02-CA92E1AEA023}" type="presParOf" srcId="{708D76E7-D63E-4DE3-9466-1139644431BF}" destId="{150E6051-96CC-4795-A9EE-4EFC28DC96E0}" srcOrd="1" destOrd="0" presId="urn:microsoft.com/office/officeart/2005/8/layout/vList3"/>
    <dgm:cxn modelId="{BBC69E09-384D-496C-94F5-BAA55AC08CEA}" type="presParOf" srcId="{B48D119F-DB50-4228-9219-FA5233FC6C8E}" destId="{6335ABD2-5A64-44BE-8834-8FEEB37718CE}" srcOrd="1" destOrd="0" presId="urn:microsoft.com/office/officeart/2005/8/layout/vList3"/>
    <dgm:cxn modelId="{B15B12B1-384F-4E2D-9461-C36C1206E599}" type="presParOf" srcId="{B48D119F-DB50-4228-9219-FA5233FC6C8E}" destId="{EDF3C6D9-16BD-4B02-8CB9-12B3F8333F53}" srcOrd="2" destOrd="0" presId="urn:microsoft.com/office/officeart/2005/8/layout/vList3"/>
    <dgm:cxn modelId="{50A63A9A-353D-4A79-B01D-2BB7150F0486}" type="presParOf" srcId="{EDF3C6D9-16BD-4B02-8CB9-12B3F8333F53}" destId="{6A29F1B0-7A8B-4732-BDD5-C267C2A23F88}" srcOrd="0" destOrd="0" presId="urn:microsoft.com/office/officeart/2005/8/layout/vList3"/>
    <dgm:cxn modelId="{AE0D7254-2CB5-4EED-908A-80EDFD6D49A0}" type="presParOf" srcId="{EDF3C6D9-16BD-4B02-8CB9-12B3F8333F53}" destId="{D2874739-AA3F-4B25-AA68-9191836C48D4}" srcOrd="1" destOrd="0" presId="urn:microsoft.com/office/officeart/2005/8/layout/vList3"/>
    <dgm:cxn modelId="{003DA570-0DE9-409D-B2EF-7EC986CF9CDB}" type="presParOf" srcId="{B48D119F-DB50-4228-9219-FA5233FC6C8E}" destId="{28E44707-8A40-4703-B9ED-AF4C05D92377}" srcOrd="3" destOrd="0" presId="urn:microsoft.com/office/officeart/2005/8/layout/vList3"/>
    <dgm:cxn modelId="{FCB42B18-F8A2-412E-B9C6-48CE8F18436F}" type="presParOf" srcId="{B48D119F-DB50-4228-9219-FA5233FC6C8E}" destId="{A5BCBDDC-CF69-4CAD-A673-22B1BA0D5808}" srcOrd="4" destOrd="0" presId="urn:microsoft.com/office/officeart/2005/8/layout/vList3"/>
    <dgm:cxn modelId="{89CBBC6F-DFC2-4001-82F8-57C232B46B2C}" type="presParOf" srcId="{A5BCBDDC-CF69-4CAD-A673-22B1BA0D5808}" destId="{9D217205-AA73-4E39-A60A-82A83D6584C9}" srcOrd="0" destOrd="0" presId="urn:microsoft.com/office/officeart/2005/8/layout/vList3"/>
    <dgm:cxn modelId="{BA076641-76E9-4446-8FB4-00EF34E50B31}" type="presParOf" srcId="{A5BCBDDC-CF69-4CAD-A673-22B1BA0D5808}" destId="{188F12B1-0437-49EF-8B58-B4A01E939BED}" srcOrd="1" destOrd="0" presId="urn:microsoft.com/office/officeart/2005/8/layout/vList3"/>
    <dgm:cxn modelId="{3B4A69CF-22FA-40A6-A455-82F7C6F88108}" type="presParOf" srcId="{B48D119F-DB50-4228-9219-FA5233FC6C8E}" destId="{2B4AC7D7-7C2A-44A1-8988-94A68FA8FBA1}" srcOrd="5" destOrd="0" presId="urn:microsoft.com/office/officeart/2005/8/layout/vList3"/>
    <dgm:cxn modelId="{EE0F3BAC-9891-4645-A328-15653D9B2840}" type="presParOf" srcId="{B48D119F-DB50-4228-9219-FA5233FC6C8E}" destId="{0FB9B8F2-76E4-4A9B-AAF0-14D0B56F6BE9}" srcOrd="6" destOrd="0" presId="urn:microsoft.com/office/officeart/2005/8/layout/vList3"/>
    <dgm:cxn modelId="{E420AB1E-1874-4620-A08C-FF10A1B23BBB}" type="presParOf" srcId="{0FB9B8F2-76E4-4A9B-AAF0-14D0B56F6BE9}" destId="{055E0E66-03D4-4ED1-8910-5B572F289021}" srcOrd="0" destOrd="0" presId="urn:microsoft.com/office/officeart/2005/8/layout/vList3"/>
    <dgm:cxn modelId="{4D410EB7-0863-4938-8C49-9C7D8F4C837B}" type="presParOf" srcId="{0FB9B8F2-76E4-4A9B-AAF0-14D0B56F6BE9}" destId="{5943E2F8-4077-443F-954F-9818722B1A8B}" srcOrd="1" destOrd="0" presId="urn:microsoft.com/office/officeart/2005/8/layout/vList3"/>
    <dgm:cxn modelId="{87D4DBE2-6589-465B-8C77-B5DF4D55158B}" type="presParOf" srcId="{B48D119F-DB50-4228-9219-FA5233FC6C8E}" destId="{16FAEFDF-31F3-487C-A32B-3F788A974345}" srcOrd="7" destOrd="0" presId="urn:microsoft.com/office/officeart/2005/8/layout/vList3"/>
    <dgm:cxn modelId="{84A618E5-DC2A-4A74-8880-2C26471C83B5}" type="presParOf" srcId="{B48D119F-DB50-4228-9219-FA5233FC6C8E}" destId="{3DC6EA26-E9D8-4928-8E02-1D148FADE641}" srcOrd="8" destOrd="0" presId="urn:microsoft.com/office/officeart/2005/8/layout/vList3"/>
    <dgm:cxn modelId="{6EF93D5A-18CB-473B-AA53-8E469EC54BA8}" type="presParOf" srcId="{3DC6EA26-E9D8-4928-8E02-1D148FADE641}" destId="{A1640342-97DD-441F-9083-35F2B1E3F698}" srcOrd="0" destOrd="0" presId="urn:microsoft.com/office/officeart/2005/8/layout/vList3"/>
    <dgm:cxn modelId="{1ADDC3E3-AA4C-4021-92A5-FF49FAF8212A}" type="presParOf" srcId="{3DC6EA26-E9D8-4928-8E02-1D148FADE641}" destId="{4A3D6412-2A7A-4152-A865-3B086D37E1B7}" srcOrd="1" destOrd="0" presId="urn:microsoft.com/office/officeart/2005/8/layout/vList3"/>
    <dgm:cxn modelId="{4D7FC8D2-97BC-49A8-8E2E-807F5F3115B4}" type="presParOf" srcId="{B48D119F-DB50-4228-9219-FA5233FC6C8E}" destId="{AB5BCBF2-FAB6-4BFE-900E-D9F03937A122}" srcOrd="9" destOrd="0" presId="urn:microsoft.com/office/officeart/2005/8/layout/vList3"/>
    <dgm:cxn modelId="{8CB49DF8-1AE3-407D-9FD1-59A3DB7F20FE}" type="presParOf" srcId="{B48D119F-DB50-4228-9219-FA5233FC6C8E}" destId="{A003F0E6-DE45-47C1-896C-109039738870}" srcOrd="10" destOrd="0" presId="urn:microsoft.com/office/officeart/2005/8/layout/vList3"/>
    <dgm:cxn modelId="{8690ED4A-AD08-44FE-AA08-D6FFC839F7DE}" type="presParOf" srcId="{A003F0E6-DE45-47C1-896C-109039738870}" destId="{A909540C-3D24-40C3-89C8-4730C378561A}" srcOrd="0" destOrd="0" presId="urn:microsoft.com/office/officeart/2005/8/layout/vList3"/>
    <dgm:cxn modelId="{89ADFF69-E11F-4319-A728-4A9DAC33DE5D}" type="presParOf" srcId="{A003F0E6-DE45-47C1-896C-109039738870}" destId="{6D65279C-3774-4052-A211-74C18A1B6D8D}" srcOrd="1" destOrd="0" presId="urn:microsoft.com/office/officeart/2005/8/layout/vList3"/>
    <dgm:cxn modelId="{5F0B073A-22D4-4223-B65F-8137502D1069}" type="presParOf" srcId="{B48D119F-DB50-4228-9219-FA5233FC6C8E}" destId="{14C28D09-5535-4BC2-9DE7-4714AA0E9557}" srcOrd="11" destOrd="0" presId="urn:microsoft.com/office/officeart/2005/8/layout/vList3"/>
    <dgm:cxn modelId="{3FDA3CEE-21AB-49A8-8AE6-FF0026121B23}" type="presParOf" srcId="{B48D119F-DB50-4228-9219-FA5233FC6C8E}" destId="{75F19C00-3740-43AB-AC33-E524CD7D4CA1}" srcOrd="12" destOrd="0" presId="urn:microsoft.com/office/officeart/2005/8/layout/vList3"/>
    <dgm:cxn modelId="{E94A9D3D-E213-4750-B2FC-0829618B4600}" type="presParOf" srcId="{75F19C00-3740-43AB-AC33-E524CD7D4CA1}" destId="{78EBC86A-4770-4808-A24A-E0C0EE2B3153}" srcOrd="0" destOrd="0" presId="urn:microsoft.com/office/officeart/2005/8/layout/vList3"/>
    <dgm:cxn modelId="{E6253458-AAFC-4DE5-8952-735AAF0EC3DB}" type="presParOf" srcId="{75F19C00-3740-43AB-AC33-E524CD7D4CA1}" destId="{7C32FBE5-35E6-46C9-849C-58843E2C9DC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FA86B6-A57C-43A3-81E0-96F7D7ADED3B}"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DD06EC53-43C6-4724-9464-C87BC7AEACF4}">
      <dgm:prSet phldrT="[Text]"/>
      <dgm:spPr/>
      <dgm:t>
        <a:bodyPr/>
        <a:lstStyle/>
        <a:p>
          <a:r>
            <a:rPr lang="en-US" dirty="0"/>
            <a:t>finance</a:t>
          </a:r>
        </a:p>
      </dgm:t>
    </dgm:pt>
    <dgm:pt modelId="{DD643BB3-DCFB-42BE-AD10-B143DCF8DCFA}" type="parTrans" cxnId="{E0D6AEE9-5E95-4667-ABB3-42B02482A0D3}">
      <dgm:prSet/>
      <dgm:spPr/>
      <dgm:t>
        <a:bodyPr/>
        <a:lstStyle/>
        <a:p>
          <a:endParaRPr lang="en-US"/>
        </a:p>
      </dgm:t>
    </dgm:pt>
    <dgm:pt modelId="{83326FBF-DB73-4305-9C21-F0035AB3A4FE}" type="sibTrans" cxnId="{E0D6AEE9-5E95-4667-ABB3-42B02482A0D3}">
      <dgm:prSet/>
      <dgm:spPr/>
      <dgm:t>
        <a:bodyPr/>
        <a:lstStyle/>
        <a:p>
          <a:r>
            <a:rPr lang="en-US" dirty="0"/>
            <a:t>place</a:t>
          </a:r>
        </a:p>
      </dgm:t>
    </dgm:pt>
    <dgm:pt modelId="{64002CCF-116F-44C0-BAFA-4D145FF97D68}">
      <dgm:prSet phldrT="[Text]" phldr="1"/>
      <dgm:spPr/>
      <dgm:t>
        <a:bodyPr/>
        <a:lstStyle/>
        <a:p>
          <a:endParaRPr lang="en-US"/>
        </a:p>
      </dgm:t>
    </dgm:pt>
    <dgm:pt modelId="{144547F4-C1F4-4353-BF94-58783DA984AA}" type="parTrans" cxnId="{77A1E62F-BCAD-40EF-9E22-254A952F9E39}">
      <dgm:prSet/>
      <dgm:spPr/>
      <dgm:t>
        <a:bodyPr/>
        <a:lstStyle/>
        <a:p>
          <a:endParaRPr lang="en-US"/>
        </a:p>
      </dgm:t>
    </dgm:pt>
    <dgm:pt modelId="{56FB5469-98EF-4C39-9D97-D23941C5157F}" type="sibTrans" cxnId="{77A1E62F-BCAD-40EF-9E22-254A952F9E39}">
      <dgm:prSet/>
      <dgm:spPr/>
      <dgm:t>
        <a:bodyPr/>
        <a:lstStyle/>
        <a:p>
          <a:endParaRPr lang="en-US"/>
        </a:p>
      </dgm:t>
    </dgm:pt>
    <dgm:pt modelId="{E70D73DB-8E81-44A6-9324-14F2B957DADD}">
      <dgm:prSet phldrT="[Text]"/>
      <dgm:spPr/>
      <dgm:t>
        <a:bodyPr/>
        <a:lstStyle/>
        <a:p>
          <a:r>
            <a:rPr lang="en-US" dirty="0"/>
            <a:t>Equipment </a:t>
          </a:r>
        </a:p>
      </dgm:t>
    </dgm:pt>
    <dgm:pt modelId="{75059A06-B558-4A8F-BFCD-B196B522447C}" type="parTrans" cxnId="{E84F887A-1D09-4526-93AF-AAF728249A77}">
      <dgm:prSet/>
      <dgm:spPr/>
      <dgm:t>
        <a:bodyPr/>
        <a:lstStyle/>
        <a:p>
          <a:endParaRPr lang="en-US"/>
        </a:p>
      </dgm:t>
    </dgm:pt>
    <dgm:pt modelId="{4882B3CB-F6B3-4BB4-9F4F-04E52BB1A939}" type="sibTrans" cxnId="{E84F887A-1D09-4526-93AF-AAF728249A77}">
      <dgm:prSet/>
      <dgm:spPr/>
      <dgm:t>
        <a:bodyPr/>
        <a:lstStyle/>
        <a:p>
          <a:r>
            <a:rPr lang="en-US" dirty="0"/>
            <a:t>recruitment</a:t>
          </a:r>
        </a:p>
      </dgm:t>
    </dgm:pt>
    <dgm:pt modelId="{BB304B79-E699-4E8E-A8F9-DF2DCD6176C1}">
      <dgm:prSet phldrT="[Text]" phldr="1"/>
      <dgm:spPr/>
      <dgm:t>
        <a:bodyPr/>
        <a:lstStyle/>
        <a:p>
          <a:endParaRPr lang="en-US"/>
        </a:p>
      </dgm:t>
    </dgm:pt>
    <dgm:pt modelId="{E6D4DE75-B480-4D8D-A088-0404FD113CED}" type="parTrans" cxnId="{C0B3CD13-ECBC-4434-AAE3-0B3BF900B9DC}">
      <dgm:prSet/>
      <dgm:spPr/>
      <dgm:t>
        <a:bodyPr/>
        <a:lstStyle/>
        <a:p>
          <a:endParaRPr lang="en-US"/>
        </a:p>
      </dgm:t>
    </dgm:pt>
    <dgm:pt modelId="{939B6AA8-08B3-4193-985E-2367B0794C49}" type="sibTrans" cxnId="{C0B3CD13-ECBC-4434-AAE3-0B3BF900B9DC}">
      <dgm:prSet/>
      <dgm:spPr/>
      <dgm:t>
        <a:bodyPr/>
        <a:lstStyle/>
        <a:p>
          <a:endParaRPr lang="en-US"/>
        </a:p>
      </dgm:t>
    </dgm:pt>
    <dgm:pt modelId="{BFC32374-D2C9-48EC-B007-8163C56A0789}">
      <dgm:prSet phldrT="[Text]"/>
      <dgm:spPr/>
      <dgm:t>
        <a:bodyPr/>
        <a:lstStyle/>
        <a:p>
          <a:r>
            <a:rPr lang="en-US" dirty="0"/>
            <a:t>implementation</a:t>
          </a:r>
        </a:p>
      </dgm:t>
    </dgm:pt>
    <dgm:pt modelId="{8D076776-E805-48E8-8678-E46965AD323F}" type="parTrans" cxnId="{F135F21D-BB47-4243-8B3F-6DF6FF91D3AB}">
      <dgm:prSet/>
      <dgm:spPr/>
      <dgm:t>
        <a:bodyPr/>
        <a:lstStyle/>
        <a:p>
          <a:endParaRPr lang="en-US"/>
        </a:p>
      </dgm:t>
    </dgm:pt>
    <dgm:pt modelId="{B25179FA-8FA2-4E29-807B-C8C9BEAF19F5}" type="sibTrans" cxnId="{F135F21D-BB47-4243-8B3F-6DF6FF91D3AB}">
      <dgm:prSet/>
      <dgm:spPr/>
      <dgm:t>
        <a:bodyPr/>
        <a:lstStyle/>
        <a:p>
          <a:r>
            <a:rPr lang="en-US" dirty="0"/>
            <a:t>Team building</a:t>
          </a:r>
        </a:p>
      </dgm:t>
    </dgm:pt>
    <dgm:pt modelId="{AFEE37FB-40A7-4783-859F-75C58428AF29}">
      <dgm:prSet phldrT="[Text]" phldr="1"/>
      <dgm:spPr/>
      <dgm:t>
        <a:bodyPr/>
        <a:lstStyle/>
        <a:p>
          <a:endParaRPr lang="en-US"/>
        </a:p>
      </dgm:t>
    </dgm:pt>
    <dgm:pt modelId="{7F7744CE-411C-4586-BC60-D58E0C08C910}" type="parTrans" cxnId="{924DA451-DD7E-4C15-A226-3431642A117A}">
      <dgm:prSet/>
      <dgm:spPr/>
      <dgm:t>
        <a:bodyPr/>
        <a:lstStyle/>
        <a:p>
          <a:endParaRPr lang="en-US"/>
        </a:p>
      </dgm:t>
    </dgm:pt>
    <dgm:pt modelId="{437301CC-8A43-479B-A90F-4F8920925B81}" type="sibTrans" cxnId="{924DA451-DD7E-4C15-A226-3431642A117A}">
      <dgm:prSet/>
      <dgm:spPr/>
      <dgm:t>
        <a:bodyPr/>
        <a:lstStyle/>
        <a:p>
          <a:endParaRPr lang="en-US"/>
        </a:p>
      </dgm:t>
    </dgm:pt>
    <dgm:pt modelId="{26082AD2-9178-4EB9-AB23-4267D308CCF2}" type="pres">
      <dgm:prSet presAssocID="{30FA86B6-A57C-43A3-81E0-96F7D7ADED3B}" presName="Name0" presStyleCnt="0">
        <dgm:presLayoutVars>
          <dgm:chMax/>
          <dgm:chPref/>
          <dgm:dir/>
          <dgm:animLvl val="lvl"/>
        </dgm:presLayoutVars>
      </dgm:prSet>
      <dgm:spPr/>
    </dgm:pt>
    <dgm:pt modelId="{E76DA693-1CEE-4254-8D3A-F8315DBA8F43}" type="pres">
      <dgm:prSet presAssocID="{DD06EC53-43C6-4724-9464-C87BC7AEACF4}" presName="composite" presStyleCnt="0"/>
      <dgm:spPr/>
    </dgm:pt>
    <dgm:pt modelId="{E6F21990-28EE-4C5F-9B16-6EB80637AB04}" type="pres">
      <dgm:prSet presAssocID="{DD06EC53-43C6-4724-9464-C87BC7AEACF4}" presName="Parent1" presStyleLbl="node1" presStyleIdx="0" presStyleCnt="6">
        <dgm:presLayoutVars>
          <dgm:chMax val="1"/>
          <dgm:chPref val="1"/>
          <dgm:bulletEnabled val="1"/>
        </dgm:presLayoutVars>
      </dgm:prSet>
      <dgm:spPr/>
    </dgm:pt>
    <dgm:pt modelId="{89E23792-19EB-4622-8440-890C59F8F756}" type="pres">
      <dgm:prSet presAssocID="{DD06EC53-43C6-4724-9464-C87BC7AEACF4}" presName="Childtext1" presStyleLbl="revTx" presStyleIdx="0" presStyleCnt="3">
        <dgm:presLayoutVars>
          <dgm:chMax val="0"/>
          <dgm:chPref val="0"/>
          <dgm:bulletEnabled val="1"/>
        </dgm:presLayoutVars>
      </dgm:prSet>
      <dgm:spPr/>
    </dgm:pt>
    <dgm:pt modelId="{EBC85440-EACC-4995-883F-408DDBCF15C2}" type="pres">
      <dgm:prSet presAssocID="{DD06EC53-43C6-4724-9464-C87BC7AEACF4}" presName="BalanceSpacing" presStyleCnt="0"/>
      <dgm:spPr/>
    </dgm:pt>
    <dgm:pt modelId="{C3E86CFB-CBB9-4B80-AAA4-6F7443CB5AC1}" type="pres">
      <dgm:prSet presAssocID="{DD06EC53-43C6-4724-9464-C87BC7AEACF4}" presName="BalanceSpacing1" presStyleCnt="0"/>
      <dgm:spPr/>
    </dgm:pt>
    <dgm:pt modelId="{238AE38B-EDF3-4279-9430-148F9638D83B}" type="pres">
      <dgm:prSet presAssocID="{83326FBF-DB73-4305-9C21-F0035AB3A4FE}" presName="Accent1Text" presStyleLbl="node1" presStyleIdx="1" presStyleCnt="6"/>
      <dgm:spPr/>
    </dgm:pt>
    <dgm:pt modelId="{B800865E-3480-4442-8B8A-6D8C67093E94}" type="pres">
      <dgm:prSet presAssocID="{83326FBF-DB73-4305-9C21-F0035AB3A4FE}" presName="spaceBetweenRectangles" presStyleCnt="0"/>
      <dgm:spPr/>
    </dgm:pt>
    <dgm:pt modelId="{6E051EE4-C732-4399-A339-124DB8871E77}" type="pres">
      <dgm:prSet presAssocID="{E70D73DB-8E81-44A6-9324-14F2B957DADD}" presName="composite" presStyleCnt="0"/>
      <dgm:spPr/>
    </dgm:pt>
    <dgm:pt modelId="{9070A578-D51A-4B11-995E-0714EB97291D}" type="pres">
      <dgm:prSet presAssocID="{E70D73DB-8E81-44A6-9324-14F2B957DADD}" presName="Parent1" presStyleLbl="node1" presStyleIdx="2" presStyleCnt="6">
        <dgm:presLayoutVars>
          <dgm:chMax val="1"/>
          <dgm:chPref val="1"/>
          <dgm:bulletEnabled val="1"/>
        </dgm:presLayoutVars>
      </dgm:prSet>
      <dgm:spPr/>
    </dgm:pt>
    <dgm:pt modelId="{BCCC3282-2C92-42E5-A0E1-29CAC0FAED58}" type="pres">
      <dgm:prSet presAssocID="{E70D73DB-8E81-44A6-9324-14F2B957DADD}" presName="Childtext1" presStyleLbl="revTx" presStyleIdx="1" presStyleCnt="3">
        <dgm:presLayoutVars>
          <dgm:chMax val="0"/>
          <dgm:chPref val="0"/>
          <dgm:bulletEnabled val="1"/>
        </dgm:presLayoutVars>
      </dgm:prSet>
      <dgm:spPr/>
    </dgm:pt>
    <dgm:pt modelId="{DDABA45C-D377-453A-B778-BD932010B417}" type="pres">
      <dgm:prSet presAssocID="{E70D73DB-8E81-44A6-9324-14F2B957DADD}" presName="BalanceSpacing" presStyleCnt="0"/>
      <dgm:spPr/>
    </dgm:pt>
    <dgm:pt modelId="{9B719D8E-9FE1-42AF-97E0-BC3CAEF2309D}" type="pres">
      <dgm:prSet presAssocID="{E70D73DB-8E81-44A6-9324-14F2B957DADD}" presName="BalanceSpacing1" presStyleCnt="0"/>
      <dgm:spPr/>
    </dgm:pt>
    <dgm:pt modelId="{E54E9462-1A68-4E02-AFCA-07CA42F64BB1}" type="pres">
      <dgm:prSet presAssocID="{4882B3CB-F6B3-4BB4-9F4F-04E52BB1A939}" presName="Accent1Text" presStyleLbl="node1" presStyleIdx="3" presStyleCnt="6"/>
      <dgm:spPr/>
    </dgm:pt>
    <dgm:pt modelId="{C7464642-5156-42FC-9E60-368B52ADC6DC}" type="pres">
      <dgm:prSet presAssocID="{4882B3CB-F6B3-4BB4-9F4F-04E52BB1A939}" presName="spaceBetweenRectangles" presStyleCnt="0"/>
      <dgm:spPr/>
    </dgm:pt>
    <dgm:pt modelId="{7893923F-9405-4FD8-9F59-E7B843424E6E}" type="pres">
      <dgm:prSet presAssocID="{BFC32374-D2C9-48EC-B007-8163C56A0789}" presName="composite" presStyleCnt="0"/>
      <dgm:spPr/>
    </dgm:pt>
    <dgm:pt modelId="{C6D0F118-DF01-40E6-989C-A4D860007065}" type="pres">
      <dgm:prSet presAssocID="{BFC32374-D2C9-48EC-B007-8163C56A0789}" presName="Parent1" presStyleLbl="node1" presStyleIdx="4" presStyleCnt="6">
        <dgm:presLayoutVars>
          <dgm:chMax val="1"/>
          <dgm:chPref val="1"/>
          <dgm:bulletEnabled val="1"/>
        </dgm:presLayoutVars>
      </dgm:prSet>
      <dgm:spPr/>
    </dgm:pt>
    <dgm:pt modelId="{FF3CCD41-4B4B-45DD-978F-4B28A59E0732}" type="pres">
      <dgm:prSet presAssocID="{BFC32374-D2C9-48EC-B007-8163C56A0789}" presName="Childtext1" presStyleLbl="revTx" presStyleIdx="2" presStyleCnt="3">
        <dgm:presLayoutVars>
          <dgm:chMax val="0"/>
          <dgm:chPref val="0"/>
          <dgm:bulletEnabled val="1"/>
        </dgm:presLayoutVars>
      </dgm:prSet>
      <dgm:spPr/>
    </dgm:pt>
    <dgm:pt modelId="{5C3A85A5-1A57-4580-93A9-FD7C6E4EB2F8}" type="pres">
      <dgm:prSet presAssocID="{BFC32374-D2C9-48EC-B007-8163C56A0789}" presName="BalanceSpacing" presStyleCnt="0"/>
      <dgm:spPr/>
    </dgm:pt>
    <dgm:pt modelId="{0FFDEF3A-5F62-480A-A2DB-8AF792B50BF8}" type="pres">
      <dgm:prSet presAssocID="{BFC32374-D2C9-48EC-B007-8163C56A0789}" presName="BalanceSpacing1" presStyleCnt="0"/>
      <dgm:spPr/>
    </dgm:pt>
    <dgm:pt modelId="{05863744-2353-4632-A51E-85E5DBD9B30D}" type="pres">
      <dgm:prSet presAssocID="{B25179FA-8FA2-4E29-807B-C8C9BEAF19F5}" presName="Accent1Text" presStyleLbl="node1" presStyleIdx="5" presStyleCnt="6"/>
      <dgm:spPr/>
    </dgm:pt>
  </dgm:ptLst>
  <dgm:cxnLst>
    <dgm:cxn modelId="{C0B3CD13-ECBC-4434-AAE3-0B3BF900B9DC}" srcId="{E70D73DB-8E81-44A6-9324-14F2B957DADD}" destId="{BB304B79-E699-4E8E-A8F9-DF2DCD6176C1}" srcOrd="0" destOrd="0" parTransId="{E6D4DE75-B480-4D8D-A088-0404FD113CED}" sibTransId="{939B6AA8-08B3-4193-985E-2367B0794C49}"/>
    <dgm:cxn modelId="{F135F21D-BB47-4243-8B3F-6DF6FF91D3AB}" srcId="{30FA86B6-A57C-43A3-81E0-96F7D7ADED3B}" destId="{BFC32374-D2C9-48EC-B007-8163C56A0789}" srcOrd="2" destOrd="0" parTransId="{8D076776-E805-48E8-8678-E46965AD323F}" sibTransId="{B25179FA-8FA2-4E29-807B-C8C9BEAF19F5}"/>
    <dgm:cxn modelId="{77A1E62F-BCAD-40EF-9E22-254A952F9E39}" srcId="{DD06EC53-43C6-4724-9464-C87BC7AEACF4}" destId="{64002CCF-116F-44C0-BAFA-4D145FF97D68}" srcOrd="0" destOrd="0" parTransId="{144547F4-C1F4-4353-BF94-58783DA984AA}" sibTransId="{56FB5469-98EF-4C39-9D97-D23941C5157F}"/>
    <dgm:cxn modelId="{CDF05762-DBD8-4CA4-8FF1-1327728988E6}" type="presOf" srcId="{E70D73DB-8E81-44A6-9324-14F2B957DADD}" destId="{9070A578-D51A-4B11-995E-0714EB97291D}" srcOrd="0" destOrd="0" presId="urn:microsoft.com/office/officeart/2008/layout/AlternatingHexagons"/>
    <dgm:cxn modelId="{924DA451-DD7E-4C15-A226-3431642A117A}" srcId="{BFC32374-D2C9-48EC-B007-8163C56A0789}" destId="{AFEE37FB-40A7-4783-859F-75C58428AF29}" srcOrd="0" destOrd="0" parTransId="{7F7744CE-411C-4586-BC60-D58E0C08C910}" sibTransId="{437301CC-8A43-479B-A90F-4F8920925B81}"/>
    <dgm:cxn modelId="{9DBAA072-E8A7-4E80-9040-A2DABD998DD6}" type="presOf" srcId="{83326FBF-DB73-4305-9C21-F0035AB3A4FE}" destId="{238AE38B-EDF3-4279-9430-148F9638D83B}" srcOrd="0" destOrd="0" presId="urn:microsoft.com/office/officeart/2008/layout/AlternatingHexagons"/>
    <dgm:cxn modelId="{E84F887A-1D09-4526-93AF-AAF728249A77}" srcId="{30FA86B6-A57C-43A3-81E0-96F7D7ADED3B}" destId="{E70D73DB-8E81-44A6-9324-14F2B957DADD}" srcOrd="1" destOrd="0" parTransId="{75059A06-B558-4A8F-BFCD-B196B522447C}" sibTransId="{4882B3CB-F6B3-4BB4-9F4F-04E52BB1A939}"/>
    <dgm:cxn modelId="{87DAF28D-5A31-4249-A8FF-8B23AF14CE27}" type="presOf" srcId="{BFC32374-D2C9-48EC-B007-8163C56A0789}" destId="{C6D0F118-DF01-40E6-989C-A4D860007065}" srcOrd="0" destOrd="0" presId="urn:microsoft.com/office/officeart/2008/layout/AlternatingHexagons"/>
    <dgm:cxn modelId="{5185B29E-735E-40DD-940B-324EB95A1391}" type="presOf" srcId="{4882B3CB-F6B3-4BB4-9F4F-04E52BB1A939}" destId="{E54E9462-1A68-4E02-AFCA-07CA42F64BB1}" srcOrd="0" destOrd="0" presId="urn:microsoft.com/office/officeart/2008/layout/AlternatingHexagons"/>
    <dgm:cxn modelId="{6BA866CB-226F-415C-AEA1-4CC9A3071586}" type="presOf" srcId="{DD06EC53-43C6-4724-9464-C87BC7AEACF4}" destId="{E6F21990-28EE-4C5F-9B16-6EB80637AB04}" srcOrd="0" destOrd="0" presId="urn:microsoft.com/office/officeart/2008/layout/AlternatingHexagons"/>
    <dgm:cxn modelId="{AE639CD1-6FBC-462C-9F1F-E9D06D5AB5CF}" type="presOf" srcId="{BB304B79-E699-4E8E-A8F9-DF2DCD6176C1}" destId="{BCCC3282-2C92-42E5-A0E1-29CAC0FAED58}" srcOrd="0" destOrd="0" presId="urn:microsoft.com/office/officeart/2008/layout/AlternatingHexagons"/>
    <dgm:cxn modelId="{16CCA9D1-9B14-4AB7-A77E-DA8A36508005}" type="presOf" srcId="{AFEE37FB-40A7-4783-859F-75C58428AF29}" destId="{FF3CCD41-4B4B-45DD-978F-4B28A59E0732}" srcOrd="0" destOrd="0" presId="urn:microsoft.com/office/officeart/2008/layout/AlternatingHexagons"/>
    <dgm:cxn modelId="{314455D5-9A69-4239-AFD8-44243938755B}" type="presOf" srcId="{64002CCF-116F-44C0-BAFA-4D145FF97D68}" destId="{89E23792-19EB-4622-8440-890C59F8F756}" srcOrd="0" destOrd="0" presId="urn:microsoft.com/office/officeart/2008/layout/AlternatingHexagons"/>
    <dgm:cxn modelId="{320F8AE8-4653-40CC-B2B0-8339987C3E1B}" type="presOf" srcId="{B25179FA-8FA2-4E29-807B-C8C9BEAF19F5}" destId="{05863744-2353-4632-A51E-85E5DBD9B30D}" srcOrd="0" destOrd="0" presId="urn:microsoft.com/office/officeart/2008/layout/AlternatingHexagons"/>
    <dgm:cxn modelId="{E0D6AEE9-5E95-4667-ABB3-42B02482A0D3}" srcId="{30FA86B6-A57C-43A3-81E0-96F7D7ADED3B}" destId="{DD06EC53-43C6-4724-9464-C87BC7AEACF4}" srcOrd="0" destOrd="0" parTransId="{DD643BB3-DCFB-42BE-AD10-B143DCF8DCFA}" sibTransId="{83326FBF-DB73-4305-9C21-F0035AB3A4FE}"/>
    <dgm:cxn modelId="{9736D3F0-9059-4F95-94AE-3E3B7A4BD164}" type="presOf" srcId="{30FA86B6-A57C-43A3-81E0-96F7D7ADED3B}" destId="{26082AD2-9178-4EB9-AB23-4267D308CCF2}" srcOrd="0" destOrd="0" presId="urn:microsoft.com/office/officeart/2008/layout/AlternatingHexagons"/>
    <dgm:cxn modelId="{234447A8-61BF-494C-8259-494083F56ABA}" type="presParOf" srcId="{26082AD2-9178-4EB9-AB23-4267D308CCF2}" destId="{E76DA693-1CEE-4254-8D3A-F8315DBA8F43}" srcOrd="0" destOrd="0" presId="urn:microsoft.com/office/officeart/2008/layout/AlternatingHexagons"/>
    <dgm:cxn modelId="{5957A6A8-56DE-42C7-9028-8152280FB640}" type="presParOf" srcId="{E76DA693-1CEE-4254-8D3A-F8315DBA8F43}" destId="{E6F21990-28EE-4C5F-9B16-6EB80637AB04}" srcOrd="0" destOrd="0" presId="urn:microsoft.com/office/officeart/2008/layout/AlternatingHexagons"/>
    <dgm:cxn modelId="{0ECB8074-B713-40A5-8AFA-2C457729F331}" type="presParOf" srcId="{E76DA693-1CEE-4254-8D3A-F8315DBA8F43}" destId="{89E23792-19EB-4622-8440-890C59F8F756}" srcOrd="1" destOrd="0" presId="urn:microsoft.com/office/officeart/2008/layout/AlternatingHexagons"/>
    <dgm:cxn modelId="{684243B4-51D1-4272-AF0E-7143D0EA436B}" type="presParOf" srcId="{E76DA693-1CEE-4254-8D3A-F8315DBA8F43}" destId="{EBC85440-EACC-4995-883F-408DDBCF15C2}" srcOrd="2" destOrd="0" presId="urn:microsoft.com/office/officeart/2008/layout/AlternatingHexagons"/>
    <dgm:cxn modelId="{833FC9B3-C229-40EE-AA9B-566228A6B21E}" type="presParOf" srcId="{E76DA693-1CEE-4254-8D3A-F8315DBA8F43}" destId="{C3E86CFB-CBB9-4B80-AAA4-6F7443CB5AC1}" srcOrd="3" destOrd="0" presId="urn:microsoft.com/office/officeart/2008/layout/AlternatingHexagons"/>
    <dgm:cxn modelId="{5D61EAC1-EEDD-43EA-B635-6157C2F95551}" type="presParOf" srcId="{E76DA693-1CEE-4254-8D3A-F8315DBA8F43}" destId="{238AE38B-EDF3-4279-9430-148F9638D83B}" srcOrd="4" destOrd="0" presId="urn:microsoft.com/office/officeart/2008/layout/AlternatingHexagons"/>
    <dgm:cxn modelId="{12D12AE2-ED60-4265-8A60-B387FFC77173}" type="presParOf" srcId="{26082AD2-9178-4EB9-AB23-4267D308CCF2}" destId="{B800865E-3480-4442-8B8A-6D8C67093E94}" srcOrd="1" destOrd="0" presId="urn:microsoft.com/office/officeart/2008/layout/AlternatingHexagons"/>
    <dgm:cxn modelId="{13D68DDC-6605-4A17-80C3-6C3784B1E54C}" type="presParOf" srcId="{26082AD2-9178-4EB9-AB23-4267D308CCF2}" destId="{6E051EE4-C732-4399-A339-124DB8871E77}" srcOrd="2" destOrd="0" presId="urn:microsoft.com/office/officeart/2008/layout/AlternatingHexagons"/>
    <dgm:cxn modelId="{5F3AD289-B637-4D7A-AE90-C6EF106ED26D}" type="presParOf" srcId="{6E051EE4-C732-4399-A339-124DB8871E77}" destId="{9070A578-D51A-4B11-995E-0714EB97291D}" srcOrd="0" destOrd="0" presId="urn:microsoft.com/office/officeart/2008/layout/AlternatingHexagons"/>
    <dgm:cxn modelId="{C03B0685-8D22-4241-92E2-AFA79D7EB152}" type="presParOf" srcId="{6E051EE4-C732-4399-A339-124DB8871E77}" destId="{BCCC3282-2C92-42E5-A0E1-29CAC0FAED58}" srcOrd="1" destOrd="0" presId="urn:microsoft.com/office/officeart/2008/layout/AlternatingHexagons"/>
    <dgm:cxn modelId="{29974655-86E1-44E4-B0C8-EA1C69057B56}" type="presParOf" srcId="{6E051EE4-C732-4399-A339-124DB8871E77}" destId="{DDABA45C-D377-453A-B778-BD932010B417}" srcOrd="2" destOrd="0" presId="urn:microsoft.com/office/officeart/2008/layout/AlternatingHexagons"/>
    <dgm:cxn modelId="{C462048A-E9E6-4568-BA7F-AF32298EA5D2}" type="presParOf" srcId="{6E051EE4-C732-4399-A339-124DB8871E77}" destId="{9B719D8E-9FE1-42AF-97E0-BC3CAEF2309D}" srcOrd="3" destOrd="0" presId="urn:microsoft.com/office/officeart/2008/layout/AlternatingHexagons"/>
    <dgm:cxn modelId="{959139EE-49B0-45C6-9908-00D54D16F225}" type="presParOf" srcId="{6E051EE4-C732-4399-A339-124DB8871E77}" destId="{E54E9462-1A68-4E02-AFCA-07CA42F64BB1}" srcOrd="4" destOrd="0" presId="urn:microsoft.com/office/officeart/2008/layout/AlternatingHexagons"/>
    <dgm:cxn modelId="{44B04B0C-A3D5-4FCA-B2CE-4CD68E98EBBE}" type="presParOf" srcId="{26082AD2-9178-4EB9-AB23-4267D308CCF2}" destId="{C7464642-5156-42FC-9E60-368B52ADC6DC}" srcOrd="3" destOrd="0" presId="urn:microsoft.com/office/officeart/2008/layout/AlternatingHexagons"/>
    <dgm:cxn modelId="{B94606AE-8F1D-4D60-AB31-0AAEB4BFBF4E}" type="presParOf" srcId="{26082AD2-9178-4EB9-AB23-4267D308CCF2}" destId="{7893923F-9405-4FD8-9F59-E7B843424E6E}" srcOrd="4" destOrd="0" presId="urn:microsoft.com/office/officeart/2008/layout/AlternatingHexagons"/>
    <dgm:cxn modelId="{D768CBCD-B56D-4340-8651-71E3C6215253}" type="presParOf" srcId="{7893923F-9405-4FD8-9F59-E7B843424E6E}" destId="{C6D0F118-DF01-40E6-989C-A4D860007065}" srcOrd="0" destOrd="0" presId="urn:microsoft.com/office/officeart/2008/layout/AlternatingHexagons"/>
    <dgm:cxn modelId="{0E1D31A1-812B-4BF5-A5D0-5B6BAF3F574C}" type="presParOf" srcId="{7893923F-9405-4FD8-9F59-E7B843424E6E}" destId="{FF3CCD41-4B4B-45DD-978F-4B28A59E0732}" srcOrd="1" destOrd="0" presId="urn:microsoft.com/office/officeart/2008/layout/AlternatingHexagons"/>
    <dgm:cxn modelId="{421EA4D3-4316-492C-A94C-85FBE2226AD4}" type="presParOf" srcId="{7893923F-9405-4FD8-9F59-E7B843424E6E}" destId="{5C3A85A5-1A57-4580-93A9-FD7C6E4EB2F8}" srcOrd="2" destOrd="0" presId="urn:microsoft.com/office/officeart/2008/layout/AlternatingHexagons"/>
    <dgm:cxn modelId="{DC9694C3-2199-45BA-BDD5-BCE31BE3A4BE}" type="presParOf" srcId="{7893923F-9405-4FD8-9F59-E7B843424E6E}" destId="{0FFDEF3A-5F62-480A-A2DB-8AF792B50BF8}" srcOrd="3" destOrd="0" presId="urn:microsoft.com/office/officeart/2008/layout/AlternatingHexagons"/>
    <dgm:cxn modelId="{0EBF8674-D0E9-49CB-9BEE-AACBCF97E781}" type="presParOf" srcId="{7893923F-9405-4FD8-9F59-E7B843424E6E}" destId="{05863744-2353-4632-A51E-85E5DBD9B30D}"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E6051-96CC-4795-A9EE-4EFC28DC96E0}">
      <dsp:nvSpPr>
        <dsp:cNvPr id="0" name=""/>
        <dsp:cNvSpPr/>
      </dsp:nvSpPr>
      <dsp:spPr>
        <a:xfrm rot="10800000">
          <a:off x="1512231" y="2241"/>
          <a:ext cx="5472684" cy="535094"/>
        </a:xfrm>
        <a:prstGeom prst="homePlate">
          <a:avLst/>
        </a:prstGeom>
        <a:gradFill rotWithShape="0">
          <a:gsLst>
            <a:gs pos="0">
              <a:schemeClr val="dk2">
                <a:hueOff val="0"/>
                <a:satOff val="0"/>
                <a:lumOff val="0"/>
                <a:alphaOff val="0"/>
                <a:shade val="60000"/>
              </a:schemeClr>
            </a:gs>
            <a:gs pos="33000">
              <a:schemeClr val="dk2">
                <a:hueOff val="0"/>
                <a:satOff val="0"/>
                <a:lumOff val="0"/>
                <a:alphaOff val="0"/>
                <a:tint val="86500"/>
              </a:schemeClr>
            </a:gs>
            <a:gs pos="46750">
              <a:schemeClr val="dk2">
                <a:hueOff val="0"/>
                <a:satOff val="0"/>
                <a:lumOff val="0"/>
                <a:alphaOff val="0"/>
                <a:tint val="71000"/>
                <a:satMod val="112000"/>
              </a:schemeClr>
            </a:gs>
            <a:gs pos="53000">
              <a:schemeClr val="dk2">
                <a:hueOff val="0"/>
                <a:satOff val="0"/>
                <a:lumOff val="0"/>
                <a:alphaOff val="0"/>
                <a:tint val="71000"/>
                <a:satMod val="112000"/>
              </a:schemeClr>
            </a:gs>
            <a:gs pos="68000">
              <a:schemeClr val="dk2">
                <a:hueOff val="0"/>
                <a:satOff val="0"/>
                <a:lumOff val="0"/>
                <a:alphaOff val="0"/>
                <a:tint val="86000"/>
              </a:schemeClr>
            </a:gs>
            <a:gs pos="100000">
              <a:schemeClr val="dk2">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235962" tIns="87630" rIns="163576" bIns="87630" numCol="1" spcCol="1270" anchor="ctr" anchorCtr="0">
          <a:noAutofit/>
        </a:bodyPr>
        <a:lstStyle/>
        <a:p>
          <a:pPr marL="0" lvl="0" indent="0" algn="ctr" defTabSz="1022350">
            <a:lnSpc>
              <a:spcPct val="90000"/>
            </a:lnSpc>
            <a:spcBef>
              <a:spcPct val="0"/>
            </a:spcBef>
            <a:spcAft>
              <a:spcPct val="35000"/>
            </a:spcAft>
            <a:buNone/>
          </a:pPr>
          <a:r>
            <a:rPr lang="en-AU" sz="2300" kern="1200" dirty="0"/>
            <a:t>Selecting a Location</a:t>
          </a:r>
        </a:p>
      </dsp:txBody>
      <dsp:txXfrm rot="10800000">
        <a:off x="1646004" y="2241"/>
        <a:ext cx="5338911" cy="535094"/>
      </dsp:txXfrm>
    </dsp:sp>
    <dsp:sp modelId="{87ED4179-E64D-4FF2-B4F4-E9BF0644D96F}">
      <dsp:nvSpPr>
        <dsp:cNvPr id="0" name=""/>
        <dsp:cNvSpPr/>
      </dsp:nvSpPr>
      <dsp:spPr>
        <a:xfrm>
          <a:off x="1244684" y="2241"/>
          <a:ext cx="535094" cy="535094"/>
        </a:xfrm>
        <a:prstGeom prst="ellipse">
          <a:avLst/>
        </a:prstGeom>
        <a:blipFill rotWithShape="1">
          <a:blip xmlns:r="http://schemas.openxmlformats.org/officeDocument/2006/relationships" r:embed="rId1"/>
          <a:stretch>
            <a:fillRect/>
          </a:stretch>
        </a:blip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1">
          <a:scrgbClr r="0" g="0" b="0"/>
        </a:fillRef>
        <a:effectRef idx="3">
          <a:scrgbClr r="0" g="0" b="0"/>
        </a:effectRef>
        <a:fontRef idx="minor"/>
      </dsp:style>
    </dsp:sp>
    <dsp:sp modelId="{D2874739-AA3F-4B25-AA68-9191836C48D4}">
      <dsp:nvSpPr>
        <dsp:cNvPr id="0" name=""/>
        <dsp:cNvSpPr/>
      </dsp:nvSpPr>
      <dsp:spPr>
        <a:xfrm rot="10800000">
          <a:off x="1512231" y="697065"/>
          <a:ext cx="5472684" cy="535094"/>
        </a:xfrm>
        <a:prstGeom prst="homePlate">
          <a:avLst/>
        </a:prstGeom>
        <a:gradFill rotWithShape="0">
          <a:gsLst>
            <a:gs pos="0">
              <a:schemeClr val="dk2">
                <a:hueOff val="0"/>
                <a:satOff val="0"/>
                <a:lumOff val="0"/>
                <a:alphaOff val="0"/>
                <a:shade val="60000"/>
              </a:schemeClr>
            </a:gs>
            <a:gs pos="33000">
              <a:schemeClr val="dk2">
                <a:hueOff val="0"/>
                <a:satOff val="0"/>
                <a:lumOff val="0"/>
                <a:alphaOff val="0"/>
                <a:tint val="86500"/>
              </a:schemeClr>
            </a:gs>
            <a:gs pos="46750">
              <a:schemeClr val="dk2">
                <a:hueOff val="0"/>
                <a:satOff val="0"/>
                <a:lumOff val="0"/>
                <a:alphaOff val="0"/>
                <a:tint val="71000"/>
                <a:satMod val="112000"/>
              </a:schemeClr>
            </a:gs>
            <a:gs pos="53000">
              <a:schemeClr val="dk2">
                <a:hueOff val="0"/>
                <a:satOff val="0"/>
                <a:lumOff val="0"/>
                <a:alphaOff val="0"/>
                <a:tint val="71000"/>
                <a:satMod val="112000"/>
              </a:schemeClr>
            </a:gs>
            <a:gs pos="68000">
              <a:schemeClr val="dk2">
                <a:hueOff val="0"/>
                <a:satOff val="0"/>
                <a:lumOff val="0"/>
                <a:alphaOff val="0"/>
                <a:tint val="86000"/>
              </a:schemeClr>
            </a:gs>
            <a:gs pos="100000">
              <a:schemeClr val="dk2">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235962" tIns="87630" rIns="163576" bIns="87630" numCol="1" spcCol="1270" anchor="ctr" anchorCtr="0">
          <a:noAutofit/>
        </a:bodyPr>
        <a:lstStyle/>
        <a:p>
          <a:pPr marL="0" lvl="0" indent="0" algn="ctr" defTabSz="1022350">
            <a:lnSpc>
              <a:spcPct val="90000"/>
            </a:lnSpc>
            <a:spcBef>
              <a:spcPct val="0"/>
            </a:spcBef>
            <a:spcAft>
              <a:spcPct val="35000"/>
            </a:spcAft>
            <a:buNone/>
          </a:pPr>
          <a:r>
            <a:rPr lang="en-AU" sz="2300" kern="1200"/>
            <a:t>Acquiring licenses to run the business</a:t>
          </a:r>
        </a:p>
      </dsp:txBody>
      <dsp:txXfrm rot="10800000">
        <a:off x="1646004" y="697065"/>
        <a:ext cx="5338911" cy="535094"/>
      </dsp:txXfrm>
    </dsp:sp>
    <dsp:sp modelId="{6A29F1B0-7A8B-4732-BDD5-C267C2A23F88}">
      <dsp:nvSpPr>
        <dsp:cNvPr id="0" name=""/>
        <dsp:cNvSpPr/>
      </dsp:nvSpPr>
      <dsp:spPr>
        <a:xfrm>
          <a:off x="1244684" y="697065"/>
          <a:ext cx="535094" cy="535094"/>
        </a:xfrm>
        <a:prstGeom prst="ellipse">
          <a:avLst/>
        </a:prstGeom>
        <a:blipFill rotWithShape="1">
          <a:blip xmlns:r="http://schemas.openxmlformats.org/officeDocument/2006/relationships" r:embed="rId2"/>
          <a:stretch>
            <a:fillRect/>
          </a:stretch>
        </a:blip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1">
          <a:scrgbClr r="0" g="0" b="0"/>
        </a:fillRef>
        <a:effectRef idx="3">
          <a:scrgbClr r="0" g="0" b="0"/>
        </a:effectRef>
        <a:fontRef idx="minor"/>
      </dsp:style>
    </dsp:sp>
    <dsp:sp modelId="{188F12B1-0437-49EF-8B58-B4A01E939BED}">
      <dsp:nvSpPr>
        <dsp:cNvPr id="0" name=""/>
        <dsp:cNvSpPr/>
      </dsp:nvSpPr>
      <dsp:spPr>
        <a:xfrm rot="10800000">
          <a:off x="1512231" y="1391890"/>
          <a:ext cx="5472684" cy="535094"/>
        </a:xfrm>
        <a:prstGeom prst="homePlate">
          <a:avLst/>
        </a:prstGeom>
        <a:gradFill rotWithShape="0">
          <a:gsLst>
            <a:gs pos="0">
              <a:schemeClr val="dk2">
                <a:hueOff val="0"/>
                <a:satOff val="0"/>
                <a:lumOff val="0"/>
                <a:alphaOff val="0"/>
                <a:shade val="60000"/>
              </a:schemeClr>
            </a:gs>
            <a:gs pos="33000">
              <a:schemeClr val="dk2">
                <a:hueOff val="0"/>
                <a:satOff val="0"/>
                <a:lumOff val="0"/>
                <a:alphaOff val="0"/>
                <a:tint val="86500"/>
              </a:schemeClr>
            </a:gs>
            <a:gs pos="46750">
              <a:schemeClr val="dk2">
                <a:hueOff val="0"/>
                <a:satOff val="0"/>
                <a:lumOff val="0"/>
                <a:alphaOff val="0"/>
                <a:tint val="71000"/>
                <a:satMod val="112000"/>
              </a:schemeClr>
            </a:gs>
            <a:gs pos="53000">
              <a:schemeClr val="dk2">
                <a:hueOff val="0"/>
                <a:satOff val="0"/>
                <a:lumOff val="0"/>
                <a:alphaOff val="0"/>
                <a:tint val="71000"/>
                <a:satMod val="112000"/>
              </a:schemeClr>
            </a:gs>
            <a:gs pos="68000">
              <a:schemeClr val="dk2">
                <a:hueOff val="0"/>
                <a:satOff val="0"/>
                <a:lumOff val="0"/>
                <a:alphaOff val="0"/>
                <a:tint val="86000"/>
              </a:schemeClr>
            </a:gs>
            <a:gs pos="100000">
              <a:schemeClr val="dk2">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235962" tIns="87630" rIns="163576" bIns="87630" numCol="1" spcCol="1270" anchor="ctr" anchorCtr="0">
          <a:noAutofit/>
        </a:bodyPr>
        <a:lstStyle/>
        <a:p>
          <a:pPr marL="0" lvl="0" indent="0" algn="ctr" defTabSz="1022350">
            <a:lnSpc>
              <a:spcPct val="90000"/>
            </a:lnSpc>
            <a:spcBef>
              <a:spcPct val="0"/>
            </a:spcBef>
            <a:spcAft>
              <a:spcPct val="35000"/>
            </a:spcAft>
            <a:buNone/>
          </a:pPr>
          <a:r>
            <a:rPr lang="en-AU" sz="2300" kern="1200"/>
            <a:t>Finding the online order system</a:t>
          </a:r>
        </a:p>
      </dsp:txBody>
      <dsp:txXfrm rot="10800000">
        <a:off x="1646004" y="1391890"/>
        <a:ext cx="5338911" cy="535094"/>
      </dsp:txXfrm>
    </dsp:sp>
    <dsp:sp modelId="{9D217205-AA73-4E39-A60A-82A83D6584C9}">
      <dsp:nvSpPr>
        <dsp:cNvPr id="0" name=""/>
        <dsp:cNvSpPr/>
      </dsp:nvSpPr>
      <dsp:spPr>
        <a:xfrm>
          <a:off x="1244684" y="1391890"/>
          <a:ext cx="535094" cy="535094"/>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1">
          <a:scrgbClr r="0" g="0" b="0"/>
        </a:fillRef>
        <a:effectRef idx="3">
          <a:scrgbClr r="0" g="0" b="0"/>
        </a:effectRef>
        <a:fontRef idx="minor"/>
      </dsp:style>
    </dsp:sp>
    <dsp:sp modelId="{5943E2F8-4077-443F-954F-9818722B1A8B}">
      <dsp:nvSpPr>
        <dsp:cNvPr id="0" name=""/>
        <dsp:cNvSpPr/>
      </dsp:nvSpPr>
      <dsp:spPr>
        <a:xfrm rot="10800000">
          <a:off x="1512231" y="2086715"/>
          <a:ext cx="5472684" cy="535094"/>
        </a:xfrm>
        <a:prstGeom prst="homePlate">
          <a:avLst/>
        </a:prstGeom>
        <a:gradFill rotWithShape="0">
          <a:gsLst>
            <a:gs pos="0">
              <a:schemeClr val="dk2">
                <a:hueOff val="0"/>
                <a:satOff val="0"/>
                <a:lumOff val="0"/>
                <a:alphaOff val="0"/>
                <a:shade val="60000"/>
              </a:schemeClr>
            </a:gs>
            <a:gs pos="33000">
              <a:schemeClr val="dk2">
                <a:hueOff val="0"/>
                <a:satOff val="0"/>
                <a:lumOff val="0"/>
                <a:alphaOff val="0"/>
                <a:tint val="86500"/>
              </a:schemeClr>
            </a:gs>
            <a:gs pos="46750">
              <a:schemeClr val="dk2">
                <a:hueOff val="0"/>
                <a:satOff val="0"/>
                <a:lumOff val="0"/>
                <a:alphaOff val="0"/>
                <a:tint val="71000"/>
                <a:satMod val="112000"/>
              </a:schemeClr>
            </a:gs>
            <a:gs pos="53000">
              <a:schemeClr val="dk2">
                <a:hueOff val="0"/>
                <a:satOff val="0"/>
                <a:lumOff val="0"/>
                <a:alphaOff val="0"/>
                <a:tint val="71000"/>
                <a:satMod val="112000"/>
              </a:schemeClr>
            </a:gs>
            <a:gs pos="68000">
              <a:schemeClr val="dk2">
                <a:hueOff val="0"/>
                <a:satOff val="0"/>
                <a:lumOff val="0"/>
                <a:alphaOff val="0"/>
                <a:tint val="86000"/>
              </a:schemeClr>
            </a:gs>
            <a:gs pos="100000">
              <a:schemeClr val="dk2">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235962" tIns="87630" rIns="163576" bIns="87630" numCol="1" spcCol="1270" anchor="ctr" anchorCtr="0">
          <a:noAutofit/>
        </a:bodyPr>
        <a:lstStyle/>
        <a:p>
          <a:pPr marL="0" lvl="0" indent="0" algn="ctr" defTabSz="1022350">
            <a:lnSpc>
              <a:spcPct val="90000"/>
            </a:lnSpc>
            <a:spcBef>
              <a:spcPct val="0"/>
            </a:spcBef>
            <a:spcAft>
              <a:spcPct val="35000"/>
            </a:spcAft>
            <a:buNone/>
          </a:pPr>
          <a:r>
            <a:rPr lang="en-AU" sz="2300" kern="1200"/>
            <a:t>Buying the equipment</a:t>
          </a:r>
        </a:p>
      </dsp:txBody>
      <dsp:txXfrm rot="10800000">
        <a:off x="1646004" y="2086715"/>
        <a:ext cx="5338911" cy="535094"/>
      </dsp:txXfrm>
    </dsp:sp>
    <dsp:sp modelId="{055E0E66-03D4-4ED1-8910-5B572F289021}">
      <dsp:nvSpPr>
        <dsp:cNvPr id="0" name=""/>
        <dsp:cNvSpPr/>
      </dsp:nvSpPr>
      <dsp:spPr>
        <a:xfrm>
          <a:off x="1244684" y="2086715"/>
          <a:ext cx="535094" cy="535094"/>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9000" r="-29000"/>
          </a:stretch>
        </a:blip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1">
          <a:scrgbClr r="0" g="0" b="0"/>
        </a:fillRef>
        <a:effectRef idx="3">
          <a:scrgbClr r="0" g="0" b="0"/>
        </a:effectRef>
        <a:fontRef idx="minor"/>
      </dsp:style>
    </dsp:sp>
    <dsp:sp modelId="{4A3D6412-2A7A-4152-A865-3B086D37E1B7}">
      <dsp:nvSpPr>
        <dsp:cNvPr id="0" name=""/>
        <dsp:cNvSpPr/>
      </dsp:nvSpPr>
      <dsp:spPr>
        <a:xfrm rot="10800000">
          <a:off x="1512231" y="2781539"/>
          <a:ext cx="5472684" cy="535094"/>
        </a:xfrm>
        <a:prstGeom prst="homePlate">
          <a:avLst/>
        </a:prstGeom>
        <a:gradFill rotWithShape="0">
          <a:gsLst>
            <a:gs pos="0">
              <a:schemeClr val="dk2">
                <a:hueOff val="0"/>
                <a:satOff val="0"/>
                <a:lumOff val="0"/>
                <a:alphaOff val="0"/>
                <a:shade val="60000"/>
              </a:schemeClr>
            </a:gs>
            <a:gs pos="33000">
              <a:schemeClr val="dk2">
                <a:hueOff val="0"/>
                <a:satOff val="0"/>
                <a:lumOff val="0"/>
                <a:alphaOff val="0"/>
                <a:tint val="86500"/>
              </a:schemeClr>
            </a:gs>
            <a:gs pos="46750">
              <a:schemeClr val="dk2">
                <a:hueOff val="0"/>
                <a:satOff val="0"/>
                <a:lumOff val="0"/>
                <a:alphaOff val="0"/>
                <a:tint val="71000"/>
                <a:satMod val="112000"/>
              </a:schemeClr>
            </a:gs>
            <a:gs pos="53000">
              <a:schemeClr val="dk2">
                <a:hueOff val="0"/>
                <a:satOff val="0"/>
                <a:lumOff val="0"/>
                <a:alphaOff val="0"/>
                <a:tint val="71000"/>
                <a:satMod val="112000"/>
              </a:schemeClr>
            </a:gs>
            <a:gs pos="68000">
              <a:schemeClr val="dk2">
                <a:hueOff val="0"/>
                <a:satOff val="0"/>
                <a:lumOff val="0"/>
                <a:alphaOff val="0"/>
                <a:tint val="86000"/>
              </a:schemeClr>
            </a:gs>
            <a:gs pos="100000">
              <a:schemeClr val="dk2">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235962" tIns="87630" rIns="163576" bIns="87630" numCol="1" spcCol="1270" anchor="ctr" anchorCtr="0">
          <a:noAutofit/>
        </a:bodyPr>
        <a:lstStyle/>
        <a:p>
          <a:pPr marL="0" lvl="0" indent="0" algn="ctr" defTabSz="1022350">
            <a:lnSpc>
              <a:spcPct val="90000"/>
            </a:lnSpc>
            <a:spcBef>
              <a:spcPct val="0"/>
            </a:spcBef>
            <a:spcAft>
              <a:spcPct val="35000"/>
            </a:spcAft>
            <a:buNone/>
          </a:pPr>
          <a:r>
            <a:rPr lang="en-AU" sz="2300" kern="1200"/>
            <a:t>Hiring the right team</a:t>
          </a:r>
        </a:p>
      </dsp:txBody>
      <dsp:txXfrm rot="10800000">
        <a:off x="1646004" y="2781539"/>
        <a:ext cx="5338911" cy="535094"/>
      </dsp:txXfrm>
    </dsp:sp>
    <dsp:sp modelId="{A1640342-97DD-441F-9083-35F2B1E3F698}">
      <dsp:nvSpPr>
        <dsp:cNvPr id="0" name=""/>
        <dsp:cNvSpPr/>
      </dsp:nvSpPr>
      <dsp:spPr>
        <a:xfrm>
          <a:off x="1244684" y="2781539"/>
          <a:ext cx="535094" cy="535094"/>
        </a:xfrm>
        <a:prstGeom prst="ellipse">
          <a:avLst/>
        </a:prstGeom>
        <a:blipFill rotWithShape="1">
          <a:blip xmlns:r="http://schemas.openxmlformats.org/officeDocument/2006/relationships" r:embed="rId5"/>
          <a:stretch>
            <a:fillRect/>
          </a:stretch>
        </a:blip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1">
          <a:scrgbClr r="0" g="0" b="0"/>
        </a:fillRef>
        <a:effectRef idx="3">
          <a:scrgbClr r="0" g="0" b="0"/>
        </a:effectRef>
        <a:fontRef idx="minor"/>
      </dsp:style>
    </dsp:sp>
    <dsp:sp modelId="{6D65279C-3774-4052-A211-74C18A1B6D8D}">
      <dsp:nvSpPr>
        <dsp:cNvPr id="0" name=""/>
        <dsp:cNvSpPr/>
      </dsp:nvSpPr>
      <dsp:spPr>
        <a:xfrm rot="10800000">
          <a:off x="1512231" y="3476364"/>
          <a:ext cx="5472684" cy="535094"/>
        </a:xfrm>
        <a:prstGeom prst="homePlate">
          <a:avLst/>
        </a:prstGeom>
        <a:gradFill rotWithShape="0">
          <a:gsLst>
            <a:gs pos="0">
              <a:schemeClr val="dk2">
                <a:hueOff val="0"/>
                <a:satOff val="0"/>
                <a:lumOff val="0"/>
                <a:alphaOff val="0"/>
                <a:shade val="60000"/>
              </a:schemeClr>
            </a:gs>
            <a:gs pos="33000">
              <a:schemeClr val="dk2">
                <a:hueOff val="0"/>
                <a:satOff val="0"/>
                <a:lumOff val="0"/>
                <a:alphaOff val="0"/>
                <a:tint val="86500"/>
              </a:schemeClr>
            </a:gs>
            <a:gs pos="46750">
              <a:schemeClr val="dk2">
                <a:hueOff val="0"/>
                <a:satOff val="0"/>
                <a:lumOff val="0"/>
                <a:alphaOff val="0"/>
                <a:tint val="71000"/>
                <a:satMod val="112000"/>
              </a:schemeClr>
            </a:gs>
            <a:gs pos="53000">
              <a:schemeClr val="dk2">
                <a:hueOff val="0"/>
                <a:satOff val="0"/>
                <a:lumOff val="0"/>
                <a:alphaOff val="0"/>
                <a:tint val="71000"/>
                <a:satMod val="112000"/>
              </a:schemeClr>
            </a:gs>
            <a:gs pos="68000">
              <a:schemeClr val="dk2">
                <a:hueOff val="0"/>
                <a:satOff val="0"/>
                <a:lumOff val="0"/>
                <a:alphaOff val="0"/>
                <a:tint val="86000"/>
              </a:schemeClr>
            </a:gs>
            <a:gs pos="100000">
              <a:schemeClr val="dk2">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235962" tIns="87630" rIns="163576" bIns="87630" numCol="1" spcCol="1270" anchor="ctr" anchorCtr="0">
          <a:noAutofit/>
        </a:bodyPr>
        <a:lstStyle/>
        <a:p>
          <a:pPr marL="0" lvl="0" indent="0" algn="ctr" defTabSz="1022350">
            <a:lnSpc>
              <a:spcPct val="90000"/>
            </a:lnSpc>
            <a:spcBef>
              <a:spcPct val="0"/>
            </a:spcBef>
            <a:spcAft>
              <a:spcPct val="35000"/>
            </a:spcAft>
            <a:buNone/>
          </a:pPr>
          <a:r>
            <a:rPr lang="en-AU" sz="2300" kern="1200"/>
            <a:t>Point to sale technology</a:t>
          </a:r>
        </a:p>
      </dsp:txBody>
      <dsp:txXfrm rot="10800000">
        <a:off x="1646004" y="3476364"/>
        <a:ext cx="5338911" cy="535094"/>
      </dsp:txXfrm>
    </dsp:sp>
    <dsp:sp modelId="{A909540C-3D24-40C3-89C8-4730C378561A}">
      <dsp:nvSpPr>
        <dsp:cNvPr id="0" name=""/>
        <dsp:cNvSpPr/>
      </dsp:nvSpPr>
      <dsp:spPr>
        <a:xfrm>
          <a:off x="1244684" y="3476364"/>
          <a:ext cx="535094" cy="535094"/>
        </a:xfrm>
        <a:prstGeom prst="ellipse">
          <a:avLst/>
        </a:prstGeom>
        <a:blipFill rotWithShape="1">
          <a:blip xmlns:r="http://schemas.openxmlformats.org/officeDocument/2006/relationships" r:embed="rId6"/>
          <a:stretch>
            <a:fillRect/>
          </a:stretch>
        </a:blip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1">
          <a:scrgbClr r="0" g="0" b="0"/>
        </a:fillRef>
        <a:effectRef idx="3">
          <a:scrgbClr r="0" g="0" b="0"/>
        </a:effectRef>
        <a:fontRef idx="minor"/>
      </dsp:style>
    </dsp:sp>
    <dsp:sp modelId="{7C32FBE5-35E6-46C9-849C-58843E2C9DC2}">
      <dsp:nvSpPr>
        <dsp:cNvPr id="0" name=""/>
        <dsp:cNvSpPr/>
      </dsp:nvSpPr>
      <dsp:spPr>
        <a:xfrm rot="10800000">
          <a:off x="1512231" y="4171188"/>
          <a:ext cx="5472684" cy="535094"/>
        </a:xfrm>
        <a:prstGeom prst="homePlate">
          <a:avLst/>
        </a:prstGeom>
        <a:gradFill rotWithShape="0">
          <a:gsLst>
            <a:gs pos="0">
              <a:schemeClr val="dk2">
                <a:hueOff val="0"/>
                <a:satOff val="0"/>
                <a:lumOff val="0"/>
                <a:alphaOff val="0"/>
                <a:shade val="60000"/>
              </a:schemeClr>
            </a:gs>
            <a:gs pos="33000">
              <a:schemeClr val="dk2">
                <a:hueOff val="0"/>
                <a:satOff val="0"/>
                <a:lumOff val="0"/>
                <a:alphaOff val="0"/>
                <a:tint val="86500"/>
              </a:schemeClr>
            </a:gs>
            <a:gs pos="46750">
              <a:schemeClr val="dk2">
                <a:hueOff val="0"/>
                <a:satOff val="0"/>
                <a:lumOff val="0"/>
                <a:alphaOff val="0"/>
                <a:tint val="71000"/>
                <a:satMod val="112000"/>
              </a:schemeClr>
            </a:gs>
            <a:gs pos="53000">
              <a:schemeClr val="dk2">
                <a:hueOff val="0"/>
                <a:satOff val="0"/>
                <a:lumOff val="0"/>
                <a:alphaOff val="0"/>
                <a:tint val="71000"/>
                <a:satMod val="112000"/>
              </a:schemeClr>
            </a:gs>
            <a:gs pos="68000">
              <a:schemeClr val="dk2">
                <a:hueOff val="0"/>
                <a:satOff val="0"/>
                <a:lumOff val="0"/>
                <a:alphaOff val="0"/>
                <a:tint val="86000"/>
              </a:schemeClr>
            </a:gs>
            <a:gs pos="100000">
              <a:schemeClr val="dk2">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235962" tIns="87630" rIns="163576" bIns="87630" numCol="1" spcCol="1270" anchor="ctr" anchorCtr="0">
          <a:noAutofit/>
        </a:bodyPr>
        <a:lstStyle/>
        <a:p>
          <a:pPr marL="0" lvl="0" indent="0" algn="ctr" defTabSz="1022350">
            <a:lnSpc>
              <a:spcPct val="90000"/>
            </a:lnSpc>
            <a:spcBef>
              <a:spcPct val="0"/>
            </a:spcBef>
            <a:spcAft>
              <a:spcPct val="35000"/>
            </a:spcAft>
            <a:buNone/>
          </a:pPr>
          <a:r>
            <a:rPr lang="en-AU" sz="2300" kern="1200"/>
            <a:t>Unique marketing activity</a:t>
          </a:r>
        </a:p>
      </dsp:txBody>
      <dsp:txXfrm rot="10800000">
        <a:off x="1646004" y="4171188"/>
        <a:ext cx="5338911" cy="535094"/>
      </dsp:txXfrm>
    </dsp:sp>
    <dsp:sp modelId="{78EBC86A-4770-4808-A24A-E0C0EE2B3153}">
      <dsp:nvSpPr>
        <dsp:cNvPr id="0" name=""/>
        <dsp:cNvSpPr/>
      </dsp:nvSpPr>
      <dsp:spPr>
        <a:xfrm>
          <a:off x="1197927" y="4171279"/>
          <a:ext cx="535094" cy="535094"/>
        </a:xfrm>
        <a:prstGeom prst="ellipse">
          <a:avLst/>
        </a:prstGeom>
        <a:blipFill>
          <a:blip xmlns:r="http://schemas.openxmlformats.org/officeDocument/2006/relationships" r:embed="rId7" cstate="print">
            <a:extLst>
              <a:ext uri="{28A0092B-C50C-407E-A947-70E740481C1C}">
                <a14:useLocalDpi xmlns:a14="http://schemas.microsoft.com/office/drawing/2010/main" val="0"/>
              </a:ext>
            </a:extLst>
          </a:blip>
          <a:srcRect/>
          <a:stretch>
            <a:fillRect l="-38000" r="-38000"/>
          </a:stretch>
        </a:blip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21990-28EE-4C5F-9B16-6EB80637AB04}">
      <dsp:nvSpPr>
        <dsp:cNvPr id="0" name=""/>
        <dsp:cNvSpPr/>
      </dsp:nvSpPr>
      <dsp:spPr>
        <a:xfrm rot="5400000">
          <a:off x="2630104" y="97992"/>
          <a:ext cx="1506471" cy="131063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finance</a:t>
          </a:r>
        </a:p>
      </dsp:txBody>
      <dsp:txXfrm rot="-5400000">
        <a:off x="2932264" y="234830"/>
        <a:ext cx="902150" cy="1036955"/>
      </dsp:txXfrm>
    </dsp:sp>
    <dsp:sp modelId="{89E23792-19EB-4622-8440-890C59F8F756}">
      <dsp:nvSpPr>
        <dsp:cNvPr id="0" name=""/>
        <dsp:cNvSpPr/>
      </dsp:nvSpPr>
      <dsp:spPr>
        <a:xfrm>
          <a:off x="4078426" y="301365"/>
          <a:ext cx="1681222" cy="903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endParaRPr lang="en-US" sz="900" kern="1200"/>
        </a:p>
      </dsp:txBody>
      <dsp:txXfrm>
        <a:off x="4078426" y="301365"/>
        <a:ext cx="1681222" cy="903882"/>
      </dsp:txXfrm>
    </dsp:sp>
    <dsp:sp modelId="{238AE38B-EDF3-4279-9430-148F9638D83B}">
      <dsp:nvSpPr>
        <dsp:cNvPr id="0" name=""/>
        <dsp:cNvSpPr/>
      </dsp:nvSpPr>
      <dsp:spPr>
        <a:xfrm rot="5400000">
          <a:off x="1214624" y="97992"/>
          <a:ext cx="1506471" cy="131063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kern="1200" dirty="0"/>
            <a:t>place</a:t>
          </a:r>
        </a:p>
      </dsp:txBody>
      <dsp:txXfrm rot="-5400000">
        <a:off x="1516784" y="234830"/>
        <a:ext cx="902150" cy="1036955"/>
      </dsp:txXfrm>
    </dsp:sp>
    <dsp:sp modelId="{9070A578-D51A-4B11-995E-0714EB97291D}">
      <dsp:nvSpPr>
        <dsp:cNvPr id="0" name=""/>
        <dsp:cNvSpPr/>
      </dsp:nvSpPr>
      <dsp:spPr>
        <a:xfrm rot="5400000">
          <a:off x="1919652" y="1376684"/>
          <a:ext cx="1506471" cy="131063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Equipment </a:t>
          </a:r>
        </a:p>
      </dsp:txBody>
      <dsp:txXfrm rot="-5400000">
        <a:off x="2221812" y="1513522"/>
        <a:ext cx="902150" cy="1036955"/>
      </dsp:txXfrm>
    </dsp:sp>
    <dsp:sp modelId="{BCCC3282-2C92-42E5-A0E1-29CAC0FAED58}">
      <dsp:nvSpPr>
        <dsp:cNvPr id="0" name=""/>
        <dsp:cNvSpPr/>
      </dsp:nvSpPr>
      <dsp:spPr>
        <a:xfrm>
          <a:off x="336351" y="1580058"/>
          <a:ext cx="1626989" cy="903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400050">
            <a:lnSpc>
              <a:spcPct val="90000"/>
            </a:lnSpc>
            <a:spcBef>
              <a:spcPct val="0"/>
            </a:spcBef>
            <a:spcAft>
              <a:spcPct val="35000"/>
            </a:spcAft>
            <a:buNone/>
          </a:pPr>
          <a:endParaRPr lang="en-US" sz="900" kern="1200"/>
        </a:p>
      </dsp:txBody>
      <dsp:txXfrm>
        <a:off x="336351" y="1580058"/>
        <a:ext cx="1626989" cy="903882"/>
      </dsp:txXfrm>
    </dsp:sp>
    <dsp:sp modelId="{E54E9462-1A68-4E02-AFCA-07CA42F64BB1}">
      <dsp:nvSpPr>
        <dsp:cNvPr id="0" name=""/>
        <dsp:cNvSpPr/>
      </dsp:nvSpPr>
      <dsp:spPr>
        <a:xfrm rot="5400000">
          <a:off x="3335133" y="1376684"/>
          <a:ext cx="1506471" cy="131063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US" sz="1300" kern="1200" dirty="0"/>
            <a:t>recruitment</a:t>
          </a:r>
        </a:p>
      </dsp:txBody>
      <dsp:txXfrm rot="-5400000">
        <a:off x="3637293" y="1513522"/>
        <a:ext cx="902150" cy="1036955"/>
      </dsp:txXfrm>
    </dsp:sp>
    <dsp:sp modelId="{C6D0F118-DF01-40E6-989C-A4D860007065}">
      <dsp:nvSpPr>
        <dsp:cNvPr id="0" name=""/>
        <dsp:cNvSpPr/>
      </dsp:nvSpPr>
      <dsp:spPr>
        <a:xfrm rot="5400000">
          <a:off x="2630104" y="2655377"/>
          <a:ext cx="1506471" cy="131063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implementation</a:t>
          </a:r>
        </a:p>
      </dsp:txBody>
      <dsp:txXfrm rot="-5400000">
        <a:off x="2932264" y="2792215"/>
        <a:ext cx="902150" cy="1036955"/>
      </dsp:txXfrm>
    </dsp:sp>
    <dsp:sp modelId="{FF3CCD41-4B4B-45DD-978F-4B28A59E0732}">
      <dsp:nvSpPr>
        <dsp:cNvPr id="0" name=""/>
        <dsp:cNvSpPr/>
      </dsp:nvSpPr>
      <dsp:spPr>
        <a:xfrm>
          <a:off x="4078426" y="2858751"/>
          <a:ext cx="1681222" cy="903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endParaRPr lang="en-US" sz="900" kern="1200"/>
        </a:p>
      </dsp:txBody>
      <dsp:txXfrm>
        <a:off x="4078426" y="2858751"/>
        <a:ext cx="1681222" cy="903882"/>
      </dsp:txXfrm>
    </dsp:sp>
    <dsp:sp modelId="{05863744-2353-4632-A51E-85E5DBD9B30D}">
      <dsp:nvSpPr>
        <dsp:cNvPr id="0" name=""/>
        <dsp:cNvSpPr/>
      </dsp:nvSpPr>
      <dsp:spPr>
        <a:xfrm rot="5400000">
          <a:off x="1214624" y="2655377"/>
          <a:ext cx="1506471" cy="131063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Team building</a:t>
          </a:r>
        </a:p>
      </dsp:txBody>
      <dsp:txXfrm rot="-5400000">
        <a:off x="1516784" y="2792215"/>
        <a:ext cx="902150" cy="103695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12/13/2024</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12/13/2024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12/13/2024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12/13/2024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12/13/2024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12/13/2024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12/13/2024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12/13/2024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12/13/2024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12/13/2024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12/13/2024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eaLnBrk="1" latinLnBrk="0" hangingPunct="1"/>
            <a:fld id="{7CB97365-EBCA-4027-87D5-99FC1D4DF0BB}" type="datetimeFigureOut">
              <a:rPr lang="en-US" smtClean="0"/>
              <a:pPr eaLnBrk="1" latinLnBrk="0" hangingPunct="1"/>
              <a:t>12/13/2024</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9E29E33-B620-47F9-BB04-8846C2A5AFCC}" type="slidenum">
              <a:rPr kumimoji="0" lang="en-US" smtClean="0"/>
              <a:pPr eaLnBrk="1" latinLnBrk="0" hangingPunct="1"/>
              <a:t>‹#›</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28600" cy="334962"/>
          </a:xfrm>
        </p:spPr>
        <p:txBody>
          <a:bodyPr>
            <a:normAutofit/>
          </a:bodyPr>
          <a:lstStyle/>
          <a:p>
            <a:r>
              <a:rPr lang="en-US" sz="800" dirty="0"/>
              <a:t>.</a:t>
            </a:r>
          </a:p>
        </p:txBody>
      </p:sp>
      <p:sp>
        <p:nvSpPr>
          <p:cNvPr id="3" name="Content Placeholder 2"/>
          <p:cNvSpPr>
            <a:spLocks noGrp="1"/>
          </p:cNvSpPr>
          <p:nvPr>
            <p:ph idx="1"/>
          </p:nvPr>
        </p:nvSpPr>
        <p:spPr>
          <a:xfrm>
            <a:off x="457200" y="1600200"/>
            <a:ext cx="8229600" cy="1905000"/>
          </a:xfrm>
        </p:spPr>
        <p:txBody>
          <a:bodyPr>
            <a:normAutofit/>
          </a:bodyPr>
          <a:lstStyle/>
          <a:p>
            <a:pPr marL="137160" indent="0" algn="ctr">
              <a:buNone/>
            </a:pPr>
            <a:r>
              <a:rPr lang="en-US" sz="4000" dirty="0"/>
              <a:t>WELCOME TO MY PRESENTATION</a:t>
            </a:r>
          </a:p>
        </p:txBody>
      </p:sp>
    </p:spTree>
    <p:extLst>
      <p:ext uri="{BB962C8B-B14F-4D97-AF65-F5344CB8AC3E}">
        <p14:creationId xmlns:p14="http://schemas.microsoft.com/office/powerpoint/2010/main" val="59676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45482"/>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31314466"/>
              </p:ext>
            </p:extLst>
          </p:nvPr>
        </p:nvGraphicFramePr>
        <p:xfrm>
          <a:off x="838200" y="381000"/>
          <a:ext cx="7543799" cy="1676400"/>
        </p:xfrm>
        <a:graphic>
          <a:graphicData uri="http://schemas.openxmlformats.org/drawingml/2006/table">
            <a:tbl>
              <a:tblPr firstRow="1" firstCol="1" bandRow="1">
                <a:tableStyleId>{5C22544A-7EE6-4342-B048-85BDC9FD1C3A}</a:tableStyleId>
              </a:tblPr>
              <a:tblGrid>
                <a:gridCol w="1752647">
                  <a:extLst>
                    <a:ext uri="{9D8B030D-6E8A-4147-A177-3AD203B41FA5}">
                      <a16:colId xmlns:a16="http://schemas.microsoft.com/office/drawing/2014/main" val="20000"/>
                    </a:ext>
                  </a:extLst>
                </a:gridCol>
                <a:gridCol w="1168431">
                  <a:extLst>
                    <a:ext uri="{9D8B030D-6E8A-4147-A177-3AD203B41FA5}">
                      <a16:colId xmlns:a16="http://schemas.microsoft.com/office/drawing/2014/main" val="20001"/>
                    </a:ext>
                  </a:extLst>
                </a:gridCol>
                <a:gridCol w="1168431">
                  <a:extLst>
                    <a:ext uri="{9D8B030D-6E8A-4147-A177-3AD203B41FA5}">
                      <a16:colId xmlns:a16="http://schemas.microsoft.com/office/drawing/2014/main" val="20002"/>
                    </a:ext>
                  </a:extLst>
                </a:gridCol>
                <a:gridCol w="680658">
                  <a:extLst>
                    <a:ext uri="{9D8B030D-6E8A-4147-A177-3AD203B41FA5}">
                      <a16:colId xmlns:a16="http://schemas.microsoft.com/office/drawing/2014/main" val="20003"/>
                    </a:ext>
                  </a:extLst>
                </a:gridCol>
                <a:gridCol w="924544">
                  <a:extLst>
                    <a:ext uri="{9D8B030D-6E8A-4147-A177-3AD203B41FA5}">
                      <a16:colId xmlns:a16="http://schemas.microsoft.com/office/drawing/2014/main" val="20004"/>
                    </a:ext>
                  </a:extLst>
                </a:gridCol>
                <a:gridCol w="924544">
                  <a:extLst>
                    <a:ext uri="{9D8B030D-6E8A-4147-A177-3AD203B41FA5}">
                      <a16:colId xmlns:a16="http://schemas.microsoft.com/office/drawing/2014/main" val="20005"/>
                    </a:ext>
                  </a:extLst>
                </a:gridCol>
                <a:gridCol w="924544">
                  <a:extLst>
                    <a:ext uri="{9D8B030D-6E8A-4147-A177-3AD203B41FA5}">
                      <a16:colId xmlns:a16="http://schemas.microsoft.com/office/drawing/2014/main" val="20006"/>
                    </a:ext>
                  </a:extLst>
                </a:gridCol>
              </a:tblGrid>
              <a:tr h="419100">
                <a:tc>
                  <a:txBody>
                    <a:bodyPr/>
                    <a:lstStyle/>
                    <a:p>
                      <a:pPr marL="0" marR="0">
                        <a:lnSpc>
                          <a:spcPct val="115000"/>
                        </a:lnSpc>
                        <a:spcBef>
                          <a:spcPts val="0"/>
                        </a:spcBef>
                        <a:spcAft>
                          <a:spcPts val="0"/>
                        </a:spcAft>
                      </a:pPr>
                      <a:r>
                        <a:rPr lang="en-US" sz="1100" kern="0" dirty="0">
                          <a:effectLst/>
                        </a:rPr>
                        <a:t>Year</a:t>
                      </a:r>
                      <a:endParaRPr lang="en-US" sz="1100" kern="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2018</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2019</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2020</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2021</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2022</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2023</a:t>
                      </a:r>
                      <a:endParaRPr lang="en-US" sz="1100" kern="100">
                        <a:effectLst/>
                        <a:latin typeface="Calibri"/>
                        <a:ea typeface="Calibri"/>
                        <a:cs typeface="Times New Roman"/>
                      </a:endParaRPr>
                    </a:p>
                  </a:txBody>
                  <a:tcPr marL="68580" marR="68580" marT="0" marB="0" anchor="b"/>
                </a:tc>
                <a:extLst>
                  <a:ext uri="{0D108BD9-81ED-4DB2-BD59-A6C34878D82A}">
                    <a16:rowId xmlns:a16="http://schemas.microsoft.com/office/drawing/2014/main" val="10000"/>
                  </a:ext>
                </a:extLst>
              </a:tr>
              <a:tr h="419100">
                <a:tc>
                  <a:txBody>
                    <a:bodyPr/>
                    <a:lstStyle/>
                    <a:p>
                      <a:pPr marL="0" marR="0">
                        <a:lnSpc>
                          <a:spcPct val="115000"/>
                        </a:lnSpc>
                        <a:spcBef>
                          <a:spcPts val="0"/>
                        </a:spcBef>
                        <a:spcAft>
                          <a:spcPts val="0"/>
                        </a:spcAft>
                      </a:pPr>
                      <a:r>
                        <a:rPr lang="en-US" sz="1100" kern="0">
                          <a:effectLst/>
                        </a:rPr>
                        <a:t>Sales Revenue</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1780000</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2450000</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3456000</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4560040</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7670045</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8643409</a:t>
                      </a:r>
                      <a:endParaRPr lang="en-US" sz="1100" kern="10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419100">
                <a:tc>
                  <a:txBody>
                    <a:bodyPr/>
                    <a:lstStyle/>
                    <a:p>
                      <a:pPr marL="0" marR="0">
                        <a:lnSpc>
                          <a:spcPct val="115000"/>
                        </a:lnSpc>
                        <a:spcBef>
                          <a:spcPts val="0"/>
                        </a:spcBef>
                        <a:spcAft>
                          <a:spcPts val="0"/>
                        </a:spcAft>
                      </a:pPr>
                      <a:r>
                        <a:rPr lang="en-US" sz="1100" kern="0" dirty="0">
                          <a:effectLst/>
                        </a:rPr>
                        <a:t>Expenses</a:t>
                      </a:r>
                      <a:endParaRPr lang="en-US" sz="1100" kern="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900678</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dirty="0">
                          <a:effectLst/>
                        </a:rPr>
                        <a:t>899734</a:t>
                      </a:r>
                      <a:endParaRPr lang="en-US" sz="1100" kern="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4057345</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3000456</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5404756</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3450678</a:t>
                      </a:r>
                      <a:endParaRPr lang="en-US" sz="1100" kern="10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419100">
                <a:tc>
                  <a:txBody>
                    <a:bodyPr/>
                    <a:lstStyle/>
                    <a:p>
                      <a:pPr marL="0" marR="0">
                        <a:lnSpc>
                          <a:spcPct val="115000"/>
                        </a:lnSpc>
                        <a:spcBef>
                          <a:spcPts val="0"/>
                        </a:spcBef>
                        <a:spcAft>
                          <a:spcPts val="0"/>
                        </a:spcAft>
                      </a:pPr>
                      <a:r>
                        <a:rPr lang="en-US" sz="1100" kern="0">
                          <a:effectLst/>
                        </a:rPr>
                        <a:t>Gross profit</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879322</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1550266</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-601345</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1559584</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a:effectLst/>
                        </a:rPr>
                        <a:t>2265289</a:t>
                      </a:r>
                      <a:endParaRPr lang="en-US" sz="1100" kern="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kern="0" dirty="0">
                          <a:effectLst/>
                        </a:rPr>
                        <a:t>5192731</a:t>
                      </a:r>
                      <a:endParaRPr lang="en-US" sz="1100" kern="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bl>
          </a:graphicData>
        </a:graphic>
      </p:graphicFrame>
      <p:sp>
        <p:nvSpPr>
          <p:cNvPr id="3" name="Rectangle 2"/>
          <p:cNvSpPr>
            <a:spLocks noChangeArrowheads="1"/>
          </p:cNvSpPr>
          <p:nvPr/>
        </p:nvSpPr>
        <p:spPr bwMode="auto">
          <a:xfrm>
            <a:off x="1989138" y="31829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Chart 3"/>
          <p:cNvGraphicFramePr/>
          <p:nvPr>
            <p:extLst>
              <p:ext uri="{D42A27DB-BD31-4B8C-83A1-F6EECF244321}">
                <p14:modId xmlns:p14="http://schemas.microsoft.com/office/powerpoint/2010/main" val="706655252"/>
              </p:ext>
            </p:extLst>
          </p:nvPr>
        </p:nvGraphicFramePr>
        <p:xfrm>
          <a:off x="990600" y="2819400"/>
          <a:ext cx="7620000"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3"/>
          <p:cNvSpPr>
            <a:spLocks noChangeArrowheads="1"/>
          </p:cNvSpPr>
          <p:nvPr/>
        </p:nvSpPr>
        <p:spPr bwMode="auto">
          <a:xfrm>
            <a:off x="1989138" y="6662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29996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892721"/>
            <a:ext cx="3124200" cy="646331"/>
          </a:xfrm>
          <a:prstGeom prst="rect">
            <a:avLst/>
          </a:prstGeom>
          <a:noFill/>
        </p:spPr>
        <p:txBody>
          <a:bodyPr wrap="square" rtlCol="0">
            <a:spAutoFit/>
          </a:bodyPr>
          <a:lstStyle/>
          <a:p>
            <a:r>
              <a:rPr lang="en-US" sz="3600" b="1" dirty="0">
                <a:solidFill>
                  <a:schemeClr val="bg1"/>
                </a:solidFill>
              </a:rPr>
              <a:t>Conclusion</a:t>
            </a:r>
            <a:r>
              <a:rPr lang="en-US" sz="3200" b="1" dirty="0">
                <a:solidFill>
                  <a:schemeClr val="bg1"/>
                </a:solidFill>
              </a:rPr>
              <a:t> :</a:t>
            </a:r>
          </a:p>
        </p:txBody>
      </p:sp>
      <p:sp>
        <p:nvSpPr>
          <p:cNvPr id="3" name="TextBox 2"/>
          <p:cNvSpPr txBox="1"/>
          <p:nvPr/>
        </p:nvSpPr>
        <p:spPr>
          <a:xfrm>
            <a:off x="1219200" y="2133600"/>
            <a:ext cx="7086600" cy="3108543"/>
          </a:xfrm>
          <a:prstGeom prst="rect">
            <a:avLst/>
          </a:prstGeom>
          <a:noFill/>
        </p:spPr>
        <p:txBody>
          <a:bodyPr wrap="square" rtlCol="0">
            <a:spAutoFit/>
          </a:bodyPr>
          <a:lstStyle/>
          <a:p>
            <a:pPr algn="just"/>
            <a:r>
              <a:rPr lang="en-US" sz="2800" dirty="0"/>
              <a:t>Todays world is very much busy. So the cloud kitchen gives me a new opportunity to create a new venture that has a huge contribution in our daily life. This concept is new in our country but in developed country this types of kitchen exist  couple of years ago. </a:t>
            </a:r>
          </a:p>
        </p:txBody>
      </p:sp>
    </p:spTree>
    <p:extLst>
      <p:ext uri="{BB962C8B-B14F-4D97-AF65-F5344CB8AC3E}">
        <p14:creationId xmlns:p14="http://schemas.microsoft.com/office/powerpoint/2010/main" val="1211963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68800"/>
            <a:ext cx="8229600" cy="1295400"/>
          </a:xfrm>
        </p:spPr>
        <p:txBody>
          <a:bodyPr/>
          <a:lstStyle/>
          <a:p>
            <a:r>
              <a:rPr lang="en-US" dirty="0"/>
              <a:t>CLOUD KITCHEN</a:t>
            </a:r>
          </a:p>
        </p:txBody>
      </p:sp>
      <p:sp>
        <p:nvSpPr>
          <p:cNvPr id="3" name="Subtitle 2"/>
          <p:cNvSpPr>
            <a:spLocks noGrp="1"/>
          </p:cNvSpPr>
          <p:nvPr>
            <p:ph type="subTitle" idx="1"/>
          </p:nvPr>
        </p:nvSpPr>
        <p:spPr>
          <a:xfrm>
            <a:off x="1371600" y="3962400"/>
            <a:ext cx="6400800" cy="1447800"/>
          </a:xfrm>
        </p:spPr>
        <p:txBody>
          <a:bodyPr/>
          <a:lstStyle/>
          <a:p>
            <a:r>
              <a:rPr lang="en-US" dirty="0"/>
              <a:t>Eat what you want</a:t>
            </a:r>
          </a:p>
        </p:txBody>
      </p:sp>
      <p:pic>
        <p:nvPicPr>
          <p:cNvPr id="5" name="Picture 4"/>
          <p:cNvPicPr/>
          <p:nvPr/>
        </p:nvPicPr>
        <p:blipFill>
          <a:blip r:embed="rId2">
            <a:alphaModFix/>
          </a:blip>
          <a:stretch>
            <a:fillRect/>
          </a:stretch>
        </p:blipFill>
        <p:spPr>
          <a:xfrm>
            <a:off x="3124200" y="152400"/>
            <a:ext cx="2419350" cy="2285365"/>
          </a:xfrm>
          <a:prstGeom prst="ellipse">
            <a:avLst/>
          </a:prstGeom>
          <a:ln>
            <a:noFill/>
          </a:ln>
          <a:effectLst>
            <a:softEdge rad="112500"/>
          </a:effectLst>
        </p:spPr>
      </p:pic>
    </p:spTree>
    <p:extLst>
      <p:ext uri="{BB962C8B-B14F-4D97-AF65-F5344CB8AC3E}">
        <p14:creationId xmlns:p14="http://schemas.microsoft.com/office/powerpoint/2010/main" val="383985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6"/>
            <a:ext cx="8229600" cy="1143000"/>
          </a:xfrm>
        </p:spPr>
        <p:txBody>
          <a:bodyPr>
            <a:normAutofit/>
          </a:bodyPr>
          <a:lstStyle/>
          <a:p>
            <a:r>
              <a:rPr lang="en-US" sz="800" dirty="0"/>
              <a:t>.</a:t>
            </a:r>
          </a:p>
        </p:txBody>
      </p:sp>
      <p:sp>
        <p:nvSpPr>
          <p:cNvPr id="3" name="Content Placeholder 2"/>
          <p:cNvSpPr>
            <a:spLocks noGrp="1"/>
          </p:cNvSpPr>
          <p:nvPr>
            <p:ph idx="1"/>
          </p:nvPr>
        </p:nvSpPr>
        <p:spPr>
          <a:xfrm>
            <a:off x="457200" y="1905000"/>
            <a:ext cx="8229600" cy="2209800"/>
          </a:xfrm>
        </p:spPr>
        <p:txBody>
          <a:bodyPr/>
          <a:lstStyle/>
          <a:p>
            <a:pPr marL="137160" indent="0" algn="ctr">
              <a:buNone/>
            </a:pPr>
            <a:r>
              <a:rPr lang="en-US" dirty="0"/>
              <a:t>JUEL MIA</a:t>
            </a:r>
          </a:p>
          <a:p>
            <a:pPr marL="137160" indent="0" algn="ctr">
              <a:buNone/>
            </a:pPr>
            <a:r>
              <a:rPr lang="en-US" dirty="0"/>
              <a:t>Batch 52</a:t>
            </a:r>
          </a:p>
        </p:txBody>
      </p:sp>
    </p:spTree>
    <p:extLst>
      <p:ext uri="{BB962C8B-B14F-4D97-AF65-F5344CB8AC3E}">
        <p14:creationId xmlns:p14="http://schemas.microsoft.com/office/powerpoint/2010/main" val="2855972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Cloud Kitchen</a:t>
            </a:r>
          </a:p>
        </p:txBody>
      </p:sp>
      <p:sp>
        <p:nvSpPr>
          <p:cNvPr id="3" name="Content Placeholder 2"/>
          <p:cNvSpPr>
            <a:spLocks noGrp="1"/>
          </p:cNvSpPr>
          <p:nvPr>
            <p:ph idx="1"/>
          </p:nvPr>
        </p:nvSpPr>
        <p:spPr/>
        <p:txBody>
          <a:bodyPr>
            <a:normAutofit fontScale="92500" lnSpcReduction="10000"/>
          </a:bodyPr>
          <a:lstStyle/>
          <a:p>
            <a:pPr marL="137160" indent="0" algn="just">
              <a:buNone/>
            </a:pPr>
            <a:r>
              <a:rPr lang="en-AU" dirty="0"/>
              <a:t>Cloud kitchens, sometimes called ghost kitchens, dark kitchens, virtual restaurants, or restaurant-as-a-service, are designed exclusively for online ordering and delivery. There is no brick-and-mortar location. There are no servers. There is just a shared kitchen, with staff cooking top-notch meals and a delivery crew distributing the food to hungry patrons at home or at work. They are also able to minimize some costs, such as rent, and without wait staff require fewer people on the payroll. The pandemic has made cloud kitchens a more urgent need in the gastronomic market.</a:t>
            </a:r>
            <a:endParaRPr lang="en-US" sz="2100" dirty="0"/>
          </a:p>
        </p:txBody>
      </p:sp>
    </p:spTree>
    <p:extLst>
      <p:ext uri="{BB962C8B-B14F-4D97-AF65-F5344CB8AC3E}">
        <p14:creationId xmlns:p14="http://schemas.microsoft.com/office/powerpoint/2010/main" val="122878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7 Steps of Starting a Cloud Kitchen</a:t>
            </a:r>
            <a:br>
              <a:rPr lang="en-US" dirty="0">
                <a:effectLst/>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7169888"/>
              </p:ext>
            </p:extLst>
          </p:nvPr>
        </p:nvGraphicFramePr>
        <p:xfrm>
          <a:off x="457200" y="1600200"/>
          <a:ext cx="82296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21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2200"/>
            <a:ext cx="4572000" cy="41910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5" name="TextBox 14"/>
          <p:cNvSpPr txBox="1"/>
          <p:nvPr/>
        </p:nvSpPr>
        <p:spPr>
          <a:xfrm>
            <a:off x="4343400" y="2782957"/>
            <a:ext cx="3886200" cy="584775"/>
          </a:xfrm>
          <a:prstGeom prst="rect">
            <a:avLst/>
          </a:prstGeom>
          <a:noFill/>
        </p:spPr>
        <p:txBody>
          <a:bodyPr wrap="square" rtlCol="0">
            <a:spAutoFit/>
          </a:bodyPr>
          <a:lstStyle/>
          <a:p>
            <a:r>
              <a:rPr lang="en-US" sz="3200" b="1" dirty="0">
                <a:solidFill>
                  <a:schemeClr val="bg1"/>
                </a:solidFill>
              </a:rPr>
              <a:t>Low cost place</a:t>
            </a:r>
          </a:p>
        </p:txBody>
      </p:sp>
      <p:sp>
        <p:nvSpPr>
          <p:cNvPr id="16" name="TextBox 15"/>
          <p:cNvSpPr txBox="1"/>
          <p:nvPr/>
        </p:nvSpPr>
        <p:spPr>
          <a:xfrm>
            <a:off x="4572000" y="3622886"/>
            <a:ext cx="4572000" cy="584775"/>
          </a:xfrm>
          <a:prstGeom prst="rect">
            <a:avLst/>
          </a:prstGeom>
          <a:noFill/>
        </p:spPr>
        <p:txBody>
          <a:bodyPr wrap="square" rtlCol="0">
            <a:spAutoFit/>
          </a:bodyPr>
          <a:lstStyle/>
          <a:p>
            <a:r>
              <a:rPr lang="en-US" sz="3200" b="1" dirty="0"/>
              <a:t>Easy transport system</a:t>
            </a:r>
          </a:p>
        </p:txBody>
      </p:sp>
      <p:sp>
        <p:nvSpPr>
          <p:cNvPr id="17" name="TextBox 16"/>
          <p:cNvSpPr txBox="1"/>
          <p:nvPr/>
        </p:nvSpPr>
        <p:spPr>
          <a:xfrm>
            <a:off x="4600161" y="4622560"/>
            <a:ext cx="3581400" cy="584775"/>
          </a:xfrm>
          <a:prstGeom prst="rect">
            <a:avLst/>
          </a:prstGeom>
          <a:noFill/>
        </p:spPr>
        <p:txBody>
          <a:bodyPr wrap="square" rtlCol="0">
            <a:spAutoFit/>
          </a:bodyPr>
          <a:lstStyle/>
          <a:p>
            <a:r>
              <a:rPr lang="en-US" sz="3200" dirty="0">
                <a:solidFill>
                  <a:schemeClr val="bg1"/>
                </a:solidFill>
              </a:rPr>
              <a:t>Renown place   </a:t>
            </a:r>
          </a:p>
        </p:txBody>
      </p:sp>
    </p:spTree>
    <p:extLst>
      <p:ext uri="{BB962C8B-B14F-4D97-AF65-F5344CB8AC3E}">
        <p14:creationId xmlns:p14="http://schemas.microsoft.com/office/powerpoint/2010/main" val="384981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6400"/>
            <a:ext cx="4114800" cy="4343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extBox 2"/>
          <p:cNvSpPr txBox="1"/>
          <p:nvPr/>
        </p:nvSpPr>
        <p:spPr>
          <a:xfrm>
            <a:off x="3962400" y="2248692"/>
            <a:ext cx="4724400" cy="1077218"/>
          </a:xfrm>
          <a:prstGeom prst="rect">
            <a:avLst/>
          </a:prstGeom>
          <a:noFill/>
        </p:spPr>
        <p:txBody>
          <a:bodyPr wrap="square" rtlCol="0">
            <a:spAutoFit/>
          </a:bodyPr>
          <a:lstStyle/>
          <a:p>
            <a:pPr marL="457200" indent="-457200">
              <a:buFont typeface="Arial" pitchFamily="34" charset="0"/>
              <a:buChar char="•"/>
            </a:pPr>
            <a:r>
              <a:rPr lang="en-US" sz="3200" b="1" dirty="0">
                <a:solidFill>
                  <a:schemeClr val="bg1"/>
                </a:solidFill>
              </a:rPr>
              <a:t>License from local government</a:t>
            </a:r>
          </a:p>
        </p:txBody>
      </p:sp>
      <p:sp>
        <p:nvSpPr>
          <p:cNvPr id="4" name="TextBox 3"/>
          <p:cNvSpPr txBox="1"/>
          <p:nvPr/>
        </p:nvSpPr>
        <p:spPr>
          <a:xfrm>
            <a:off x="4267200" y="3581400"/>
            <a:ext cx="4191000" cy="1077218"/>
          </a:xfrm>
          <a:prstGeom prst="rect">
            <a:avLst/>
          </a:prstGeom>
          <a:noFill/>
        </p:spPr>
        <p:txBody>
          <a:bodyPr wrap="square" rtlCol="0">
            <a:spAutoFit/>
          </a:bodyPr>
          <a:lstStyle/>
          <a:p>
            <a:pPr marL="285750" indent="-285750">
              <a:buFont typeface="Arial" pitchFamily="34" charset="0"/>
              <a:buChar char="•"/>
            </a:pPr>
            <a:r>
              <a:rPr lang="en-US" sz="3200" b="1" dirty="0">
                <a:solidFill>
                  <a:schemeClr val="bg1"/>
                </a:solidFill>
              </a:rPr>
              <a:t>License from fire station</a:t>
            </a:r>
          </a:p>
        </p:txBody>
      </p:sp>
      <p:sp>
        <p:nvSpPr>
          <p:cNvPr id="5" name="TextBox 4"/>
          <p:cNvSpPr txBox="1"/>
          <p:nvPr/>
        </p:nvSpPr>
        <p:spPr>
          <a:xfrm>
            <a:off x="3886200" y="4953000"/>
            <a:ext cx="4191000" cy="584775"/>
          </a:xfrm>
          <a:prstGeom prst="rect">
            <a:avLst/>
          </a:prstGeom>
          <a:noFill/>
        </p:spPr>
        <p:txBody>
          <a:bodyPr wrap="square" rtlCol="0">
            <a:spAutoFit/>
          </a:bodyPr>
          <a:lstStyle/>
          <a:p>
            <a:pPr marL="457200" indent="-457200">
              <a:buFont typeface="Arial" pitchFamily="34" charset="0"/>
              <a:buChar char="•"/>
            </a:pPr>
            <a:r>
              <a:rPr lang="en-US" sz="3200" b="1" dirty="0">
                <a:solidFill>
                  <a:schemeClr val="bg1"/>
                </a:solidFill>
              </a:rPr>
              <a:t>License from BSTI</a:t>
            </a:r>
          </a:p>
        </p:txBody>
      </p:sp>
    </p:spTree>
    <p:extLst>
      <p:ext uri="{BB962C8B-B14F-4D97-AF65-F5344CB8AC3E}">
        <p14:creationId xmlns:p14="http://schemas.microsoft.com/office/powerpoint/2010/main" val="1804532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061" y="1299412"/>
            <a:ext cx="4571424" cy="3039976"/>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457200" y="838200"/>
            <a:ext cx="4572000" cy="584775"/>
          </a:xfrm>
          <a:prstGeom prst="rect">
            <a:avLst/>
          </a:prstGeom>
          <a:noFill/>
        </p:spPr>
        <p:txBody>
          <a:bodyPr wrap="square" rtlCol="0">
            <a:spAutoFit/>
          </a:bodyPr>
          <a:lstStyle/>
          <a:p>
            <a:r>
              <a:rPr lang="en-US" sz="3200" b="1" dirty="0">
                <a:solidFill>
                  <a:schemeClr val="bg1"/>
                </a:solidFill>
              </a:rPr>
              <a:t>Financial Performance:</a:t>
            </a:r>
          </a:p>
        </p:txBody>
      </p:sp>
      <p:sp>
        <p:nvSpPr>
          <p:cNvPr id="4" name="TextBox 3"/>
          <p:cNvSpPr txBox="1"/>
          <p:nvPr/>
        </p:nvSpPr>
        <p:spPr>
          <a:xfrm>
            <a:off x="457200" y="2819399"/>
            <a:ext cx="4028661" cy="1200329"/>
          </a:xfrm>
          <a:prstGeom prst="rect">
            <a:avLst/>
          </a:prstGeom>
          <a:noFill/>
        </p:spPr>
        <p:txBody>
          <a:bodyPr wrap="square" rtlCol="0">
            <a:spAutoFit/>
          </a:bodyPr>
          <a:lstStyle/>
          <a:p>
            <a:pPr algn="just"/>
            <a:r>
              <a:rPr lang="en-US" dirty="0"/>
              <a:t>Financial performance is </a:t>
            </a:r>
            <a:r>
              <a:rPr lang="en-US" b="1" dirty="0"/>
              <a:t>a subjective measure of how well a firm can use assets from its primary mode of</a:t>
            </a:r>
            <a:r>
              <a:rPr lang="en-US" dirty="0"/>
              <a:t> business and generate revenues.</a:t>
            </a:r>
          </a:p>
        </p:txBody>
      </p:sp>
    </p:spTree>
    <p:extLst>
      <p:ext uri="{BB962C8B-B14F-4D97-AF65-F5344CB8AC3E}">
        <p14:creationId xmlns:p14="http://schemas.microsoft.com/office/powerpoint/2010/main" val="273164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43002439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609600" y="685800"/>
            <a:ext cx="1905000" cy="646331"/>
          </a:xfrm>
          <a:prstGeom prst="rect">
            <a:avLst/>
          </a:prstGeom>
          <a:noFill/>
        </p:spPr>
        <p:txBody>
          <a:bodyPr wrap="square" rtlCol="0">
            <a:spAutoFit/>
          </a:bodyPr>
          <a:lstStyle/>
          <a:p>
            <a:r>
              <a:rPr lang="en-US" dirty="0"/>
              <a:t>Setup farm work</a:t>
            </a:r>
          </a:p>
          <a:p>
            <a:endParaRPr lang="en-US" dirty="0"/>
          </a:p>
        </p:txBody>
      </p:sp>
    </p:spTree>
    <p:extLst>
      <p:ext uri="{BB962C8B-B14F-4D97-AF65-F5344CB8AC3E}">
        <p14:creationId xmlns:p14="http://schemas.microsoft.com/office/powerpoint/2010/main" val="944346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108</TotalTime>
  <Words>301</Words>
  <Application>Microsoft Office PowerPoint</Application>
  <PresentationFormat>On-screen Show (4:3)</PresentationFormat>
  <Paragraphs>62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Book Antiqua</vt:lpstr>
      <vt:lpstr>Calibri</vt:lpstr>
      <vt:lpstr>Lucida Sans</vt:lpstr>
      <vt:lpstr>Wingdings</vt:lpstr>
      <vt:lpstr>Wingdings 2</vt:lpstr>
      <vt:lpstr>Wingdings 3</vt:lpstr>
      <vt:lpstr>Apex</vt:lpstr>
      <vt:lpstr>.</vt:lpstr>
      <vt:lpstr>CLOUD KITCHEN</vt:lpstr>
      <vt:lpstr>.</vt:lpstr>
      <vt:lpstr>Overview of Cloud Kitchen</vt:lpstr>
      <vt:lpstr>7 Steps of Starting a Cloud Kitchen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Dipayon Das</dc:creator>
  <cp:lastModifiedBy>Nur Mohammad</cp:lastModifiedBy>
  <cp:revision>13</cp:revision>
  <dcterms:created xsi:type="dcterms:W3CDTF">2024-06-02T11:06:32Z</dcterms:created>
  <dcterms:modified xsi:type="dcterms:W3CDTF">2024-12-13T04:40:14Z</dcterms:modified>
</cp:coreProperties>
</file>