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58" r:id="rId2"/>
    <p:sldId id="496" r:id="rId3"/>
    <p:sldId id="477" r:id="rId4"/>
    <p:sldId id="488" r:id="rId5"/>
    <p:sldId id="447" r:id="rId6"/>
    <p:sldId id="479" r:id="rId7"/>
    <p:sldId id="448" r:id="rId8"/>
    <p:sldId id="509" r:id="rId9"/>
    <p:sldId id="449" r:id="rId10"/>
    <p:sldId id="505" r:id="rId11"/>
    <p:sldId id="508" r:id="rId12"/>
    <p:sldId id="506" r:id="rId13"/>
    <p:sldId id="507" r:id="rId14"/>
    <p:sldId id="451" r:id="rId15"/>
    <p:sldId id="495" r:id="rId16"/>
    <p:sldId id="498" r:id="rId17"/>
    <p:sldId id="504" r:id="rId18"/>
    <p:sldId id="424" r:id="rId19"/>
  </p:sldIdLst>
  <p:sldSz cx="9906000" cy="6858000" type="A4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AE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2955" autoAdjust="0"/>
  </p:normalViewPr>
  <p:slideViewPr>
    <p:cSldViewPr>
      <p:cViewPr varScale="1">
        <p:scale>
          <a:sx n="104" d="100"/>
          <a:sy n="104" d="100"/>
        </p:scale>
        <p:origin x="128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80" y="6705906"/>
            <a:ext cx="2416616" cy="1520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124744"/>
            <a:ext cx="7696200" cy="2440588"/>
          </a:xfrm>
        </p:spPr>
        <p:txBody>
          <a:bodyPr anchor="ctr"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Application of meta-heuristics for localization, energy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and </a:t>
            </a:r>
            <a:r>
              <a:rPr lang="en-US" altLang="en-US" sz="3200" b="1" dirty="0">
                <a:solidFill>
                  <a:srgbClr val="FF0000"/>
                </a:solidFill>
              </a:rPr>
              <a:t>path optimization in Sensor Network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2800" b="1" dirty="0" err="1">
                <a:solidFill>
                  <a:srgbClr val="002060"/>
                </a:solidFill>
              </a:rPr>
              <a:t>Programme</a:t>
            </a:r>
            <a:r>
              <a:rPr lang="en-US" altLang="en-US" sz="2800" b="1" dirty="0">
                <a:solidFill>
                  <a:srgbClr val="002060"/>
                </a:solidFill>
              </a:rPr>
              <a:t>: </a:t>
            </a:r>
            <a:r>
              <a:rPr lang="en-US" altLang="en-US" sz="2400" b="1" dirty="0">
                <a:solidFill>
                  <a:srgbClr val="002060"/>
                </a:solidFill>
              </a:rPr>
              <a:t>B. Tech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in CSE</a:t>
            </a:r>
            <a:r>
              <a:rPr lang="en-US" altLang="en-US" sz="3600" b="1" dirty="0">
                <a:solidFill>
                  <a:srgbClr val="002060"/>
                </a:solidFill>
              </a:rPr>
              <a:t/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600" b="1" dirty="0">
                <a:solidFill>
                  <a:srgbClr val="002060"/>
                </a:solidFill>
              </a:rPr>
              <a:t/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6576" y="3869114"/>
            <a:ext cx="7704856" cy="15761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  			:</a:t>
            </a:r>
            <a:r>
              <a:rPr lang="en-US" sz="2400" b="1" dirty="0">
                <a:solidFill>
                  <a:srgbClr val="002060"/>
                </a:solidFill>
              </a:rPr>
              <a:t>Ms. </a:t>
            </a:r>
            <a:r>
              <a:rPr lang="en-US" sz="2400" b="1" dirty="0" err="1">
                <a:solidFill>
                  <a:srgbClr val="002060"/>
                </a:solidFill>
              </a:rPr>
              <a:t>Vaishali</a:t>
            </a:r>
            <a:r>
              <a:rPr lang="en-US" sz="2400" b="1" dirty="0">
                <a:solidFill>
                  <a:srgbClr val="002060"/>
                </a:solidFill>
              </a:rPr>
              <a:t> R </a:t>
            </a:r>
            <a:r>
              <a:rPr lang="en-US" sz="2400" b="1" dirty="0" err="1">
                <a:solidFill>
                  <a:srgbClr val="002060"/>
                </a:solidFill>
              </a:rPr>
              <a:t>Kulkarni</a:t>
            </a:r>
            <a:endParaRPr lang="en-US" sz="2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: Group 9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: </a:t>
            </a:r>
            <a:r>
              <a:rPr lang="en-US" sz="2400" b="1" dirty="0">
                <a:solidFill>
                  <a:srgbClr val="002060"/>
                </a:solidFill>
              </a:rPr>
              <a:t>Rahul Kumar</a:t>
            </a:r>
            <a:endParaRPr lang="en-US" sz="2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: Computer Science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705906"/>
            <a:ext cx="2416616" cy="1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DF61D-BE05-4FC4-AE49-C59A98D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 contd..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15295-346D-43BF-8D20-8FAF1106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r>
              <a:rPr lang="en-US" sz="2400" dirty="0"/>
              <a:t>Design</a:t>
            </a:r>
          </a:p>
          <a:p>
            <a:pPr lvl="2">
              <a:buFontTx/>
              <a:buChar char="-"/>
            </a:pPr>
            <a:r>
              <a:rPr lang="en-US" dirty="0" smtClean="0"/>
              <a:t>WSN scenario with static and mobile sensor nodes.</a:t>
            </a:r>
          </a:p>
          <a:p>
            <a:pPr lvl="2">
              <a:buFontTx/>
              <a:buChar char="-"/>
            </a:pPr>
            <a:r>
              <a:rPr lang="en-US" dirty="0" smtClean="0"/>
              <a:t>Localization in static and mobile WSN.</a:t>
            </a:r>
            <a:endParaRPr lang="en-US" dirty="0"/>
          </a:p>
          <a:p>
            <a:r>
              <a:rPr lang="en-US" sz="2400" dirty="0"/>
              <a:t>Implementation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smtClean="0"/>
              <a:t>Simulator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Localization issue of WSN will be solved using Ant Colony 	  	  Optimization (ACO).</a:t>
            </a:r>
          </a:p>
          <a:p>
            <a:pPr marL="0" indent="0">
              <a:buNone/>
            </a:pPr>
            <a:r>
              <a:rPr lang="en-US" sz="2400" dirty="0"/>
              <a:t>	- Path Planning issue will be solved using Particle Swarm 	  	  Optimization (PSO)</a:t>
            </a:r>
          </a:p>
          <a:p>
            <a:pPr marL="0" indent="0">
              <a:buNone/>
            </a:pPr>
            <a:r>
              <a:rPr lang="en-US" sz="2400" dirty="0"/>
              <a:t>	- Energy Consumption issue will be solved using Firefly 	   	  Algorithm</a:t>
            </a:r>
          </a:p>
          <a:p>
            <a:r>
              <a:rPr lang="en-US" sz="2400" dirty="0"/>
              <a:t>Testing</a:t>
            </a:r>
          </a:p>
          <a:p>
            <a:pPr marL="0" indent="0">
              <a:buNone/>
            </a:pPr>
            <a:r>
              <a:rPr lang="en-US" sz="2400" dirty="0"/>
              <a:t>	- Test Scenarios with known data</a:t>
            </a:r>
          </a:p>
          <a:p>
            <a:pPr marL="0" indent="0">
              <a:buNone/>
            </a:pPr>
            <a:r>
              <a:rPr lang="en-US" sz="2400" dirty="0"/>
              <a:t>	- Test Scenarios with unknown data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56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ACO Flowchart </a:t>
            </a:r>
          </a:p>
        </p:txBody>
      </p:sp>
      <p:pic>
        <p:nvPicPr>
          <p:cNvPr id="2050" name="Picture 2" descr="Image result for aco flowchart">
            <a:extLst>
              <a:ext uri="{FF2B5EF4-FFF2-40B4-BE49-F238E27FC236}">
                <a16:creationId xmlns:a16="http://schemas.microsoft.com/office/drawing/2014/main" xmlns="" id="{2AA1A9FF-2888-48E1-A9EE-3FFA73C4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836712"/>
            <a:ext cx="3191991" cy="49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PSO Flowchart </a:t>
            </a:r>
          </a:p>
        </p:txBody>
      </p:sp>
      <p:pic>
        <p:nvPicPr>
          <p:cNvPr id="1026" name="Picture 2" descr="Image result for pso flowchart">
            <a:extLst>
              <a:ext uri="{FF2B5EF4-FFF2-40B4-BE49-F238E27FC236}">
                <a16:creationId xmlns:a16="http://schemas.microsoft.com/office/drawing/2014/main" xmlns="" id="{7BA093F5-B3F6-4245-8E52-44BFE637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796915"/>
            <a:ext cx="3720256" cy="526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Firefly Flowchart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12779F-3F0D-483F-A14C-DF56C3E7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92" y="836712"/>
            <a:ext cx="3744416" cy="55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Product Prototype/Tool</a:t>
            </a:r>
          </a:p>
          <a:p>
            <a:pPr lvl="1"/>
            <a:r>
              <a:rPr lang="en-US" dirty="0"/>
              <a:t>An optimized algorithm for WSN having higher efficiency than the current algorithm. </a:t>
            </a:r>
          </a:p>
        </p:txBody>
      </p:sp>
    </p:spTree>
    <p:extLst>
      <p:ext uri="{BB962C8B-B14F-4D97-AF65-F5344CB8AC3E}">
        <p14:creationId xmlns:p14="http://schemas.microsoft.com/office/powerpoint/2010/main" val="38496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Gantt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6705906"/>
            <a:ext cx="2416616" cy="152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7AEB85-FCAF-4739-BF9A-6559B210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4" y="1160748"/>
            <a:ext cx="903034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Work Load Allocation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08561"/>
              </p:ext>
            </p:extLst>
          </p:nvPr>
        </p:nvGraphicFramePr>
        <p:xfrm>
          <a:off x="632520" y="1227666"/>
          <a:ext cx="8640960" cy="34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9640"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Biswajit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Basak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Rahul Kumar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Rohan</a:t>
                      </a:r>
                      <a:r>
                        <a:rPr lang="en-GB" dirty="0"/>
                        <a:t> Kumar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Tushar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Agarwal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9640">
                <a:tc>
                  <a:txBody>
                    <a:bodyPr/>
                    <a:lstStyle/>
                    <a:p>
                      <a:r>
                        <a:rPr lang="en-GB" sz="1600" dirty="0"/>
                        <a:t>Literature Survey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9640">
                <a:tc>
                  <a:txBody>
                    <a:bodyPr/>
                    <a:lstStyle/>
                    <a:p>
                      <a:r>
                        <a:rPr lang="en-GB" sz="1600" dirty="0"/>
                        <a:t>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9640">
                <a:tc>
                  <a:txBody>
                    <a:bodyPr/>
                    <a:lstStyle/>
                    <a:p>
                      <a:r>
                        <a:rPr lang="en-GB" sz="1600" dirty="0"/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9640">
                <a:tc>
                  <a:txBody>
                    <a:bodyPr/>
                    <a:lstStyle/>
                    <a:p>
                      <a:r>
                        <a:rPr lang="en-GB" sz="1600" dirty="0"/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640">
                <a:tc>
                  <a:txBody>
                    <a:bodyPr/>
                    <a:lstStyle/>
                    <a:p>
                      <a:r>
                        <a:rPr lang="en-GB" sz="1600" dirty="0"/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640">
                <a:tc>
                  <a:txBody>
                    <a:bodyPr/>
                    <a:lstStyle/>
                    <a:p>
                      <a:r>
                        <a:rPr lang="en-GB" sz="1600" dirty="0"/>
                        <a:t>Report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073429"/>
          </a:xfrm>
        </p:spPr>
        <p:txBody>
          <a:bodyPr/>
          <a:lstStyle/>
          <a:p>
            <a:pPr marL="0" indent="0">
              <a:buNone/>
            </a:pPr>
            <a:endParaRPr lang="en-US" sz="1100" dirty="0"/>
          </a:p>
          <a:p>
            <a:r>
              <a:rPr lang="en-US" sz="2000" dirty="0"/>
              <a:t>Liu, C., Gao, F., &amp; </a:t>
            </a:r>
            <a:r>
              <a:rPr lang="en-US" sz="2000" dirty="0" err="1"/>
              <a:t>Jin</a:t>
            </a:r>
            <a:r>
              <a:rPr lang="en-US" sz="2000" dirty="0"/>
              <a:t>, N. (2014). Design and Simulation of a Modified Firefly Algorithm. 2014 Seventh International Joint Conference on Computational Sciences and Optimization. </a:t>
            </a:r>
          </a:p>
          <a:p>
            <a:r>
              <a:rPr lang="en-US" sz="2000" dirty="0"/>
              <a:t>Ieeexplore.ieee.org. (2019). </a:t>
            </a:r>
            <a:r>
              <a:rPr lang="en-US" sz="2000" i="1" dirty="0"/>
              <a:t>A new modified firefly algorithm for function optimization - IEEE Conference Publication</a:t>
            </a:r>
            <a:r>
              <a:rPr lang="en-US" sz="2000" dirty="0"/>
              <a:t>. [online] Available at: https://ieeexplore.ieee.org/abstract/document/7755239 [Accessed 10 Feb. 2019].</a:t>
            </a:r>
          </a:p>
          <a:p>
            <a:r>
              <a:rPr lang="en-IN" sz="2000" dirty="0"/>
              <a:t>Ieeexplore.ieee.org. (2019). </a:t>
            </a:r>
            <a:r>
              <a:rPr lang="en-IN" sz="2000" i="1" dirty="0"/>
              <a:t>A hybrid firefly algorithm - IEEE Conference Publication</a:t>
            </a:r>
            <a:r>
              <a:rPr lang="en-IN" sz="2000" dirty="0"/>
              <a:t>. [online] Available at: https://ieeexplore.ieee.org/document/8054023 [Accessed 10 Feb. 2019].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875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714622"/>
            <a:ext cx="2416616" cy="1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Project Team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02459"/>
              </p:ext>
            </p:extLst>
          </p:nvPr>
        </p:nvGraphicFramePr>
        <p:xfrm>
          <a:off x="685800" y="1600200"/>
          <a:ext cx="8640960" cy="32479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Sl</a:t>
                      </a:r>
                      <a:r>
                        <a:rPr lang="en-US" sz="2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15ETCS002008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Biswajit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Basak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15ETCS002033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Rahul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15ETCS002036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Rohan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15ETCS002048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Tushar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Agarwal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Motivation/Need for study</a:t>
            </a:r>
          </a:p>
          <a:p>
            <a:pPr marL="457200" indent="-457200"/>
            <a:r>
              <a:rPr lang="en-US" altLang="en-US" sz="2800" dirty="0"/>
              <a:t>Title and Aim</a:t>
            </a:r>
          </a:p>
          <a:p>
            <a:pPr marL="457200" indent="-457200"/>
            <a:r>
              <a:rPr lang="en-US" altLang="en-US" sz="2800" dirty="0"/>
              <a:t>Objectives</a:t>
            </a:r>
          </a:p>
          <a:p>
            <a:pPr marL="457200" indent="-457200"/>
            <a:r>
              <a:rPr lang="en-US" altLang="en-US" sz="2800" dirty="0"/>
              <a:t>Methods and Methodology</a:t>
            </a:r>
          </a:p>
          <a:p>
            <a:pPr marL="457200" indent="-457200"/>
            <a:r>
              <a:rPr lang="en-US" altLang="en-US" sz="2800" dirty="0"/>
              <a:t>Expected Outcomes</a:t>
            </a:r>
          </a:p>
          <a:p>
            <a:pPr marL="457200" indent="-457200"/>
            <a:r>
              <a:rPr lang="en-US" altLang="en-US" sz="2800" dirty="0"/>
              <a:t>Gantt Chart</a:t>
            </a:r>
          </a:p>
          <a:p>
            <a:pPr marL="457200" indent="-457200"/>
            <a:r>
              <a:rPr lang="en-US" altLang="en-US" sz="2800" dirty="0"/>
              <a:t>Work load allocation</a:t>
            </a:r>
          </a:p>
          <a:p>
            <a:pPr marL="457200" indent="-457200"/>
            <a:r>
              <a:rPr lang="en-US" alt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Need for Study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145437"/>
          </a:xfrm>
        </p:spPr>
        <p:txBody>
          <a:bodyPr/>
          <a:lstStyle/>
          <a:p>
            <a:pPr algn="just"/>
            <a:r>
              <a:rPr lang="en-US" sz="2800" dirty="0"/>
              <a:t>Wireless sensor networks (WSNs) are  networks of autonomous sensor nodes (motes) and one or more base stations.</a:t>
            </a:r>
          </a:p>
          <a:p>
            <a:pPr algn="just"/>
            <a:r>
              <a:rPr lang="en-US" sz="2800" dirty="0"/>
              <a:t>Possible applications of WSN are in monitoring and sensing </a:t>
            </a:r>
            <a:r>
              <a:rPr lang="en-US" sz="2800" dirty="0" err="1"/>
              <a:t>eg</a:t>
            </a:r>
            <a:r>
              <a:rPr lang="en-US" sz="2800" dirty="0"/>
              <a:t>: Traffic surveillance, health care, natural calamities, environmental monitoring </a:t>
            </a:r>
            <a:r>
              <a:rPr lang="en-US" sz="2800" dirty="0" err="1"/>
              <a:t>etc</a:t>
            </a:r>
            <a:r>
              <a:rPr lang="en-US" sz="2800" dirty="0"/>
              <a:t> .</a:t>
            </a:r>
          </a:p>
          <a:p>
            <a:pPr algn="just"/>
            <a:r>
              <a:rPr lang="en-US" sz="2800" dirty="0"/>
              <a:t>Challenges in WSN are deployment, routing, localization and energy consumption.</a:t>
            </a:r>
          </a:p>
          <a:p>
            <a:pPr algn="just"/>
            <a:r>
              <a:rPr lang="en-IN" sz="2800" dirty="0"/>
              <a:t>There is a need to address these challenges and provide a robust, autonomous, flexible and inexpensive solution. Swarm Intelligence (SI) algorithms have such qualities.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5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pPr marL="0" indent="0" algn="ctr">
              <a:buNone/>
            </a:pPr>
            <a:endParaRPr lang="en-US" sz="2800" u="sng" dirty="0"/>
          </a:p>
          <a:p>
            <a:pPr marL="0" indent="0" algn="ctr">
              <a:buNone/>
            </a:pPr>
            <a:r>
              <a:rPr lang="en-US" sz="2800" u="sng" dirty="0" smtClean="0"/>
              <a:t>Application of </a:t>
            </a:r>
            <a:r>
              <a:rPr lang="en-US" sz="2800" u="sng" dirty="0" smtClean="0"/>
              <a:t>meta-heuristics </a:t>
            </a:r>
            <a:r>
              <a:rPr lang="en-US" sz="2800" u="sng" dirty="0" smtClean="0"/>
              <a:t>for localization, energy and path optimization in Sensor Network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To develop </a:t>
            </a:r>
            <a:r>
              <a:rPr lang="en-US" sz="2800" dirty="0" smtClean="0"/>
              <a:t>SI algorithms </a:t>
            </a:r>
            <a:r>
              <a:rPr lang="en-US" sz="2800" dirty="0"/>
              <a:t>to address the </a:t>
            </a:r>
            <a:r>
              <a:rPr lang="en-US" sz="2800" dirty="0" smtClean="0"/>
              <a:t>challenges in localization, energy consumption and path optimization of sensors in </a:t>
            </a:r>
            <a:r>
              <a:rPr lang="en-US" sz="2800" dirty="0"/>
              <a:t>WSN.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1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pPr marL="0" indent="0" algn="just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1124745"/>
            <a:ext cx="8915400" cy="50014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To do literature survey in SI algorithms and challenges in WSN.</a:t>
            </a:r>
          </a:p>
          <a:p>
            <a:r>
              <a:rPr lang="en-US" sz="2800" dirty="0" smtClean="0"/>
              <a:t>To apply SI algorithms to achieve accurate </a:t>
            </a:r>
            <a:r>
              <a:rPr lang="en-US" sz="2800" dirty="0"/>
              <a:t>location estimation, </a:t>
            </a:r>
            <a:r>
              <a:rPr lang="en-US" sz="2800" dirty="0" smtClean="0"/>
              <a:t>energy optimization </a:t>
            </a:r>
            <a:r>
              <a:rPr lang="en-US" sz="2800" dirty="0"/>
              <a:t>and deployment of sensors in WSN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/>
              <a:t>implement and test </a:t>
            </a:r>
            <a:r>
              <a:rPr lang="en-US" sz="2800" dirty="0" smtClean="0"/>
              <a:t>the simulations.</a:t>
            </a:r>
          </a:p>
          <a:p>
            <a:r>
              <a:rPr lang="en-US" sz="2800" dirty="0" smtClean="0"/>
              <a:t>To perform comparative analysis of traditional deterministic algorithms with bio-inspired SI algorithms.</a:t>
            </a:r>
            <a:endParaRPr lang="en-US" sz="2800" dirty="0" smtClean="0"/>
          </a:p>
          <a:p>
            <a:r>
              <a:rPr lang="en-US" sz="2800" dirty="0" smtClean="0"/>
              <a:t>To document </a:t>
            </a:r>
            <a:r>
              <a:rPr lang="en-US" sz="2800" dirty="0"/>
              <a:t>the project report and publish in reputed journal or conferences.</a:t>
            </a:r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pPr marL="0" indent="0" algn="just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1124745"/>
            <a:ext cx="8915400" cy="50014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 do literature survey in SI algorithms and challenges in </a:t>
            </a:r>
            <a:r>
              <a:rPr lang="en-US" sz="2800" dirty="0" smtClean="0"/>
              <a:t>WSN.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endParaRPr lang="en-US" sz="2800" dirty="0"/>
          </a:p>
          <a:p>
            <a:r>
              <a:rPr lang="en-US" sz="2800" dirty="0" smtClean="0"/>
              <a:t>To apply SI algorithms to achieve accurate </a:t>
            </a:r>
            <a:r>
              <a:rPr lang="en-US" sz="2800" dirty="0"/>
              <a:t>location estimation, </a:t>
            </a:r>
            <a:r>
              <a:rPr lang="en-US" sz="2800" dirty="0" smtClean="0"/>
              <a:t>energy optimization </a:t>
            </a:r>
            <a:r>
              <a:rPr lang="en-US" sz="2800" dirty="0"/>
              <a:t>and deployment of sensors in WSN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-  </a:t>
            </a: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/>
              <a:t>implement and test </a:t>
            </a:r>
            <a:r>
              <a:rPr lang="en-US" sz="2800" dirty="0" smtClean="0"/>
              <a:t>the simulations.</a:t>
            </a:r>
          </a:p>
          <a:p>
            <a:r>
              <a:rPr lang="en-US" sz="2800" dirty="0" smtClean="0"/>
              <a:t>To perform comparative analysis of traditional deterministic algorithms with bio-inspired SI algorithms.</a:t>
            </a:r>
            <a:endParaRPr lang="en-US" sz="2800" dirty="0" smtClean="0"/>
          </a:p>
          <a:p>
            <a:r>
              <a:rPr lang="en-US" sz="2800" dirty="0" smtClean="0"/>
              <a:t>To document </a:t>
            </a:r>
            <a:r>
              <a:rPr lang="en-US" sz="2800" dirty="0"/>
              <a:t>the project report and publish in reputed journal or conferences.</a:t>
            </a:r>
          </a:p>
        </p:txBody>
      </p:sp>
    </p:spTree>
    <p:extLst>
      <p:ext uri="{BB962C8B-B14F-4D97-AF65-F5344CB8AC3E}">
        <p14:creationId xmlns:p14="http://schemas.microsoft.com/office/powerpoint/2010/main" val="40454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001420"/>
          </a:xfrm>
        </p:spPr>
        <p:txBody>
          <a:bodyPr/>
          <a:lstStyle/>
          <a:p>
            <a:r>
              <a:rPr lang="en-US" sz="2800" dirty="0"/>
              <a:t>Literature survey</a:t>
            </a:r>
          </a:p>
          <a:p>
            <a:pPr marL="0" indent="0">
              <a:buNone/>
            </a:pPr>
            <a:r>
              <a:rPr lang="en-US" sz="2800" dirty="0"/>
              <a:t>	- Current technology being used</a:t>
            </a:r>
          </a:p>
          <a:p>
            <a:pPr marL="0" indent="0">
              <a:buNone/>
            </a:pPr>
            <a:r>
              <a:rPr lang="en-US" sz="2800" dirty="0"/>
              <a:t>	- Collecting information about the issues in WSN</a:t>
            </a:r>
          </a:p>
          <a:p>
            <a:r>
              <a:rPr lang="en-US" sz="2800" dirty="0"/>
              <a:t>Performance analysis</a:t>
            </a:r>
            <a:endParaRPr lang="en-US" sz="2000" dirty="0"/>
          </a:p>
          <a:p>
            <a:pPr marL="0" indent="0">
              <a:buNone/>
            </a:pPr>
            <a:r>
              <a:rPr lang="en-US" sz="2800" dirty="0"/>
              <a:t>	- Efficiency of SI Algorithm</a:t>
            </a:r>
          </a:p>
          <a:p>
            <a:pPr marL="0" indent="0">
              <a:buNone/>
            </a:pPr>
            <a:r>
              <a:rPr lang="en-US" sz="2800" dirty="0"/>
              <a:t>	- Energy Consumption of Wireless Sensors</a:t>
            </a:r>
          </a:p>
        </p:txBody>
      </p:sp>
    </p:spTree>
    <p:extLst>
      <p:ext uri="{BB962C8B-B14F-4D97-AF65-F5344CB8AC3E}">
        <p14:creationId xmlns:p14="http://schemas.microsoft.com/office/powerpoint/2010/main" val="42030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6177</TotalTime>
  <Words>444</Words>
  <Application>Microsoft Office PowerPoint</Application>
  <PresentationFormat>A4 Paper (210x297 mm)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Application of meta-heuristics for localization, energy and path optimization in Sensor Network  Programme: B. Tech in CSE  </vt:lpstr>
      <vt:lpstr>Project Team</vt:lpstr>
      <vt:lpstr>Outline</vt:lpstr>
      <vt:lpstr>Need for Study</vt:lpstr>
      <vt:lpstr>Title</vt:lpstr>
      <vt:lpstr>Aim</vt:lpstr>
      <vt:lpstr>Objectives</vt:lpstr>
      <vt:lpstr>Objectives</vt:lpstr>
      <vt:lpstr>Methods and Methodology /Block Diagram </vt:lpstr>
      <vt:lpstr>Methods and Methodology  contd..</vt:lpstr>
      <vt:lpstr>ACO Flowchart </vt:lpstr>
      <vt:lpstr>PSO Flowchart </vt:lpstr>
      <vt:lpstr>Firefly Flowchart </vt:lpstr>
      <vt:lpstr>Expected Outcomes</vt:lpstr>
      <vt:lpstr>Gantt Chart</vt:lpstr>
      <vt:lpstr>Work Load Allocation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OF  RESEARCH PROBLEM- AN APPROACH  Speaker : Dr. Govind  R. Kadambi</dc:title>
  <dc:creator>Nethra</dc:creator>
  <cp:lastModifiedBy>Staff</cp:lastModifiedBy>
  <cp:revision>406</cp:revision>
  <cp:lastPrinted>2016-01-29T07:37:30Z</cp:lastPrinted>
  <dcterms:created xsi:type="dcterms:W3CDTF">2014-10-09T06:35:03Z</dcterms:created>
  <dcterms:modified xsi:type="dcterms:W3CDTF">2019-02-11T10:43:40Z</dcterms:modified>
</cp:coreProperties>
</file>