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5"/>
  </p:notesMasterIdLst>
  <p:sldIdLst>
    <p:sldId id="276" r:id="rId7"/>
    <p:sldId id="278" r:id="rId8"/>
    <p:sldId id="279" r:id="rId9"/>
    <p:sldId id="282" r:id="rId10"/>
    <p:sldId id="280" r:id="rId11"/>
    <p:sldId id="284" r:id="rId12"/>
    <p:sldId id="283" r:id="rId13"/>
    <p:sldId id="28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C"/>
    <a:srgbClr val="F46969"/>
    <a:srgbClr val="666666"/>
    <a:srgbClr val="3B414D"/>
    <a:srgbClr val="F2F2F2"/>
    <a:srgbClr val="109CF5"/>
    <a:srgbClr val="7F8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8712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B5CF-566A-431B-8B0F-B2D89847D910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81F1-A9B5-4EF3-98F4-BA2E7A9F27A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83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i="1">
                <a:solidFill>
                  <a:srgbClr val="109CF5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i="1">
                <a:solidFill>
                  <a:srgbClr val="109C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8800" i="0">
                <a:solidFill>
                  <a:srgbClr val="E7F2FC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l">
              <a:buNone/>
              <a:defRPr sz="8800" i="0">
                <a:solidFill>
                  <a:srgbClr val="109CF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9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7F2FC"/>
                </a:solidFill>
              </a:defRPr>
            </a:lvl1pPr>
            <a:lvl2pPr>
              <a:defRPr>
                <a:solidFill>
                  <a:srgbClr val="109CF5"/>
                </a:solidFill>
              </a:defRPr>
            </a:lvl2pPr>
            <a:lvl3pPr>
              <a:defRPr>
                <a:solidFill>
                  <a:srgbClr val="109CF5"/>
                </a:solidFill>
              </a:defRPr>
            </a:lvl3pPr>
            <a:lvl4pPr>
              <a:defRPr>
                <a:solidFill>
                  <a:srgbClr val="109CF5"/>
                </a:solidFill>
              </a:defRPr>
            </a:lvl4pPr>
            <a:lvl5pPr>
              <a:defRPr>
                <a:solidFill>
                  <a:srgbClr val="109CF5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55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12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75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 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4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4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96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9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24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09CF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5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6912" y="-162370"/>
            <a:ext cx="12365764" cy="7055929"/>
          </a:xfrm>
          <a:prstGeom prst="rect">
            <a:avLst/>
          </a:prstGeom>
          <a:solidFill>
            <a:srgbClr val="E7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7BD5-6FB7-4194-827D-6498D61866A9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684D-27B8-4253-BF96-7A7D86A12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98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09CF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7987-FB41-4838-ADF1-B5379150D02A}" type="datetimeFigureOut">
              <a:rPr lang="de-CH" smtClean="0"/>
              <a:t>21.09.2017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A5EE-A2B7-41F4-927A-E70CEA533495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365125"/>
            <a:ext cx="2383155" cy="5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7F2F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09CF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7F2F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7F2F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7F2F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7F2F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ergenGutsch/aspnetcore-worksh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Web-Applikation mit</a:t>
            </a:r>
            <a:br>
              <a:rPr lang="de-DE" dirty="0"/>
            </a:br>
            <a:r>
              <a:rPr lang="de-DE" dirty="0"/>
              <a:t>ASP.NET Core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/>
              <a:t>Juergen Gutsch / YooApplications AG</a:t>
            </a:r>
          </a:p>
          <a:p>
            <a:r>
              <a:rPr lang="de-DE" sz="3200" dirty="0"/>
              <a:t>www.yooapps.com</a:t>
            </a:r>
          </a:p>
        </p:txBody>
      </p:sp>
    </p:spTree>
    <p:extLst>
      <p:ext uri="{BB962C8B-B14F-4D97-AF65-F5344CB8AC3E}">
        <p14:creationId xmlns:p14="http://schemas.microsoft.com/office/powerpoint/2010/main" val="34855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C3409-AEA6-4665-9DC1-9CA74901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0927-60C4-4BAC-90A9-AFB4B31F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.NET süchtiger Web Developer</a:t>
            </a:r>
          </a:p>
          <a:p>
            <a:r>
              <a:rPr lang="de-DE" dirty="0"/>
              <a:t>Microsoft MVP für Visual Studio &amp; Development Technologies</a:t>
            </a:r>
          </a:p>
          <a:p>
            <a:r>
              <a:rPr lang="de-DE" dirty="0"/>
              <a:t>Blogger auf http://asp.net-hacker.rocks/</a:t>
            </a:r>
          </a:p>
          <a:p>
            <a:r>
              <a:rPr lang="de-DE" dirty="0"/>
              <a:t>Autor mehrerer Artikel in bekannten .NET Magazinen </a:t>
            </a:r>
          </a:p>
          <a:p>
            <a:r>
              <a:rPr lang="de-DE" dirty="0"/>
              <a:t>Leiter der .NET User Group Basel und der INETA Germany</a:t>
            </a:r>
          </a:p>
          <a:p>
            <a:endParaRPr lang="de-DE" dirty="0"/>
          </a:p>
          <a:p>
            <a:r>
              <a:rPr lang="de-DE" dirty="0"/>
              <a:t>Developer, Consultant und Trainer bei der YooApplications AG in Basel</a:t>
            </a:r>
          </a:p>
        </p:txBody>
      </p:sp>
    </p:spTree>
    <p:extLst>
      <p:ext uri="{BB962C8B-B14F-4D97-AF65-F5344CB8AC3E}">
        <p14:creationId xmlns:p14="http://schemas.microsoft.com/office/powerpoint/2010/main" val="19973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05BE-C732-41C5-9954-D9613E5A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arbeite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D0DE2-D067-4CAB-956D-7CB826B3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YooApplications AG</a:t>
            </a:r>
          </a:p>
          <a:p>
            <a:pPr lvl="1"/>
            <a:r>
              <a:rPr lang="de-DE" dirty="0"/>
              <a:t>http://yooapps.com</a:t>
            </a:r>
          </a:p>
          <a:p>
            <a:r>
              <a:rPr lang="de-DE" dirty="0"/>
              <a:t>Die </a:t>
            </a:r>
            <a:r>
              <a:rPr lang="de-DE" dirty="0" err="1"/>
              <a:t>Full</a:t>
            </a:r>
            <a:r>
              <a:rPr lang="de-DE" dirty="0"/>
              <a:t> Service Agentur in Basel</a:t>
            </a:r>
          </a:p>
          <a:p>
            <a:pPr lvl="1"/>
            <a:r>
              <a:rPr lang="de-DE" dirty="0" err="1"/>
              <a:t>Concepts</a:t>
            </a:r>
            <a:r>
              <a:rPr lang="de-DE" dirty="0"/>
              <a:t> (UX) =&gt; Design (UI) =&gt; Implementation</a:t>
            </a:r>
          </a:p>
          <a:p>
            <a:pPr lvl="1"/>
            <a:r>
              <a:rPr lang="de-DE" dirty="0"/>
              <a:t>UX/UI, </a:t>
            </a:r>
          </a:p>
          <a:p>
            <a:pPr lvl="1"/>
            <a:r>
              <a:rPr lang="de-DE" dirty="0"/>
              <a:t>Web-, Mobile-, Enterprise-Development, </a:t>
            </a:r>
          </a:p>
          <a:p>
            <a:pPr lvl="1"/>
            <a:r>
              <a:rPr lang="de-DE" dirty="0"/>
              <a:t>Consulting &amp; Training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3DA23D-CF9E-4ECE-AB33-ADA720B1F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98" y="1207702"/>
            <a:ext cx="4602303" cy="11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0ABDF-2880-4AD9-ACF9-104C553B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ASP.NET Core?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39C3-0C16-417C-9383-8CD1C9AE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Komplett neu entwickeltes Web </a:t>
            </a:r>
            <a:r>
              <a:rPr lang="de-DE" dirty="0" err="1"/>
              <a:t>Entwicklungs</a:t>
            </a:r>
            <a:r>
              <a:rPr lang="de-DE" dirty="0"/>
              <a:t> Framework</a:t>
            </a:r>
          </a:p>
          <a:p>
            <a:pPr lvl="1"/>
            <a:r>
              <a:rPr lang="de-DE" dirty="0">
                <a:hlinkClick r:id="rId2"/>
              </a:rPr>
              <a:t>https://docs.microsoft.com/en-us/aspnet/core/</a:t>
            </a:r>
            <a:endParaRPr lang="de-DE" dirty="0"/>
          </a:p>
          <a:p>
            <a:r>
              <a:rPr lang="de-DE" dirty="0"/>
              <a:t>Gebaut mit .NET Standard</a:t>
            </a:r>
          </a:p>
          <a:p>
            <a:r>
              <a:rPr lang="de-DE" dirty="0"/>
              <a:t>Komplett Open Source</a:t>
            </a:r>
          </a:p>
          <a:p>
            <a:pPr lvl="1"/>
            <a:r>
              <a:rPr lang="de-DE" dirty="0">
                <a:hlinkClick r:id="rId3"/>
              </a:rPr>
              <a:t>https://github.com/aspnet/home</a:t>
            </a:r>
            <a:r>
              <a:rPr lang="de-DE" dirty="0"/>
              <a:t> </a:t>
            </a:r>
          </a:p>
          <a:p>
            <a:r>
              <a:rPr lang="de-DE" dirty="0"/>
              <a:t>Leichtgewichtig</a:t>
            </a:r>
          </a:p>
          <a:p>
            <a:r>
              <a:rPr lang="de-DE" dirty="0"/>
              <a:t>Erweiterbar und Veränderbar</a:t>
            </a:r>
          </a:p>
          <a:p>
            <a:r>
              <a:rPr lang="de-DE" dirty="0"/>
              <a:t>Läuft auf .NET Core und .NET Framework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8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13141-B7AC-46ED-89F7-5B72B2D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 was geht es heute?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F7166-95FF-4DAA-B773-FA567131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e-DE" dirty="0"/>
              <a:t>Wir erstellen eine ASP.NET Core Applikation mit dem Namen Quiz Master Pro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Zum Teilnehmen und Verwalten an, bzw. von </a:t>
            </a:r>
            <a:r>
              <a:rPr lang="de-DE" dirty="0" err="1"/>
              <a:t>Quizzes</a:t>
            </a:r>
            <a:endParaRPr lang="de-DE" dirty="0"/>
          </a:p>
          <a:p>
            <a:pPr marL="514350" lvl="0" indent="-514350">
              <a:buFont typeface="+mj-lt"/>
              <a:buAutoNum type="arabicPeriod"/>
            </a:pPr>
            <a:r>
              <a:rPr lang="de-DE" dirty="0"/>
              <a:t>Jedes Quiz enthält beliebig viele Fragen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Mit immer vier einfachen oder mehrfachen möglichen Antworten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Benutzer-Rollen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vorgesehen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Admins: Dürfen </a:t>
            </a:r>
            <a:r>
              <a:rPr lang="de-DE" dirty="0" err="1"/>
              <a:t>Quizzes</a:t>
            </a:r>
            <a:r>
              <a:rPr lang="de-DE" dirty="0"/>
              <a:t> bearbeiten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User: Dürfen an </a:t>
            </a:r>
            <a:r>
              <a:rPr lang="de-DE" dirty="0" err="1"/>
              <a:t>Quizzes</a:t>
            </a:r>
            <a:r>
              <a:rPr lang="de-DE" dirty="0"/>
              <a:t> teilnehmen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Anonyme Besucher dürfen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die Informationen der </a:t>
            </a:r>
            <a:r>
              <a:rPr lang="de-DE" dirty="0" err="1"/>
              <a:t>Quizzes</a:t>
            </a:r>
            <a:r>
              <a:rPr lang="de-DE" dirty="0"/>
              <a:t> anschauen,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nicht die Fragen sehen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Nicht teilnehmen</a:t>
            </a:r>
          </a:p>
          <a:p>
            <a:pPr marL="514350" lvl="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54249-0C1E-44A0-A5B4-698FCD2F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Themen schauen wir uns 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F22BE-E658-40B4-9C15-91D201A5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e-DE" dirty="0"/>
              <a:t>ASP.NET Core MVC Projekt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Configuration</a:t>
            </a:r>
            <a:r>
              <a:rPr lang="de-DE" dirty="0"/>
              <a:t>, </a:t>
            </a:r>
            <a:r>
              <a:rPr lang="de-DE" dirty="0" err="1"/>
              <a:t>Logging</a:t>
            </a:r>
            <a:r>
              <a:rPr lang="de-DE" dirty="0"/>
              <a:t>,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, MVC, Razor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Formulare, Actions, </a:t>
            </a:r>
            <a:r>
              <a:rPr lang="de-DE" dirty="0" err="1"/>
              <a:t>ActionFilter</a:t>
            </a:r>
            <a:r>
              <a:rPr lang="de-DE" dirty="0"/>
              <a:t>, </a:t>
            </a:r>
            <a:r>
              <a:rPr lang="de-DE" dirty="0" err="1"/>
              <a:t>ModelBinder</a:t>
            </a:r>
            <a:endParaRPr lang="de-DE" dirty="0"/>
          </a:p>
          <a:p>
            <a:pPr marL="514350" lvl="0" indent="-514350">
              <a:buFont typeface="+mj-lt"/>
              <a:buAutoNum type="arabicPeriod"/>
            </a:pPr>
            <a:r>
              <a:rPr lang="de-DE" dirty="0"/>
              <a:t>Entity Framework Core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dirty="0"/>
              <a:t>ASP.NET Identity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Authentication &amp; </a:t>
            </a:r>
            <a:r>
              <a:rPr lang="de-DE" dirty="0" err="1"/>
              <a:t>Autorization</a:t>
            </a:r>
            <a:endParaRPr lang="de-DE" dirty="0"/>
          </a:p>
          <a:p>
            <a:pPr marL="514350" lvl="0" indent="-514350">
              <a:buFont typeface="+mj-lt"/>
              <a:buAutoNum type="arabicPeriod"/>
            </a:pPr>
            <a:r>
              <a:rPr lang="de-DE" dirty="0" err="1"/>
              <a:t>Globalization</a:t>
            </a:r>
            <a:r>
              <a:rPr lang="de-DE" dirty="0"/>
              <a:t> und </a:t>
            </a:r>
            <a:r>
              <a:rPr lang="de-DE" dirty="0" err="1"/>
              <a:t>Localization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7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81B0E-30E3-44E4-A532-956A7B7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7D3BE-8917-45F5-B19B-9C406EE1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Workshop </a:t>
            </a:r>
            <a:r>
              <a:rPr lang="de-DE" dirty="0" err="1"/>
              <a:t>Sourcen</a:t>
            </a:r>
            <a:r>
              <a:rPr lang="de-DE" dirty="0"/>
              <a:t> unter: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https://github.com/JuergenGutsch/aspnetcore-workshop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233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7841-EB6E-427F-9CC5-44DA6174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erreichen Sie mich?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B2A12-229B-4800-82A7-06463080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Mail: 	juergen@gutsch-online.de</a:t>
            </a:r>
          </a:p>
          <a:p>
            <a:r>
              <a:rPr lang="de-DE" dirty="0"/>
              <a:t>Twitter: 	@</a:t>
            </a:r>
            <a:r>
              <a:rPr lang="de-DE" dirty="0" err="1"/>
              <a:t>sharpcms</a:t>
            </a:r>
            <a:endParaRPr lang="de-DE" dirty="0"/>
          </a:p>
          <a:p>
            <a:r>
              <a:rPr lang="de-DE" dirty="0"/>
              <a:t>Facebook:	</a:t>
            </a:r>
            <a:r>
              <a:rPr lang="de-DE" dirty="0" err="1"/>
              <a:t>juergen.gutsch</a:t>
            </a:r>
            <a:endParaRPr lang="de-DE" dirty="0"/>
          </a:p>
          <a:p>
            <a:r>
              <a:rPr lang="de-DE" dirty="0"/>
              <a:t>Blog: 	http://asp.net-hacker.rocks</a:t>
            </a:r>
          </a:p>
          <a:p>
            <a:r>
              <a:rPr lang="de-DE" dirty="0"/>
              <a:t>Code: 	https://github.com/juergengutsch</a:t>
            </a:r>
          </a:p>
          <a:p>
            <a:r>
              <a:rPr lang="de-DE" dirty="0"/>
              <a:t>More: 	https://about.me</a:t>
            </a:r>
          </a:p>
        </p:txBody>
      </p:sp>
    </p:spTree>
    <p:extLst>
      <p:ext uri="{BB962C8B-B14F-4D97-AF65-F5344CB8AC3E}">
        <p14:creationId xmlns:p14="http://schemas.microsoft.com/office/powerpoint/2010/main" val="38588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E30472FAC354409BA47BECF18DF9F8" ma:contentTypeVersion="2" ma:contentTypeDescription="Ein neues Dokument erstellen." ma:contentTypeScope="" ma:versionID="449fa7bd5ae4ccec6db15528454964f7">
  <xsd:schema xmlns:xsd="http://www.w3.org/2001/XMLSchema" xmlns:xs="http://www.w3.org/2001/XMLSchema" xmlns:p="http://schemas.microsoft.com/office/2006/metadata/properties" xmlns:ns2="b20cd72b-60b4-46ff-bf9a-0490b12cc792" targetNamespace="http://schemas.microsoft.com/office/2006/metadata/properties" ma:root="true" ma:fieldsID="77e57680931ad1e4bf7ba415193a3601" ns2:_="">
    <xsd:import namespace="b20cd72b-60b4-46ff-bf9a-0490b12cc7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cd72b-60b4-46ff-bf9a-0490b12cc79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20cd72b-60b4-46ff-bf9a-0490b12cc792">FKN5FFURAA3F-8728774-4704</_dlc_DocId>
    <_dlc_DocIdUrl xmlns="b20cd72b-60b4-46ff-bf9a-0490b12cc792">
      <Url>https://yooapplications1.sharepoint.com/_layouts/15/DocIdRedir.aspx?ID=FKN5FFURAA3F-8728774-4704</Url>
      <Description>FKN5FFURAA3F-8728774-4704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4DFE2F0-A01D-4B2D-8E11-09F3ECAFF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cd72b-60b4-46ff-bf9a-0490b12cc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5B7CB-3BDE-47CF-9831-C70296172770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20cd72b-60b4-46ff-bf9a-0490b12cc79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A2C327C-EF0A-4BFE-A3DD-76923F58265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557057-C0D3-4684-B668-996F6C5FE22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Bariol Regular</vt:lpstr>
      <vt:lpstr>Calibri</vt:lpstr>
      <vt:lpstr>Symbol</vt:lpstr>
      <vt:lpstr>Office Theme</vt:lpstr>
      <vt:lpstr>Benutzerdefiniertes Design</vt:lpstr>
      <vt:lpstr>Web-Applikation mit ASP.NET Core</vt:lpstr>
      <vt:lpstr>Wer bin ich?</vt:lpstr>
      <vt:lpstr>Wo arbeite ich?</vt:lpstr>
      <vt:lpstr>Was ist ASP.NET Core?</vt:lpstr>
      <vt:lpstr>Um was geht es heute?</vt:lpstr>
      <vt:lpstr>Was für Themen schauen wir uns an?</vt:lpstr>
      <vt:lpstr>Workshop</vt:lpstr>
      <vt:lpstr>Wie erreichen Sie mich?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Stoll</dc:creator>
  <cp:lastModifiedBy>Jürgen Gutsch</cp:lastModifiedBy>
  <cp:revision>241</cp:revision>
  <dcterms:created xsi:type="dcterms:W3CDTF">2015-10-29T16:35:08Z</dcterms:created>
  <dcterms:modified xsi:type="dcterms:W3CDTF">2017-09-21T08:15:06Z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0x01010000E30472FAC354409BA47BECF18DF9F8</vt:lpwstr>
  </property>
  <property fmtid="{D5CDD505-2E9C-101B-9397-08002B2CF9AE}" pid="3" name="_dlc_DocIdItemGuid">
    <vt:lpwstr>be73e4e7-c823-432f-a9b6-a6f5d4cb2a3f</vt:lpwstr>
  </property>
</Properties>
</file>