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1"/>
  </p:notesMasterIdLst>
  <p:sldIdLst>
    <p:sldId id="256" r:id="rId5"/>
    <p:sldId id="257" r:id="rId6"/>
    <p:sldId id="263" r:id="rId7"/>
    <p:sldId id="288" r:id="rId8"/>
    <p:sldId id="260" r:id="rId9"/>
    <p:sldId id="273" r:id="rId10"/>
    <p:sldId id="270" r:id="rId11"/>
    <p:sldId id="279" r:id="rId12"/>
    <p:sldId id="280" r:id="rId13"/>
    <p:sldId id="269" r:id="rId14"/>
    <p:sldId id="287" r:id="rId15"/>
    <p:sldId id="262" r:id="rId16"/>
    <p:sldId id="274" r:id="rId17"/>
    <p:sldId id="281" r:id="rId18"/>
    <p:sldId id="285" r:id="rId19"/>
    <p:sldId id="282" r:id="rId20"/>
    <p:sldId id="284" r:id="rId21"/>
    <p:sldId id="283" r:id="rId22"/>
    <p:sldId id="271" r:id="rId23"/>
    <p:sldId id="272" r:id="rId24"/>
    <p:sldId id="286" r:id="rId25"/>
    <p:sldId id="267" r:id="rId26"/>
    <p:sldId id="268" r:id="rId27"/>
    <p:sldId id="261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88"/>
            <p14:sldId id="260"/>
            <p14:sldId id="273"/>
            <p14:sldId id="270"/>
            <p14:sldId id="279"/>
            <p14:sldId id="280"/>
            <p14:sldId id="269"/>
            <p14:sldId id="287"/>
            <p14:sldId id="262"/>
            <p14:sldId id="274"/>
            <p14:sldId id="281"/>
            <p14:sldId id="285"/>
            <p14:sldId id="282"/>
            <p14:sldId id="284"/>
            <p14:sldId id="283"/>
            <p14:sldId id="271"/>
            <p14:sldId id="272"/>
            <p14:sldId id="286"/>
            <p14:sldId id="267"/>
            <p14:sldId id="268"/>
            <p14:sldId id="261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6966" autoAdjust="0"/>
  </p:normalViewPr>
  <p:slideViewPr>
    <p:cSldViewPr snapToGrid="0">
      <p:cViewPr varScale="1">
        <p:scale>
          <a:sx n="112" d="100"/>
          <a:sy n="112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0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2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8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0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baril/AspNetCore.Diagnostics.HealthChec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http://github.com/xabaril/beatpuls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npub.com/customizing-aspnetcor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p.net-hacker.rock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o.digital/" TargetMode="External"/><Relationship Id="rId4" Type="http://schemas.openxmlformats.org/officeDocument/2006/relationships/hyperlink" Target="https://www.twitch.tv/juergengutsc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ergenGutsch/dotnetconf2019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Implementing and using</a:t>
            </a:r>
            <a:br>
              <a:rPr lang="en-US" dirty="0"/>
            </a:br>
            <a:r>
              <a:rPr lang="en-US" dirty="0"/>
              <a:t>Health Checks</a:t>
            </a:r>
          </a:p>
        </p:txBody>
      </p:sp>
    </p:spTree>
    <p:extLst>
      <p:ext uri="{BB962C8B-B14F-4D97-AF65-F5344CB8AC3E}">
        <p14:creationId xmlns:p14="http://schemas.microsoft.com/office/powerpoint/2010/main" val="2688436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805DB9-7FEA-423C-8655-13A54F84B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238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Creating a new ASP.NET Core MVC Application using the .NET CLI</a:t>
            </a:r>
          </a:p>
          <a:p>
            <a:pPr lvl="1"/>
            <a:r>
              <a:rPr lang="en-US" dirty="0"/>
              <a:t>dotnet new </a:t>
            </a:r>
            <a:r>
              <a:rPr lang="en-US" dirty="0" err="1"/>
              <a:t>mvc</a:t>
            </a:r>
            <a:r>
              <a:rPr lang="en-US" dirty="0"/>
              <a:t> –n </a:t>
            </a:r>
            <a:r>
              <a:rPr lang="en-US" dirty="0" err="1"/>
              <a:t>HealthChecksDemo</a:t>
            </a:r>
            <a:r>
              <a:rPr lang="en-US" dirty="0"/>
              <a:t> –o </a:t>
            </a:r>
            <a:r>
              <a:rPr lang="en-US" dirty="0" err="1"/>
              <a:t>HealthChecksDemo</a:t>
            </a:r>
            <a:endParaRPr lang="en-US" dirty="0"/>
          </a:p>
          <a:p>
            <a:r>
              <a:rPr lang="en-US" dirty="0"/>
              <a:t>Configuring Health Checks</a:t>
            </a:r>
          </a:p>
          <a:p>
            <a:r>
              <a:rPr lang="en-US" dirty="0"/>
              <a:t>Implementing Health Checks</a:t>
            </a:r>
          </a:p>
          <a:p>
            <a:r>
              <a:rPr lang="en-US" dirty="0"/>
              <a:t>Using the Health Check Service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B20692-45EF-4740-88C7-94A14D41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and using Health Checks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262610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62930"/>
            <a:ext cx="11655840" cy="899665"/>
          </a:xfrm>
        </p:spPr>
        <p:txBody>
          <a:bodyPr/>
          <a:lstStyle/>
          <a:p>
            <a:r>
              <a:rPr lang="en-US" dirty="0"/>
              <a:t>Basic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2BF6E-766F-4DD2-AFCD-328CC1E55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" y="1355063"/>
            <a:ext cx="12062994" cy="54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09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/>
              <a:t>Basic Health Checks demo</a:t>
            </a:r>
          </a:p>
        </p:txBody>
      </p:sp>
    </p:spTree>
    <p:extLst>
      <p:ext uri="{BB962C8B-B14F-4D97-AF65-F5344CB8AC3E}">
        <p14:creationId xmlns:p14="http://schemas.microsoft.com/office/powerpoint/2010/main" val="35387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3309-9362-4AC9-B2F1-F6F4496B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delegate based Health Check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51286-AF92-4413-AFA2-35DB59A5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527249"/>
            <a:ext cx="114395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056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AB01-7063-474D-BC5F-A114BF37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Health Check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3134A-8DCB-4029-AB80-0CB6EC27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2" y="1189730"/>
            <a:ext cx="11372676" cy="56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470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B93D-928E-4F9A-91D9-01E341D9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Health Checks 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0775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0989-DF93-4D29-BE04-AEF62534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Health Check Service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9F86A-AD9F-4927-AC30-1387F858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23" y="1119930"/>
            <a:ext cx="11275536" cy="57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980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3436-F62F-4935-905B-0AFE619F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Health Checks 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8270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Community and Health Checks</a:t>
            </a:r>
          </a:p>
        </p:txBody>
      </p:sp>
    </p:spTree>
    <p:extLst>
      <p:ext uri="{BB962C8B-B14F-4D97-AF65-F5344CB8AC3E}">
        <p14:creationId xmlns:p14="http://schemas.microsoft.com/office/powerpoint/2010/main" val="20595032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Health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Juergen Gutsch</a:t>
            </a:r>
          </a:p>
          <a:p>
            <a:r>
              <a:rPr lang="en-US" dirty="0"/>
              <a:t>@</a:t>
            </a:r>
            <a:r>
              <a:rPr lang="en-US" dirty="0" err="1"/>
              <a:t>sharpcms</a:t>
            </a:r>
            <a:r>
              <a:rPr lang="de-DE" dirty="0"/>
              <a:t> | https://asp.net-hacker.rocks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25497"/>
          </a:xfrm>
        </p:spPr>
        <p:txBody>
          <a:bodyPr/>
          <a:lstStyle/>
          <a:p>
            <a:r>
              <a:rPr lang="en-US" dirty="0"/>
              <a:t>Enterprise </a:t>
            </a:r>
            <a:r>
              <a:rPr lang="en-US" dirty="0" err="1"/>
              <a:t>HealthChecks</a:t>
            </a:r>
            <a:r>
              <a:rPr lang="en-US" dirty="0"/>
              <a:t> for ASP.NET Core Diagnostics Package</a:t>
            </a:r>
            <a:endParaRPr lang="de-DE" dirty="0">
              <a:hlinkClick r:id="rId3"/>
            </a:endParaRPr>
          </a:p>
          <a:p>
            <a:pPr lvl="1"/>
            <a:r>
              <a:rPr lang="de-DE" dirty="0">
                <a:hlinkClick r:id="rId3"/>
              </a:rPr>
              <a:t>https://github.com/Xabaril/AspNetCore.Diagnostics.HealthChecks</a:t>
            </a:r>
            <a:endParaRPr lang="de-DE" dirty="0"/>
          </a:p>
          <a:p>
            <a:endParaRPr lang="en-US" i="1" dirty="0"/>
          </a:p>
          <a:p>
            <a:r>
              <a:rPr lang="en-US" i="1" dirty="0"/>
              <a:t>“This project is a </a:t>
            </a:r>
            <a:r>
              <a:rPr lang="en-US" i="1" dirty="0" err="1">
                <a:hlinkClick r:id="rId4"/>
              </a:rPr>
              <a:t>BeatPulse</a:t>
            </a:r>
            <a:r>
              <a:rPr lang="en-US" i="1" dirty="0"/>
              <a:t> liveness </a:t>
            </a:r>
            <a:br>
              <a:rPr lang="en-US" i="1" dirty="0"/>
            </a:br>
            <a:r>
              <a:rPr lang="en-US" i="1" dirty="0"/>
              <a:t>and UI port to new Microsoft Health </a:t>
            </a:r>
            <a:br>
              <a:rPr lang="en-US" i="1" dirty="0"/>
            </a:br>
            <a:r>
              <a:rPr lang="en-US" i="1" dirty="0"/>
              <a:t>Checks feature included on </a:t>
            </a:r>
            <a:br>
              <a:rPr lang="en-US" i="1" dirty="0"/>
            </a:br>
            <a:r>
              <a:rPr lang="en-US" b="1" i="1" dirty="0"/>
              <a:t>ASP.NET Core</a:t>
            </a:r>
            <a:r>
              <a:rPr lang="en-US" i="1" dirty="0"/>
              <a:t> from </a:t>
            </a:r>
            <a:r>
              <a:rPr lang="en-US" b="1" i="1" dirty="0"/>
              <a:t>2.2 version</a:t>
            </a:r>
            <a:r>
              <a:rPr lang="en-US" i="1" dirty="0"/>
              <a:t>.”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made by the Community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4F53B-24E1-40C3-80BF-DD0ABD829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483" y="2932174"/>
            <a:ext cx="3000462" cy="35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527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E9061-EEC9-49E4-8D1A-D773383DA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de-DE" dirty="0"/>
              <a:t>AspNetCore.HealthChecks.UI</a:t>
            </a:r>
          </a:p>
          <a:p>
            <a:endParaRPr lang="de-DE" dirty="0"/>
          </a:p>
          <a:p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CABB9-50BD-4043-BF41-B5CE556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 UI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FD885-A7EC-4EB6-ACF3-A8A4E5CF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499"/>
            <a:ext cx="12192000" cy="50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006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Enhanced scenario</a:t>
            </a:r>
          </a:p>
        </p:txBody>
      </p:sp>
    </p:spTree>
    <p:extLst>
      <p:ext uri="{BB962C8B-B14F-4D97-AF65-F5344CB8AC3E}">
        <p14:creationId xmlns:p14="http://schemas.microsoft.com/office/powerpoint/2010/main" val="37555435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42150"/>
          </a:xfrm>
        </p:spPr>
        <p:txBody>
          <a:bodyPr/>
          <a:lstStyle/>
          <a:p>
            <a:r>
              <a:rPr lang="en-US" dirty="0"/>
              <a:t>Weather statistics application</a:t>
            </a:r>
          </a:p>
          <a:p>
            <a:pPr lvl="1"/>
            <a:r>
              <a:rPr lang="en-US" dirty="0"/>
              <a:t>Four different weather stations</a:t>
            </a:r>
          </a:p>
          <a:p>
            <a:pPr lvl="2"/>
            <a:r>
              <a:rPr lang="de-DE" dirty="0"/>
              <a:t>Station 1: Bremerton</a:t>
            </a:r>
          </a:p>
          <a:p>
            <a:pPr lvl="2"/>
            <a:r>
              <a:rPr lang="de-DE" dirty="0"/>
              <a:t>Station 2: Cedar Lake</a:t>
            </a:r>
          </a:p>
          <a:p>
            <a:pPr lvl="2"/>
            <a:r>
              <a:rPr lang="en-US" dirty="0"/>
              <a:t>Station 3: Kent</a:t>
            </a:r>
          </a:p>
          <a:p>
            <a:pPr lvl="2"/>
            <a:r>
              <a:rPr lang="de-DE" dirty="0"/>
              <a:t>Station 4: Monroe </a:t>
            </a:r>
          </a:p>
          <a:p>
            <a:pPr lvl="1"/>
            <a:r>
              <a:rPr lang="de-DE" dirty="0"/>
              <a:t>One health monitoring app</a:t>
            </a:r>
          </a:p>
          <a:p>
            <a:pPr lvl="1"/>
            <a:r>
              <a:rPr lang="de-DE" dirty="0"/>
              <a:t>(Maybe later a weather data visualization app)</a:t>
            </a:r>
          </a:p>
          <a:p>
            <a:pPr lvl="1"/>
            <a:r>
              <a:rPr lang="de-DE" dirty="0"/>
              <a:t>All running in Docker containers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scenario</a:t>
            </a:r>
          </a:p>
        </p:txBody>
      </p:sp>
    </p:spTree>
    <p:extLst>
      <p:ext uri="{BB962C8B-B14F-4D97-AF65-F5344CB8AC3E}">
        <p14:creationId xmlns:p14="http://schemas.microsoft.com/office/powerpoint/2010/main" val="183581081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/>
              <a:t>Enhanced 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76A6-F2A7-4000-89C8-7B181F18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you!</a:t>
            </a:r>
            <a:br>
              <a:rPr lang="de-DE" dirty="0"/>
            </a:b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1649-DA22-453D-95D1-346F4BA22F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Juergen Gutsch</a:t>
            </a:r>
          </a:p>
          <a:p>
            <a:r>
              <a:rPr lang="de-DE" dirty="0"/>
              <a:t>@sharpcms | https://asp.net-hacker.rocks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3124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5BF80-1C2D-4809-914F-D2C1FC8CF7D8}"/>
              </a:ext>
            </a:extLst>
          </p:cNvPr>
          <p:cNvSpPr txBox="1"/>
          <p:nvPr/>
        </p:nvSpPr>
        <p:spPr>
          <a:xfrm>
            <a:off x="1656541" y="1166842"/>
            <a:ext cx="5679632" cy="45243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91436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98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My next book:</a:t>
            </a:r>
          </a:p>
          <a:p>
            <a:pPr defTabSz="91436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98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Customizing </a:t>
            </a:r>
          </a:p>
          <a:p>
            <a:pPr defTabSz="91436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98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ASP.NET Core 3.0</a:t>
            </a:r>
          </a:p>
          <a:p>
            <a:pPr defTabSz="91436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spc="-98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 defTabSz="91436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98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Available on </a:t>
            </a:r>
            <a:r>
              <a:rPr lang="en-US" sz="3600" spc="-98" dirty="0" err="1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Leanpub</a:t>
            </a:r>
            <a:r>
              <a:rPr lang="en-US" sz="3600" spc="-98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 soon:</a:t>
            </a:r>
          </a:p>
          <a:p>
            <a:pPr defTabSz="91436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000" dirty="0">
                <a:hlinkClick r:id="rId2"/>
              </a:rPr>
              <a:t>https://leanpub.com/customizing-aspnetcore</a:t>
            </a:r>
            <a:endParaRPr lang="en-US" sz="2000" spc="-98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LID4096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6F71A-325A-44C3-9558-B41D2B81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73" y="1294230"/>
            <a:ext cx="3038742" cy="39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209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06444"/>
          </a:xfrm>
        </p:spPr>
        <p:txBody>
          <a:bodyPr/>
          <a:lstStyle/>
          <a:p>
            <a:r>
              <a:rPr lang="en-US" dirty="0"/>
              <a:t>Microsoft MVP for </a:t>
            </a:r>
            <a:r>
              <a:rPr lang="de-DE" dirty="0"/>
              <a:t>Developer Technologies</a:t>
            </a:r>
            <a:endParaRPr lang="en-US" dirty="0"/>
          </a:p>
          <a:p>
            <a:r>
              <a:rPr lang="en-US" dirty="0"/>
              <a:t>Blogging on </a:t>
            </a:r>
            <a:r>
              <a:rPr lang="en-US" dirty="0">
                <a:hlinkClick r:id="rId3"/>
              </a:rPr>
              <a:t>https://asp.net-hacker.rocks</a:t>
            </a:r>
            <a:r>
              <a:rPr lang="en-US" dirty="0"/>
              <a:t> </a:t>
            </a:r>
          </a:p>
          <a:p>
            <a:r>
              <a:rPr lang="en-US" dirty="0"/>
              <a:t>Writing for .NET Magazines</a:t>
            </a:r>
          </a:p>
          <a:p>
            <a:r>
              <a:rPr lang="en-US" dirty="0"/>
              <a:t>Leading a .NET User Group in Basel</a:t>
            </a:r>
          </a:p>
          <a:p>
            <a:r>
              <a:rPr lang="en-US" dirty="0"/>
              <a:t>Speaking at community events and meetups</a:t>
            </a:r>
          </a:p>
          <a:p>
            <a:r>
              <a:rPr lang="en-US" dirty="0"/>
              <a:t>Streaming on Twitch</a:t>
            </a:r>
          </a:p>
          <a:p>
            <a:pPr lvl="1"/>
            <a:r>
              <a:rPr lang="en-US" dirty="0"/>
              <a:t> </a:t>
            </a:r>
            <a:r>
              <a:rPr lang="de-DE" dirty="0">
                <a:hlinkClick r:id="rId4"/>
              </a:rPr>
              <a:t>https://www.twitch.tv/juergengutsch</a:t>
            </a:r>
            <a:endParaRPr lang="en-US" dirty="0"/>
          </a:p>
          <a:p>
            <a:r>
              <a:rPr lang="en-US" dirty="0"/>
              <a:t>Engineering Software at the YOO in Basel (CH)</a:t>
            </a:r>
          </a:p>
          <a:p>
            <a:pPr lvl="1"/>
            <a:r>
              <a:rPr lang="en-US" dirty="0">
                <a:hlinkClick r:id="rId5"/>
              </a:rPr>
              <a:t>https://yoo.digital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CB38AF-D255-4391-85E0-DEF4CA7B8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486"/>
          </a:xfrm>
        </p:spPr>
        <p:txBody>
          <a:bodyPr/>
          <a:lstStyle/>
          <a:p>
            <a:r>
              <a:rPr lang="en-US" dirty="0"/>
              <a:t>About the ASP.NET Core Health Checks</a:t>
            </a:r>
          </a:p>
          <a:p>
            <a:r>
              <a:rPr lang="en-US" dirty="0"/>
              <a:t>Implementing and using Health Checks</a:t>
            </a:r>
          </a:p>
          <a:p>
            <a:r>
              <a:rPr lang="en-US" dirty="0"/>
              <a:t>Community and more Health Checks</a:t>
            </a:r>
          </a:p>
          <a:p>
            <a:r>
              <a:rPr lang="en-US" dirty="0"/>
              <a:t>Enhanced Scenario</a:t>
            </a:r>
          </a:p>
          <a:p>
            <a:endParaRPr lang="en-US" dirty="0"/>
          </a:p>
          <a:p>
            <a:r>
              <a:rPr lang="en-US" dirty="0"/>
              <a:t>All sources are available on GitHub</a:t>
            </a:r>
          </a:p>
          <a:p>
            <a:pPr lvl="1"/>
            <a:r>
              <a:rPr lang="de-DE" dirty="0">
                <a:hlinkClick r:id="rId2"/>
              </a:rPr>
              <a:t>https://github.com/JuergenGutsch/dotnetconf2019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7BF7F-404A-4FB4-9FD7-D60212ED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024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Health Checks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87519"/>
          </a:xfrm>
        </p:spPr>
        <p:txBody>
          <a:bodyPr/>
          <a:lstStyle/>
          <a:p>
            <a:r>
              <a:rPr lang="en-US" dirty="0"/>
              <a:t>Check the health of application subsystems</a:t>
            </a:r>
          </a:p>
          <a:p>
            <a:r>
              <a:rPr lang="en-US" dirty="0"/>
              <a:t>Handle the health of a subsystem</a:t>
            </a:r>
          </a:p>
          <a:p>
            <a:r>
              <a:rPr lang="en-US" dirty="0"/>
              <a:t>Provide an endpoint to show information about the health of the current application</a:t>
            </a:r>
          </a:p>
          <a:p>
            <a:endParaRPr lang="en-US" dirty="0"/>
          </a:p>
          <a:p>
            <a:r>
              <a:rPr lang="de-DE" dirty="0"/>
              <a:t>Namespace </a:t>
            </a:r>
          </a:p>
          <a:p>
            <a:pPr lvl="1"/>
            <a:r>
              <a:rPr lang="de-DE" dirty="0"/>
              <a:t>Microsoft.Extensions.Diagnostics.HealthChecks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ASP.NET Health Checks?</a:t>
            </a:r>
          </a:p>
        </p:txBody>
      </p:sp>
    </p:spTree>
    <p:extLst>
      <p:ext uri="{BB962C8B-B14F-4D97-AF65-F5344CB8AC3E}">
        <p14:creationId xmlns:p14="http://schemas.microsoft.com/office/powerpoint/2010/main" val="2484439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47922"/>
          </a:xfrm>
        </p:spPr>
        <p:txBody>
          <a:bodyPr/>
          <a:lstStyle/>
          <a:p>
            <a:r>
              <a:rPr lang="en-US" dirty="0"/>
              <a:t>Development started at in 2016</a:t>
            </a:r>
          </a:p>
          <a:p>
            <a:r>
              <a:rPr lang="en-US" dirty="0"/>
              <a:t>Damien Bowden, Glen Condron and Andrew Nurse and me at the ASP.NET hackathon during the MVP Summit 2016</a:t>
            </a:r>
          </a:p>
          <a:p>
            <a:r>
              <a:rPr lang="en-US" dirty="0"/>
              <a:t>Moved through various repositories until it makes it into the product</a:t>
            </a:r>
          </a:p>
          <a:p>
            <a:r>
              <a:rPr lang="en-US" dirty="0"/>
              <a:t>Introduced with ASP.NET Core 2.2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history</a:t>
            </a:r>
          </a:p>
        </p:txBody>
      </p:sp>
    </p:spTree>
    <p:extLst>
      <p:ext uri="{BB962C8B-B14F-4D97-AF65-F5344CB8AC3E}">
        <p14:creationId xmlns:p14="http://schemas.microsoft.com/office/powerpoint/2010/main" val="9297200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C34B80-A586-491A-B657-23DDA7197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08321"/>
          </a:xfrm>
        </p:spPr>
        <p:txBody>
          <a:bodyPr/>
          <a:lstStyle/>
          <a:p>
            <a:r>
              <a:rPr lang="en-US" dirty="0"/>
              <a:t>Monitoring the health of parts of your application</a:t>
            </a:r>
          </a:p>
          <a:p>
            <a:r>
              <a:rPr lang="en-US" dirty="0"/>
              <a:t>…of your applications sub-systems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APIs</a:t>
            </a:r>
          </a:p>
          <a:p>
            <a:pPr lvl="1"/>
            <a:r>
              <a:rPr lang="en-US" dirty="0"/>
              <a:t>Services</a:t>
            </a:r>
          </a:p>
          <a:p>
            <a:r>
              <a:rPr lang="en-US" dirty="0"/>
              <a:t>…of the environment of your application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Drive space</a:t>
            </a:r>
          </a:p>
          <a:p>
            <a:r>
              <a:rPr lang="en-US" dirty="0"/>
              <a:t>Providing the health state of your application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9CE08-67CD-4474-ABA8-F22A9F03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do with Health Checks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428962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29EE35-CE1A-4212-B130-DF5F8329F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47922"/>
          </a:xfrm>
        </p:spPr>
        <p:txBody>
          <a:bodyPr/>
          <a:lstStyle/>
          <a:p>
            <a:r>
              <a:rPr lang="en-US" dirty="0"/>
              <a:t>Handle unhealthy states of your application, your sub-systems or your environments</a:t>
            </a:r>
          </a:p>
          <a:p>
            <a:r>
              <a:rPr lang="en-US" dirty="0"/>
              <a:t>Keep your app partially running in case of an unhealthy state</a:t>
            </a:r>
          </a:p>
          <a:p>
            <a:r>
              <a:rPr lang="en-US" dirty="0"/>
              <a:t>Tell your users about the unhealthy state</a:t>
            </a:r>
          </a:p>
          <a:p>
            <a:r>
              <a:rPr lang="en-US" dirty="0"/>
              <a:t>Switch to alternative sub-systems in case of an unhealthy state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7114C-6B59-46E4-975D-C3DE19AA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the Health Checks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127239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purl.org/dc/terms/"/>
    <ds:schemaRef ds:uri="11245976-3b4d-4794-a754-317688483df2"/>
    <ds:schemaRef ds:uri="569b343d-e775-480b-9b2b-6a6986deb9b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487</Words>
  <Application>Microsoft Office PowerPoint</Application>
  <PresentationFormat>Widescreen</PresentationFormat>
  <Paragraphs>110</Paragraphs>
  <Slides>26</Slides>
  <Notes>14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ASP.NET Core Health Checks</vt:lpstr>
      <vt:lpstr>About me</vt:lpstr>
      <vt:lpstr>Agenda</vt:lpstr>
      <vt:lpstr>About the Health Checks</vt:lpstr>
      <vt:lpstr>What are the ASP.NET Health Checks?</vt:lpstr>
      <vt:lpstr>A little bit of history</vt:lpstr>
      <vt:lpstr>What you can do with Health Checks</vt:lpstr>
      <vt:lpstr>Why should I use the Health Checks</vt:lpstr>
      <vt:lpstr>Implementing and using Health Checks</vt:lpstr>
      <vt:lpstr>Implementing and using Health Checks</vt:lpstr>
      <vt:lpstr>Basic configuration</vt:lpstr>
      <vt:lpstr>Basic Health Checks demo</vt:lpstr>
      <vt:lpstr>Simple delegate based Health Check</vt:lpstr>
      <vt:lpstr>Class based Health Check</vt:lpstr>
      <vt:lpstr>Creating Health Checks demo</vt:lpstr>
      <vt:lpstr>Using the Health Check Service</vt:lpstr>
      <vt:lpstr>Using Health Checks demo</vt:lpstr>
      <vt:lpstr>Community and Health Checks</vt:lpstr>
      <vt:lpstr>Health Checks made by the Community</vt:lpstr>
      <vt:lpstr>Health Check UI</vt:lpstr>
      <vt:lpstr>Enhanced scenario</vt:lpstr>
      <vt:lpstr>Enhanced scenario</vt:lpstr>
      <vt:lpstr>Enhanced demo</vt:lpstr>
      <vt:lpstr>Thank you!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Juergen Gutsch</cp:lastModifiedBy>
  <cp:revision>54</cp:revision>
  <dcterms:created xsi:type="dcterms:W3CDTF">2018-01-09T22:22:16Z</dcterms:created>
  <dcterms:modified xsi:type="dcterms:W3CDTF">2019-09-25T10:01:04Z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