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DCB8A-E674-2D14-1E06-7B5F0D1D7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9B856D-2C25-054E-94C0-AA9855901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6C47F-64D8-CFB3-C67F-1B341075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1C9B1B-DBE8-5EA7-D2B4-BAFCCEDD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71C4A-3F49-C0AB-1422-1E77B995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50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BA068-1E3D-D413-9FDF-7D3F4DAF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291AFF-A7E8-2B02-2E0E-D151C8BA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3052D2-4127-8615-A4ED-7F1B9ECC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27780-5C81-B006-009C-1CDCEA9D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04DE7-0736-B7A5-EADE-C5A47B2B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4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CE4734-A1BB-C693-7433-519349C4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E14821-780C-91E0-4E0B-6D609FB1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DAF3B-9469-240E-7198-AF745CB5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8016F-8E3C-D7EA-E70C-1F26A8C1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BFAF0C-543C-5817-1C4F-4B9FEB88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8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408D2-5BF8-5D08-D275-9C41F28E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567F5-CD0A-3D71-D37C-1130E475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DCCC9-0789-FAB7-5B6D-E6789CB2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37D26-8775-FB8D-C657-C4967D2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7DFA7-BD24-444C-1E88-0339CB9B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F5E10-D8A9-FB85-FF88-51274153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FA7943-B791-1031-62E1-AA65F6AA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78483-3851-E809-A528-E25D25C5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3F15F-C2EB-06F5-2307-D4EE1E1F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00D59-95E0-194D-9037-59593DB2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8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8600-F5E3-6283-4B1A-0CB08C55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CFFA4-5947-6278-0989-B5A02113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D3CA5-B9F5-6052-A150-CEE884EB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4A603E-6B07-7B78-3FD4-8A2C092E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A843D1-2BFB-1F80-8BBA-7F0FCF15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B3B937-9388-CCC4-FF5E-DB976C4F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9EAE7-75F2-2C3F-1CF0-B32922B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63369F-8A12-03CA-EDA6-34996357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7C83E-3C2D-85D7-B5AF-4F23C207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78779D-75EE-DE90-4776-965D7760E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9AFCF1-DAC1-20E7-8EF5-489F878B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D1ED0-91A2-C5A1-63AB-4BBFC0AE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34BEC7-9A28-F408-77E7-1742127C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B730F4-9FE7-33FC-29A1-690D5A3C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1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F566-539A-1C15-41CE-11DB790E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894166-D7BE-B669-7215-08685D3D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2C1588-1D27-57FC-8329-46B4735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23F23B-FD69-DB17-646C-D9A64E5F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31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FB946-48D0-1794-E857-E686E78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59D474-DB97-ED40-4898-F8598001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711F30-1FDD-73A9-7336-B0B4148B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2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5FB88-AD8D-AA08-4794-ED912C4C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EE9CF-DE68-3CAA-5610-64B5162C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629202-1488-9F09-368A-B9A29F46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06942B-4B11-7A7E-6A8B-8C102A97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D5E7E-0887-EFFA-5857-8F9E831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B09588-4972-5501-31FF-14A57DF4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76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012F0-32DD-7D36-6DB9-AF05242B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AE16FE-43B5-B6F9-2E1B-B2EAFB4FE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CAD0BA-E0AD-78AE-B58D-CD023AF3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1033AB-98C5-A506-DED1-CC6F2C4A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E546CD-24F1-EDAF-7940-0313BC0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8332FC-325D-C276-0F2E-8F8F94B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3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332619-7528-1725-D48C-BD1DD2C9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4B5F8-F2AE-B992-B2C7-1911AE77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6D3260-3B52-983D-5B6D-FE60835DC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4A0F-E1E1-43F1-8295-4515265FBAE0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FA2A5-9E24-EFF0-1431-BC01EF8CF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C8A7F-B2F7-1D73-C340-2DA2C51A3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13A1-5A3C-4A3C-98D1-A8E68A9C4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07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ujitsu.service-now.com/ask_it?id=kb_article&amp;sys_id=eebbf6a91b0f7450dda540c1b24bcb7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9002AB4-80DC-8F44-2EF4-B4C97AF2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Datenaustausch FTS</a:t>
            </a:r>
            <a:r>
              <a:rPr lang="de-DE" dirty="0">
                <a:sym typeface="Wingdings" panose="05000000000000000000" pitchFamily="2" charset="2"/>
              </a:rPr>
              <a:t>  FTS/Kunde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82671F-B072-2642-1443-C6C2B08262F1}"/>
              </a:ext>
            </a:extLst>
          </p:cNvPr>
          <p:cNvSpPr/>
          <p:nvPr/>
        </p:nvSpPr>
        <p:spPr>
          <a:xfrm>
            <a:off x="4440941" y="2233914"/>
            <a:ext cx="3020992" cy="3113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FTP-Server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D365EBF-2774-1C8D-DFD2-D2442CF4F6D4}"/>
              </a:ext>
            </a:extLst>
          </p:cNvPr>
          <p:cNvSpPr/>
          <p:nvPr/>
        </p:nvSpPr>
        <p:spPr>
          <a:xfrm>
            <a:off x="371475" y="3143250"/>
            <a:ext cx="17811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FTS-User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7874269-8083-4A9F-9233-D27F215E7DF8}"/>
              </a:ext>
            </a:extLst>
          </p:cNvPr>
          <p:cNvSpPr/>
          <p:nvPr/>
        </p:nvSpPr>
        <p:spPr>
          <a:xfrm>
            <a:off x="9750224" y="3143250"/>
            <a:ext cx="17811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FTS-User / Customer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48E5A01E-0E7F-23F4-87D6-AED05696C8F6}"/>
              </a:ext>
            </a:extLst>
          </p:cNvPr>
          <p:cNvSpPr/>
          <p:nvPr/>
        </p:nvSpPr>
        <p:spPr>
          <a:xfrm rot="21171841">
            <a:off x="2209800" y="2933700"/>
            <a:ext cx="2221616" cy="381000"/>
          </a:xfrm>
          <a:prstGeom prst="rightArrow">
            <a:avLst>
              <a:gd name="adj1" fmla="val 50000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ftp/</a:t>
            </a:r>
            <a:r>
              <a:rPr lang="de-DE" dirty="0" err="1"/>
              <a:t>sftp</a:t>
            </a:r>
            <a:r>
              <a:rPr lang="de-DE" dirty="0"/>
              <a:t>/</a:t>
            </a:r>
            <a:r>
              <a:rPr lang="de-DE" dirty="0" err="1"/>
              <a:t>scp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2B4A91E-D69D-B361-670F-1EE20E6EB8A6}"/>
              </a:ext>
            </a:extLst>
          </p:cNvPr>
          <p:cNvSpPr/>
          <p:nvPr/>
        </p:nvSpPr>
        <p:spPr>
          <a:xfrm>
            <a:off x="4552949" y="2790825"/>
            <a:ext cx="2828925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/</a:t>
            </a:r>
            <a:r>
              <a:rPr lang="de-DE" dirty="0" err="1"/>
              <a:t>outgoing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195D22-AB79-789B-01E5-F85D66DB275E}"/>
              </a:ext>
            </a:extLst>
          </p:cNvPr>
          <p:cNvSpPr/>
          <p:nvPr/>
        </p:nvSpPr>
        <p:spPr>
          <a:xfrm>
            <a:off x="4536191" y="4352925"/>
            <a:ext cx="2828925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/</a:t>
            </a:r>
            <a:r>
              <a:rPr lang="de-DE" dirty="0" err="1"/>
              <a:t>incoming</a:t>
            </a:r>
            <a:endParaRPr lang="de-DE" dirty="0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D8B1A5B-AE7C-9488-9C4D-21ABF4EBA828}"/>
              </a:ext>
            </a:extLst>
          </p:cNvPr>
          <p:cNvSpPr/>
          <p:nvPr/>
        </p:nvSpPr>
        <p:spPr>
          <a:xfrm rot="862566">
            <a:off x="7514061" y="2956906"/>
            <a:ext cx="2221616" cy="381000"/>
          </a:xfrm>
          <a:prstGeom prst="rightArrow">
            <a:avLst>
              <a:gd name="adj1" fmla="val 50000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sftp</a:t>
            </a:r>
            <a:r>
              <a:rPr lang="de-DE" dirty="0"/>
              <a:t>/</a:t>
            </a:r>
            <a:r>
              <a:rPr lang="de-DE" dirty="0" err="1"/>
              <a:t>scp</a:t>
            </a:r>
            <a:endParaRPr lang="de-DE" dirty="0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160E03D5-6A66-CAF0-6312-AB418088D526}"/>
              </a:ext>
            </a:extLst>
          </p:cNvPr>
          <p:cNvSpPr/>
          <p:nvPr/>
        </p:nvSpPr>
        <p:spPr>
          <a:xfrm rot="654560">
            <a:off x="2171873" y="4114120"/>
            <a:ext cx="2251738" cy="38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ftp/</a:t>
            </a:r>
            <a:r>
              <a:rPr lang="de-DE" dirty="0" err="1"/>
              <a:t>sftp</a:t>
            </a:r>
            <a:r>
              <a:rPr lang="de-DE" dirty="0"/>
              <a:t>/</a:t>
            </a:r>
            <a:r>
              <a:rPr lang="de-DE" dirty="0" err="1"/>
              <a:t>scp</a:t>
            </a:r>
            <a:endParaRPr lang="de-DE" dirty="0"/>
          </a:p>
        </p:txBody>
      </p:sp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37A7C645-1DE7-1DAB-3A3E-8C95C482739D}"/>
              </a:ext>
            </a:extLst>
          </p:cNvPr>
          <p:cNvSpPr/>
          <p:nvPr/>
        </p:nvSpPr>
        <p:spPr>
          <a:xfrm rot="20688988">
            <a:off x="7480345" y="4063962"/>
            <a:ext cx="2251738" cy="38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sftp</a:t>
            </a:r>
            <a:r>
              <a:rPr lang="de-DE" dirty="0"/>
              <a:t>/</a:t>
            </a:r>
            <a:r>
              <a:rPr lang="de-DE" dirty="0" err="1"/>
              <a:t>scp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3E634AF-9694-3D42-6C2E-E878419C073E}"/>
              </a:ext>
            </a:extLst>
          </p:cNvPr>
          <p:cNvSpPr txBox="1"/>
          <p:nvPr/>
        </p:nvSpPr>
        <p:spPr>
          <a:xfrm>
            <a:off x="1539433" y="5254907"/>
            <a:ext cx="1104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Link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BFDC05B-2AF6-0A2A-3442-A2B9879079E3}"/>
              </a:ext>
            </a:extLst>
          </p:cNvPr>
          <p:cNvSpPr txBox="1"/>
          <p:nvPr/>
        </p:nvSpPr>
        <p:spPr>
          <a:xfrm>
            <a:off x="2644223" y="1885950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datastore.fsc.net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3BBDB0-DE1A-E238-537E-7A2B84969A1D}"/>
              </a:ext>
            </a:extLst>
          </p:cNvPr>
          <p:cNvSpPr txBox="1"/>
          <p:nvPr/>
        </p:nvSpPr>
        <p:spPr>
          <a:xfrm>
            <a:off x="7473398" y="1885950"/>
            <a:ext cx="239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datastore.ts.fujitsu.com</a:t>
            </a:r>
          </a:p>
        </p:txBody>
      </p:sp>
    </p:spTree>
    <p:extLst>
      <p:ext uri="{BB962C8B-B14F-4D97-AF65-F5344CB8AC3E}">
        <p14:creationId xmlns:p14="http://schemas.microsoft.com/office/powerpoint/2010/main" val="209601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Datenaustausch FTS  FTS/Kunde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Datenaustausch FTS  FTS/Kunde</dc:title>
  <dc:creator>Orth, Juergen</dc:creator>
  <cp:lastModifiedBy>Orth, Juergen</cp:lastModifiedBy>
  <cp:revision>2</cp:revision>
  <dcterms:created xsi:type="dcterms:W3CDTF">2023-04-13T06:19:01Z</dcterms:created>
  <dcterms:modified xsi:type="dcterms:W3CDTF">2023-04-13T06:45:41Z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2023-04-13T06:19:01Z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006b9731-7cf8-4d37-977c-62eb90b89d36</vt:lpwstr>
  </property>
  <property fmtid="{D5CDD505-2E9C-101B-9397-08002B2CF9AE}" pid="8" name="MSIP_Label_a7295cc1-d279-42ac-ab4d-3b0f4fece050_ContentBits">
    <vt:lpwstr>0</vt:lpwstr>
  </property>
</Properties>
</file>