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9" r:id="rId3"/>
    <p:sldMasterId id="2147483680"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roxima Nova"/>
      <p:regular r:id="rId14"/>
      <p:bold r:id="rId15"/>
      <p:italic r:id="rId16"/>
      <p:boldItalic r:id="rId17"/>
    </p:embeddedFont>
    <p:embeddedFont>
      <p:font typeface="Overpass"/>
      <p:regular r:id="rId18"/>
      <p:bold r:id="rId19"/>
      <p:italic r:id="rId20"/>
      <p:boldItalic r:id="rId21"/>
    </p:embeddedFont>
    <p:embeddedFont>
      <p:font typeface="Overpass Light"/>
      <p:regular r:id="rId22"/>
      <p:bold r:id="rId23"/>
      <p:italic r:id="rId24"/>
      <p:boldItalic r:id="rId25"/>
    </p:embeddedFont>
    <p:embeddedFont>
      <p:font typeface="Overpass SemiBold"/>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Overpass-italic.fntdata"/><Relationship Id="rId22" Type="http://schemas.openxmlformats.org/officeDocument/2006/relationships/font" Target="fonts/OverpassLight-regular.fntdata"/><Relationship Id="rId21" Type="http://schemas.openxmlformats.org/officeDocument/2006/relationships/font" Target="fonts/Overpass-boldItalic.fntdata"/><Relationship Id="rId24" Type="http://schemas.openxmlformats.org/officeDocument/2006/relationships/font" Target="fonts/OverpassLight-italic.fntdata"/><Relationship Id="rId23" Type="http://schemas.openxmlformats.org/officeDocument/2006/relationships/font" Target="fonts/OverpassLight-bold.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OverpassSemiBold-regular.fntdata"/><Relationship Id="rId25" Type="http://schemas.openxmlformats.org/officeDocument/2006/relationships/font" Target="fonts/OverpassLight-boldItalic.fntdata"/><Relationship Id="rId28" Type="http://schemas.openxmlformats.org/officeDocument/2006/relationships/font" Target="fonts/OverpassSemiBold-italic.fntdata"/><Relationship Id="rId27" Type="http://schemas.openxmlformats.org/officeDocument/2006/relationships/font" Target="fonts/OverpassSemiBol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verpassSemiBold-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ProximaNova-bold.fntdata"/><Relationship Id="rId14" Type="http://schemas.openxmlformats.org/officeDocument/2006/relationships/font" Target="fonts/ProximaNova-regular.fntdata"/><Relationship Id="rId17" Type="http://schemas.openxmlformats.org/officeDocument/2006/relationships/font" Target="fonts/ProximaNova-boldItalic.fntdata"/><Relationship Id="rId16" Type="http://schemas.openxmlformats.org/officeDocument/2006/relationships/font" Target="fonts/ProximaNova-italic.fntdata"/><Relationship Id="rId19" Type="http://schemas.openxmlformats.org/officeDocument/2006/relationships/font" Target="fonts/Overpass-bold.fntdata"/><Relationship Id="rId18" Type="http://schemas.openxmlformats.org/officeDocument/2006/relationships/font" Target="fonts/Overpas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logs.technet.microsoft.com/networking/2018/09/19/ws2019-kubernetes/"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d84be1fc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d84be1fc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4f004fb59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4f004fb59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Overpass"/>
                <a:ea typeface="Overpass"/>
                <a:cs typeface="Overpass"/>
                <a:sym typeface="Overpass"/>
              </a:rPr>
              <a:t>CNV 1.4:</a:t>
            </a:r>
            <a:endParaRPr sz="1400">
              <a:solidFill>
                <a:schemeClr val="dk1"/>
              </a:solidFill>
              <a:latin typeface="Overpass"/>
              <a:ea typeface="Overpass"/>
              <a:cs typeface="Overpass"/>
              <a:sym typeface="Overpass"/>
            </a:endParaRPr>
          </a:p>
          <a:p>
            <a:pPr indent="-317500" lvl="0" marL="457200" rtl="0" algn="l">
              <a:spcBef>
                <a:spcPts val="0"/>
              </a:spcBef>
              <a:spcAft>
                <a:spcPts val="0"/>
              </a:spcAft>
              <a:buClr>
                <a:schemeClr val="dk1"/>
              </a:buClr>
              <a:buSzPts val="1400"/>
              <a:buFont typeface="Overpass"/>
              <a:buChar char="●"/>
            </a:pPr>
            <a:r>
              <a:rPr lang="en" sz="1400">
                <a:solidFill>
                  <a:schemeClr val="dk1"/>
                </a:solidFill>
                <a:latin typeface="Overpass"/>
                <a:ea typeface="Overpass"/>
                <a:cs typeface="Overpass"/>
                <a:sym typeface="Overpass"/>
              </a:rPr>
              <a:t>Basic Live Migration</a:t>
            </a:r>
            <a:endParaRPr sz="1400">
              <a:solidFill>
                <a:schemeClr val="dk1"/>
              </a:solidFill>
              <a:latin typeface="Overpass"/>
              <a:ea typeface="Overpass"/>
              <a:cs typeface="Overpass"/>
              <a:sym typeface="Overpass"/>
            </a:endParaRPr>
          </a:p>
          <a:p>
            <a:pPr indent="-317500" lvl="0" marL="457200" rtl="0" algn="l">
              <a:spcBef>
                <a:spcPts val="0"/>
              </a:spcBef>
              <a:spcAft>
                <a:spcPts val="0"/>
              </a:spcAft>
              <a:buClr>
                <a:schemeClr val="dk1"/>
              </a:buClr>
              <a:buSzPts val="1400"/>
              <a:buFont typeface="Overpass"/>
              <a:buChar char="●"/>
            </a:pPr>
            <a:r>
              <a:rPr lang="en" sz="1400">
                <a:solidFill>
                  <a:schemeClr val="dk1"/>
                </a:solidFill>
                <a:latin typeface="Overpass"/>
                <a:ea typeface="Overpass"/>
                <a:cs typeface="Overpass"/>
                <a:sym typeface="Overpass"/>
              </a:rPr>
              <a:t>Containerized-data Importer (CDI) improvements</a:t>
            </a:r>
            <a:endParaRPr sz="1400">
              <a:solidFill>
                <a:schemeClr val="dk1"/>
              </a:solidFill>
              <a:latin typeface="Overpass"/>
              <a:ea typeface="Overpass"/>
              <a:cs typeface="Overpass"/>
              <a:sym typeface="Overpass"/>
            </a:endParaRPr>
          </a:p>
          <a:p>
            <a:pPr indent="-317500" lvl="1" marL="914400" rtl="0" algn="l">
              <a:spcBef>
                <a:spcPts val="0"/>
              </a:spcBef>
              <a:spcAft>
                <a:spcPts val="0"/>
              </a:spcAft>
              <a:buClr>
                <a:schemeClr val="dk1"/>
              </a:buClr>
              <a:buSzPts val="1400"/>
              <a:buFont typeface="Overpass"/>
              <a:buChar char="○"/>
            </a:pPr>
            <a:r>
              <a:rPr lang="en" sz="1400">
                <a:solidFill>
                  <a:schemeClr val="dk1"/>
                </a:solidFill>
                <a:latin typeface="Overpass"/>
                <a:ea typeface="Overpass"/>
                <a:cs typeface="Overpass"/>
                <a:sym typeface="Overpass"/>
              </a:rPr>
              <a:t>Report progress of clone, import.</a:t>
            </a:r>
            <a:endParaRPr sz="1400">
              <a:solidFill>
                <a:schemeClr val="dk1"/>
              </a:solidFill>
              <a:latin typeface="Overpass"/>
              <a:ea typeface="Overpass"/>
              <a:cs typeface="Overpass"/>
              <a:sym typeface="Overpass"/>
            </a:endParaRPr>
          </a:p>
          <a:p>
            <a:pPr indent="-317500" lvl="1" marL="914400" rtl="0" algn="l">
              <a:spcBef>
                <a:spcPts val="0"/>
              </a:spcBef>
              <a:spcAft>
                <a:spcPts val="0"/>
              </a:spcAft>
              <a:buClr>
                <a:schemeClr val="dk1"/>
              </a:buClr>
              <a:buSzPts val="1400"/>
              <a:buFont typeface="Overpass"/>
              <a:buChar char="○"/>
            </a:pPr>
            <a:r>
              <a:rPr lang="en" sz="1400">
                <a:solidFill>
                  <a:schemeClr val="dk1"/>
                </a:solidFill>
                <a:latin typeface="Overpass"/>
                <a:ea typeface="Overpass"/>
                <a:cs typeface="Overpass"/>
                <a:sym typeface="Overpass"/>
              </a:rPr>
              <a:t>Support blank disks</a:t>
            </a:r>
            <a:endParaRPr sz="1400">
              <a:solidFill>
                <a:schemeClr val="dk1"/>
              </a:solidFill>
              <a:latin typeface="Overpass"/>
              <a:ea typeface="Overpass"/>
              <a:cs typeface="Overpass"/>
              <a:sym typeface="Overpass"/>
            </a:endParaRPr>
          </a:p>
          <a:p>
            <a:pPr indent="-317500" lvl="1" marL="914400" rtl="0" algn="l">
              <a:spcBef>
                <a:spcPts val="0"/>
              </a:spcBef>
              <a:spcAft>
                <a:spcPts val="0"/>
              </a:spcAft>
              <a:buClr>
                <a:schemeClr val="dk1"/>
              </a:buClr>
              <a:buSzPts val="1400"/>
              <a:buFont typeface="Overpass"/>
              <a:buChar char="○"/>
            </a:pPr>
            <a:r>
              <a:rPr lang="en" sz="1400">
                <a:solidFill>
                  <a:schemeClr val="dk1"/>
                </a:solidFill>
                <a:latin typeface="Overpass"/>
                <a:ea typeface="Overpass"/>
                <a:cs typeface="Overpass"/>
                <a:sym typeface="Overpass"/>
              </a:rPr>
              <a:t>Expand imported disk to fill PVC</a:t>
            </a:r>
            <a:endParaRPr sz="1400">
              <a:solidFill>
                <a:schemeClr val="dk1"/>
              </a:solidFill>
              <a:latin typeface="Overpass"/>
              <a:ea typeface="Overpass"/>
              <a:cs typeface="Overpass"/>
              <a:sym typeface="Overpass"/>
            </a:endParaRPr>
          </a:p>
          <a:p>
            <a:pPr indent="-317500" lvl="0" marL="457200" rtl="0" algn="l">
              <a:spcBef>
                <a:spcPts val="0"/>
              </a:spcBef>
              <a:spcAft>
                <a:spcPts val="0"/>
              </a:spcAft>
              <a:buClr>
                <a:schemeClr val="dk1"/>
              </a:buClr>
              <a:buSzPts val="1400"/>
              <a:buFont typeface="Overpass"/>
              <a:buChar char="●"/>
            </a:pPr>
            <a:r>
              <a:rPr lang="en" sz="1400">
                <a:solidFill>
                  <a:schemeClr val="dk1"/>
                </a:solidFill>
                <a:latin typeface="Overpass"/>
                <a:ea typeface="Overpass"/>
                <a:cs typeface="Overpass"/>
                <a:sym typeface="Overpass"/>
              </a:rPr>
              <a:t>Operators (KubeVirt, CDI, Console)</a:t>
            </a:r>
            <a:endParaRPr sz="1400">
              <a:solidFill>
                <a:schemeClr val="dk1"/>
              </a:solidFill>
              <a:latin typeface="Overpass"/>
              <a:ea typeface="Overpass"/>
              <a:cs typeface="Overpass"/>
              <a:sym typeface="Overpass"/>
            </a:endParaRPr>
          </a:p>
          <a:p>
            <a:pPr indent="-317500" lvl="0" marL="457200" rtl="0" algn="l">
              <a:spcBef>
                <a:spcPts val="0"/>
              </a:spcBef>
              <a:spcAft>
                <a:spcPts val="0"/>
              </a:spcAft>
              <a:buClr>
                <a:schemeClr val="dk1"/>
              </a:buClr>
              <a:buSzPts val="1400"/>
              <a:buFont typeface="Overpass"/>
              <a:buChar char="●"/>
            </a:pPr>
            <a:r>
              <a:rPr lang="en" sz="1400">
                <a:solidFill>
                  <a:schemeClr val="dk1"/>
                </a:solidFill>
                <a:latin typeface="Overpass"/>
                <a:ea typeface="Overpass"/>
                <a:cs typeface="Overpass"/>
                <a:sym typeface="Overpass"/>
              </a:rPr>
              <a:t>Driver disk installation and Windows validation</a:t>
            </a:r>
            <a:endParaRPr sz="1400">
              <a:solidFill>
                <a:schemeClr val="dk1"/>
              </a:solidFill>
              <a:latin typeface="Overpass"/>
              <a:ea typeface="Overpass"/>
              <a:cs typeface="Overpass"/>
              <a:sym typeface="Overpass"/>
            </a:endParaRPr>
          </a:p>
          <a:p>
            <a:pPr indent="-317500" lvl="0" marL="457200" rtl="0" algn="l">
              <a:spcBef>
                <a:spcPts val="0"/>
              </a:spcBef>
              <a:spcAft>
                <a:spcPts val="0"/>
              </a:spcAft>
              <a:buClr>
                <a:schemeClr val="dk1"/>
              </a:buClr>
              <a:buSzPts val="1400"/>
              <a:buFont typeface="Overpass"/>
              <a:buChar char="●"/>
            </a:pPr>
            <a:r>
              <a:rPr lang="en" sz="1400">
                <a:solidFill>
                  <a:schemeClr val="dk1"/>
                </a:solidFill>
                <a:latin typeface="Overpass"/>
                <a:ea typeface="Overpass"/>
                <a:cs typeface="Overpass"/>
                <a:sym typeface="Overpass"/>
              </a:rPr>
              <a:t>UI Enhancements</a:t>
            </a:r>
            <a:endParaRPr sz="1400">
              <a:solidFill>
                <a:schemeClr val="dk1"/>
              </a:solidFill>
              <a:latin typeface="Overpass"/>
              <a:ea typeface="Overpass"/>
              <a:cs typeface="Overpass"/>
              <a:sym typeface="Overpass"/>
            </a:endParaRPr>
          </a:p>
          <a:p>
            <a:pPr indent="-317500" lvl="1" marL="914400" rtl="0" algn="l">
              <a:spcBef>
                <a:spcPts val="0"/>
              </a:spcBef>
              <a:spcAft>
                <a:spcPts val="0"/>
              </a:spcAft>
              <a:buClr>
                <a:schemeClr val="dk1"/>
              </a:buClr>
              <a:buSzPts val="1400"/>
              <a:buFont typeface="Overpass"/>
              <a:buChar char="○"/>
            </a:pPr>
            <a:r>
              <a:rPr lang="en" sz="1400">
                <a:solidFill>
                  <a:schemeClr val="dk1"/>
                </a:solidFill>
                <a:latin typeface="Overpass"/>
                <a:ea typeface="Overpass"/>
                <a:cs typeface="Overpass"/>
                <a:sym typeface="Overpass"/>
              </a:rPr>
              <a:t>RDP, Serial, VNC, consoles</a:t>
            </a:r>
            <a:endParaRPr sz="1400">
              <a:solidFill>
                <a:schemeClr val="dk1"/>
              </a:solidFill>
              <a:latin typeface="Overpass"/>
              <a:ea typeface="Overpass"/>
              <a:cs typeface="Overpass"/>
              <a:sym typeface="Overpass"/>
            </a:endParaRPr>
          </a:p>
          <a:p>
            <a:pPr indent="-317500" lvl="1" marL="914400" rtl="0" algn="l">
              <a:spcBef>
                <a:spcPts val="0"/>
              </a:spcBef>
              <a:spcAft>
                <a:spcPts val="0"/>
              </a:spcAft>
              <a:buClr>
                <a:schemeClr val="dk1"/>
              </a:buClr>
              <a:buSzPts val="1400"/>
              <a:buFont typeface="Overpass"/>
              <a:buChar char="○"/>
            </a:pPr>
            <a:r>
              <a:rPr lang="en" sz="1400">
                <a:solidFill>
                  <a:schemeClr val="dk1"/>
                </a:solidFill>
                <a:latin typeface="Overpass"/>
                <a:ea typeface="Overpass"/>
                <a:cs typeface="Overpass"/>
                <a:sym typeface="Overpass"/>
              </a:rPr>
              <a:t>CRUD Disks, VM templates</a:t>
            </a:r>
            <a:endParaRPr sz="1400">
              <a:solidFill>
                <a:schemeClr val="dk1"/>
              </a:solidFill>
              <a:latin typeface="Overpass"/>
              <a:ea typeface="Overpass"/>
              <a:cs typeface="Overpass"/>
              <a:sym typeface="Overpass"/>
            </a:endParaRPr>
          </a:p>
          <a:p>
            <a:pPr indent="-317500" lvl="0" marL="457200" rtl="0" algn="l">
              <a:spcBef>
                <a:spcPts val="0"/>
              </a:spcBef>
              <a:spcAft>
                <a:spcPts val="0"/>
              </a:spcAft>
              <a:buClr>
                <a:schemeClr val="dk1"/>
              </a:buClr>
              <a:buSzPts val="1400"/>
              <a:buFont typeface="Overpass"/>
              <a:buChar char="●"/>
            </a:pPr>
            <a:r>
              <a:rPr lang="en" sz="1400">
                <a:solidFill>
                  <a:schemeClr val="dk1"/>
                </a:solidFill>
                <a:latin typeface="Overpass"/>
                <a:ea typeface="Overpass"/>
                <a:cs typeface="Overpass"/>
                <a:sym typeface="Overpass"/>
              </a:rPr>
              <a:t>API stabilization/rationalization</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4f004fb59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4f004fb59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4f004fb59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4f004fb59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 storage footprint!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400" u="sng">
                <a:solidFill>
                  <a:schemeClr val="dk1"/>
                </a:solidFill>
                <a:latin typeface="Overpass"/>
                <a:ea typeface="Overpass"/>
                <a:cs typeface="Overpass"/>
                <a:sym typeface="Overpass"/>
              </a:rPr>
              <a:t>Use Case/Market</a:t>
            </a:r>
            <a:endParaRPr sz="1400" u="sng">
              <a:solidFill>
                <a:schemeClr val="dk1"/>
              </a:solidFill>
              <a:latin typeface="Overpass"/>
              <a:ea typeface="Overpass"/>
              <a:cs typeface="Overpass"/>
              <a:sym typeface="Overpass"/>
            </a:endParaRPr>
          </a:p>
          <a:p>
            <a:pPr indent="0" lvl="0" marL="0" rtl="0" algn="l">
              <a:spcBef>
                <a:spcPts val="0"/>
              </a:spcBef>
              <a:spcAft>
                <a:spcPts val="0"/>
              </a:spcAft>
              <a:buNone/>
            </a:pPr>
            <a:r>
              <a:t/>
            </a:r>
            <a:endParaRPr sz="1400" u="sng">
              <a:solidFill>
                <a:schemeClr val="dk1"/>
              </a:solidFill>
              <a:latin typeface="Overpass"/>
              <a:ea typeface="Overpass"/>
              <a:cs typeface="Overpass"/>
              <a:sym typeface="Overpass"/>
            </a:endParaRPr>
          </a:p>
          <a:p>
            <a:pPr indent="-317500" lvl="0" marL="457200" rtl="0" algn="l">
              <a:spcBef>
                <a:spcPts val="0"/>
              </a:spcBef>
              <a:spcAft>
                <a:spcPts val="0"/>
              </a:spcAft>
              <a:buClr>
                <a:schemeClr val="dk1"/>
              </a:buClr>
              <a:buSzPts val="1400"/>
              <a:buFont typeface="Overpass"/>
              <a:buChar char="●"/>
            </a:pPr>
            <a:r>
              <a:rPr lang="en" sz="1400">
                <a:solidFill>
                  <a:schemeClr val="dk1"/>
                </a:solidFill>
                <a:latin typeface="Overpass"/>
                <a:ea typeface="Overpass"/>
                <a:cs typeface="Overpass"/>
                <a:sym typeface="Overpass"/>
              </a:rPr>
              <a:t>VMs able to support databases for IMS or RHV migrations (MS SQL).</a:t>
            </a:r>
            <a:endParaRPr sz="1400">
              <a:solidFill>
                <a:schemeClr val="dk1"/>
              </a:solidFill>
              <a:latin typeface="Overpass"/>
              <a:ea typeface="Overpass"/>
              <a:cs typeface="Overpass"/>
              <a:sym typeface="Overpass"/>
            </a:endParaRPr>
          </a:p>
          <a:p>
            <a:pPr indent="-317500" lvl="0" marL="457200" rtl="0" algn="l">
              <a:spcBef>
                <a:spcPts val="0"/>
              </a:spcBef>
              <a:spcAft>
                <a:spcPts val="0"/>
              </a:spcAft>
              <a:buClr>
                <a:schemeClr val="dk1"/>
              </a:buClr>
              <a:buSzPts val="1400"/>
              <a:buFont typeface="Overpass"/>
              <a:buChar char="●"/>
            </a:pPr>
            <a:r>
              <a:rPr lang="en" sz="1400">
                <a:solidFill>
                  <a:schemeClr val="dk1"/>
                </a:solidFill>
                <a:latin typeface="Overpass"/>
                <a:ea typeface="Overpass"/>
                <a:cs typeface="Overpass"/>
                <a:sym typeface="Overpass"/>
              </a:rPr>
              <a:t>Containers to support cloud native applications (Mongo, Couchbase, Spark, Kafka) and developer workflows (Jenkins) to leverage existing workload testing.</a:t>
            </a:r>
            <a:br>
              <a:rPr lang="en" sz="1400">
                <a:solidFill>
                  <a:schemeClr val="dk1"/>
                </a:solidFill>
                <a:latin typeface="Overpass"/>
                <a:ea typeface="Overpass"/>
                <a:cs typeface="Overpass"/>
                <a:sym typeface="Overpass"/>
              </a:rPr>
            </a:br>
            <a:endParaRPr sz="1400">
              <a:solidFill>
                <a:schemeClr val="dk1"/>
              </a:solidFill>
              <a:latin typeface="Overpass"/>
              <a:ea typeface="Overpass"/>
              <a:cs typeface="Overpass"/>
              <a:sym typeface="Overpass"/>
            </a:endParaRPr>
          </a:p>
          <a:p>
            <a:pPr indent="0" lvl="0" marL="0" rtl="0" algn="l">
              <a:spcBef>
                <a:spcPts val="0"/>
              </a:spcBef>
              <a:spcAft>
                <a:spcPts val="0"/>
              </a:spcAft>
              <a:buNone/>
            </a:pPr>
            <a:r>
              <a:rPr lang="en" sz="1400" u="sng">
                <a:solidFill>
                  <a:schemeClr val="dk1"/>
                </a:solidFill>
                <a:latin typeface="Overpass"/>
                <a:ea typeface="Overpass"/>
                <a:cs typeface="Overpass"/>
                <a:sym typeface="Overpass"/>
              </a:rPr>
              <a:t>Requirements</a:t>
            </a:r>
            <a:r>
              <a:rPr lang="en" sz="1400">
                <a:solidFill>
                  <a:schemeClr val="dk1"/>
                </a:solidFill>
                <a:latin typeface="Overpass"/>
                <a:ea typeface="Overpass"/>
                <a:cs typeface="Overpass"/>
                <a:sym typeface="Overpass"/>
              </a:rPr>
              <a:t>  </a:t>
            </a:r>
            <a:r>
              <a:rPr i="1" lang="en" sz="1400">
                <a:solidFill>
                  <a:schemeClr val="dk1"/>
                </a:solidFill>
                <a:latin typeface="Overpass"/>
                <a:ea typeface="Overpass"/>
                <a:cs typeface="Overpass"/>
                <a:sym typeface="Overpass"/>
              </a:rPr>
              <a:t>“Usability over features”      </a:t>
            </a:r>
            <a:endParaRPr i="1" sz="1400">
              <a:solidFill>
                <a:schemeClr val="dk1"/>
              </a:solidFill>
              <a:latin typeface="Overpass"/>
              <a:ea typeface="Overpass"/>
              <a:cs typeface="Overpass"/>
              <a:sym typeface="Overpass"/>
            </a:endParaRPr>
          </a:p>
          <a:p>
            <a:pPr indent="0" lvl="0" marL="0" rtl="0" algn="l">
              <a:spcBef>
                <a:spcPts val="0"/>
              </a:spcBef>
              <a:spcAft>
                <a:spcPts val="0"/>
              </a:spcAft>
              <a:buNone/>
            </a:pPr>
            <a:r>
              <a:t/>
            </a:r>
            <a:endParaRPr i="1" sz="1400">
              <a:solidFill>
                <a:schemeClr val="dk1"/>
              </a:solidFill>
              <a:latin typeface="Overpass"/>
              <a:ea typeface="Overpass"/>
              <a:cs typeface="Overpass"/>
              <a:sym typeface="Overpass"/>
            </a:endParaRPr>
          </a:p>
          <a:p>
            <a:pPr indent="-317500" lvl="0" marL="457200" rtl="0" algn="l">
              <a:spcBef>
                <a:spcPts val="0"/>
              </a:spcBef>
              <a:spcAft>
                <a:spcPts val="0"/>
              </a:spcAft>
              <a:buClr>
                <a:schemeClr val="dk1"/>
              </a:buClr>
              <a:buSzPts val="1400"/>
              <a:buFont typeface="Overpass"/>
              <a:buChar char="●"/>
            </a:pPr>
            <a:r>
              <a:rPr b="1" lang="en" sz="1400">
                <a:solidFill>
                  <a:schemeClr val="dk1"/>
                </a:solidFill>
                <a:latin typeface="Overpass"/>
                <a:ea typeface="Overpass"/>
                <a:cs typeface="Overpass"/>
                <a:sym typeface="Overpass"/>
              </a:rPr>
              <a:t>Management:	Single GUI for all operations. The customer should </a:t>
            </a:r>
            <a:r>
              <a:rPr b="1" lang="en" sz="1400" u="sng">
                <a:solidFill>
                  <a:schemeClr val="dk1"/>
                </a:solidFill>
                <a:latin typeface="Overpass"/>
                <a:ea typeface="Overpass"/>
                <a:cs typeface="Overpass"/>
                <a:sym typeface="Overpass"/>
              </a:rPr>
              <a:t>never</a:t>
            </a:r>
            <a:r>
              <a:rPr b="1" lang="en" sz="1400">
                <a:solidFill>
                  <a:schemeClr val="dk1"/>
                </a:solidFill>
                <a:latin typeface="Overpass"/>
                <a:ea typeface="Overpass"/>
                <a:cs typeface="Overpass"/>
                <a:sym typeface="Overpass"/>
              </a:rPr>
              <a:t> need to touch the CLI.</a:t>
            </a:r>
            <a:endParaRPr b="1" sz="1400">
              <a:solidFill>
                <a:schemeClr val="dk1"/>
              </a:solidFill>
              <a:latin typeface="Overpass"/>
              <a:ea typeface="Overpass"/>
              <a:cs typeface="Overpass"/>
              <a:sym typeface="Overpass"/>
            </a:endParaRPr>
          </a:p>
          <a:p>
            <a:pPr indent="-317500" lvl="0" marL="457200" rtl="0" algn="l">
              <a:spcBef>
                <a:spcPts val="0"/>
              </a:spcBef>
              <a:spcAft>
                <a:spcPts val="0"/>
              </a:spcAft>
              <a:buClr>
                <a:schemeClr val="dk1"/>
              </a:buClr>
              <a:buSzPts val="1400"/>
              <a:buFont typeface="Overpass"/>
              <a:buChar char="●"/>
            </a:pPr>
            <a:r>
              <a:rPr lang="en" sz="1400">
                <a:solidFill>
                  <a:schemeClr val="dk1"/>
                </a:solidFill>
                <a:latin typeface="Overpass"/>
                <a:ea typeface="Overpass"/>
                <a:cs typeface="Overpass"/>
                <a:sym typeface="Overpass"/>
              </a:rPr>
              <a:t>Architecture: 	3 node minimum with +1 node scaling up to 12 nodes.</a:t>
            </a:r>
            <a:endParaRPr sz="1400">
              <a:solidFill>
                <a:schemeClr val="dk1"/>
              </a:solidFill>
              <a:latin typeface="Overpass"/>
              <a:ea typeface="Overpass"/>
              <a:cs typeface="Overpass"/>
              <a:sym typeface="Overpass"/>
            </a:endParaRPr>
          </a:p>
          <a:p>
            <a:pPr indent="-317500" lvl="0" marL="457200" rtl="0" algn="l">
              <a:spcBef>
                <a:spcPts val="0"/>
              </a:spcBef>
              <a:spcAft>
                <a:spcPts val="0"/>
              </a:spcAft>
              <a:buClr>
                <a:schemeClr val="dk1"/>
              </a:buClr>
              <a:buSzPts val="1400"/>
              <a:buFont typeface="Overpass"/>
              <a:buChar char="●"/>
            </a:pPr>
            <a:r>
              <a:rPr lang="en" sz="1400">
                <a:solidFill>
                  <a:schemeClr val="dk1"/>
                </a:solidFill>
                <a:latin typeface="Overpass"/>
                <a:ea typeface="Overpass"/>
                <a:cs typeface="Overpass"/>
                <a:sym typeface="Overpass"/>
              </a:rPr>
              <a:t>Partners: 		Min.  1 OEM partner or self-certification on OEM hardware, 1 public cloud bare-metal option.</a:t>
            </a:r>
            <a:endParaRPr sz="1400">
              <a:solidFill>
                <a:schemeClr val="dk1"/>
              </a:solidFill>
              <a:latin typeface="Overpass"/>
              <a:ea typeface="Overpass"/>
              <a:cs typeface="Overpass"/>
              <a:sym typeface="Overpass"/>
            </a:endParaRPr>
          </a:p>
          <a:p>
            <a:pPr indent="-317500" lvl="0" marL="457200" rtl="0" algn="l">
              <a:spcBef>
                <a:spcPts val="0"/>
              </a:spcBef>
              <a:spcAft>
                <a:spcPts val="0"/>
              </a:spcAft>
              <a:buClr>
                <a:schemeClr val="dk1"/>
              </a:buClr>
              <a:buSzPts val="1400"/>
              <a:buFont typeface="Overpass"/>
              <a:buChar char="●"/>
            </a:pPr>
            <a:r>
              <a:rPr lang="en" sz="1400">
                <a:solidFill>
                  <a:schemeClr val="dk1"/>
                </a:solidFill>
                <a:latin typeface="Overpass"/>
                <a:ea typeface="Overpass"/>
                <a:cs typeface="Overpass"/>
                <a:sym typeface="Overpass"/>
              </a:rPr>
              <a:t>Solution Arch: 	Data sheets with performance information for “anchor” workloads on reference hardware.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4f004fb59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4f004fb59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 storage footprint!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sz="1400" u="sng">
                <a:solidFill>
                  <a:schemeClr val="dk1"/>
                </a:solidFill>
                <a:latin typeface="Overpass"/>
                <a:ea typeface="Overpass"/>
                <a:cs typeface="Overpass"/>
                <a:sym typeface="Overpass"/>
              </a:rPr>
              <a:t>Use Case/Market</a:t>
            </a:r>
            <a:endParaRPr sz="1400" u="sng">
              <a:solidFill>
                <a:schemeClr val="dk1"/>
              </a:solidFill>
              <a:latin typeface="Overpass"/>
              <a:ea typeface="Overpass"/>
              <a:cs typeface="Overpass"/>
              <a:sym typeface="Overpass"/>
            </a:endParaRPr>
          </a:p>
          <a:p>
            <a:pPr indent="0" lvl="0" marL="0" rtl="0" algn="l">
              <a:spcBef>
                <a:spcPts val="0"/>
              </a:spcBef>
              <a:spcAft>
                <a:spcPts val="0"/>
              </a:spcAft>
              <a:buClr>
                <a:schemeClr val="dk1"/>
              </a:buClr>
              <a:buSzPts val="1100"/>
              <a:buFont typeface="Arial"/>
              <a:buNone/>
            </a:pPr>
            <a:r>
              <a:t/>
            </a:r>
            <a:endParaRPr sz="1400" u="sng">
              <a:solidFill>
                <a:schemeClr val="dk1"/>
              </a:solidFill>
              <a:latin typeface="Overpass"/>
              <a:ea typeface="Overpass"/>
              <a:cs typeface="Overpass"/>
              <a:sym typeface="Overpass"/>
            </a:endParaRPr>
          </a:p>
          <a:p>
            <a:pPr indent="-317500" lvl="0" marL="457200" rtl="0" algn="l">
              <a:spcBef>
                <a:spcPts val="0"/>
              </a:spcBef>
              <a:spcAft>
                <a:spcPts val="0"/>
              </a:spcAft>
              <a:buClr>
                <a:schemeClr val="dk1"/>
              </a:buClr>
              <a:buSzPts val="1400"/>
              <a:buFont typeface="Overpass"/>
              <a:buChar char="●"/>
            </a:pPr>
            <a:r>
              <a:rPr lang="en" sz="1400">
                <a:solidFill>
                  <a:schemeClr val="dk1"/>
                </a:solidFill>
                <a:latin typeface="Overpass"/>
                <a:ea typeface="Overpass"/>
                <a:cs typeface="Overpass"/>
                <a:sym typeface="Overpass"/>
              </a:rPr>
              <a:t>VMs able to support databases for IMS or RHV migrations (MS SQL).</a:t>
            </a:r>
            <a:endParaRPr sz="1400">
              <a:solidFill>
                <a:schemeClr val="dk1"/>
              </a:solidFill>
              <a:latin typeface="Overpass"/>
              <a:ea typeface="Overpass"/>
              <a:cs typeface="Overpass"/>
              <a:sym typeface="Overpass"/>
            </a:endParaRPr>
          </a:p>
          <a:p>
            <a:pPr indent="-317500" lvl="0" marL="457200" rtl="0" algn="l">
              <a:spcBef>
                <a:spcPts val="0"/>
              </a:spcBef>
              <a:spcAft>
                <a:spcPts val="0"/>
              </a:spcAft>
              <a:buClr>
                <a:schemeClr val="dk1"/>
              </a:buClr>
              <a:buSzPts val="1400"/>
              <a:buFont typeface="Overpass"/>
              <a:buChar char="●"/>
            </a:pPr>
            <a:r>
              <a:rPr lang="en" sz="1400">
                <a:solidFill>
                  <a:schemeClr val="dk1"/>
                </a:solidFill>
                <a:latin typeface="Overpass"/>
                <a:ea typeface="Overpass"/>
                <a:cs typeface="Overpass"/>
                <a:sym typeface="Overpass"/>
              </a:rPr>
              <a:t>Containers to support cloud native applications (Mongo, Couchbase, Spark, Kafka) and developer workflows (Jenkins) to leverage existing workload testing.</a:t>
            </a:r>
            <a:br>
              <a:rPr lang="en" sz="1400">
                <a:solidFill>
                  <a:schemeClr val="dk1"/>
                </a:solidFill>
                <a:latin typeface="Overpass"/>
                <a:ea typeface="Overpass"/>
                <a:cs typeface="Overpass"/>
                <a:sym typeface="Overpass"/>
              </a:rPr>
            </a:br>
            <a:endParaRPr sz="1400">
              <a:solidFill>
                <a:schemeClr val="dk1"/>
              </a:solidFill>
              <a:latin typeface="Overpass"/>
              <a:ea typeface="Overpass"/>
              <a:cs typeface="Overpass"/>
              <a:sym typeface="Overpass"/>
            </a:endParaRPr>
          </a:p>
          <a:p>
            <a:pPr indent="0" lvl="0" marL="0" rtl="0" algn="l">
              <a:spcBef>
                <a:spcPts val="0"/>
              </a:spcBef>
              <a:spcAft>
                <a:spcPts val="0"/>
              </a:spcAft>
              <a:buClr>
                <a:schemeClr val="dk1"/>
              </a:buClr>
              <a:buSzPts val="1100"/>
              <a:buFont typeface="Arial"/>
              <a:buNone/>
            </a:pPr>
            <a:r>
              <a:rPr lang="en" sz="1400" u="sng">
                <a:solidFill>
                  <a:schemeClr val="dk1"/>
                </a:solidFill>
                <a:latin typeface="Overpass"/>
                <a:ea typeface="Overpass"/>
                <a:cs typeface="Overpass"/>
                <a:sym typeface="Overpass"/>
              </a:rPr>
              <a:t>Requirements</a:t>
            </a:r>
            <a:r>
              <a:rPr lang="en" sz="1400">
                <a:solidFill>
                  <a:schemeClr val="dk1"/>
                </a:solidFill>
                <a:latin typeface="Overpass"/>
                <a:ea typeface="Overpass"/>
                <a:cs typeface="Overpass"/>
                <a:sym typeface="Overpass"/>
              </a:rPr>
              <a:t>  </a:t>
            </a:r>
            <a:r>
              <a:rPr i="1" lang="en" sz="1400">
                <a:solidFill>
                  <a:schemeClr val="dk1"/>
                </a:solidFill>
                <a:latin typeface="Overpass"/>
                <a:ea typeface="Overpass"/>
                <a:cs typeface="Overpass"/>
                <a:sym typeface="Overpass"/>
              </a:rPr>
              <a:t>“Usability over features”      </a:t>
            </a:r>
            <a:endParaRPr i="1" sz="1400">
              <a:solidFill>
                <a:schemeClr val="dk1"/>
              </a:solidFill>
              <a:latin typeface="Overpass"/>
              <a:ea typeface="Overpass"/>
              <a:cs typeface="Overpass"/>
              <a:sym typeface="Overpass"/>
            </a:endParaRPr>
          </a:p>
          <a:p>
            <a:pPr indent="0" lvl="0" marL="0" rtl="0" algn="l">
              <a:spcBef>
                <a:spcPts val="0"/>
              </a:spcBef>
              <a:spcAft>
                <a:spcPts val="0"/>
              </a:spcAft>
              <a:buClr>
                <a:schemeClr val="dk1"/>
              </a:buClr>
              <a:buSzPts val="1100"/>
              <a:buFont typeface="Arial"/>
              <a:buNone/>
            </a:pPr>
            <a:r>
              <a:t/>
            </a:r>
            <a:endParaRPr i="1" sz="1400">
              <a:solidFill>
                <a:schemeClr val="dk1"/>
              </a:solidFill>
              <a:latin typeface="Overpass"/>
              <a:ea typeface="Overpass"/>
              <a:cs typeface="Overpass"/>
              <a:sym typeface="Overpass"/>
            </a:endParaRPr>
          </a:p>
          <a:p>
            <a:pPr indent="-317500" lvl="0" marL="457200" rtl="0" algn="l">
              <a:spcBef>
                <a:spcPts val="0"/>
              </a:spcBef>
              <a:spcAft>
                <a:spcPts val="0"/>
              </a:spcAft>
              <a:buClr>
                <a:schemeClr val="dk1"/>
              </a:buClr>
              <a:buSzPts val="1400"/>
              <a:buFont typeface="Overpass"/>
              <a:buChar char="●"/>
            </a:pPr>
            <a:r>
              <a:rPr b="1" lang="en" sz="1400">
                <a:solidFill>
                  <a:schemeClr val="dk1"/>
                </a:solidFill>
                <a:latin typeface="Overpass"/>
                <a:ea typeface="Overpass"/>
                <a:cs typeface="Overpass"/>
                <a:sym typeface="Overpass"/>
              </a:rPr>
              <a:t>Management:	Single GUI for all operations. The customer should </a:t>
            </a:r>
            <a:r>
              <a:rPr b="1" lang="en" sz="1400" u="sng">
                <a:solidFill>
                  <a:schemeClr val="dk1"/>
                </a:solidFill>
                <a:latin typeface="Overpass"/>
                <a:ea typeface="Overpass"/>
                <a:cs typeface="Overpass"/>
                <a:sym typeface="Overpass"/>
              </a:rPr>
              <a:t>never</a:t>
            </a:r>
            <a:r>
              <a:rPr b="1" lang="en" sz="1400">
                <a:solidFill>
                  <a:schemeClr val="dk1"/>
                </a:solidFill>
                <a:latin typeface="Overpass"/>
                <a:ea typeface="Overpass"/>
                <a:cs typeface="Overpass"/>
                <a:sym typeface="Overpass"/>
              </a:rPr>
              <a:t> need to touch the CLI.</a:t>
            </a:r>
            <a:endParaRPr b="1" sz="1400">
              <a:solidFill>
                <a:schemeClr val="dk1"/>
              </a:solidFill>
              <a:latin typeface="Overpass"/>
              <a:ea typeface="Overpass"/>
              <a:cs typeface="Overpass"/>
              <a:sym typeface="Overpass"/>
            </a:endParaRPr>
          </a:p>
          <a:p>
            <a:pPr indent="-317500" lvl="0" marL="457200" rtl="0" algn="l">
              <a:spcBef>
                <a:spcPts val="0"/>
              </a:spcBef>
              <a:spcAft>
                <a:spcPts val="0"/>
              </a:spcAft>
              <a:buClr>
                <a:schemeClr val="dk1"/>
              </a:buClr>
              <a:buSzPts val="1400"/>
              <a:buFont typeface="Overpass"/>
              <a:buChar char="●"/>
            </a:pPr>
            <a:r>
              <a:rPr lang="en" sz="1400">
                <a:solidFill>
                  <a:schemeClr val="dk1"/>
                </a:solidFill>
                <a:latin typeface="Overpass"/>
                <a:ea typeface="Overpass"/>
                <a:cs typeface="Overpass"/>
                <a:sym typeface="Overpass"/>
              </a:rPr>
              <a:t>Architecture: 	3 node minimum with +1 node scaling up to 12 nodes.</a:t>
            </a:r>
            <a:endParaRPr sz="1400">
              <a:solidFill>
                <a:schemeClr val="dk1"/>
              </a:solidFill>
              <a:latin typeface="Overpass"/>
              <a:ea typeface="Overpass"/>
              <a:cs typeface="Overpass"/>
              <a:sym typeface="Overpass"/>
            </a:endParaRPr>
          </a:p>
          <a:p>
            <a:pPr indent="-317500" lvl="0" marL="457200" rtl="0" algn="l">
              <a:spcBef>
                <a:spcPts val="0"/>
              </a:spcBef>
              <a:spcAft>
                <a:spcPts val="0"/>
              </a:spcAft>
              <a:buClr>
                <a:schemeClr val="dk1"/>
              </a:buClr>
              <a:buSzPts val="1400"/>
              <a:buFont typeface="Overpass"/>
              <a:buChar char="●"/>
            </a:pPr>
            <a:r>
              <a:rPr lang="en" sz="1400">
                <a:solidFill>
                  <a:schemeClr val="dk1"/>
                </a:solidFill>
                <a:latin typeface="Overpass"/>
                <a:ea typeface="Overpass"/>
                <a:cs typeface="Overpass"/>
                <a:sym typeface="Overpass"/>
              </a:rPr>
              <a:t>Partners: 		Min.  1 OEM partner or self-certification on OEM hardware, 1 public cloud bare-metal option.</a:t>
            </a:r>
            <a:endParaRPr sz="1400">
              <a:solidFill>
                <a:schemeClr val="dk1"/>
              </a:solidFill>
              <a:latin typeface="Overpass"/>
              <a:ea typeface="Overpass"/>
              <a:cs typeface="Overpass"/>
              <a:sym typeface="Overpass"/>
            </a:endParaRPr>
          </a:p>
          <a:p>
            <a:pPr indent="-317500" lvl="0" marL="457200" rtl="0" algn="l">
              <a:spcBef>
                <a:spcPts val="0"/>
              </a:spcBef>
              <a:spcAft>
                <a:spcPts val="0"/>
              </a:spcAft>
              <a:buClr>
                <a:schemeClr val="dk1"/>
              </a:buClr>
              <a:buSzPts val="1400"/>
              <a:buFont typeface="Overpass"/>
              <a:buChar char="●"/>
            </a:pPr>
            <a:r>
              <a:rPr lang="en" sz="1400">
                <a:solidFill>
                  <a:schemeClr val="dk1"/>
                </a:solidFill>
                <a:latin typeface="Overpass"/>
                <a:ea typeface="Overpass"/>
                <a:cs typeface="Overpass"/>
                <a:sym typeface="Overpass"/>
              </a:rPr>
              <a:t>Solution Arch: 	Data sheets with performance information for “anchor” workloads on reference hardware.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5d84be1fc2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5d84be1fc2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4f004fb59a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4f004fb59a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https://blogs.technet.microsoft.com/networking/2018/09/19/ws2019-kubernetes/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Windows containers missed GA in the upstream in kube 1.13.  Microsoft is trying for kube 1.14 currently.  Right now we know we need kube 1.14 in OCP to support them.  Remember, this is both Microsoft and Red Hat claiming support.  Red Hat will not be shipping the windows binaries and so we need to wait until Microsoft declares them as supported.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next big item is the network solution.  Both Red Hat and Microsoft would prefer it if our mutual customers did not have to purchase 3rd party software to get this solution to work.  Therefore, we need a network integration between OVN and Windows HSN interfaces in their operating system.  Both companies are funding a mutual development project for the second half of 2019.  This is not a blocker to GA in that technically a customer could bring in a 3rd party network like Calico and receive support from Tigera.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last big item is integrating Windows nodes into either the IPI or UPI installation method and operator architecture of OCP 4.x.  That work is ongoing.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5d84be1fc2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5d84be1fc2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7.png"/><Relationship Id="rId3"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7.png"/><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5.png"/><Relationship Id="rId3"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6.png"/><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12.png"/><Relationship Id="rId7" Type="http://schemas.openxmlformats.org/officeDocument/2006/relationships/image" Target="../media/image1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2.png"/><Relationship Id="rId3"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2.png"/><Relationship Id="rId3" Type="http://schemas.openxmlformats.org/officeDocument/2006/relationships/image" Target="../media/image6.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7.png"/><Relationship Id="rId7" Type="http://schemas.openxmlformats.org/officeDocument/2006/relationships/image" Target="../media/image1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0.png"/><Relationship Id="rId3" Type="http://schemas.openxmlformats.org/officeDocument/2006/relationships/image" Target="../media/image2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8.png"/><Relationship Id="rId3" Type="http://schemas.openxmlformats.org/officeDocument/2006/relationships/image" Target="../media/image18.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1.png"/><Relationship Id="rId3" Type="http://schemas.openxmlformats.org/officeDocument/2006/relationships/image" Target="../media/image20.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5.png"/><Relationship Id="rId3" Type="http://schemas.openxmlformats.org/officeDocument/2006/relationships/image" Target="../media/image20.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9.png"/><Relationship Id="rId3" Type="http://schemas.openxmlformats.org/officeDocument/2006/relationships/image" Target="../media/image20.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4.png"/><Relationship Id="rId3" Type="http://schemas.openxmlformats.org/officeDocument/2006/relationships/image" Target="../media/image18.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ed">
  <p:cSld name="TITLE_1">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1821825" y="2171700"/>
            <a:ext cx="5943600" cy="6858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2400">
                <a:solidFill>
                  <a:schemeClr val="lt1"/>
                </a:solidFill>
                <a:latin typeface="Proxima Nova"/>
                <a:ea typeface="Proxima Nova"/>
                <a:cs typeface="Proxima Nova"/>
                <a:sym typeface="Proxima Nova"/>
              </a:defRPr>
            </a:lvl1pPr>
            <a:lvl2pPr lvl="1" rtl="0">
              <a:spcBef>
                <a:spcPts val="0"/>
              </a:spcBef>
              <a:spcAft>
                <a:spcPts val="0"/>
              </a:spcAft>
              <a:buNone/>
              <a:defRPr b="1" sz="2400">
                <a:solidFill>
                  <a:schemeClr val="lt1"/>
                </a:solidFill>
                <a:latin typeface="Proxima Nova"/>
                <a:ea typeface="Proxima Nova"/>
                <a:cs typeface="Proxima Nova"/>
                <a:sym typeface="Proxima Nova"/>
              </a:defRPr>
            </a:lvl2pPr>
            <a:lvl3pPr lvl="2" rtl="0">
              <a:spcBef>
                <a:spcPts val="0"/>
              </a:spcBef>
              <a:spcAft>
                <a:spcPts val="0"/>
              </a:spcAft>
              <a:buNone/>
              <a:defRPr b="1" sz="2400">
                <a:solidFill>
                  <a:schemeClr val="lt1"/>
                </a:solidFill>
                <a:latin typeface="Proxima Nova"/>
                <a:ea typeface="Proxima Nova"/>
                <a:cs typeface="Proxima Nova"/>
                <a:sym typeface="Proxima Nova"/>
              </a:defRPr>
            </a:lvl3pPr>
            <a:lvl4pPr lvl="3" rtl="0">
              <a:spcBef>
                <a:spcPts val="0"/>
              </a:spcBef>
              <a:spcAft>
                <a:spcPts val="0"/>
              </a:spcAft>
              <a:buNone/>
              <a:defRPr b="1" sz="2400">
                <a:solidFill>
                  <a:schemeClr val="lt1"/>
                </a:solidFill>
                <a:latin typeface="Proxima Nova"/>
                <a:ea typeface="Proxima Nova"/>
                <a:cs typeface="Proxima Nova"/>
                <a:sym typeface="Proxima Nova"/>
              </a:defRPr>
            </a:lvl4pPr>
            <a:lvl5pPr lvl="4" rtl="0">
              <a:spcBef>
                <a:spcPts val="0"/>
              </a:spcBef>
              <a:spcAft>
                <a:spcPts val="0"/>
              </a:spcAft>
              <a:buNone/>
              <a:defRPr b="1" sz="2400">
                <a:solidFill>
                  <a:schemeClr val="lt1"/>
                </a:solidFill>
                <a:latin typeface="Proxima Nova"/>
                <a:ea typeface="Proxima Nova"/>
                <a:cs typeface="Proxima Nova"/>
                <a:sym typeface="Proxima Nova"/>
              </a:defRPr>
            </a:lvl5pPr>
            <a:lvl6pPr lvl="5" rtl="0">
              <a:spcBef>
                <a:spcPts val="0"/>
              </a:spcBef>
              <a:spcAft>
                <a:spcPts val="0"/>
              </a:spcAft>
              <a:buNone/>
              <a:defRPr b="1" sz="2400">
                <a:solidFill>
                  <a:schemeClr val="lt1"/>
                </a:solidFill>
                <a:latin typeface="Proxima Nova"/>
                <a:ea typeface="Proxima Nova"/>
                <a:cs typeface="Proxima Nova"/>
                <a:sym typeface="Proxima Nova"/>
              </a:defRPr>
            </a:lvl6pPr>
            <a:lvl7pPr lvl="6" rtl="0">
              <a:spcBef>
                <a:spcPts val="0"/>
              </a:spcBef>
              <a:spcAft>
                <a:spcPts val="0"/>
              </a:spcAft>
              <a:buNone/>
              <a:defRPr b="1" sz="2400">
                <a:solidFill>
                  <a:schemeClr val="lt1"/>
                </a:solidFill>
                <a:latin typeface="Proxima Nova"/>
                <a:ea typeface="Proxima Nova"/>
                <a:cs typeface="Proxima Nova"/>
                <a:sym typeface="Proxima Nova"/>
              </a:defRPr>
            </a:lvl7pPr>
            <a:lvl8pPr lvl="7" rtl="0">
              <a:spcBef>
                <a:spcPts val="0"/>
              </a:spcBef>
              <a:spcAft>
                <a:spcPts val="0"/>
              </a:spcAft>
              <a:buNone/>
              <a:defRPr b="1" sz="2400">
                <a:solidFill>
                  <a:schemeClr val="lt1"/>
                </a:solidFill>
                <a:latin typeface="Proxima Nova"/>
                <a:ea typeface="Proxima Nova"/>
                <a:cs typeface="Proxima Nova"/>
                <a:sym typeface="Proxima Nova"/>
              </a:defRPr>
            </a:lvl8pPr>
            <a:lvl9pPr lvl="8" rtl="0">
              <a:spcBef>
                <a:spcPts val="0"/>
              </a:spcBef>
              <a:spcAft>
                <a:spcPts val="0"/>
              </a:spcAft>
              <a:buNone/>
              <a:defRPr b="1" sz="2400">
                <a:solidFill>
                  <a:schemeClr val="lt1"/>
                </a:solidFill>
                <a:latin typeface="Proxima Nova"/>
                <a:ea typeface="Proxima Nova"/>
                <a:cs typeface="Proxima Nova"/>
                <a:sym typeface="Proxima Nova"/>
              </a:defRPr>
            </a:lvl9pPr>
          </a:lstStyle>
          <a:p/>
        </p:txBody>
      </p:sp>
      <p:sp>
        <p:nvSpPr>
          <p:cNvPr id="52" name="Google Shape;52;p13"/>
          <p:cNvSpPr txBox="1"/>
          <p:nvPr>
            <p:ph idx="1" type="subTitle"/>
          </p:nvPr>
        </p:nvSpPr>
        <p:spPr>
          <a:xfrm>
            <a:off x="1821825" y="3048000"/>
            <a:ext cx="5029200" cy="285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solidFill>
                  <a:srgbClr val="FFFFFF"/>
                </a:solidFill>
                <a:latin typeface="Proxima Nova"/>
                <a:ea typeface="Proxima Nova"/>
                <a:cs typeface="Proxima Nova"/>
                <a:sym typeface="Proxima Nova"/>
              </a:defRPr>
            </a:lvl1pPr>
            <a:lvl2pPr lvl="1" rtl="0">
              <a:spcBef>
                <a:spcPts val="1600"/>
              </a:spcBef>
              <a:spcAft>
                <a:spcPts val="0"/>
              </a:spcAft>
              <a:buNone/>
              <a:defRPr sz="1600">
                <a:latin typeface="Proxima Nova"/>
                <a:ea typeface="Proxima Nova"/>
                <a:cs typeface="Proxima Nova"/>
                <a:sym typeface="Proxima Nova"/>
              </a:defRPr>
            </a:lvl2pPr>
            <a:lvl3pPr lvl="2" rtl="0">
              <a:spcBef>
                <a:spcPts val="1600"/>
              </a:spcBef>
              <a:spcAft>
                <a:spcPts val="0"/>
              </a:spcAft>
              <a:buNone/>
              <a:defRPr sz="1600">
                <a:latin typeface="Proxima Nova"/>
                <a:ea typeface="Proxima Nova"/>
                <a:cs typeface="Proxima Nova"/>
                <a:sym typeface="Proxima Nova"/>
              </a:defRPr>
            </a:lvl3pPr>
            <a:lvl4pPr lvl="3" rtl="0">
              <a:spcBef>
                <a:spcPts val="1600"/>
              </a:spcBef>
              <a:spcAft>
                <a:spcPts val="0"/>
              </a:spcAft>
              <a:buNone/>
              <a:defRPr sz="1600">
                <a:latin typeface="Proxima Nova"/>
                <a:ea typeface="Proxima Nova"/>
                <a:cs typeface="Proxima Nova"/>
                <a:sym typeface="Proxima Nova"/>
              </a:defRPr>
            </a:lvl4pPr>
            <a:lvl5pPr lvl="4" rtl="0">
              <a:spcBef>
                <a:spcPts val="1600"/>
              </a:spcBef>
              <a:spcAft>
                <a:spcPts val="0"/>
              </a:spcAft>
              <a:buNone/>
              <a:defRPr sz="1600">
                <a:latin typeface="Proxima Nova"/>
                <a:ea typeface="Proxima Nova"/>
                <a:cs typeface="Proxima Nova"/>
                <a:sym typeface="Proxima Nova"/>
              </a:defRPr>
            </a:lvl5pPr>
            <a:lvl6pPr lvl="5" rtl="0">
              <a:spcBef>
                <a:spcPts val="1600"/>
              </a:spcBef>
              <a:spcAft>
                <a:spcPts val="0"/>
              </a:spcAft>
              <a:buNone/>
              <a:defRPr sz="1600">
                <a:latin typeface="Proxima Nova"/>
                <a:ea typeface="Proxima Nova"/>
                <a:cs typeface="Proxima Nova"/>
                <a:sym typeface="Proxima Nova"/>
              </a:defRPr>
            </a:lvl6pPr>
            <a:lvl7pPr lvl="6" rtl="0">
              <a:spcBef>
                <a:spcPts val="1600"/>
              </a:spcBef>
              <a:spcAft>
                <a:spcPts val="0"/>
              </a:spcAft>
              <a:buNone/>
              <a:defRPr sz="1600">
                <a:latin typeface="Proxima Nova"/>
                <a:ea typeface="Proxima Nova"/>
                <a:cs typeface="Proxima Nova"/>
                <a:sym typeface="Proxima Nova"/>
              </a:defRPr>
            </a:lvl7pPr>
            <a:lvl8pPr lvl="7" rtl="0">
              <a:spcBef>
                <a:spcPts val="1600"/>
              </a:spcBef>
              <a:spcAft>
                <a:spcPts val="0"/>
              </a:spcAft>
              <a:buNone/>
              <a:defRPr sz="1600">
                <a:latin typeface="Proxima Nova"/>
                <a:ea typeface="Proxima Nova"/>
                <a:cs typeface="Proxima Nova"/>
                <a:sym typeface="Proxima Nova"/>
              </a:defRPr>
            </a:lvl8pPr>
            <a:lvl9pPr lvl="8" rtl="0">
              <a:spcBef>
                <a:spcPts val="1600"/>
              </a:spcBef>
              <a:spcAft>
                <a:spcPts val="1600"/>
              </a:spcAft>
              <a:buNone/>
              <a:defRPr sz="1600">
                <a:latin typeface="Proxima Nova"/>
                <a:ea typeface="Proxima Nova"/>
                <a:cs typeface="Proxima Nova"/>
                <a:sym typeface="Proxima Nova"/>
              </a:defRPr>
            </a:lvl9pPr>
          </a:lstStyle>
          <a:p/>
        </p:txBody>
      </p:sp>
      <p:sp>
        <p:nvSpPr>
          <p:cNvPr id="53" name="Google Shape;53;p13"/>
          <p:cNvSpPr txBox="1"/>
          <p:nvPr>
            <p:ph idx="2" type="subTitle"/>
          </p:nvPr>
        </p:nvSpPr>
        <p:spPr>
          <a:xfrm>
            <a:off x="1821825" y="3505200"/>
            <a:ext cx="4572000" cy="1200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solidFill>
                  <a:srgbClr val="FFFFFF"/>
                </a:solidFill>
                <a:latin typeface="Proxima Nova"/>
                <a:ea typeface="Proxima Nova"/>
                <a:cs typeface="Proxima Nova"/>
                <a:sym typeface="Proxima Nova"/>
              </a:defRPr>
            </a:lvl1pPr>
            <a:lvl2pPr lvl="1" rtl="0">
              <a:spcBef>
                <a:spcPts val="1600"/>
              </a:spcBef>
              <a:spcAft>
                <a:spcPts val="0"/>
              </a:spcAft>
              <a:buNone/>
              <a:defRPr sz="1200">
                <a:latin typeface="Proxima Nova"/>
                <a:ea typeface="Proxima Nova"/>
                <a:cs typeface="Proxima Nova"/>
                <a:sym typeface="Proxima Nova"/>
              </a:defRPr>
            </a:lvl2pPr>
            <a:lvl3pPr lvl="2" rtl="0">
              <a:spcBef>
                <a:spcPts val="1600"/>
              </a:spcBef>
              <a:spcAft>
                <a:spcPts val="0"/>
              </a:spcAft>
              <a:buNone/>
              <a:defRPr sz="1200">
                <a:latin typeface="Proxima Nova"/>
                <a:ea typeface="Proxima Nova"/>
                <a:cs typeface="Proxima Nova"/>
                <a:sym typeface="Proxima Nova"/>
              </a:defRPr>
            </a:lvl3pPr>
            <a:lvl4pPr lvl="3" rtl="0">
              <a:spcBef>
                <a:spcPts val="1600"/>
              </a:spcBef>
              <a:spcAft>
                <a:spcPts val="0"/>
              </a:spcAft>
              <a:buNone/>
              <a:defRPr sz="1200">
                <a:latin typeface="Proxima Nova"/>
                <a:ea typeface="Proxima Nova"/>
                <a:cs typeface="Proxima Nova"/>
                <a:sym typeface="Proxima Nova"/>
              </a:defRPr>
            </a:lvl4pPr>
            <a:lvl5pPr lvl="4" rtl="0">
              <a:spcBef>
                <a:spcPts val="1600"/>
              </a:spcBef>
              <a:spcAft>
                <a:spcPts val="0"/>
              </a:spcAft>
              <a:buNone/>
              <a:defRPr sz="1200">
                <a:latin typeface="Proxima Nova"/>
                <a:ea typeface="Proxima Nova"/>
                <a:cs typeface="Proxima Nova"/>
                <a:sym typeface="Proxima Nova"/>
              </a:defRPr>
            </a:lvl5pPr>
            <a:lvl6pPr lvl="5" rtl="0">
              <a:spcBef>
                <a:spcPts val="1600"/>
              </a:spcBef>
              <a:spcAft>
                <a:spcPts val="0"/>
              </a:spcAft>
              <a:buNone/>
              <a:defRPr sz="1200">
                <a:latin typeface="Proxima Nova"/>
                <a:ea typeface="Proxima Nova"/>
                <a:cs typeface="Proxima Nova"/>
                <a:sym typeface="Proxima Nova"/>
              </a:defRPr>
            </a:lvl6pPr>
            <a:lvl7pPr lvl="6" rtl="0">
              <a:spcBef>
                <a:spcPts val="1600"/>
              </a:spcBef>
              <a:spcAft>
                <a:spcPts val="0"/>
              </a:spcAft>
              <a:buNone/>
              <a:defRPr sz="1200">
                <a:latin typeface="Proxima Nova"/>
                <a:ea typeface="Proxima Nova"/>
                <a:cs typeface="Proxima Nova"/>
                <a:sym typeface="Proxima Nova"/>
              </a:defRPr>
            </a:lvl7pPr>
            <a:lvl8pPr lvl="7" rtl="0">
              <a:spcBef>
                <a:spcPts val="1600"/>
              </a:spcBef>
              <a:spcAft>
                <a:spcPts val="0"/>
              </a:spcAft>
              <a:buNone/>
              <a:defRPr sz="1200">
                <a:latin typeface="Proxima Nova"/>
                <a:ea typeface="Proxima Nova"/>
                <a:cs typeface="Proxima Nova"/>
                <a:sym typeface="Proxima Nova"/>
              </a:defRPr>
            </a:lvl8pPr>
            <a:lvl9pPr lvl="8" rtl="0">
              <a:spcBef>
                <a:spcPts val="1600"/>
              </a:spcBef>
              <a:spcAft>
                <a:spcPts val="1600"/>
              </a:spcAft>
              <a:buNone/>
              <a:defRPr sz="1200">
                <a:latin typeface="Proxima Nova"/>
                <a:ea typeface="Proxima Nova"/>
                <a:cs typeface="Proxima Nova"/>
                <a:sym typeface="Proxima Nova"/>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text 1">
  <p:cSld name="CUSTOM_2_1_1_1">
    <p:spTree>
      <p:nvGrpSpPr>
        <p:cNvPr id="54" name="Shape 54"/>
        <p:cNvGrpSpPr/>
        <p:nvPr/>
      </p:nvGrpSpPr>
      <p:grpSpPr>
        <a:xfrm>
          <a:off x="0" y="0"/>
          <a:ext cx="0" cy="0"/>
          <a:chOff x="0" y="0"/>
          <a:chExt cx="0" cy="0"/>
        </a:xfrm>
      </p:grpSpPr>
      <p:sp>
        <p:nvSpPr>
          <p:cNvPr id="55" name="Google Shape;55;p14"/>
          <p:cNvSpPr txBox="1"/>
          <p:nvPr>
            <p:ph type="title"/>
          </p:nvPr>
        </p:nvSpPr>
        <p:spPr>
          <a:xfrm>
            <a:off x="826650" y="0"/>
            <a:ext cx="7490700" cy="10632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6" name="Google Shape;56;p14"/>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7" name="Google Shape;57;p14"/>
          <p:cNvSpPr txBox="1"/>
          <p:nvPr>
            <p:ph idx="1" type="subTitle"/>
          </p:nvPr>
        </p:nvSpPr>
        <p:spPr>
          <a:xfrm>
            <a:off x="826650" y="1005975"/>
            <a:ext cx="7490700" cy="3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
        <p:nvSpPr>
          <p:cNvPr id="58" name="Google Shape;58;p14"/>
          <p:cNvSpPr txBox="1"/>
          <p:nvPr>
            <p:ph idx="2" type="subTitle"/>
          </p:nvPr>
        </p:nvSpPr>
        <p:spPr>
          <a:xfrm>
            <a:off x="826650" y="1809825"/>
            <a:ext cx="2208600" cy="579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sz="1500"/>
            </a:lvl1pPr>
            <a:lvl2pPr lvl="1" rtl="0" algn="ctr">
              <a:lnSpc>
                <a:spcPct val="100000"/>
              </a:lnSpc>
              <a:spcBef>
                <a:spcPts val="1600"/>
              </a:spcBef>
              <a:spcAft>
                <a:spcPts val="0"/>
              </a:spcAft>
              <a:buNone/>
              <a:defRPr b="1" sz="1500"/>
            </a:lvl2pPr>
            <a:lvl3pPr lvl="2" rtl="0" algn="ctr">
              <a:lnSpc>
                <a:spcPct val="100000"/>
              </a:lnSpc>
              <a:spcBef>
                <a:spcPts val="1600"/>
              </a:spcBef>
              <a:spcAft>
                <a:spcPts val="0"/>
              </a:spcAft>
              <a:buNone/>
              <a:defRPr b="1" sz="1500"/>
            </a:lvl3pPr>
            <a:lvl4pPr lvl="3" rtl="0" algn="ctr">
              <a:lnSpc>
                <a:spcPct val="100000"/>
              </a:lnSpc>
              <a:spcBef>
                <a:spcPts val="1600"/>
              </a:spcBef>
              <a:spcAft>
                <a:spcPts val="0"/>
              </a:spcAft>
              <a:buNone/>
              <a:defRPr b="1" sz="1500"/>
            </a:lvl4pPr>
            <a:lvl5pPr lvl="4" rtl="0" algn="ctr">
              <a:lnSpc>
                <a:spcPct val="100000"/>
              </a:lnSpc>
              <a:spcBef>
                <a:spcPts val="1600"/>
              </a:spcBef>
              <a:spcAft>
                <a:spcPts val="0"/>
              </a:spcAft>
              <a:buNone/>
              <a:defRPr b="1" sz="1500"/>
            </a:lvl5pPr>
            <a:lvl6pPr lvl="5" rtl="0" algn="ctr">
              <a:lnSpc>
                <a:spcPct val="100000"/>
              </a:lnSpc>
              <a:spcBef>
                <a:spcPts val="1600"/>
              </a:spcBef>
              <a:spcAft>
                <a:spcPts val="0"/>
              </a:spcAft>
              <a:buNone/>
              <a:defRPr b="1" sz="1500"/>
            </a:lvl6pPr>
            <a:lvl7pPr lvl="6" rtl="0" algn="ctr">
              <a:lnSpc>
                <a:spcPct val="100000"/>
              </a:lnSpc>
              <a:spcBef>
                <a:spcPts val="1600"/>
              </a:spcBef>
              <a:spcAft>
                <a:spcPts val="0"/>
              </a:spcAft>
              <a:buNone/>
              <a:defRPr b="1" sz="1500"/>
            </a:lvl7pPr>
            <a:lvl8pPr lvl="7" rtl="0" algn="ctr">
              <a:lnSpc>
                <a:spcPct val="100000"/>
              </a:lnSpc>
              <a:spcBef>
                <a:spcPts val="1600"/>
              </a:spcBef>
              <a:spcAft>
                <a:spcPts val="0"/>
              </a:spcAft>
              <a:buNone/>
              <a:defRPr b="1" sz="1500"/>
            </a:lvl8pPr>
            <a:lvl9pPr lvl="8" rtl="0" algn="ctr">
              <a:lnSpc>
                <a:spcPct val="100000"/>
              </a:lnSpc>
              <a:spcBef>
                <a:spcPts val="1600"/>
              </a:spcBef>
              <a:spcAft>
                <a:spcPts val="1600"/>
              </a:spcAft>
              <a:buNone/>
              <a:defRPr b="1" sz="1500"/>
            </a:lvl9pPr>
          </a:lstStyle>
          <a:p/>
        </p:txBody>
      </p:sp>
      <p:sp>
        <p:nvSpPr>
          <p:cNvPr id="59" name="Google Shape;59;p14"/>
          <p:cNvSpPr txBox="1"/>
          <p:nvPr>
            <p:ph idx="3" type="body"/>
          </p:nvPr>
        </p:nvSpPr>
        <p:spPr>
          <a:xfrm>
            <a:off x="826650" y="2332275"/>
            <a:ext cx="2208600" cy="12174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sz="1300"/>
            </a:lvl1pPr>
            <a:lvl2pPr indent="-317500" lvl="1" marL="914400" rtl="0" algn="ctr">
              <a:spcBef>
                <a:spcPts val="0"/>
              </a:spcBef>
              <a:spcAft>
                <a:spcPts val="0"/>
              </a:spcAft>
              <a:buSzPts val="1400"/>
              <a:buChar char="○"/>
              <a:defRPr sz="1300"/>
            </a:lvl2pPr>
            <a:lvl3pPr indent="-317500" lvl="2" marL="1371600" rtl="0" algn="ctr">
              <a:spcBef>
                <a:spcPts val="0"/>
              </a:spcBef>
              <a:spcAft>
                <a:spcPts val="0"/>
              </a:spcAft>
              <a:buSzPts val="1400"/>
              <a:buChar char="■"/>
              <a:defRPr sz="1300"/>
            </a:lvl3pPr>
            <a:lvl4pPr indent="-317500" lvl="3" marL="1828800" rtl="0" algn="ctr">
              <a:spcBef>
                <a:spcPts val="0"/>
              </a:spcBef>
              <a:spcAft>
                <a:spcPts val="0"/>
              </a:spcAft>
              <a:buSzPts val="1400"/>
              <a:buChar char="●"/>
              <a:defRPr sz="1300"/>
            </a:lvl4pPr>
            <a:lvl5pPr indent="-317500" lvl="4" marL="2286000" rtl="0" algn="ctr">
              <a:spcBef>
                <a:spcPts val="0"/>
              </a:spcBef>
              <a:spcAft>
                <a:spcPts val="0"/>
              </a:spcAft>
              <a:buSzPts val="1400"/>
              <a:buChar char="○"/>
              <a:defRPr sz="1300"/>
            </a:lvl5pPr>
            <a:lvl6pPr indent="-317500" lvl="5" marL="2743200" rtl="0" algn="ctr">
              <a:spcBef>
                <a:spcPts val="0"/>
              </a:spcBef>
              <a:spcAft>
                <a:spcPts val="0"/>
              </a:spcAft>
              <a:buSzPts val="1400"/>
              <a:buChar char="■"/>
              <a:defRPr sz="1300"/>
            </a:lvl6pPr>
            <a:lvl7pPr indent="-317500" lvl="6" marL="3200400" rtl="0" algn="ctr">
              <a:spcBef>
                <a:spcPts val="0"/>
              </a:spcBef>
              <a:spcAft>
                <a:spcPts val="0"/>
              </a:spcAft>
              <a:buSzPts val="1400"/>
              <a:buChar char="●"/>
              <a:defRPr sz="1300"/>
            </a:lvl7pPr>
            <a:lvl8pPr indent="-317500" lvl="7" marL="3657600" rtl="0" algn="ctr">
              <a:spcBef>
                <a:spcPts val="0"/>
              </a:spcBef>
              <a:spcAft>
                <a:spcPts val="0"/>
              </a:spcAft>
              <a:buSzPts val="1400"/>
              <a:buChar char="○"/>
              <a:defRPr sz="1300"/>
            </a:lvl8pPr>
            <a:lvl9pPr indent="-317500" lvl="8" marL="4114800" rtl="0" algn="ctr">
              <a:spcBef>
                <a:spcPts val="0"/>
              </a:spcBef>
              <a:spcAft>
                <a:spcPts val="0"/>
              </a:spcAft>
              <a:buSzPts val="1400"/>
              <a:buChar char="■"/>
              <a:defRPr sz="1300"/>
            </a:lvl9pPr>
          </a:lstStyle>
          <a:p/>
        </p:txBody>
      </p:sp>
      <p:sp>
        <p:nvSpPr>
          <p:cNvPr id="60" name="Google Shape;60;p14"/>
          <p:cNvSpPr txBox="1"/>
          <p:nvPr>
            <p:ph idx="4" type="subTitle"/>
          </p:nvPr>
        </p:nvSpPr>
        <p:spPr>
          <a:xfrm>
            <a:off x="3467638" y="1809825"/>
            <a:ext cx="2208600" cy="579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sz="1500"/>
            </a:lvl1pPr>
            <a:lvl2pPr lvl="1" rtl="0" algn="ctr">
              <a:lnSpc>
                <a:spcPct val="100000"/>
              </a:lnSpc>
              <a:spcBef>
                <a:spcPts val="1600"/>
              </a:spcBef>
              <a:spcAft>
                <a:spcPts val="0"/>
              </a:spcAft>
              <a:buNone/>
              <a:defRPr b="1" sz="1500"/>
            </a:lvl2pPr>
            <a:lvl3pPr lvl="2" rtl="0" algn="ctr">
              <a:lnSpc>
                <a:spcPct val="100000"/>
              </a:lnSpc>
              <a:spcBef>
                <a:spcPts val="1600"/>
              </a:spcBef>
              <a:spcAft>
                <a:spcPts val="0"/>
              </a:spcAft>
              <a:buNone/>
              <a:defRPr b="1" sz="1500"/>
            </a:lvl3pPr>
            <a:lvl4pPr lvl="3" rtl="0" algn="ctr">
              <a:lnSpc>
                <a:spcPct val="100000"/>
              </a:lnSpc>
              <a:spcBef>
                <a:spcPts val="1600"/>
              </a:spcBef>
              <a:spcAft>
                <a:spcPts val="0"/>
              </a:spcAft>
              <a:buNone/>
              <a:defRPr b="1" sz="1500"/>
            </a:lvl4pPr>
            <a:lvl5pPr lvl="4" rtl="0" algn="ctr">
              <a:lnSpc>
                <a:spcPct val="100000"/>
              </a:lnSpc>
              <a:spcBef>
                <a:spcPts val="1600"/>
              </a:spcBef>
              <a:spcAft>
                <a:spcPts val="0"/>
              </a:spcAft>
              <a:buNone/>
              <a:defRPr b="1" sz="1500"/>
            </a:lvl5pPr>
            <a:lvl6pPr lvl="5" rtl="0" algn="ctr">
              <a:lnSpc>
                <a:spcPct val="100000"/>
              </a:lnSpc>
              <a:spcBef>
                <a:spcPts val="1600"/>
              </a:spcBef>
              <a:spcAft>
                <a:spcPts val="0"/>
              </a:spcAft>
              <a:buNone/>
              <a:defRPr b="1" sz="1500"/>
            </a:lvl6pPr>
            <a:lvl7pPr lvl="6" rtl="0" algn="ctr">
              <a:lnSpc>
                <a:spcPct val="100000"/>
              </a:lnSpc>
              <a:spcBef>
                <a:spcPts val="1600"/>
              </a:spcBef>
              <a:spcAft>
                <a:spcPts val="0"/>
              </a:spcAft>
              <a:buNone/>
              <a:defRPr b="1" sz="1500"/>
            </a:lvl7pPr>
            <a:lvl8pPr lvl="7" rtl="0" algn="ctr">
              <a:lnSpc>
                <a:spcPct val="100000"/>
              </a:lnSpc>
              <a:spcBef>
                <a:spcPts val="1600"/>
              </a:spcBef>
              <a:spcAft>
                <a:spcPts val="0"/>
              </a:spcAft>
              <a:buNone/>
              <a:defRPr b="1" sz="1500"/>
            </a:lvl8pPr>
            <a:lvl9pPr lvl="8" rtl="0" algn="ctr">
              <a:lnSpc>
                <a:spcPct val="100000"/>
              </a:lnSpc>
              <a:spcBef>
                <a:spcPts val="1600"/>
              </a:spcBef>
              <a:spcAft>
                <a:spcPts val="1600"/>
              </a:spcAft>
              <a:buNone/>
              <a:defRPr b="1" sz="1500"/>
            </a:lvl9pPr>
          </a:lstStyle>
          <a:p/>
        </p:txBody>
      </p:sp>
      <p:sp>
        <p:nvSpPr>
          <p:cNvPr id="61" name="Google Shape;61;p14"/>
          <p:cNvSpPr txBox="1"/>
          <p:nvPr>
            <p:ph idx="5" type="body"/>
          </p:nvPr>
        </p:nvSpPr>
        <p:spPr>
          <a:xfrm>
            <a:off x="3467638" y="2332275"/>
            <a:ext cx="2208600" cy="12174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sz="1300"/>
            </a:lvl1pPr>
            <a:lvl2pPr indent="-317500" lvl="1" marL="914400" rtl="0" algn="ctr">
              <a:spcBef>
                <a:spcPts val="0"/>
              </a:spcBef>
              <a:spcAft>
                <a:spcPts val="0"/>
              </a:spcAft>
              <a:buSzPts val="1400"/>
              <a:buChar char="○"/>
              <a:defRPr sz="1300"/>
            </a:lvl2pPr>
            <a:lvl3pPr indent="-317500" lvl="2" marL="1371600" rtl="0" algn="ctr">
              <a:spcBef>
                <a:spcPts val="0"/>
              </a:spcBef>
              <a:spcAft>
                <a:spcPts val="0"/>
              </a:spcAft>
              <a:buSzPts val="1400"/>
              <a:buChar char="■"/>
              <a:defRPr sz="1300"/>
            </a:lvl3pPr>
            <a:lvl4pPr indent="-317500" lvl="3" marL="1828800" rtl="0" algn="ctr">
              <a:spcBef>
                <a:spcPts val="0"/>
              </a:spcBef>
              <a:spcAft>
                <a:spcPts val="0"/>
              </a:spcAft>
              <a:buSzPts val="1400"/>
              <a:buChar char="●"/>
              <a:defRPr sz="1300"/>
            </a:lvl4pPr>
            <a:lvl5pPr indent="-317500" lvl="4" marL="2286000" rtl="0" algn="ctr">
              <a:spcBef>
                <a:spcPts val="0"/>
              </a:spcBef>
              <a:spcAft>
                <a:spcPts val="0"/>
              </a:spcAft>
              <a:buSzPts val="1400"/>
              <a:buChar char="○"/>
              <a:defRPr sz="1300"/>
            </a:lvl5pPr>
            <a:lvl6pPr indent="-317500" lvl="5" marL="2743200" rtl="0" algn="ctr">
              <a:spcBef>
                <a:spcPts val="0"/>
              </a:spcBef>
              <a:spcAft>
                <a:spcPts val="0"/>
              </a:spcAft>
              <a:buSzPts val="1400"/>
              <a:buChar char="■"/>
              <a:defRPr sz="1300"/>
            </a:lvl6pPr>
            <a:lvl7pPr indent="-317500" lvl="6" marL="3200400" rtl="0" algn="ctr">
              <a:spcBef>
                <a:spcPts val="0"/>
              </a:spcBef>
              <a:spcAft>
                <a:spcPts val="0"/>
              </a:spcAft>
              <a:buSzPts val="1400"/>
              <a:buChar char="●"/>
              <a:defRPr sz="1300"/>
            </a:lvl7pPr>
            <a:lvl8pPr indent="-317500" lvl="7" marL="3657600" rtl="0" algn="ctr">
              <a:spcBef>
                <a:spcPts val="0"/>
              </a:spcBef>
              <a:spcAft>
                <a:spcPts val="0"/>
              </a:spcAft>
              <a:buSzPts val="1400"/>
              <a:buChar char="○"/>
              <a:defRPr sz="1300"/>
            </a:lvl8pPr>
            <a:lvl9pPr indent="-317500" lvl="8" marL="4114800" rtl="0" algn="ctr">
              <a:spcBef>
                <a:spcPts val="0"/>
              </a:spcBef>
              <a:spcAft>
                <a:spcPts val="0"/>
              </a:spcAft>
              <a:buSzPts val="1400"/>
              <a:buChar char="■"/>
              <a:defRPr sz="1300"/>
            </a:lvl9pPr>
          </a:lstStyle>
          <a:p/>
        </p:txBody>
      </p:sp>
      <p:sp>
        <p:nvSpPr>
          <p:cNvPr id="62" name="Google Shape;62;p14"/>
          <p:cNvSpPr txBox="1"/>
          <p:nvPr>
            <p:ph idx="6" type="subTitle"/>
          </p:nvPr>
        </p:nvSpPr>
        <p:spPr>
          <a:xfrm>
            <a:off x="6108738" y="1809825"/>
            <a:ext cx="2208600" cy="579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sz="1500"/>
            </a:lvl1pPr>
            <a:lvl2pPr lvl="1" rtl="0" algn="ctr">
              <a:lnSpc>
                <a:spcPct val="100000"/>
              </a:lnSpc>
              <a:spcBef>
                <a:spcPts val="1600"/>
              </a:spcBef>
              <a:spcAft>
                <a:spcPts val="0"/>
              </a:spcAft>
              <a:buNone/>
              <a:defRPr b="1" sz="1500"/>
            </a:lvl2pPr>
            <a:lvl3pPr lvl="2" rtl="0" algn="ctr">
              <a:lnSpc>
                <a:spcPct val="100000"/>
              </a:lnSpc>
              <a:spcBef>
                <a:spcPts val="1600"/>
              </a:spcBef>
              <a:spcAft>
                <a:spcPts val="0"/>
              </a:spcAft>
              <a:buNone/>
              <a:defRPr b="1" sz="1500"/>
            </a:lvl3pPr>
            <a:lvl4pPr lvl="3" rtl="0" algn="ctr">
              <a:lnSpc>
                <a:spcPct val="100000"/>
              </a:lnSpc>
              <a:spcBef>
                <a:spcPts val="1600"/>
              </a:spcBef>
              <a:spcAft>
                <a:spcPts val="0"/>
              </a:spcAft>
              <a:buNone/>
              <a:defRPr b="1" sz="1500"/>
            </a:lvl4pPr>
            <a:lvl5pPr lvl="4" rtl="0" algn="ctr">
              <a:lnSpc>
                <a:spcPct val="100000"/>
              </a:lnSpc>
              <a:spcBef>
                <a:spcPts val="1600"/>
              </a:spcBef>
              <a:spcAft>
                <a:spcPts val="0"/>
              </a:spcAft>
              <a:buNone/>
              <a:defRPr b="1" sz="1500"/>
            </a:lvl5pPr>
            <a:lvl6pPr lvl="5" rtl="0" algn="ctr">
              <a:lnSpc>
                <a:spcPct val="100000"/>
              </a:lnSpc>
              <a:spcBef>
                <a:spcPts val="1600"/>
              </a:spcBef>
              <a:spcAft>
                <a:spcPts val="0"/>
              </a:spcAft>
              <a:buNone/>
              <a:defRPr b="1" sz="1500"/>
            </a:lvl6pPr>
            <a:lvl7pPr lvl="6" rtl="0" algn="ctr">
              <a:lnSpc>
                <a:spcPct val="100000"/>
              </a:lnSpc>
              <a:spcBef>
                <a:spcPts val="1600"/>
              </a:spcBef>
              <a:spcAft>
                <a:spcPts val="0"/>
              </a:spcAft>
              <a:buNone/>
              <a:defRPr b="1" sz="1500"/>
            </a:lvl7pPr>
            <a:lvl8pPr lvl="7" rtl="0" algn="ctr">
              <a:lnSpc>
                <a:spcPct val="100000"/>
              </a:lnSpc>
              <a:spcBef>
                <a:spcPts val="1600"/>
              </a:spcBef>
              <a:spcAft>
                <a:spcPts val="0"/>
              </a:spcAft>
              <a:buNone/>
              <a:defRPr b="1" sz="1500"/>
            </a:lvl8pPr>
            <a:lvl9pPr lvl="8" rtl="0" algn="ctr">
              <a:lnSpc>
                <a:spcPct val="100000"/>
              </a:lnSpc>
              <a:spcBef>
                <a:spcPts val="1600"/>
              </a:spcBef>
              <a:spcAft>
                <a:spcPts val="1600"/>
              </a:spcAft>
              <a:buNone/>
              <a:defRPr b="1" sz="1500"/>
            </a:lvl9pPr>
          </a:lstStyle>
          <a:p/>
        </p:txBody>
      </p:sp>
      <p:sp>
        <p:nvSpPr>
          <p:cNvPr id="63" name="Google Shape;63;p14"/>
          <p:cNvSpPr txBox="1"/>
          <p:nvPr>
            <p:ph idx="7" type="body"/>
          </p:nvPr>
        </p:nvSpPr>
        <p:spPr>
          <a:xfrm>
            <a:off x="6108738" y="2332275"/>
            <a:ext cx="2208600" cy="12174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sz="1300"/>
            </a:lvl1pPr>
            <a:lvl2pPr indent="-317500" lvl="1" marL="914400" rtl="0" algn="ctr">
              <a:spcBef>
                <a:spcPts val="0"/>
              </a:spcBef>
              <a:spcAft>
                <a:spcPts val="0"/>
              </a:spcAft>
              <a:buSzPts val="1400"/>
              <a:buChar char="○"/>
              <a:defRPr sz="1300"/>
            </a:lvl2pPr>
            <a:lvl3pPr indent="-317500" lvl="2" marL="1371600" rtl="0" algn="ctr">
              <a:spcBef>
                <a:spcPts val="0"/>
              </a:spcBef>
              <a:spcAft>
                <a:spcPts val="0"/>
              </a:spcAft>
              <a:buSzPts val="1400"/>
              <a:buChar char="■"/>
              <a:defRPr sz="1300"/>
            </a:lvl3pPr>
            <a:lvl4pPr indent="-317500" lvl="3" marL="1828800" rtl="0" algn="ctr">
              <a:spcBef>
                <a:spcPts val="0"/>
              </a:spcBef>
              <a:spcAft>
                <a:spcPts val="0"/>
              </a:spcAft>
              <a:buSzPts val="1400"/>
              <a:buChar char="●"/>
              <a:defRPr sz="1300"/>
            </a:lvl4pPr>
            <a:lvl5pPr indent="-317500" lvl="4" marL="2286000" rtl="0" algn="ctr">
              <a:spcBef>
                <a:spcPts val="0"/>
              </a:spcBef>
              <a:spcAft>
                <a:spcPts val="0"/>
              </a:spcAft>
              <a:buSzPts val="1400"/>
              <a:buChar char="○"/>
              <a:defRPr sz="1300"/>
            </a:lvl5pPr>
            <a:lvl6pPr indent="-317500" lvl="5" marL="2743200" rtl="0" algn="ctr">
              <a:spcBef>
                <a:spcPts val="0"/>
              </a:spcBef>
              <a:spcAft>
                <a:spcPts val="0"/>
              </a:spcAft>
              <a:buSzPts val="1400"/>
              <a:buChar char="■"/>
              <a:defRPr sz="1300"/>
            </a:lvl6pPr>
            <a:lvl7pPr indent="-317500" lvl="6" marL="3200400" rtl="0" algn="ctr">
              <a:spcBef>
                <a:spcPts val="0"/>
              </a:spcBef>
              <a:spcAft>
                <a:spcPts val="0"/>
              </a:spcAft>
              <a:buSzPts val="1400"/>
              <a:buChar char="●"/>
              <a:defRPr sz="1300"/>
            </a:lvl7pPr>
            <a:lvl8pPr indent="-317500" lvl="7" marL="3657600" rtl="0" algn="ctr">
              <a:spcBef>
                <a:spcPts val="0"/>
              </a:spcBef>
              <a:spcAft>
                <a:spcPts val="0"/>
              </a:spcAft>
              <a:buSzPts val="1400"/>
              <a:buChar char="○"/>
              <a:defRPr sz="1300"/>
            </a:lvl8pPr>
            <a:lvl9pPr indent="-317500" lvl="8" marL="4114800" rtl="0" algn="ctr">
              <a:spcBef>
                <a:spcPts val="0"/>
              </a:spcBef>
              <a:spcAft>
                <a:spcPts val="0"/>
              </a:spcAft>
              <a:buSzPts val="1400"/>
              <a:buChar char="■"/>
              <a:defRPr sz="13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ue">
  <p:cSld name="TITLE_2">
    <p:spTree>
      <p:nvGrpSpPr>
        <p:cNvPr id="64" name="Shape 64"/>
        <p:cNvGrpSpPr/>
        <p:nvPr/>
      </p:nvGrpSpPr>
      <p:grpSpPr>
        <a:xfrm>
          <a:off x="0" y="0"/>
          <a:ext cx="0" cy="0"/>
          <a:chOff x="0" y="0"/>
          <a:chExt cx="0" cy="0"/>
        </a:xfrm>
      </p:grpSpPr>
      <p:sp>
        <p:nvSpPr>
          <p:cNvPr id="65" name="Google Shape;65;p15"/>
          <p:cNvSpPr txBox="1"/>
          <p:nvPr>
            <p:ph type="title"/>
          </p:nvPr>
        </p:nvSpPr>
        <p:spPr>
          <a:xfrm>
            <a:off x="826650" y="1660725"/>
            <a:ext cx="7490700" cy="1822200"/>
          </a:xfrm>
          <a:prstGeom prst="rect">
            <a:avLst/>
          </a:prstGeom>
        </p:spPr>
        <p:txBody>
          <a:bodyPr anchorCtr="0" anchor="t" bIns="91425" lIns="91425" spcFirstLastPara="1" rIns="91425" wrap="square" tIns="91425">
            <a:noAutofit/>
          </a:bodyPr>
          <a:lstStyle>
            <a:lvl1pPr lvl="0" rtl="0">
              <a:spcBef>
                <a:spcPts val="0"/>
              </a:spcBef>
              <a:spcAft>
                <a:spcPts val="0"/>
              </a:spcAft>
              <a:buNone/>
              <a:defRPr>
                <a:latin typeface="Overpass"/>
                <a:ea typeface="Overpass"/>
                <a:cs typeface="Overpass"/>
                <a:sym typeface="Overpas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Slide">
  <p:cSld name="CUSTOM_5">
    <p:spTree>
      <p:nvGrpSpPr>
        <p:cNvPr id="66" name="Shape 66"/>
        <p:cNvGrpSpPr/>
        <p:nvPr/>
      </p:nvGrpSpPr>
      <p:grpSpPr>
        <a:xfrm>
          <a:off x="0" y="0"/>
          <a:ext cx="0" cy="0"/>
          <a:chOff x="0" y="0"/>
          <a:chExt cx="0" cy="0"/>
        </a:xfrm>
      </p:grpSpPr>
      <p:sp>
        <p:nvSpPr>
          <p:cNvPr id="67" name="Google Shape;67;p16"/>
          <p:cNvSpPr txBox="1"/>
          <p:nvPr>
            <p:ph type="title"/>
          </p:nvPr>
        </p:nvSpPr>
        <p:spPr>
          <a:xfrm>
            <a:off x="134350" y="104500"/>
            <a:ext cx="4060800" cy="350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434343"/>
                </a:solidFill>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ed 1">
  <p:cSld name="TITLE_3">
    <p:spTree>
      <p:nvGrpSpPr>
        <p:cNvPr id="68" name="Shape 68"/>
        <p:cNvGrpSpPr/>
        <p:nvPr/>
      </p:nvGrpSpPr>
      <p:grpSpPr>
        <a:xfrm>
          <a:off x="0" y="0"/>
          <a:ext cx="0" cy="0"/>
          <a:chOff x="0" y="0"/>
          <a:chExt cx="0" cy="0"/>
        </a:xfrm>
      </p:grpSpPr>
      <p:sp>
        <p:nvSpPr>
          <p:cNvPr id="69" name="Google Shape;69;p17"/>
          <p:cNvSpPr txBox="1"/>
          <p:nvPr>
            <p:ph type="title"/>
          </p:nvPr>
        </p:nvSpPr>
        <p:spPr>
          <a:xfrm>
            <a:off x="1786275" y="1895025"/>
            <a:ext cx="5938800" cy="12147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4000">
                <a:solidFill>
                  <a:srgbClr val="FFFFFF"/>
                </a:solidFill>
                <a:latin typeface="Proxima Nova"/>
                <a:ea typeface="Proxima Nova"/>
                <a:cs typeface="Proxima Nova"/>
                <a:sym typeface="Proxima Nova"/>
              </a:defRPr>
            </a:lvl1pPr>
            <a:lvl2pPr lvl="1" rtl="0">
              <a:spcBef>
                <a:spcPts val="0"/>
              </a:spcBef>
              <a:spcAft>
                <a:spcPts val="0"/>
              </a:spcAft>
              <a:buNone/>
              <a:defRPr b="1">
                <a:latin typeface="Proxima Nova"/>
                <a:ea typeface="Proxima Nova"/>
                <a:cs typeface="Proxima Nova"/>
                <a:sym typeface="Proxima Nova"/>
              </a:defRPr>
            </a:lvl2pPr>
            <a:lvl3pPr lvl="2" rtl="0">
              <a:spcBef>
                <a:spcPts val="0"/>
              </a:spcBef>
              <a:spcAft>
                <a:spcPts val="0"/>
              </a:spcAft>
              <a:buNone/>
              <a:defRPr b="1">
                <a:latin typeface="Proxima Nova"/>
                <a:ea typeface="Proxima Nova"/>
                <a:cs typeface="Proxima Nova"/>
                <a:sym typeface="Proxima Nova"/>
              </a:defRPr>
            </a:lvl3pPr>
            <a:lvl4pPr lvl="3" rtl="0">
              <a:spcBef>
                <a:spcPts val="0"/>
              </a:spcBef>
              <a:spcAft>
                <a:spcPts val="0"/>
              </a:spcAft>
              <a:buNone/>
              <a:defRPr b="1">
                <a:latin typeface="Proxima Nova"/>
                <a:ea typeface="Proxima Nova"/>
                <a:cs typeface="Proxima Nova"/>
                <a:sym typeface="Proxima Nova"/>
              </a:defRPr>
            </a:lvl4pPr>
            <a:lvl5pPr lvl="4" rtl="0">
              <a:spcBef>
                <a:spcPts val="0"/>
              </a:spcBef>
              <a:spcAft>
                <a:spcPts val="0"/>
              </a:spcAft>
              <a:buNone/>
              <a:defRPr b="1">
                <a:latin typeface="Proxima Nova"/>
                <a:ea typeface="Proxima Nova"/>
                <a:cs typeface="Proxima Nova"/>
                <a:sym typeface="Proxima Nova"/>
              </a:defRPr>
            </a:lvl5pPr>
            <a:lvl6pPr lvl="5" rtl="0">
              <a:spcBef>
                <a:spcPts val="0"/>
              </a:spcBef>
              <a:spcAft>
                <a:spcPts val="0"/>
              </a:spcAft>
              <a:buNone/>
              <a:defRPr b="1">
                <a:latin typeface="Proxima Nova"/>
                <a:ea typeface="Proxima Nova"/>
                <a:cs typeface="Proxima Nova"/>
                <a:sym typeface="Proxima Nova"/>
              </a:defRPr>
            </a:lvl6pPr>
            <a:lvl7pPr lvl="6" rtl="0">
              <a:spcBef>
                <a:spcPts val="0"/>
              </a:spcBef>
              <a:spcAft>
                <a:spcPts val="0"/>
              </a:spcAft>
              <a:buNone/>
              <a:defRPr b="1">
                <a:latin typeface="Proxima Nova"/>
                <a:ea typeface="Proxima Nova"/>
                <a:cs typeface="Proxima Nova"/>
                <a:sym typeface="Proxima Nova"/>
              </a:defRPr>
            </a:lvl7pPr>
            <a:lvl8pPr lvl="7" rtl="0">
              <a:spcBef>
                <a:spcPts val="0"/>
              </a:spcBef>
              <a:spcAft>
                <a:spcPts val="0"/>
              </a:spcAft>
              <a:buNone/>
              <a:defRPr b="1">
                <a:latin typeface="Proxima Nova"/>
                <a:ea typeface="Proxima Nova"/>
                <a:cs typeface="Proxima Nova"/>
                <a:sym typeface="Proxima Nova"/>
              </a:defRPr>
            </a:lvl8pPr>
            <a:lvl9pPr lvl="8" rtl="0">
              <a:spcBef>
                <a:spcPts val="0"/>
              </a:spcBef>
              <a:spcAft>
                <a:spcPts val="0"/>
              </a:spcAft>
              <a:buNone/>
              <a:defRPr b="1">
                <a:latin typeface="Proxima Nova"/>
                <a:ea typeface="Proxima Nova"/>
                <a:cs typeface="Proxima Nova"/>
                <a:sym typeface="Proxima Nova"/>
              </a:defRPr>
            </a:lvl9pPr>
          </a:lstStyle>
          <a:p/>
        </p:txBody>
      </p:sp>
      <p:pic>
        <p:nvPicPr>
          <p:cNvPr descr="social_google-01.png" id="70" name="Google Shape;70;p17"/>
          <p:cNvPicPr preferRelativeResize="0"/>
          <p:nvPr/>
        </p:nvPicPr>
        <p:blipFill>
          <a:blip r:embed="rId2">
            <a:alphaModFix/>
          </a:blip>
          <a:stretch>
            <a:fillRect/>
          </a:stretch>
        </p:blipFill>
        <p:spPr>
          <a:xfrm>
            <a:off x="1921550" y="3260550"/>
            <a:ext cx="317419" cy="317419"/>
          </a:xfrm>
          <a:prstGeom prst="rect">
            <a:avLst/>
          </a:prstGeom>
          <a:noFill/>
          <a:ln>
            <a:noFill/>
          </a:ln>
        </p:spPr>
      </p:pic>
      <p:pic>
        <p:nvPicPr>
          <p:cNvPr descr="social_linkedin-01.png" id="71" name="Google Shape;71;p17"/>
          <p:cNvPicPr preferRelativeResize="0"/>
          <p:nvPr/>
        </p:nvPicPr>
        <p:blipFill>
          <a:blip r:embed="rId3">
            <a:alphaModFix/>
          </a:blip>
          <a:stretch>
            <a:fillRect/>
          </a:stretch>
        </p:blipFill>
        <p:spPr>
          <a:xfrm>
            <a:off x="1921550" y="3728719"/>
            <a:ext cx="317419" cy="317419"/>
          </a:xfrm>
          <a:prstGeom prst="rect">
            <a:avLst/>
          </a:prstGeom>
          <a:noFill/>
          <a:ln>
            <a:noFill/>
          </a:ln>
        </p:spPr>
      </p:pic>
      <p:pic>
        <p:nvPicPr>
          <p:cNvPr descr="social_youtube-01.png" id="72" name="Google Shape;72;p17"/>
          <p:cNvPicPr preferRelativeResize="0"/>
          <p:nvPr/>
        </p:nvPicPr>
        <p:blipFill>
          <a:blip r:embed="rId4">
            <a:alphaModFix/>
          </a:blip>
          <a:stretch>
            <a:fillRect/>
          </a:stretch>
        </p:blipFill>
        <p:spPr>
          <a:xfrm>
            <a:off x="1921550" y="4196888"/>
            <a:ext cx="317419" cy="317419"/>
          </a:xfrm>
          <a:prstGeom prst="rect">
            <a:avLst/>
          </a:prstGeom>
          <a:noFill/>
          <a:ln>
            <a:noFill/>
          </a:ln>
        </p:spPr>
      </p:pic>
      <p:pic>
        <p:nvPicPr>
          <p:cNvPr descr="social_facebook-01.png" id="73" name="Google Shape;73;p17"/>
          <p:cNvPicPr preferRelativeResize="0"/>
          <p:nvPr/>
        </p:nvPicPr>
        <p:blipFill>
          <a:blip r:embed="rId5">
            <a:alphaModFix/>
          </a:blip>
          <a:stretch>
            <a:fillRect/>
          </a:stretch>
        </p:blipFill>
        <p:spPr>
          <a:xfrm>
            <a:off x="4722125" y="3260550"/>
            <a:ext cx="317419" cy="317419"/>
          </a:xfrm>
          <a:prstGeom prst="rect">
            <a:avLst/>
          </a:prstGeom>
          <a:noFill/>
          <a:ln>
            <a:noFill/>
          </a:ln>
        </p:spPr>
      </p:pic>
      <p:pic>
        <p:nvPicPr>
          <p:cNvPr descr="social_twitter-01.png" id="74" name="Google Shape;74;p17"/>
          <p:cNvPicPr preferRelativeResize="0"/>
          <p:nvPr/>
        </p:nvPicPr>
        <p:blipFill>
          <a:blip r:embed="rId6">
            <a:alphaModFix/>
          </a:blip>
          <a:stretch>
            <a:fillRect/>
          </a:stretch>
        </p:blipFill>
        <p:spPr>
          <a:xfrm>
            <a:off x="4722125" y="3728719"/>
            <a:ext cx="317419" cy="317419"/>
          </a:xfrm>
          <a:prstGeom prst="rect">
            <a:avLst/>
          </a:prstGeom>
          <a:noFill/>
          <a:ln>
            <a:noFill/>
          </a:ln>
        </p:spPr>
      </p:pic>
      <p:sp>
        <p:nvSpPr>
          <p:cNvPr id="75" name="Google Shape;75;p17"/>
          <p:cNvSpPr txBox="1"/>
          <p:nvPr>
            <p:ph idx="1" type="subTitle"/>
          </p:nvPr>
        </p:nvSpPr>
        <p:spPr>
          <a:xfrm>
            <a:off x="2276725" y="3264788"/>
            <a:ext cx="2378700" cy="309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100">
                <a:solidFill>
                  <a:srgbClr val="FFFFFF"/>
                </a:solidFill>
                <a:latin typeface="Proxima Nova"/>
                <a:ea typeface="Proxima Nova"/>
                <a:cs typeface="Proxima Nova"/>
                <a:sym typeface="Proxima Nova"/>
              </a:defRPr>
            </a:lvl1pPr>
            <a:lvl2pPr lvl="1" rtl="0">
              <a:spcBef>
                <a:spcPts val="1600"/>
              </a:spcBef>
              <a:spcAft>
                <a:spcPts val="0"/>
              </a:spcAft>
              <a:buNone/>
              <a:defRPr sz="1100">
                <a:latin typeface="Proxima Nova"/>
                <a:ea typeface="Proxima Nova"/>
                <a:cs typeface="Proxima Nova"/>
                <a:sym typeface="Proxima Nova"/>
              </a:defRPr>
            </a:lvl2pPr>
            <a:lvl3pPr lvl="2" rtl="0">
              <a:spcBef>
                <a:spcPts val="1600"/>
              </a:spcBef>
              <a:spcAft>
                <a:spcPts val="0"/>
              </a:spcAft>
              <a:buNone/>
              <a:defRPr sz="1100">
                <a:latin typeface="Proxima Nova"/>
                <a:ea typeface="Proxima Nova"/>
                <a:cs typeface="Proxima Nova"/>
                <a:sym typeface="Proxima Nova"/>
              </a:defRPr>
            </a:lvl3pPr>
            <a:lvl4pPr lvl="3" rtl="0">
              <a:spcBef>
                <a:spcPts val="1600"/>
              </a:spcBef>
              <a:spcAft>
                <a:spcPts val="0"/>
              </a:spcAft>
              <a:buNone/>
              <a:defRPr sz="1100">
                <a:latin typeface="Proxima Nova"/>
                <a:ea typeface="Proxima Nova"/>
                <a:cs typeface="Proxima Nova"/>
                <a:sym typeface="Proxima Nova"/>
              </a:defRPr>
            </a:lvl4pPr>
            <a:lvl5pPr lvl="4" rtl="0">
              <a:spcBef>
                <a:spcPts val="1600"/>
              </a:spcBef>
              <a:spcAft>
                <a:spcPts val="0"/>
              </a:spcAft>
              <a:buNone/>
              <a:defRPr sz="1100">
                <a:latin typeface="Proxima Nova"/>
                <a:ea typeface="Proxima Nova"/>
                <a:cs typeface="Proxima Nova"/>
                <a:sym typeface="Proxima Nova"/>
              </a:defRPr>
            </a:lvl5pPr>
            <a:lvl6pPr lvl="5" rtl="0">
              <a:spcBef>
                <a:spcPts val="1600"/>
              </a:spcBef>
              <a:spcAft>
                <a:spcPts val="0"/>
              </a:spcAft>
              <a:buNone/>
              <a:defRPr sz="1100">
                <a:latin typeface="Proxima Nova"/>
                <a:ea typeface="Proxima Nova"/>
                <a:cs typeface="Proxima Nova"/>
                <a:sym typeface="Proxima Nova"/>
              </a:defRPr>
            </a:lvl6pPr>
            <a:lvl7pPr lvl="6" rtl="0">
              <a:spcBef>
                <a:spcPts val="1600"/>
              </a:spcBef>
              <a:spcAft>
                <a:spcPts val="0"/>
              </a:spcAft>
              <a:buNone/>
              <a:defRPr sz="1100">
                <a:latin typeface="Proxima Nova"/>
                <a:ea typeface="Proxima Nova"/>
                <a:cs typeface="Proxima Nova"/>
                <a:sym typeface="Proxima Nova"/>
              </a:defRPr>
            </a:lvl7pPr>
            <a:lvl8pPr lvl="7" rtl="0">
              <a:spcBef>
                <a:spcPts val="1600"/>
              </a:spcBef>
              <a:spcAft>
                <a:spcPts val="0"/>
              </a:spcAft>
              <a:buNone/>
              <a:defRPr sz="1100">
                <a:latin typeface="Proxima Nova"/>
                <a:ea typeface="Proxima Nova"/>
                <a:cs typeface="Proxima Nova"/>
                <a:sym typeface="Proxima Nova"/>
              </a:defRPr>
            </a:lvl8pPr>
            <a:lvl9pPr lvl="8" rtl="0">
              <a:spcBef>
                <a:spcPts val="1600"/>
              </a:spcBef>
              <a:spcAft>
                <a:spcPts val="1600"/>
              </a:spcAft>
              <a:buNone/>
              <a:defRPr sz="1100">
                <a:latin typeface="Proxima Nova"/>
                <a:ea typeface="Proxima Nova"/>
                <a:cs typeface="Proxima Nova"/>
                <a:sym typeface="Proxima Nova"/>
              </a:defRPr>
            </a:lvl9pPr>
          </a:lstStyle>
          <a:p/>
        </p:txBody>
      </p:sp>
      <p:sp>
        <p:nvSpPr>
          <p:cNvPr id="76" name="Google Shape;76;p17"/>
          <p:cNvSpPr txBox="1"/>
          <p:nvPr>
            <p:ph idx="2" type="subTitle"/>
          </p:nvPr>
        </p:nvSpPr>
        <p:spPr>
          <a:xfrm>
            <a:off x="2276725" y="3732403"/>
            <a:ext cx="2378700" cy="309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100">
                <a:solidFill>
                  <a:srgbClr val="FFFFFF"/>
                </a:solidFill>
                <a:latin typeface="Proxima Nova"/>
                <a:ea typeface="Proxima Nova"/>
                <a:cs typeface="Proxima Nova"/>
                <a:sym typeface="Proxima Nova"/>
              </a:defRPr>
            </a:lvl1pPr>
            <a:lvl2pPr lvl="1" rtl="0">
              <a:spcBef>
                <a:spcPts val="1600"/>
              </a:spcBef>
              <a:spcAft>
                <a:spcPts val="0"/>
              </a:spcAft>
              <a:buNone/>
              <a:defRPr sz="1100">
                <a:latin typeface="Proxima Nova"/>
                <a:ea typeface="Proxima Nova"/>
                <a:cs typeface="Proxima Nova"/>
                <a:sym typeface="Proxima Nova"/>
              </a:defRPr>
            </a:lvl2pPr>
            <a:lvl3pPr lvl="2" rtl="0">
              <a:spcBef>
                <a:spcPts val="1600"/>
              </a:spcBef>
              <a:spcAft>
                <a:spcPts val="0"/>
              </a:spcAft>
              <a:buNone/>
              <a:defRPr sz="1100">
                <a:latin typeface="Proxima Nova"/>
                <a:ea typeface="Proxima Nova"/>
                <a:cs typeface="Proxima Nova"/>
                <a:sym typeface="Proxima Nova"/>
              </a:defRPr>
            </a:lvl3pPr>
            <a:lvl4pPr lvl="3" rtl="0">
              <a:spcBef>
                <a:spcPts val="1600"/>
              </a:spcBef>
              <a:spcAft>
                <a:spcPts val="0"/>
              </a:spcAft>
              <a:buNone/>
              <a:defRPr sz="1100">
                <a:latin typeface="Proxima Nova"/>
                <a:ea typeface="Proxima Nova"/>
                <a:cs typeface="Proxima Nova"/>
                <a:sym typeface="Proxima Nova"/>
              </a:defRPr>
            </a:lvl4pPr>
            <a:lvl5pPr lvl="4" rtl="0">
              <a:spcBef>
                <a:spcPts val="1600"/>
              </a:spcBef>
              <a:spcAft>
                <a:spcPts val="0"/>
              </a:spcAft>
              <a:buNone/>
              <a:defRPr sz="1100">
                <a:latin typeface="Proxima Nova"/>
                <a:ea typeface="Proxima Nova"/>
                <a:cs typeface="Proxima Nova"/>
                <a:sym typeface="Proxima Nova"/>
              </a:defRPr>
            </a:lvl5pPr>
            <a:lvl6pPr lvl="5" rtl="0">
              <a:spcBef>
                <a:spcPts val="1600"/>
              </a:spcBef>
              <a:spcAft>
                <a:spcPts val="0"/>
              </a:spcAft>
              <a:buNone/>
              <a:defRPr sz="1100">
                <a:latin typeface="Proxima Nova"/>
                <a:ea typeface="Proxima Nova"/>
                <a:cs typeface="Proxima Nova"/>
                <a:sym typeface="Proxima Nova"/>
              </a:defRPr>
            </a:lvl6pPr>
            <a:lvl7pPr lvl="6" rtl="0">
              <a:spcBef>
                <a:spcPts val="1600"/>
              </a:spcBef>
              <a:spcAft>
                <a:spcPts val="0"/>
              </a:spcAft>
              <a:buNone/>
              <a:defRPr sz="1100">
                <a:latin typeface="Proxima Nova"/>
                <a:ea typeface="Proxima Nova"/>
                <a:cs typeface="Proxima Nova"/>
                <a:sym typeface="Proxima Nova"/>
              </a:defRPr>
            </a:lvl7pPr>
            <a:lvl8pPr lvl="7" rtl="0">
              <a:spcBef>
                <a:spcPts val="1600"/>
              </a:spcBef>
              <a:spcAft>
                <a:spcPts val="0"/>
              </a:spcAft>
              <a:buNone/>
              <a:defRPr sz="1100">
                <a:latin typeface="Proxima Nova"/>
                <a:ea typeface="Proxima Nova"/>
                <a:cs typeface="Proxima Nova"/>
                <a:sym typeface="Proxima Nova"/>
              </a:defRPr>
            </a:lvl8pPr>
            <a:lvl9pPr lvl="8" rtl="0">
              <a:spcBef>
                <a:spcPts val="1600"/>
              </a:spcBef>
              <a:spcAft>
                <a:spcPts val="1600"/>
              </a:spcAft>
              <a:buNone/>
              <a:defRPr sz="1100">
                <a:latin typeface="Proxima Nova"/>
                <a:ea typeface="Proxima Nova"/>
                <a:cs typeface="Proxima Nova"/>
                <a:sym typeface="Proxima Nova"/>
              </a:defRPr>
            </a:lvl9pPr>
          </a:lstStyle>
          <a:p/>
        </p:txBody>
      </p:sp>
      <p:sp>
        <p:nvSpPr>
          <p:cNvPr id="77" name="Google Shape;77;p17"/>
          <p:cNvSpPr txBox="1"/>
          <p:nvPr>
            <p:ph idx="3" type="subTitle"/>
          </p:nvPr>
        </p:nvSpPr>
        <p:spPr>
          <a:xfrm>
            <a:off x="2276725" y="4196878"/>
            <a:ext cx="2378700" cy="309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100">
                <a:solidFill>
                  <a:srgbClr val="FFFFFF"/>
                </a:solidFill>
                <a:latin typeface="Proxima Nova"/>
                <a:ea typeface="Proxima Nova"/>
                <a:cs typeface="Proxima Nova"/>
                <a:sym typeface="Proxima Nova"/>
              </a:defRPr>
            </a:lvl1pPr>
            <a:lvl2pPr lvl="1" rtl="0">
              <a:spcBef>
                <a:spcPts val="1600"/>
              </a:spcBef>
              <a:spcAft>
                <a:spcPts val="0"/>
              </a:spcAft>
              <a:buNone/>
              <a:defRPr sz="1100">
                <a:latin typeface="Proxima Nova"/>
                <a:ea typeface="Proxima Nova"/>
                <a:cs typeface="Proxima Nova"/>
                <a:sym typeface="Proxima Nova"/>
              </a:defRPr>
            </a:lvl2pPr>
            <a:lvl3pPr lvl="2" rtl="0">
              <a:spcBef>
                <a:spcPts val="1600"/>
              </a:spcBef>
              <a:spcAft>
                <a:spcPts val="0"/>
              </a:spcAft>
              <a:buNone/>
              <a:defRPr sz="1100">
                <a:latin typeface="Proxima Nova"/>
                <a:ea typeface="Proxima Nova"/>
                <a:cs typeface="Proxima Nova"/>
                <a:sym typeface="Proxima Nova"/>
              </a:defRPr>
            </a:lvl3pPr>
            <a:lvl4pPr lvl="3" rtl="0">
              <a:spcBef>
                <a:spcPts val="1600"/>
              </a:spcBef>
              <a:spcAft>
                <a:spcPts val="0"/>
              </a:spcAft>
              <a:buNone/>
              <a:defRPr sz="1100">
                <a:latin typeface="Proxima Nova"/>
                <a:ea typeface="Proxima Nova"/>
                <a:cs typeface="Proxima Nova"/>
                <a:sym typeface="Proxima Nova"/>
              </a:defRPr>
            </a:lvl4pPr>
            <a:lvl5pPr lvl="4" rtl="0">
              <a:spcBef>
                <a:spcPts val="1600"/>
              </a:spcBef>
              <a:spcAft>
                <a:spcPts val="0"/>
              </a:spcAft>
              <a:buNone/>
              <a:defRPr sz="1100">
                <a:latin typeface="Proxima Nova"/>
                <a:ea typeface="Proxima Nova"/>
                <a:cs typeface="Proxima Nova"/>
                <a:sym typeface="Proxima Nova"/>
              </a:defRPr>
            </a:lvl5pPr>
            <a:lvl6pPr lvl="5" rtl="0">
              <a:spcBef>
                <a:spcPts val="1600"/>
              </a:spcBef>
              <a:spcAft>
                <a:spcPts val="0"/>
              </a:spcAft>
              <a:buNone/>
              <a:defRPr sz="1100">
                <a:latin typeface="Proxima Nova"/>
                <a:ea typeface="Proxima Nova"/>
                <a:cs typeface="Proxima Nova"/>
                <a:sym typeface="Proxima Nova"/>
              </a:defRPr>
            </a:lvl6pPr>
            <a:lvl7pPr lvl="6" rtl="0">
              <a:spcBef>
                <a:spcPts val="1600"/>
              </a:spcBef>
              <a:spcAft>
                <a:spcPts val="0"/>
              </a:spcAft>
              <a:buNone/>
              <a:defRPr sz="1100">
                <a:latin typeface="Proxima Nova"/>
                <a:ea typeface="Proxima Nova"/>
                <a:cs typeface="Proxima Nova"/>
                <a:sym typeface="Proxima Nova"/>
              </a:defRPr>
            </a:lvl7pPr>
            <a:lvl8pPr lvl="7" rtl="0">
              <a:spcBef>
                <a:spcPts val="1600"/>
              </a:spcBef>
              <a:spcAft>
                <a:spcPts val="0"/>
              </a:spcAft>
              <a:buNone/>
              <a:defRPr sz="1100">
                <a:latin typeface="Proxima Nova"/>
                <a:ea typeface="Proxima Nova"/>
                <a:cs typeface="Proxima Nova"/>
                <a:sym typeface="Proxima Nova"/>
              </a:defRPr>
            </a:lvl8pPr>
            <a:lvl9pPr lvl="8" rtl="0">
              <a:spcBef>
                <a:spcPts val="1600"/>
              </a:spcBef>
              <a:spcAft>
                <a:spcPts val="1600"/>
              </a:spcAft>
              <a:buNone/>
              <a:defRPr sz="1100">
                <a:latin typeface="Proxima Nova"/>
                <a:ea typeface="Proxima Nova"/>
                <a:cs typeface="Proxima Nova"/>
                <a:sym typeface="Proxima Nova"/>
              </a:defRPr>
            </a:lvl9pPr>
          </a:lstStyle>
          <a:p/>
        </p:txBody>
      </p:sp>
      <p:sp>
        <p:nvSpPr>
          <p:cNvPr id="78" name="Google Shape;78;p17"/>
          <p:cNvSpPr txBox="1"/>
          <p:nvPr>
            <p:ph idx="4" type="subTitle"/>
          </p:nvPr>
        </p:nvSpPr>
        <p:spPr>
          <a:xfrm>
            <a:off x="5069150" y="3264788"/>
            <a:ext cx="2378700" cy="309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100">
                <a:solidFill>
                  <a:srgbClr val="FFFFFF"/>
                </a:solidFill>
                <a:latin typeface="Proxima Nova"/>
                <a:ea typeface="Proxima Nova"/>
                <a:cs typeface="Proxima Nova"/>
                <a:sym typeface="Proxima Nova"/>
              </a:defRPr>
            </a:lvl1pPr>
            <a:lvl2pPr lvl="1" rtl="0">
              <a:spcBef>
                <a:spcPts val="1600"/>
              </a:spcBef>
              <a:spcAft>
                <a:spcPts val="0"/>
              </a:spcAft>
              <a:buNone/>
              <a:defRPr sz="1100">
                <a:latin typeface="Proxima Nova"/>
                <a:ea typeface="Proxima Nova"/>
                <a:cs typeface="Proxima Nova"/>
                <a:sym typeface="Proxima Nova"/>
              </a:defRPr>
            </a:lvl2pPr>
            <a:lvl3pPr lvl="2" rtl="0">
              <a:spcBef>
                <a:spcPts val="1600"/>
              </a:spcBef>
              <a:spcAft>
                <a:spcPts val="0"/>
              </a:spcAft>
              <a:buNone/>
              <a:defRPr sz="1100">
                <a:latin typeface="Proxima Nova"/>
                <a:ea typeface="Proxima Nova"/>
                <a:cs typeface="Proxima Nova"/>
                <a:sym typeface="Proxima Nova"/>
              </a:defRPr>
            </a:lvl3pPr>
            <a:lvl4pPr lvl="3" rtl="0">
              <a:spcBef>
                <a:spcPts val="1600"/>
              </a:spcBef>
              <a:spcAft>
                <a:spcPts val="0"/>
              </a:spcAft>
              <a:buNone/>
              <a:defRPr sz="1100">
                <a:latin typeface="Proxima Nova"/>
                <a:ea typeface="Proxima Nova"/>
                <a:cs typeface="Proxima Nova"/>
                <a:sym typeface="Proxima Nova"/>
              </a:defRPr>
            </a:lvl4pPr>
            <a:lvl5pPr lvl="4" rtl="0">
              <a:spcBef>
                <a:spcPts val="1600"/>
              </a:spcBef>
              <a:spcAft>
                <a:spcPts val="0"/>
              </a:spcAft>
              <a:buNone/>
              <a:defRPr sz="1100">
                <a:latin typeface="Proxima Nova"/>
                <a:ea typeface="Proxima Nova"/>
                <a:cs typeface="Proxima Nova"/>
                <a:sym typeface="Proxima Nova"/>
              </a:defRPr>
            </a:lvl5pPr>
            <a:lvl6pPr lvl="5" rtl="0">
              <a:spcBef>
                <a:spcPts val="1600"/>
              </a:spcBef>
              <a:spcAft>
                <a:spcPts val="0"/>
              </a:spcAft>
              <a:buNone/>
              <a:defRPr sz="1100">
                <a:latin typeface="Proxima Nova"/>
                <a:ea typeface="Proxima Nova"/>
                <a:cs typeface="Proxima Nova"/>
                <a:sym typeface="Proxima Nova"/>
              </a:defRPr>
            </a:lvl6pPr>
            <a:lvl7pPr lvl="6" rtl="0">
              <a:spcBef>
                <a:spcPts val="1600"/>
              </a:spcBef>
              <a:spcAft>
                <a:spcPts val="0"/>
              </a:spcAft>
              <a:buNone/>
              <a:defRPr sz="1100">
                <a:latin typeface="Proxima Nova"/>
                <a:ea typeface="Proxima Nova"/>
                <a:cs typeface="Proxima Nova"/>
                <a:sym typeface="Proxima Nova"/>
              </a:defRPr>
            </a:lvl7pPr>
            <a:lvl8pPr lvl="7" rtl="0">
              <a:spcBef>
                <a:spcPts val="1600"/>
              </a:spcBef>
              <a:spcAft>
                <a:spcPts val="0"/>
              </a:spcAft>
              <a:buNone/>
              <a:defRPr sz="1100">
                <a:latin typeface="Proxima Nova"/>
                <a:ea typeface="Proxima Nova"/>
                <a:cs typeface="Proxima Nova"/>
                <a:sym typeface="Proxima Nova"/>
              </a:defRPr>
            </a:lvl8pPr>
            <a:lvl9pPr lvl="8" rtl="0">
              <a:spcBef>
                <a:spcPts val="1600"/>
              </a:spcBef>
              <a:spcAft>
                <a:spcPts val="1600"/>
              </a:spcAft>
              <a:buNone/>
              <a:defRPr sz="1100">
                <a:latin typeface="Proxima Nova"/>
                <a:ea typeface="Proxima Nova"/>
                <a:cs typeface="Proxima Nova"/>
                <a:sym typeface="Proxima Nova"/>
              </a:defRPr>
            </a:lvl9pPr>
          </a:lstStyle>
          <a:p/>
        </p:txBody>
      </p:sp>
      <p:sp>
        <p:nvSpPr>
          <p:cNvPr id="79" name="Google Shape;79;p17"/>
          <p:cNvSpPr txBox="1"/>
          <p:nvPr>
            <p:ph idx="5" type="subTitle"/>
          </p:nvPr>
        </p:nvSpPr>
        <p:spPr>
          <a:xfrm>
            <a:off x="5069150" y="3732403"/>
            <a:ext cx="2378700" cy="309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100">
                <a:solidFill>
                  <a:srgbClr val="FFFFFF"/>
                </a:solidFill>
                <a:latin typeface="Proxima Nova"/>
                <a:ea typeface="Proxima Nova"/>
                <a:cs typeface="Proxima Nova"/>
                <a:sym typeface="Proxima Nova"/>
              </a:defRPr>
            </a:lvl1pPr>
            <a:lvl2pPr lvl="1" rtl="0">
              <a:spcBef>
                <a:spcPts val="1600"/>
              </a:spcBef>
              <a:spcAft>
                <a:spcPts val="0"/>
              </a:spcAft>
              <a:buNone/>
              <a:defRPr sz="1100">
                <a:latin typeface="Proxima Nova"/>
                <a:ea typeface="Proxima Nova"/>
                <a:cs typeface="Proxima Nova"/>
                <a:sym typeface="Proxima Nova"/>
              </a:defRPr>
            </a:lvl2pPr>
            <a:lvl3pPr lvl="2" rtl="0">
              <a:spcBef>
                <a:spcPts val="1600"/>
              </a:spcBef>
              <a:spcAft>
                <a:spcPts val="0"/>
              </a:spcAft>
              <a:buNone/>
              <a:defRPr sz="1100">
                <a:latin typeface="Proxima Nova"/>
                <a:ea typeface="Proxima Nova"/>
                <a:cs typeface="Proxima Nova"/>
                <a:sym typeface="Proxima Nova"/>
              </a:defRPr>
            </a:lvl3pPr>
            <a:lvl4pPr lvl="3" rtl="0">
              <a:spcBef>
                <a:spcPts val="1600"/>
              </a:spcBef>
              <a:spcAft>
                <a:spcPts val="0"/>
              </a:spcAft>
              <a:buNone/>
              <a:defRPr sz="1100">
                <a:latin typeface="Proxima Nova"/>
                <a:ea typeface="Proxima Nova"/>
                <a:cs typeface="Proxima Nova"/>
                <a:sym typeface="Proxima Nova"/>
              </a:defRPr>
            </a:lvl4pPr>
            <a:lvl5pPr lvl="4" rtl="0">
              <a:spcBef>
                <a:spcPts val="1600"/>
              </a:spcBef>
              <a:spcAft>
                <a:spcPts val="0"/>
              </a:spcAft>
              <a:buNone/>
              <a:defRPr sz="1100">
                <a:latin typeface="Proxima Nova"/>
                <a:ea typeface="Proxima Nova"/>
                <a:cs typeface="Proxima Nova"/>
                <a:sym typeface="Proxima Nova"/>
              </a:defRPr>
            </a:lvl5pPr>
            <a:lvl6pPr lvl="5" rtl="0">
              <a:spcBef>
                <a:spcPts val="1600"/>
              </a:spcBef>
              <a:spcAft>
                <a:spcPts val="0"/>
              </a:spcAft>
              <a:buNone/>
              <a:defRPr sz="1100">
                <a:latin typeface="Proxima Nova"/>
                <a:ea typeface="Proxima Nova"/>
                <a:cs typeface="Proxima Nova"/>
                <a:sym typeface="Proxima Nova"/>
              </a:defRPr>
            </a:lvl6pPr>
            <a:lvl7pPr lvl="6" rtl="0">
              <a:spcBef>
                <a:spcPts val="1600"/>
              </a:spcBef>
              <a:spcAft>
                <a:spcPts val="0"/>
              </a:spcAft>
              <a:buNone/>
              <a:defRPr sz="1100">
                <a:latin typeface="Proxima Nova"/>
                <a:ea typeface="Proxima Nova"/>
                <a:cs typeface="Proxima Nova"/>
                <a:sym typeface="Proxima Nova"/>
              </a:defRPr>
            </a:lvl7pPr>
            <a:lvl8pPr lvl="7" rtl="0">
              <a:spcBef>
                <a:spcPts val="1600"/>
              </a:spcBef>
              <a:spcAft>
                <a:spcPts val="0"/>
              </a:spcAft>
              <a:buNone/>
              <a:defRPr sz="1100">
                <a:latin typeface="Proxima Nova"/>
                <a:ea typeface="Proxima Nova"/>
                <a:cs typeface="Proxima Nova"/>
                <a:sym typeface="Proxima Nova"/>
              </a:defRPr>
            </a:lvl8pPr>
            <a:lvl9pPr lvl="8" rtl="0">
              <a:spcBef>
                <a:spcPts val="1600"/>
              </a:spcBef>
              <a:spcAft>
                <a:spcPts val="1600"/>
              </a:spcAft>
              <a:buNone/>
              <a:defRPr sz="1100">
                <a:latin typeface="Proxima Nova"/>
                <a:ea typeface="Proxima Nova"/>
                <a:cs typeface="Proxima Nova"/>
                <a:sym typeface="Proxima Nova"/>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red" type="title">
  <p:cSld name="TITLE">
    <p:bg>
      <p:bgPr>
        <a:blipFill>
          <a:blip r:embed="rId2">
            <a:alphaModFix/>
          </a:blip>
          <a:stretch>
            <a:fillRect/>
          </a:stretch>
        </a:blipFill>
      </p:bgPr>
    </p:bg>
    <p:spTree>
      <p:nvGrpSpPr>
        <p:cNvPr id="83" name="Shape 83"/>
        <p:cNvGrpSpPr/>
        <p:nvPr/>
      </p:nvGrpSpPr>
      <p:grpSpPr>
        <a:xfrm>
          <a:off x="0" y="0"/>
          <a:ext cx="0" cy="0"/>
          <a:chOff x="0" y="0"/>
          <a:chExt cx="0" cy="0"/>
        </a:xfrm>
      </p:grpSpPr>
      <p:sp>
        <p:nvSpPr>
          <p:cNvPr id="84" name="Google Shape;84;p19"/>
          <p:cNvSpPr txBox="1"/>
          <p:nvPr>
            <p:ph idx="1" type="subTitle"/>
          </p:nvPr>
        </p:nvSpPr>
        <p:spPr>
          <a:xfrm>
            <a:off x="1562794" y="2641369"/>
            <a:ext cx="5649900" cy="6858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lt1"/>
              </a:buClr>
              <a:buSzPts val="1800"/>
              <a:buNone/>
              <a:defRPr sz="1800">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85" name="Google Shape;85;p19"/>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500">
                <a:solidFill>
                  <a:schemeClr val="lt1"/>
                </a:solidFill>
                <a:latin typeface="Overpass"/>
                <a:ea typeface="Overpass"/>
                <a:cs typeface="Overpass"/>
                <a:sym typeface="Overpass"/>
              </a:rPr>
              <a:t>CONFIDENTIAL </a:t>
            </a:r>
            <a:r>
              <a:rPr lang="en" sz="500">
                <a:solidFill>
                  <a:schemeClr val="lt1"/>
                </a:solidFill>
                <a:latin typeface="Overpass Light"/>
                <a:ea typeface="Overpass Light"/>
                <a:cs typeface="Overpass Light"/>
                <a:sym typeface="Overpass Light"/>
              </a:rPr>
              <a:t>Designator</a:t>
            </a:r>
            <a:endParaRPr sz="500">
              <a:solidFill>
                <a:schemeClr val="lt1"/>
              </a:solidFill>
              <a:latin typeface="Overpass Light"/>
              <a:ea typeface="Overpass Light"/>
              <a:cs typeface="Overpass Light"/>
              <a:sym typeface="Overpass Light"/>
            </a:endParaRPr>
          </a:p>
        </p:txBody>
      </p:sp>
      <p:sp>
        <p:nvSpPr>
          <p:cNvPr id="86" name="Google Shape;86;p19"/>
          <p:cNvSpPr txBox="1"/>
          <p:nvPr>
            <p:ph type="title"/>
          </p:nvPr>
        </p:nvSpPr>
        <p:spPr>
          <a:xfrm>
            <a:off x="1562906" y="1307719"/>
            <a:ext cx="5649900" cy="12003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3500">
                <a:solidFill>
                  <a:schemeClr val="lt1"/>
                </a:solidFill>
              </a:defRPr>
            </a:lvl1pPr>
            <a:lvl2pPr lvl="1" rtl="0">
              <a:lnSpc>
                <a:spcPct val="105000"/>
              </a:lnSpc>
              <a:spcBef>
                <a:spcPts val="0"/>
              </a:spcBef>
              <a:spcAft>
                <a:spcPts val="0"/>
              </a:spcAft>
              <a:buNone/>
              <a:defRPr sz="3500">
                <a:solidFill>
                  <a:schemeClr val="lt1"/>
                </a:solidFill>
              </a:defRPr>
            </a:lvl2pPr>
            <a:lvl3pPr lvl="2" rtl="0">
              <a:lnSpc>
                <a:spcPct val="105000"/>
              </a:lnSpc>
              <a:spcBef>
                <a:spcPts val="0"/>
              </a:spcBef>
              <a:spcAft>
                <a:spcPts val="0"/>
              </a:spcAft>
              <a:buNone/>
              <a:defRPr sz="3500">
                <a:solidFill>
                  <a:schemeClr val="lt1"/>
                </a:solidFill>
              </a:defRPr>
            </a:lvl3pPr>
            <a:lvl4pPr lvl="3" rtl="0">
              <a:lnSpc>
                <a:spcPct val="105000"/>
              </a:lnSpc>
              <a:spcBef>
                <a:spcPts val="0"/>
              </a:spcBef>
              <a:spcAft>
                <a:spcPts val="0"/>
              </a:spcAft>
              <a:buNone/>
              <a:defRPr sz="3500">
                <a:solidFill>
                  <a:schemeClr val="lt1"/>
                </a:solidFill>
              </a:defRPr>
            </a:lvl4pPr>
            <a:lvl5pPr lvl="4" rtl="0">
              <a:lnSpc>
                <a:spcPct val="105000"/>
              </a:lnSpc>
              <a:spcBef>
                <a:spcPts val="0"/>
              </a:spcBef>
              <a:spcAft>
                <a:spcPts val="0"/>
              </a:spcAft>
              <a:buNone/>
              <a:defRPr sz="3500">
                <a:solidFill>
                  <a:schemeClr val="lt1"/>
                </a:solidFill>
              </a:defRPr>
            </a:lvl5pPr>
            <a:lvl6pPr lvl="5" rtl="0">
              <a:lnSpc>
                <a:spcPct val="105000"/>
              </a:lnSpc>
              <a:spcBef>
                <a:spcPts val="0"/>
              </a:spcBef>
              <a:spcAft>
                <a:spcPts val="0"/>
              </a:spcAft>
              <a:buNone/>
              <a:defRPr sz="3500">
                <a:solidFill>
                  <a:schemeClr val="lt1"/>
                </a:solidFill>
              </a:defRPr>
            </a:lvl6pPr>
            <a:lvl7pPr lvl="6" rtl="0">
              <a:lnSpc>
                <a:spcPct val="105000"/>
              </a:lnSpc>
              <a:spcBef>
                <a:spcPts val="0"/>
              </a:spcBef>
              <a:spcAft>
                <a:spcPts val="0"/>
              </a:spcAft>
              <a:buNone/>
              <a:defRPr sz="3500">
                <a:solidFill>
                  <a:schemeClr val="lt1"/>
                </a:solidFill>
              </a:defRPr>
            </a:lvl7pPr>
            <a:lvl8pPr lvl="7" rtl="0">
              <a:lnSpc>
                <a:spcPct val="105000"/>
              </a:lnSpc>
              <a:spcBef>
                <a:spcPts val="0"/>
              </a:spcBef>
              <a:spcAft>
                <a:spcPts val="0"/>
              </a:spcAft>
              <a:buNone/>
              <a:defRPr sz="3500">
                <a:solidFill>
                  <a:schemeClr val="lt1"/>
                </a:solidFill>
              </a:defRPr>
            </a:lvl8pPr>
            <a:lvl9pPr lvl="8" rtl="0">
              <a:lnSpc>
                <a:spcPct val="105000"/>
              </a:lnSpc>
              <a:spcBef>
                <a:spcPts val="0"/>
              </a:spcBef>
              <a:spcAft>
                <a:spcPts val="0"/>
              </a:spcAft>
              <a:buNone/>
              <a:defRPr sz="3500">
                <a:solidFill>
                  <a:schemeClr val="lt1"/>
                </a:solidFill>
              </a:defRPr>
            </a:lvl9pPr>
          </a:lstStyle>
          <a:p/>
        </p:txBody>
      </p:sp>
      <p:sp>
        <p:nvSpPr>
          <p:cNvPr id="87" name="Google Shape;87;p19"/>
          <p:cNvSpPr txBox="1"/>
          <p:nvPr>
            <p:ph idx="2" type="subTitle"/>
          </p:nvPr>
        </p:nvSpPr>
        <p:spPr>
          <a:xfrm>
            <a:off x="1562794" y="3511275"/>
            <a:ext cx="1530300" cy="4542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900"/>
              <a:buNone/>
              <a:defRPr sz="900">
                <a:solidFill>
                  <a:schemeClr val="lt1"/>
                </a:solidFill>
              </a:defRPr>
            </a:lvl1pPr>
            <a:lvl2pPr lvl="1" rtl="0">
              <a:lnSpc>
                <a:spcPct val="135000"/>
              </a:lnSpc>
              <a:spcBef>
                <a:spcPts val="0"/>
              </a:spcBef>
              <a:spcAft>
                <a:spcPts val="0"/>
              </a:spcAft>
              <a:buClr>
                <a:schemeClr val="lt1"/>
              </a:buClr>
              <a:buSzPts val="900"/>
              <a:buNone/>
              <a:defRPr sz="900">
                <a:solidFill>
                  <a:schemeClr val="lt1"/>
                </a:solidFill>
              </a:defRPr>
            </a:lvl2pPr>
            <a:lvl3pPr lvl="2" rtl="0">
              <a:lnSpc>
                <a:spcPct val="135000"/>
              </a:lnSpc>
              <a:spcBef>
                <a:spcPts val="0"/>
              </a:spcBef>
              <a:spcAft>
                <a:spcPts val="0"/>
              </a:spcAft>
              <a:buClr>
                <a:schemeClr val="lt1"/>
              </a:buClr>
              <a:buSzPts val="900"/>
              <a:buNone/>
              <a:defRPr sz="900">
                <a:solidFill>
                  <a:schemeClr val="lt1"/>
                </a:solidFill>
              </a:defRPr>
            </a:lvl3pPr>
            <a:lvl4pPr lvl="3" rtl="0">
              <a:lnSpc>
                <a:spcPct val="135000"/>
              </a:lnSpc>
              <a:spcBef>
                <a:spcPts val="0"/>
              </a:spcBef>
              <a:spcAft>
                <a:spcPts val="0"/>
              </a:spcAft>
              <a:buClr>
                <a:schemeClr val="lt1"/>
              </a:buClr>
              <a:buSzPts val="900"/>
              <a:buNone/>
              <a:defRPr sz="900">
                <a:solidFill>
                  <a:schemeClr val="lt1"/>
                </a:solidFill>
              </a:defRPr>
            </a:lvl4pPr>
            <a:lvl5pPr lvl="4" rtl="0">
              <a:lnSpc>
                <a:spcPct val="135000"/>
              </a:lnSpc>
              <a:spcBef>
                <a:spcPts val="0"/>
              </a:spcBef>
              <a:spcAft>
                <a:spcPts val="0"/>
              </a:spcAft>
              <a:buClr>
                <a:schemeClr val="lt1"/>
              </a:buClr>
              <a:buSzPts val="900"/>
              <a:buNone/>
              <a:defRPr sz="900">
                <a:solidFill>
                  <a:schemeClr val="lt1"/>
                </a:solidFill>
              </a:defRPr>
            </a:lvl5pPr>
            <a:lvl6pPr lvl="5" rtl="0">
              <a:lnSpc>
                <a:spcPct val="135000"/>
              </a:lnSpc>
              <a:spcBef>
                <a:spcPts val="0"/>
              </a:spcBef>
              <a:spcAft>
                <a:spcPts val="0"/>
              </a:spcAft>
              <a:buClr>
                <a:schemeClr val="lt1"/>
              </a:buClr>
              <a:buSzPts val="900"/>
              <a:buNone/>
              <a:defRPr sz="900">
                <a:solidFill>
                  <a:schemeClr val="lt1"/>
                </a:solidFill>
              </a:defRPr>
            </a:lvl6pPr>
            <a:lvl7pPr lvl="6" rtl="0">
              <a:lnSpc>
                <a:spcPct val="135000"/>
              </a:lnSpc>
              <a:spcBef>
                <a:spcPts val="0"/>
              </a:spcBef>
              <a:spcAft>
                <a:spcPts val="0"/>
              </a:spcAft>
              <a:buClr>
                <a:schemeClr val="lt1"/>
              </a:buClr>
              <a:buSzPts val="900"/>
              <a:buNone/>
              <a:defRPr sz="900">
                <a:solidFill>
                  <a:schemeClr val="lt1"/>
                </a:solidFill>
              </a:defRPr>
            </a:lvl7pPr>
            <a:lvl8pPr lvl="7" rtl="0">
              <a:lnSpc>
                <a:spcPct val="135000"/>
              </a:lnSpc>
              <a:spcBef>
                <a:spcPts val="0"/>
              </a:spcBef>
              <a:spcAft>
                <a:spcPts val="0"/>
              </a:spcAft>
              <a:buClr>
                <a:schemeClr val="lt1"/>
              </a:buClr>
              <a:buSzPts val="900"/>
              <a:buNone/>
              <a:defRPr sz="900">
                <a:solidFill>
                  <a:schemeClr val="lt1"/>
                </a:solidFill>
              </a:defRPr>
            </a:lvl8pPr>
            <a:lvl9pPr lvl="8" rtl="0">
              <a:lnSpc>
                <a:spcPct val="135000"/>
              </a:lnSpc>
              <a:spcBef>
                <a:spcPts val="0"/>
              </a:spcBef>
              <a:spcAft>
                <a:spcPts val="0"/>
              </a:spcAft>
              <a:buClr>
                <a:schemeClr val="lt1"/>
              </a:buClr>
              <a:buSzPts val="900"/>
              <a:buNone/>
              <a:defRPr sz="900">
                <a:solidFill>
                  <a:schemeClr val="lt1"/>
                </a:solidFill>
              </a:defRPr>
            </a:lvl9pPr>
          </a:lstStyle>
          <a:p/>
        </p:txBody>
      </p:sp>
      <p:sp>
        <p:nvSpPr>
          <p:cNvPr id="88" name="Google Shape;88;p19"/>
          <p:cNvSpPr txBox="1"/>
          <p:nvPr>
            <p:ph idx="3" type="subTitle"/>
          </p:nvPr>
        </p:nvSpPr>
        <p:spPr>
          <a:xfrm>
            <a:off x="3353888" y="3511275"/>
            <a:ext cx="1530300" cy="4542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900"/>
              <a:buNone/>
              <a:defRPr sz="900">
                <a:solidFill>
                  <a:schemeClr val="lt1"/>
                </a:solidFill>
              </a:defRPr>
            </a:lvl1pPr>
            <a:lvl2pPr lvl="1" rtl="0">
              <a:lnSpc>
                <a:spcPct val="135000"/>
              </a:lnSpc>
              <a:spcBef>
                <a:spcPts val="0"/>
              </a:spcBef>
              <a:spcAft>
                <a:spcPts val="0"/>
              </a:spcAft>
              <a:buClr>
                <a:schemeClr val="lt1"/>
              </a:buClr>
              <a:buSzPts val="900"/>
              <a:buNone/>
              <a:defRPr sz="900">
                <a:solidFill>
                  <a:schemeClr val="lt1"/>
                </a:solidFill>
              </a:defRPr>
            </a:lvl2pPr>
            <a:lvl3pPr lvl="2" rtl="0">
              <a:lnSpc>
                <a:spcPct val="135000"/>
              </a:lnSpc>
              <a:spcBef>
                <a:spcPts val="0"/>
              </a:spcBef>
              <a:spcAft>
                <a:spcPts val="0"/>
              </a:spcAft>
              <a:buClr>
                <a:schemeClr val="lt1"/>
              </a:buClr>
              <a:buSzPts val="900"/>
              <a:buNone/>
              <a:defRPr sz="900">
                <a:solidFill>
                  <a:schemeClr val="lt1"/>
                </a:solidFill>
              </a:defRPr>
            </a:lvl3pPr>
            <a:lvl4pPr lvl="3" rtl="0">
              <a:lnSpc>
                <a:spcPct val="135000"/>
              </a:lnSpc>
              <a:spcBef>
                <a:spcPts val="0"/>
              </a:spcBef>
              <a:spcAft>
                <a:spcPts val="0"/>
              </a:spcAft>
              <a:buClr>
                <a:schemeClr val="lt1"/>
              </a:buClr>
              <a:buSzPts val="900"/>
              <a:buNone/>
              <a:defRPr sz="900">
                <a:solidFill>
                  <a:schemeClr val="lt1"/>
                </a:solidFill>
              </a:defRPr>
            </a:lvl4pPr>
            <a:lvl5pPr lvl="4" rtl="0">
              <a:lnSpc>
                <a:spcPct val="135000"/>
              </a:lnSpc>
              <a:spcBef>
                <a:spcPts val="0"/>
              </a:spcBef>
              <a:spcAft>
                <a:spcPts val="0"/>
              </a:spcAft>
              <a:buClr>
                <a:schemeClr val="lt1"/>
              </a:buClr>
              <a:buSzPts val="900"/>
              <a:buNone/>
              <a:defRPr sz="900">
                <a:solidFill>
                  <a:schemeClr val="lt1"/>
                </a:solidFill>
              </a:defRPr>
            </a:lvl5pPr>
            <a:lvl6pPr lvl="5" rtl="0">
              <a:lnSpc>
                <a:spcPct val="135000"/>
              </a:lnSpc>
              <a:spcBef>
                <a:spcPts val="0"/>
              </a:spcBef>
              <a:spcAft>
                <a:spcPts val="0"/>
              </a:spcAft>
              <a:buClr>
                <a:schemeClr val="lt1"/>
              </a:buClr>
              <a:buSzPts val="900"/>
              <a:buNone/>
              <a:defRPr sz="900">
                <a:solidFill>
                  <a:schemeClr val="lt1"/>
                </a:solidFill>
              </a:defRPr>
            </a:lvl6pPr>
            <a:lvl7pPr lvl="6" rtl="0">
              <a:lnSpc>
                <a:spcPct val="135000"/>
              </a:lnSpc>
              <a:spcBef>
                <a:spcPts val="0"/>
              </a:spcBef>
              <a:spcAft>
                <a:spcPts val="0"/>
              </a:spcAft>
              <a:buClr>
                <a:schemeClr val="lt1"/>
              </a:buClr>
              <a:buSzPts val="900"/>
              <a:buNone/>
              <a:defRPr sz="900">
                <a:solidFill>
                  <a:schemeClr val="lt1"/>
                </a:solidFill>
              </a:defRPr>
            </a:lvl7pPr>
            <a:lvl8pPr lvl="7" rtl="0">
              <a:lnSpc>
                <a:spcPct val="135000"/>
              </a:lnSpc>
              <a:spcBef>
                <a:spcPts val="0"/>
              </a:spcBef>
              <a:spcAft>
                <a:spcPts val="0"/>
              </a:spcAft>
              <a:buClr>
                <a:schemeClr val="lt1"/>
              </a:buClr>
              <a:buSzPts val="900"/>
              <a:buNone/>
              <a:defRPr sz="900">
                <a:solidFill>
                  <a:schemeClr val="lt1"/>
                </a:solidFill>
              </a:defRPr>
            </a:lvl8pPr>
            <a:lvl9pPr lvl="8" rtl="0">
              <a:lnSpc>
                <a:spcPct val="135000"/>
              </a:lnSpc>
              <a:spcBef>
                <a:spcPts val="0"/>
              </a:spcBef>
              <a:spcAft>
                <a:spcPts val="0"/>
              </a:spcAft>
              <a:buClr>
                <a:schemeClr val="lt1"/>
              </a:buClr>
              <a:buSzPts val="900"/>
              <a:buNone/>
              <a:defRPr sz="900">
                <a:solidFill>
                  <a:schemeClr val="lt1"/>
                </a:solidFill>
              </a:defRPr>
            </a:lvl9pPr>
          </a:lstStyle>
          <a:p/>
        </p:txBody>
      </p:sp>
      <p:pic>
        <p:nvPicPr>
          <p:cNvPr id="89" name="Google Shape;89;p19"/>
          <p:cNvPicPr preferRelativeResize="0"/>
          <p:nvPr/>
        </p:nvPicPr>
        <p:blipFill>
          <a:blip r:embed="rId3">
            <a:alphaModFix/>
          </a:blip>
          <a:stretch>
            <a:fillRect/>
          </a:stretch>
        </p:blipFill>
        <p:spPr>
          <a:xfrm>
            <a:off x="7580138" y="4652989"/>
            <a:ext cx="1185206" cy="279575"/>
          </a:xfrm>
          <a:prstGeom prst="rect">
            <a:avLst/>
          </a:prstGeom>
          <a:noFill/>
          <a:ln>
            <a:noFill/>
          </a:ln>
        </p:spPr>
      </p:pic>
      <p:cxnSp>
        <p:nvCxnSpPr>
          <p:cNvPr id="90" name="Google Shape;90;p19"/>
          <p:cNvCxnSpPr/>
          <p:nvPr/>
        </p:nvCxnSpPr>
        <p:spPr>
          <a:xfrm rot="10800000">
            <a:off x="335825" y="4800900"/>
            <a:ext cx="0" cy="342600"/>
          </a:xfrm>
          <a:prstGeom prst="straightConnector1">
            <a:avLst/>
          </a:prstGeom>
          <a:noFill/>
          <a:ln cap="flat" cmpd="sng" w="9525">
            <a:solidFill>
              <a:srgbClr val="EE0000"/>
            </a:solidFill>
            <a:prstDash val="solid"/>
            <a:round/>
            <a:headEnd len="med" w="med" type="none"/>
            <a:tailEnd len="med" w="med" type="none"/>
          </a:ln>
        </p:spPr>
      </p:cxnSp>
      <p:sp>
        <p:nvSpPr>
          <p:cNvPr id="91" name="Google Shape;91;p19"/>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Overpass SemiBold"/>
                <a:ea typeface="Overpass SemiBold"/>
                <a:cs typeface="Overpass SemiBold"/>
                <a:sym typeface="Overpass SemiBold"/>
              </a:defRPr>
            </a:lvl1pPr>
            <a:lvl2pPr lvl="1" rtl="0" algn="ctr">
              <a:buNone/>
              <a:defRPr sz="600">
                <a:latin typeface="Overpass SemiBold"/>
                <a:ea typeface="Overpass SemiBold"/>
                <a:cs typeface="Overpass SemiBold"/>
                <a:sym typeface="Overpass SemiBold"/>
              </a:defRPr>
            </a:lvl2pPr>
            <a:lvl3pPr lvl="2" rtl="0" algn="ctr">
              <a:buNone/>
              <a:defRPr sz="600">
                <a:latin typeface="Overpass SemiBold"/>
                <a:ea typeface="Overpass SemiBold"/>
                <a:cs typeface="Overpass SemiBold"/>
                <a:sym typeface="Overpass SemiBold"/>
              </a:defRPr>
            </a:lvl3pPr>
            <a:lvl4pPr lvl="3" rtl="0" algn="ctr">
              <a:buNone/>
              <a:defRPr sz="600">
                <a:latin typeface="Overpass SemiBold"/>
                <a:ea typeface="Overpass SemiBold"/>
                <a:cs typeface="Overpass SemiBold"/>
                <a:sym typeface="Overpass SemiBold"/>
              </a:defRPr>
            </a:lvl4pPr>
            <a:lvl5pPr lvl="4" rtl="0" algn="ctr">
              <a:buNone/>
              <a:defRPr sz="600">
                <a:latin typeface="Overpass SemiBold"/>
                <a:ea typeface="Overpass SemiBold"/>
                <a:cs typeface="Overpass SemiBold"/>
                <a:sym typeface="Overpass SemiBold"/>
              </a:defRPr>
            </a:lvl5pPr>
            <a:lvl6pPr lvl="5" rtl="0" algn="ctr">
              <a:buNone/>
              <a:defRPr sz="600">
                <a:latin typeface="Overpass SemiBold"/>
                <a:ea typeface="Overpass SemiBold"/>
                <a:cs typeface="Overpass SemiBold"/>
                <a:sym typeface="Overpass SemiBold"/>
              </a:defRPr>
            </a:lvl6pPr>
            <a:lvl7pPr lvl="6" rtl="0" algn="ctr">
              <a:buNone/>
              <a:defRPr sz="600">
                <a:latin typeface="Overpass SemiBold"/>
                <a:ea typeface="Overpass SemiBold"/>
                <a:cs typeface="Overpass SemiBold"/>
                <a:sym typeface="Overpass SemiBold"/>
              </a:defRPr>
            </a:lvl7pPr>
            <a:lvl8pPr lvl="7" rtl="0" algn="ctr">
              <a:buNone/>
              <a:defRPr sz="600">
                <a:latin typeface="Overpass SemiBold"/>
                <a:ea typeface="Overpass SemiBold"/>
                <a:cs typeface="Overpass SemiBold"/>
                <a:sym typeface="Overpass SemiBold"/>
              </a:defRPr>
            </a:lvl8pPr>
            <a:lvl9pPr lvl="8" rtl="0" algn="ctr">
              <a:buNone/>
              <a:defRPr sz="6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red">
  <p:cSld name="TITLE_1">
    <p:bg>
      <p:bgPr>
        <a:blipFill>
          <a:blip r:embed="rId2">
            <a:alphaModFix/>
          </a:blip>
          <a:stretch>
            <a:fillRect/>
          </a:stretch>
        </a:blipFill>
      </p:bgPr>
    </p:bg>
    <p:spTree>
      <p:nvGrpSpPr>
        <p:cNvPr id="92" name="Shape 92"/>
        <p:cNvGrpSpPr/>
        <p:nvPr/>
      </p:nvGrpSpPr>
      <p:grpSpPr>
        <a:xfrm>
          <a:off x="0" y="0"/>
          <a:ext cx="0" cy="0"/>
          <a:chOff x="0" y="0"/>
          <a:chExt cx="0" cy="0"/>
        </a:xfrm>
      </p:grpSpPr>
      <p:sp>
        <p:nvSpPr>
          <p:cNvPr id="93" name="Google Shape;93;p20"/>
          <p:cNvSpPr txBox="1"/>
          <p:nvPr>
            <p:ph idx="1" type="subTitle"/>
          </p:nvPr>
        </p:nvSpPr>
        <p:spPr>
          <a:xfrm>
            <a:off x="1562794" y="2256319"/>
            <a:ext cx="3109800" cy="11436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Clr>
                <a:schemeClr val="lt1"/>
              </a:buClr>
              <a:buSzPts val="1100"/>
              <a:buNone/>
              <a:defRPr sz="1100">
                <a:solidFill>
                  <a:schemeClr val="lt1"/>
                </a:solidFill>
              </a:defRPr>
            </a:lvl1pPr>
            <a:lvl2pPr lvl="1" rtl="0">
              <a:lnSpc>
                <a:spcPct val="180000"/>
              </a:lnSpc>
              <a:spcBef>
                <a:spcPts val="0"/>
              </a:spcBef>
              <a:spcAft>
                <a:spcPts val="0"/>
              </a:spcAft>
              <a:buClr>
                <a:schemeClr val="lt1"/>
              </a:buClr>
              <a:buSzPts val="1100"/>
              <a:buNone/>
              <a:defRPr sz="1100">
                <a:solidFill>
                  <a:schemeClr val="lt1"/>
                </a:solidFill>
              </a:defRPr>
            </a:lvl2pPr>
            <a:lvl3pPr lvl="2" rtl="0">
              <a:lnSpc>
                <a:spcPct val="180000"/>
              </a:lnSpc>
              <a:spcBef>
                <a:spcPts val="0"/>
              </a:spcBef>
              <a:spcAft>
                <a:spcPts val="0"/>
              </a:spcAft>
              <a:buClr>
                <a:schemeClr val="lt1"/>
              </a:buClr>
              <a:buSzPts val="1100"/>
              <a:buNone/>
              <a:defRPr sz="1100">
                <a:solidFill>
                  <a:schemeClr val="lt1"/>
                </a:solidFill>
              </a:defRPr>
            </a:lvl3pPr>
            <a:lvl4pPr lvl="3" rtl="0">
              <a:lnSpc>
                <a:spcPct val="180000"/>
              </a:lnSpc>
              <a:spcBef>
                <a:spcPts val="0"/>
              </a:spcBef>
              <a:spcAft>
                <a:spcPts val="0"/>
              </a:spcAft>
              <a:buClr>
                <a:schemeClr val="lt1"/>
              </a:buClr>
              <a:buSzPts val="1100"/>
              <a:buNone/>
              <a:defRPr sz="1100">
                <a:solidFill>
                  <a:schemeClr val="lt1"/>
                </a:solidFill>
              </a:defRPr>
            </a:lvl4pPr>
            <a:lvl5pPr lvl="4" rtl="0">
              <a:lnSpc>
                <a:spcPct val="180000"/>
              </a:lnSpc>
              <a:spcBef>
                <a:spcPts val="0"/>
              </a:spcBef>
              <a:spcAft>
                <a:spcPts val="0"/>
              </a:spcAft>
              <a:buClr>
                <a:schemeClr val="lt1"/>
              </a:buClr>
              <a:buSzPts val="1100"/>
              <a:buNone/>
              <a:defRPr sz="1100">
                <a:solidFill>
                  <a:schemeClr val="lt1"/>
                </a:solidFill>
              </a:defRPr>
            </a:lvl5pPr>
            <a:lvl6pPr lvl="5" rtl="0">
              <a:lnSpc>
                <a:spcPct val="180000"/>
              </a:lnSpc>
              <a:spcBef>
                <a:spcPts val="0"/>
              </a:spcBef>
              <a:spcAft>
                <a:spcPts val="0"/>
              </a:spcAft>
              <a:buClr>
                <a:schemeClr val="lt1"/>
              </a:buClr>
              <a:buSzPts val="1100"/>
              <a:buNone/>
              <a:defRPr sz="1100">
                <a:solidFill>
                  <a:schemeClr val="lt1"/>
                </a:solidFill>
              </a:defRPr>
            </a:lvl6pPr>
            <a:lvl7pPr lvl="6" rtl="0">
              <a:lnSpc>
                <a:spcPct val="180000"/>
              </a:lnSpc>
              <a:spcBef>
                <a:spcPts val="0"/>
              </a:spcBef>
              <a:spcAft>
                <a:spcPts val="0"/>
              </a:spcAft>
              <a:buClr>
                <a:schemeClr val="lt1"/>
              </a:buClr>
              <a:buSzPts val="1100"/>
              <a:buNone/>
              <a:defRPr sz="1100">
                <a:solidFill>
                  <a:schemeClr val="lt1"/>
                </a:solidFill>
              </a:defRPr>
            </a:lvl7pPr>
            <a:lvl8pPr lvl="7" rtl="0">
              <a:lnSpc>
                <a:spcPct val="180000"/>
              </a:lnSpc>
              <a:spcBef>
                <a:spcPts val="0"/>
              </a:spcBef>
              <a:spcAft>
                <a:spcPts val="0"/>
              </a:spcAft>
              <a:buClr>
                <a:schemeClr val="lt1"/>
              </a:buClr>
              <a:buSzPts val="1100"/>
              <a:buNone/>
              <a:defRPr sz="1100">
                <a:solidFill>
                  <a:schemeClr val="lt1"/>
                </a:solidFill>
              </a:defRPr>
            </a:lvl8pPr>
            <a:lvl9pPr lvl="8" rtl="0">
              <a:lnSpc>
                <a:spcPct val="180000"/>
              </a:lnSpc>
              <a:spcBef>
                <a:spcPts val="0"/>
              </a:spcBef>
              <a:spcAft>
                <a:spcPts val="0"/>
              </a:spcAft>
              <a:buClr>
                <a:schemeClr val="lt1"/>
              </a:buClr>
              <a:buSzPts val="1100"/>
              <a:buNone/>
              <a:defRPr sz="1100">
                <a:solidFill>
                  <a:schemeClr val="lt1"/>
                </a:solidFill>
              </a:defRPr>
            </a:lvl9pPr>
          </a:lstStyle>
          <a:p/>
        </p:txBody>
      </p:sp>
      <p:sp>
        <p:nvSpPr>
          <p:cNvPr id="94" name="Google Shape;94;p20"/>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500">
                <a:solidFill>
                  <a:schemeClr val="lt1"/>
                </a:solidFill>
                <a:latin typeface="Overpass"/>
                <a:ea typeface="Overpass"/>
                <a:cs typeface="Overpass"/>
                <a:sym typeface="Overpass"/>
              </a:rPr>
              <a:t>CONFIDENTIAL </a:t>
            </a:r>
            <a:r>
              <a:rPr lang="en" sz="500">
                <a:solidFill>
                  <a:schemeClr val="lt1"/>
                </a:solidFill>
                <a:latin typeface="Overpass Light"/>
                <a:ea typeface="Overpass Light"/>
                <a:cs typeface="Overpass Light"/>
                <a:sym typeface="Overpass Light"/>
              </a:rPr>
              <a:t>Designator</a:t>
            </a:r>
            <a:endParaRPr sz="500">
              <a:solidFill>
                <a:schemeClr val="lt1"/>
              </a:solidFill>
              <a:latin typeface="Overpass Light"/>
              <a:ea typeface="Overpass Light"/>
              <a:cs typeface="Overpass Light"/>
              <a:sym typeface="Overpass Light"/>
            </a:endParaRPr>
          </a:p>
        </p:txBody>
      </p:sp>
      <p:sp>
        <p:nvSpPr>
          <p:cNvPr id="95" name="Google Shape;95;p20"/>
          <p:cNvSpPr txBox="1"/>
          <p:nvPr>
            <p:ph type="title"/>
          </p:nvPr>
        </p:nvSpPr>
        <p:spPr>
          <a:xfrm>
            <a:off x="1562906" y="426469"/>
            <a:ext cx="3678900" cy="14892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5300">
                <a:solidFill>
                  <a:schemeClr val="lt1"/>
                </a:solidFill>
              </a:defRPr>
            </a:lvl1pPr>
            <a:lvl2pPr lvl="1" rtl="0">
              <a:lnSpc>
                <a:spcPct val="105000"/>
              </a:lnSpc>
              <a:spcBef>
                <a:spcPts val="0"/>
              </a:spcBef>
              <a:spcAft>
                <a:spcPts val="0"/>
              </a:spcAft>
              <a:buNone/>
              <a:defRPr sz="5300">
                <a:solidFill>
                  <a:schemeClr val="lt1"/>
                </a:solidFill>
              </a:defRPr>
            </a:lvl2pPr>
            <a:lvl3pPr lvl="2" rtl="0">
              <a:lnSpc>
                <a:spcPct val="105000"/>
              </a:lnSpc>
              <a:spcBef>
                <a:spcPts val="0"/>
              </a:spcBef>
              <a:spcAft>
                <a:spcPts val="0"/>
              </a:spcAft>
              <a:buNone/>
              <a:defRPr sz="5300">
                <a:solidFill>
                  <a:schemeClr val="lt1"/>
                </a:solidFill>
              </a:defRPr>
            </a:lvl3pPr>
            <a:lvl4pPr lvl="3" rtl="0">
              <a:lnSpc>
                <a:spcPct val="105000"/>
              </a:lnSpc>
              <a:spcBef>
                <a:spcPts val="0"/>
              </a:spcBef>
              <a:spcAft>
                <a:spcPts val="0"/>
              </a:spcAft>
              <a:buNone/>
              <a:defRPr sz="5300">
                <a:solidFill>
                  <a:schemeClr val="lt1"/>
                </a:solidFill>
              </a:defRPr>
            </a:lvl4pPr>
            <a:lvl5pPr lvl="4" rtl="0">
              <a:lnSpc>
                <a:spcPct val="105000"/>
              </a:lnSpc>
              <a:spcBef>
                <a:spcPts val="0"/>
              </a:spcBef>
              <a:spcAft>
                <a:spcPts val="0"/>
              </a:spcAft>
              <a:buNone/>
              <a:defRPr sz="5300">
                <a:solidFill>
                  <a:schemeClr val="lt1"/>
                </a:solidFill>
              </a:defRPr>
            </a:lvl5pPr>
            <a:lvl6pPr lvl="5" rtl="0">
              <a:lnSpc>
                <a:spcPct val="105000"/>
              </a:lnSpc>
              <a:spcBef>
                <a:spcPts val="0"/>
              </a:spcBef>
              <a:spcAft>
                <a:spcPts val="0"/>
              </a:spcAft>
              <a:buNone/>
              <a:defRPr sz="5300">
                <a:solidFill>
                  <a:schemeClr val="lt1"/>
                </a:solidFill>
              </a:defRPr>
            </a:lvl6pPr>
            <a:lvl7pPr lvl="6" rtl="0">
              <a:lnSpc>
                <a:spcPct val="105000"/>
              </a:lnSpc>
              <a:spcBef>
                <a:spcPts val="0"/>
              </a:spcBef>
              <a:spcAft>
                <a:spcPts val="0"/>
              </a:spcAft>
              <a:buNone/>
              <a:defRPr sz="5300">
                <a:solidFill>
                  <a:schemeClr val="lt1"/>
                </a:solidFill>
              </a:defRPr>
            </a:lvl7pPr>
            <a:lvl8pPr lvl="7" rtl="0">
              <a:lnSpc>
                <a:spcPct val="105000"/>
              </a:lnSpc>
              <a:spcBef>
                <a:spcPts val="0"/>
              </a:spcBef>
              <a:spcAft>
                <a:spcPts val="0"/>
              </a:spcAft>
              <a:buNone/>
              <a:defRPr sz="5300">
                <a:solidFill>
                  <a:schemeClr val="lt1"/>
                </a:solidFill>
              </a:defRPr>
            </a:lvl8pPr>
            <a:lvl9pPr lvl="8" rtl="0">
              <a:lnSpc>
                <a:spcPct val="105000"/>
              </a:lnSpc>
              <a:spcBef>
                <a:spcPts val="0"/>
              </a:spcBef>
              <a:spcAft>
                <a:spcPts val="0"/>
              </a:spcAft>
              <a:buNone/>
              <a:defRPr sz="5300">
                <a:solidFill>
                  <a:schemeClr val="lt1"/>
                </a:solidFill>
              </a:defRPr>
            </a:lvl9pPr>
          </a:lstStyle>
          <a:p/>
        </p:txBody>
      </p:sp>
      <p:pic>
        <p:nvPicPr>
          <p:cNvPr id="96" name="Google Shape;96;p20"/>
          <p:cNvPicPr preferRelativeResize="0"/>
          <p:nvPr/>
        </p:nvPicPr>
        <p:blipFill>
          <a:blip r:embed="rId3">
            <a:alphaModFix/>
          </a:blip>
          <a:stretch>
            <a:fillRect/>
          </a:stretch>
        </p:blipFill>
        <p:spPr>
          <a:xfrm>
            <a:off x="7580138" y="4652989"/>
            <a:ext cx="1185206" cy="279575"/>
          </a:xfrm>
          <a:prstGeom prst="rect">
            <a:avLst/>
          </a:prstGeom>
          <a:noFill/>
          <a:ln>
            <a:noFill/>
          </a:ln>
        </p:spPr>
      </p:pic>
      <p:pic>
        <p:nvPicPr>
          <p:cNvPr id="97" name="Google Shape;97;p20"/>
          <p:cNvPicPr preferRelativeResize="0"/>
          <p:nvPr/>
        </p:nvPicPr>
        <p:blipFill>
          <a:blip r:embed="rId4">
            <a:alphaModFix/>
          </a:blip>
          <a:stretch>
            <a:fillRect/>
          </a:stretch>
        </p:blipFill>
        <p:spPr>
          <a:xfrm>
            <a:off x="5534853" y="2651988"/>
            <a:ext cx="341963" cy="341963"/>
          </a:xfrm>
          <a:prstGeom prst="rect">
            <a:avLst/>
          </a:prstGeom>
          <a:noFill/>
          <a:ln>
            <a:noFill/>
          </a:ln>
        </p:spPr>
      </p:pic>
      <p:pic>
        <p:nvPicPr>
          <p:cNvPr id="98" name="Google Shape;98;p20"/>
          <p:cNvPicPr preferRelativeResize="0"/>
          <p:nvPr/>
        </p:nvPicPr>
        <p:blipFill rotWithShape="1">
          <a:blip r:embed="rId5">
            <a:alphaModFix/>
          </a:blip>
          <a:srcRect b="0" l="0" r="0" t="0"/>
          <a:stretch/>
        </p:blipFill>
        <p:spPr>
          <a:xfrm>
            <a:off x="5534853" y="2075932"/>
            <a:ext cx="341963" cy="341963"/>
          </a:xfrm>
          <a:prstGeom prst="rect">
            <a:avLst/>
          </a:prstGeom>
          <a:noFill/>
          <a:ln>
            <a:noFill/>
          </a:ln>
        </p:spPr>
      </p:pic>
      <p:pic>
        <p:nvPicPr>
          <p:cNvPr id="99" name="Google Shape;99;p20"/>
          <p:cNvPicPr preferRelativeResize="0"/>
          <p:nvPr/>
        </p:nvPicPr>
        <p:blipFill rotWithShape="1">
          <a:blip r:embed="rId6">
            <a:alphaModFix/>
          </a:blip>
          <a:srcRect b="0" l="0" r="0" t="0"/>
          <a:stretch/>
        </p:blipFill>
        <p:spPr>
          <a:xfrm>
            <a:off x="5534853" y="1499876"/>
            <a:ext cx="341963" cy="341963"/>
          </a:xfrm>
          <a:prstGeom prst="rect">
            <a:avLst/>
          </a:prstGeom>
          <a:noFill/>
          <a:ln>
            <a:noFill/>
          </a:ln>
        </p:spPr>
      </p:pic>
      <p:pic>
        <p:nvPicPr>
          <p:cNvPr id="100" name="Google Shape;100;p20"/>
          <p:cNvPicPr preferRelativeResize="0"/>
          <p:nvPr/>
        </p:nvPicPr>
        <p:blipFill rotWithShape="1">
          <a:blip r:embed="rId7">
            <a:alphaModFix/>
          </a:blip>
          <a:srcRect b="0" l="0" r="0" t="0"/>
          <a:stretch/>
        </p:blipFill>
        <p:spPr>
          <a:xfrm>
            <a:off x="5534853" y="3228044"/>
            <a:ext cx="341963" cy="341963"/>
          </a:xfrm>
          <a:prstGeom prst="rect">
            <a:avLst/>
          </a:prstGeom>
          <a:noFill/>
          <a:ln>
            <a:noFill/>
          </a:ln>
        </p:spPr>
      </p:pic>
      <p:sp>
        <p:nvSpPr>
          <p:cNvPr id="101" name="Google Shape;101;p20"/>
          <p:cNvSpPr txBox="1"/>
          <p:nvPr/>
        </p:nvSpPr>
        <p:spPr>
          <a:xfrm>
            <a:off x="5970354" y="1499869"/>
            <a:ext cx="2245200" cy="342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1100">
                <a:solidFill>
                  <a:schemeClr val="lt1"/>
                </a:solidFill>
                <a:latin typeface="Overpass Light"/>
                <a:ea typeface="Overpass Light"/>
                <a:cs typeface="Overpass Light"/>
                <a:sym typeface="Overpass Light"/>
              </a:rPr>
              <a:t>linkedin.com/company/red-hat</a:t>
            </a:r>
            <a:endParaRPr sz="1100">
              <a:solidFill>
                <a:schemeClr val="lt1"/>
              </a:solidFill>
              <a:latin typeface="Overpass Light"/>
              <a:ea typeface="Overpass Light"/>
              <a:cs typeface="Overpass Light"/>
              <a:sym typeface="Overpass Light"/>
            </a:endParaRPr>
          </a:p>
        </p:txBody>
      </p:sp>
      <p:sp>
        <p:nvSpPr>
          <p:cNvPr id="102" name="Google Shape;102;p20"/>
          <p:cNvSpPr txBox="1"/>
          <p:nvPr/>
        </p:nvSpPr>
        <p:spPr>
          <a:xfrm>
            <a:off x="5970354" y="2075906"/>
            <a:ext cx="2245200" cy="342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1100">
                <a:solidFill>
                  <a:schemeClr val="lt1"/>
                </a:solidFill>
                <a:latin typeface="Overpass Light"/>
                <a:ea typeface="Overpass Light"/>
                <a:cs typeface="Overpass Light"/>
                <a:sym typeface="Overpass Light"/>
              </a:rPr>
              <a:t>youtube.com/user/RedHatVideos</a:t>
            </a:r>
            <a:endParaRPr sz="1100">
              <a:solidFill>
                <a:schemeClr val="lt1"/>
              </a:solidFill>
              <a:latin typeface="Overpass Light"/>
              <a:ea typeface="Overpass Light"/>
              <a:cs typeface="Overpass Light"/>
              <a:sym typeface="Overpass Light"/>
            </a:endParaRPr>
          </a:p>
        </p:txBody>
      </p:sp>
      <p:sp>
        <p:nvSpPr>
          <p:cNvPr id="103" name="Google Shape;103;p20"/>
          <p:cNvSpPr txBox="1"/>
          <p:nvPr/>
        </p:nvSpPr>
        <p:spPr>
          <a:xfrm>
            <a:off x="5970354" y="2651944"/>
            <a:ext cx="2245200" cy="342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1100">
                <a:solidFill>
                  <a:schemeClr val="lt1"/>
                </a:solidFill>
                <a:latin typeface="Overpass Light"/>
                <a:ea typeface="Overpass Light"/>
                <a:cs typeface="Overpass Light"/>
                <a:sym typeface="Overpass Light"/>
              </a:rPr>
              <a:t>facebook.com/redhatinc</a:t>
            </a:r>
            <a:endParaRPr sz="1100">
              <a:solidFill>
                <a:schemeClr val="lt1"/>
              </a:solidFill>
              <a:latin typeface="Overpass Light"/>
              <a:ea typeface="Overpass Light"/>
              <a:cs typeface="Overpass Light"/>
              <a:sym typeface="Overpass Light"/>
            </a:endParaRPr>
          </a:p>
        </p:txBody>
      </p:sp>
      <p:sp>
        <p:nvSpPr>
          <p:cNvPr id="104" name="Google Shape;104;p20"/>
          <p:cNvSpPr txBox="1"/>
          <p:nvPr/>
        </p:nvSpPr>
        <p:spPr>
          <a:xfrm>
            <a:off x="5970354" y="3227981"/>
            <a:ext cx="2245200" cy="342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1100">
                <a:solidFill>
                  <a:schemeClr val="lt1"/>
                </a:solidFill>
                <a:latin typeface="Overpass Light"/>
                <a:ea typeface="Overpass Light"/>
                <a:cs typeface="Overpass Light"/>
                <a:sym typeface="Overpass Light"/>
              </a:rPr>
              <a:t>twitter.com/RedHat</a:t>
            </a:r>
            <a:endParaRPr sz="1100">
              <a:solidFill>
                <a:schemeClr val="lt1"/>
              </a:solidFill>
              <a:latin typeface="Overpass Light"/>
              <a:ea typeface="Overpass Light"/>
              <a:cs typeface="Overpass Light"/>
              <a:sym typeface="Overpass Light"/>
            </a:endParaRPr>
          </a:p>
        </p:txBody>
      </p:sp>
      <p:cxnSp>
        <p:nvCxnSpPr>
          <p:cNvPr id="105" name="Google Shape;105;p20"/>
          <p:cNvCxnSpPr/>
          <p:nvPr/>
        </p:nvCxnSpPr>
        <p:spPr>
          <a:xfrm rot="10800000">
            <a:off x="335831" y="-37"/>
            <a:ext cx="0" cy="1712100"/>
          </a:xfrm>
          <a:prstGeom prst="straightConnector1">
            <a:avLst/>
          </a:prstGeom>
          <a:noFill/>
          <a:ln cap="flat" cmpd="sng" w="9525">
            <a:solidFill>
              <a:srgbClr val="EE0000"/>
            </a:solidFill>
            <a:prstDash val="solid"/>
            <a:round/>
            <a:headEnd len="med" w="med" type="none"/>
            <a:tailEnd len="med" w="med" type="none"/>
          </a:ln>
        </p:spPr>
      </p:cxnSp>
      <p:cxnSp>
        <p:nvCxnSpPr>
          <p:cNvPr id="106" name="Google Shape;106;p20"/>
          <p:cNvCxnSpPr/>
          <p:nvPr/>
        </p:nvCxnSpPr>
        <p:spPr>
          <a:xfrm rot="10800000">
            <a:off x="335825" y="4800900"/>
            <a:ext cx="0" cy="342600"/>
          </a:xfrm>
          <a:prstGeom prst="straightConnector1">
            <a:avLst/>
          </a:prstGeom>
          <a:noFill/>
          <a:ln cap="flat" cmpd="sng" w="9525">
            <a:solidFill>
              <a:srgbClr val="EE0000"/>
            </a:solidFill>
            <a:prstDash val="solid"/>
            <a:round/>
            <a:headEnd len="med" w="med" type="none"/>
            <a:tailEnd len="med" w="med" type="none"/>
          </a:ln>
        </p:spPr>
      </p:cxnSp>
      <p:sp>
        <p:nvSpPr>
          <p:cNvPr id="107" name="Google Shape;107;p20"/>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Overpass SemiBold"/>
                <a:ea typeface="Overpass SemiBold"/>
                <a:cs typeface="Overpass SemiBold"/>
                <a:sym typeface="Overpass SemiBold"/>
              </a:defRPr>
            </a:lvl1pPr>
            <a:lvl2pPr lvl="1" rtl="0" algn="ctr">
              <a:buNone/>
              <a:defRPr sz="600">
                <a:latin typeface="Overpass SemiBold"/>
                <a:ea typeface="Overpass SemiBold"/>
                <a:cs typeface="Overpass SemiBold"/>
                <a:sym typeface="Overpass SemiBold"/>
              </a:defRPr>
            </a:lvl2pPr>
            <a:lvl3pPr lvl="2" rtl="0" algn="ctr">
              <a:buNone/>
              <a:defRPr sz="600">
                <a:latin typeface="Overpass SemiBold"/>
                <a:ea typeface="Overpass SemiBold"/>
                <a:cs typeface="Overpass SemiBold"/>
                <a:sym typeface="Overpass SemiBold"/>
              </a:defRPr>
            </a:lvl3pPr>
            <a:lvl4pPr lvl="3" rtl="0" algn="ctr">
              <a:buNone/>
              <a:defRPr sz="600">
                <a:latin typeface="Overpass SemiBold"/>
                <a:ea typeface="Overpass SemiBold"/>
                <a:cs typeface="Overpass SemiBold"/>
                <a:sym typeface="Overpass SemiBold"/>
              </a:defRPr>
            </a:lvl4pPr>
            <a:lvl5pPr lvl="4" rtl="0" algn="ctr">
              <a:buNone/>
              <a:defRPr sz="600">
                <a:latin typeface="Overpass SemiBold"/>
                <a:ea typeface="Overpass SemiBold"/>
                <a:cs typeface="Overpass SemiBold"/>
                <a:sym typeface="Overpass SemiBold"/>
              </a:defRPr>
            </a:lvl5pPr>
            <a:lvl6pPr lvl="5" rtl="0" algn="ctr">
              <a:buNone/>
              <a:defRPr sz="600">
                <a:latin typeface="Overpass SemiBold"/>
                <a:ea typeface="Overpass SemiBold"/>
                <a:cs typeface="Overpass SemiBold"/>
                <a:sym typeface="Overpass SemiBold"/>
              </a:defRPr>
            </a:lvl6pPr>
            <a:lvl7pPr lvl="6" rtl="0" algn="ctr">
              <a:buNone/>
              <a:defRPr sz="600">
                <a:latin typeface="Overpass SemiBold"/>
                <a:ea typeface="Overpass SemiBold"/>
                <a:cs typeface="Overpass SemiBold"/>
                <a:sym typeface="Overpass SemiBold"/>
              </a:defRPr>
            </a:lvl7pPr>
            <a:lvl8pPr lvl="7" rtl="0" algn="ctr">
              <a:buNone/>
              <a:defRPr sz="600">
                <a:latin typeface="Overpass SemiBold"/>
                <a:ea typeface="Overpass SemiBold"/>
                <a:cs typeface="Overpass SemiBold"/>
                <a:sym typeface="Overpass SemiBold"/>
              </a:defRPr>
            </a:lvl8pPr>
            <a:lvl9pPr lvl="8" rtl="0" algn="ctr">
              <a:buNone/>
              <a:defRPr sz="6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black">
  <p:cSld name="TITLE_2">
    <p:bg>
      <p:bgPr>
        <a:blipFill>
          <a:blip r:embed="rId2">
            <a:alphaModFix/>
          </a:blip>
          <a:stretch>
            <a:fillRect/>
          </a:stretch>
        </a:blipFill>
      </p:bgPr>
    </p:bg>
    <p:spTree>
      <p:nvGrpSpPr>
        <p:cNvPr id="108" name="Shape 108"/>
        <p:cNvGrpSpPr/>
        <p:nvPr/>
      </p:nvGrpSpPr>
      <p:grpSpPr>
        <a:xfrm>
          <a:off x="0" y="0"/>
          <a:ext cx="0" cy="0"/>
          <a:chOff x="0" y="0"/>
          <a:chExt cx="0" cy="0"/>
        </a:xfrm>
      </p:grpSpPr>
      <p:sp>
        <p:nvSpPr>
          <p:cNvPr id="109" name="Google Shape;109;p21"/>
          <p:cNvSpPr txBox="1"/>
          <p:nvPr>
            <p:ph idx="1" type="subTitle"/>
          </p:nvPr>
        </p:nvSpPr>
        <p:spPr>
          <a:xfrm>
            <a:off x="1562794" y="2641369"/>
            <a:ext cx="5649900" cy="6858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rgbClr val="EBEBEB"/>
              </a:buClr>
              <a:buSzPts val="1800"/>
              <a:buNone/>
              <a:defRPr sz="1800">
                <a:solidFill>
                  <a:srgbClr val="EBEBEB"/>
                </a:solidFill>
              </a:defRPr>
            </a:lvl1pPr>
            <a:lvl2pPr lvl="1" rtl="0">
              <a:lnSpc>
                <a:spcPct val="100000"/>
              </a:lnSpc>
              <a:spcBef>
                <a:spcPts val="0"/>
              </a:spcBef>
              <a:spcAft>
                <a:spcPts val="0"/>
              </a:spcAft>
              <a:buClr>
                <a:srgbClr val="EBEBEB"/>
              </a:buClr>
              <a:buSzPts val="1800"/>
              <a:buNone/>
              <a:defRPr sz="1800">
                <a:solidFill>
                  <a:srgbClr val="EBEBEB"/>
                </a:solidFill>
              </a:defRPr>
            </a:lvl2pPr>
            <a:lvl3pPr lvl="2" rtl="0">
              <a:lnSpc>
                <a:spcPct val="100000"/>
              </a:lnSpc>
              <a:spcBef>
                <a:spcPts val="0"/>
              </a:spcBef>
              <a:spcAft>
                <a:spcPts val="0"/>
              </a:spcAft>
              <a:buClr>
                <a:srgbClr val="EBEBEB"/>
              </a:buClr>
              <a:buSzPts val="1800"/>
              <a:buNone/>
              <a:defRPr sz="1800">
                <a:solidFill>
                  <a:srgbClr val="EBEBEB"/>
                </a:solidFill>
              </a:defRPr>
            </a:lvl3pPr>
            <a:lvl4pPr lvl="3" rtl="0">
              <a:lnSpc>
                <a:spcPct val="100000"/>
              </a:lnSpc>
              <a:spcBef>
                <a:spcPts val="0"/>
              </a:spcBef>
              <a:spcAft>
                <a:spcPts val="0"/>
              </a:spcAft>
              <a:buClr>
                <a:srgbClr val="EBEBEB"/>
              </a:buClr>
              <a:buSzPts val="1800"/>
              <a:buNone/>
              <a:defRPr sz="1800">
                <a:solidFill>
                  <a:srgbClr val="EBEBEB"/>
                </a:solidFill>
              </a:defRPr>
            </a:lvl4pPr>
            <a:lvl5pPr lvl="4" rtl="0">
              <a:lnSpc>
                <a:spcPct val="100000"/>
              </a:lnSpc>
              <a:spcBef>
                <a:spcPts val="0"/>
              </a:spcBef>
              <a:spcAft>
                <a:spcPts val="0"/>
              </a:spcAft>
              <a:buClr>
                <a:srgbClr val="EBEBEB"/>
              </a:buClr>
              <a:buSzPts val="1800"/>
              <a:buNone/>
              <a:defRPr sz="1800">
                <a:solidFill>
                  <a:srgbClr val="EBEBEB"/>
                </a:solidFill>
              </a:defRPr>
            </a:lvl5pPr>
            <a:lvl6pPr lvl="5" rtl="0">
              <a:lnSpc>
                <a:spcPct val="100000"/>
              </a:lnSpc>
              <a:spcBef>
                <a:spcPts val="0"/>
              </a:spcBef>
              <a:spcAft>
                <a:spcPts val="0"/>
              </a:spcAft>
              <a:buClr>
                <a:srgbClr val="EBEBEB"/>
              </a:buClr>
              <a:buSzPts val="1800"/>
              <a:buNone/>
              <a:defRPr sz="1800">
                <a:solidFill>
                  <a:srgbClr val="EBEBEB"/>
                </a:solidFill>
              </a:defRPr>
            </a:lvl6pPr>
            <a:lvl7pPr lvl="6" rtl="0">
              <a:lnSpc>
                <a:spcPct val="100000"/>
              </a:lnSpc>
              <a:spcBef>
                <a:spcPts val="0"/>
              </a:spcBef>
              <a:spcAft>
                <a:spcPts val="0"/>
              </a:spcAft>
              <a:buClr>
                <a:srgbClr val="EBEBEB"/>
              </a:buClr>
              <a:buSzPts val="1800"/>
              <a:buNone/>
              <a:defRPr sz="1800">
                <a:solidFill>
                  <a:srgbClr val="EBEBEB"/>
                </a:solidFill>
              </a:defRPr>
            </a:lvl7pPr>
            <a:lvl8pPr lvl="7" rtl="0">
              <a:lnSpc>
                <a:spcPct val="100000"/>
              </a:lnSpc>
              <a:spcBef>
                <a:spcPts val="0"/>
              </a:spcBef>
              <a:spcAft>
                <a:spcPts val="0"/>
              </a:spcAft>
              <a:buClr>
                <a:srgbClr val="EBEBEB"/>
              </a:buClr>
              <a:buSzPts val="1800"/>
              <a:buNone/>
              <a:defRPr sz="1800">
                <a:solidFill>
                  <a:srgbClr val="EBEBEB"/>
                </a:solidFill>
              </a:defRPr>
            </a:lvl8pPr>
            <a:lvl9pPr lvl="8" rtl="0">
              <a:lnSpc>
                <a:spcPct val="100000"/>
              </a:lnSpc>
              <a:spcBef>
                <a:spcPts val="0"/>
              </a:spcBef>
              <a:spcAft>
                <a:spcPts val="0"/>
              </a:spcAft>
              <a:buClr>
                <a:srgbClr val="EBEBEB"/>
              </a:buClr>
              <a:buSzPts val="1800"/>
              <a:buNone/>
              <a:defRPr sz="1800">
                <a:solidFill>
                  <a:srgbClr val="EBEBEB"/>
                </a:solidFill>
              </a:defRPr>
            </a:lvl9pPr>
          </a:lstStyle>
          <a:p/>
        </p:txBody>
      </p:sp>
      <p:sp>
        <p:nvSpPr>
          <p:cNvPr id="110" name="Google Shape;110;p21"/>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500">
                <a:solidFill>
                  <a:srgbClr val="EBEBEB"/>
                </a:solidFill>
                <a:latin typeface="Overpass"/>
                <a:ea typeface="Overpass"/>
                <a:cs typeface="Overpass"/>
                <a:sym typeface="Overpass"/>
              </a:rPr>
              <a:t>CONFIDENTIAL </a:t>
            </a:r>
            <a:r>
              <a:rPr lang="en" sz="500">
                <a:solidFill>
                  <a:srgbClr val="EBEBEB"/>
                </a:solidFill>
                <a:latin typeface="Overpass Light"/>
                <a:ea typeface="Overpass Light"/>
                <a:cs typeface="Overpass Light"/>
                <a:sym typeface="Overpass Light"/>
              </a:rPr>
              <a:t>Designator</a:t>
            </a:r>
            <a:endParaRPr sz="500">
              <a:solidFill>
                <a:srgbClr val="EBEBEB"/>
              </a:solidFill>
              <a:latin typeface="Overpass Light"/>
              <a:ea typeface="Overpass Light"/>
              <a:cs typeface="Overpass Light"/>
              <a:sym typeface="Overpass Light"/>
            </a:endParaRPr>
          </a:p>
        </p:txBody>
      </p:sp>
      <p:sp>
        <p:nvSpPr>
          <p:cNvPr id="111" name="Google Shape;111;p21"/>
          <p:cNvSpPr txBox="1"/>
          <p:nvPr>
            <p:ph type="title"/>
          </p:nvPr>
        </p:nvSpPr>
        <p:spPr>
          <a:xfrm>
            <a:off x="1562906" y="1307719"/>
            <a:ext cx="5649900" cy="12003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3500">
                <a:solidFill>
                  <a:srgbClr val="EBEBEB"/>
                </a:solidFill>
              </a:defRPr>
            </a:lvl1pPr>
            <a:lvl2pPr lvl="1" rtl="0">
              <a:lnSpc>
                <a:spcPct val="105000"/>
              </a:lnSpc>
              <a:spcBef>
                <a:spcPts val="0"/>
              </a:spcBef>
              <a:spcAft>
                <a:spcPts val="0"/>
              </a:spcAft>
              <a:buNone/>
              <a:defRPr sz="3500">
                <a:solidFill>
                  <a:srgbClr val="EBEBEB"/>
                </a:solidFill>
              </a:defRPr>
            </a:lvl2pPr>
            <a:lvl3pPr lvl="2" rtl="0">
              <a:lnSpc>
                <a:spcPct val="105000"/>
              </a:lnSpc>
              <a:spcBef>
                <a:spcPts val="0"/>
              </a:spcBef>
              <a:spcAft>
                <a:spcPts val="0"/>
              </a:spcAft>
              <a:buNone/>
              <a:defRPr sz="3500">
                <a:solidFill>
                  <a:srgbClr val="EBEBEB"/>
                </a:solidFill>
              </a:defRPr>
            </a:lvl3pPr>
            <a:lvl4pPr lvl="3" rtl="0">
              <a:lnSpc>
                <a:spcPct val="105000"/>
              </a:lnSpc>
              <a:spcBef>
                <a:spcPts val="0"/>
              </a:spcBef>
              <a:spcAft>
                <a:spcPts val="0"/>
              </a:spcAft>
              <a:buNone/>
              <a:defRPr sz="3500">
                <a:solidFill>
                  <a:srgbClr val="EBEBEB"/>
                </a:solidFill>
              </a:defRPr>
            </a:lvl4pPr>
            <a:lvl5pPr lvl="4" rtl="0">
              <a:lnSpc>
                <a:spcPct val="105000"/>
              </a:lnSpc>
              <a:spcBef>
                <a:spcPts val="0"/>
              </a:spcBef>
              <a:spcAft>
                <a:spcPts val="0"/>
              </a:spcAft>
              <a:buNone/>
              <a:defRPr sz="3500">
                <a:solidFill>
                  <a:srgbClr val="EBEBEB"/>
                </a:solidFill>
              </a:defRPr>
            </a:lvl5pPr>
            <a:lvl6pPr lvl="5" rtl="0">
              <a:lnSpc>
                <a:spcPct val="105000"/>
              </a:lnSpc>
              <a:spcBef>
                <a:spcPts val="0"/>
              </a:spcBef>
              <a:spcAft>
                <a:spcPts val="0"/>
              </a:spcAft>
              <a:buNone/>
              <a:defRPr sz="3500">
                <a:solidFill>
                  <a:srgbClr val="EBEBEB"/>
                </a:solidFill>
              </a:defRPr>
            </a:lvl6pPr>
            <a:lvl7pPr lvl="6" rtl="0">
              <a:lnSpc>
                <a:spcPct val="105000"/>
              </a:lnSpc>
              <a:spcBef>
                <a:spcPts val="0"/>
              </a:spcBef>
              <a:spcAft>
                <a:spcPts val="0"/>
              </a:spcAft>
              <a:buNone/>
              <a:defRPr sz="3500">
                <a:solidFill>
                  <a:srgbClr val="EBEBEB"/>
                </a:solidFill>
              </a:defRPr>
            </a:lvl7pPr>
            <a:lvl8pPr lvl="7" rtl="0">
              <a:lnSpc>
                <a:spcPct val="105000"/>
              </a:lnSpc>
              <a:spcBef>
                <a:spcPts val="0"/>
              </a:spcBef>
              <a:spcAft>
                <a:spcPts val="0"/>
              </a:spcAft>
              <a:buNone/>
              <a:defRPr sz="3500">
                <a:solidFill>
                  <a:srgbClr val="EBEBEB"/>
                </a:solidFill>
              </a:defRPr>
            </a:lvl8pPr>
            <a:lvl9pPr lvl="8" rtl="0">
              <a:lnSpc>
                <a:spcPct val="105000"/>
              </a:lnSpc>
              <a:spcBef>
                <a:spcPts val="0"/>
              </a:spcBef>
              <a:spcAft>
                <a:spcPts val="0"/>
              </a:spcAft>
              <a:buNone/>
              <a:defRPr sz="3500">
                <a:solidFill>
                  <a:srgbClr val="EBEBEB"/>
                </a:solidFill>
              </a:defRPr>
            </a:lvl9pPr>
          </a:lstStyle>
          <a:p/>
        </p:txBody>
      </p:sp>
      <p:sp>
        <p:nvSpPr>
          <p:cNvPr id="112" name="Google Shape;112;p21"/>
          <p:cNvSpPr txBox="1"/>
          <p:nvPr>
            <p:ph idx="2" type="subTitle"/>
          </p:nvPr>
        </p:nvSpPr>
        <p:spPr>
          <a:xfrm>
            <a:off x="1562794" y="3511275"/>
            <a:ext cx="1530300" cy="4542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rgbClr val="EBEBEB"/>
              </a:buClr>
              <a:buSzPts val="900"/>
              <a:buNone/>
              <a:defRPr sz="900">
                <a:solidFill>
                  <a:srgbClr val="EBEBEB"/>
                </a:solidFill>
              </a:defRPr>
            </a:lvl1pPr>
            <a:lvl2pPr lvl="1" rtl="0">
              <a:lnSpc>
                <a:spcPct val="135000"/>
              </a:lnSpc>
              <a:spcBef>
                <a:spcPts val="0"/>
              </a:spcBef>
              <a:spcAft>
                <a:spcPts val="0"/>
              </a:spcAft>
              <a:buClr>
                <a:srgbClr val="EBEBEB"/>
              </a:buClr>
              <a:buSzPts val="900"/>
              <a:buNone/>
              <a:defRPr sz="900">
                <a:solidFill>
                  <a:srgbClr val="EBEBEB"/>
                </a:solidFill>
              </a:defRPr>
            </a:lvl2pPr>
            <a:lvl3pPr lvl="2" rtl="0">
              <a:lnSpc>
                <a:spcPct val="135000"/>
              </a:lnSpc>
              <a:spcBef>
                <a:spcPts val="0"/>
              </a:spcBef>
              <a:spcAft>
                <a:spcPts val="0"/>
              </a:spcAft>
              <a:buClr>
                <a:srgbClr val="EBEBEB"/>
              </a:buClr>
              <a:buSzPts val="900"/>
              <a:buNone/>
              <a:defRPr sz="900">
                <a:solidFill>
                  <a:srgbClr val="EBEBEB"/>
                </a:solidFill>
              </a:defRPr>
            </a:lvl3pPr>
            <a:lvl4pPr lvl="3" rtl="0">
              <a:lnSpc>
                <a:spcPct val="135000"/>
              </a:lnSpc>
              <a:spcBef>
                <a:spcPts val="0"/>
              </a:spcBef>
              <a:spcAft>
                <a:spcPts val="0"/>
              </a:spcAft>
              <a:buClr>
                <a:srgbClr val="EBEBEB"/>
              </a:buClr>
              <a:buSzPts val="900"/>
              <a:buNone/>
              <a:defRPr sz="900">
                <a:solidFill>
                  <a:srgbClr val="EBEBEB"/>
                </a:solidFill>
              </a:defRPr>
            </a:lvl4pPr>
            <a:lvl5pPr lvl="4" rtl="0">
              <a:lnSpc>
                <a:spcPct val="135000"/>
              </a:lnSpc>
              <a:spcBef>
                <a:spcPts val="0"/>
              </a:spcBef>
              <a:spcAft>
                <a:spcPts val="0"/>
              </a:spcAft>
              <a:buClr>
                <a:srgbClr val="EBEBEB"/>
              </a:buClr>
              <a:buSzPts val="900"/>
              <a:buNone/>
              <a:defRPr sz="900">
                <a:solidFill>
                  <a:srgbClr val="EBEBEB"/>
                </a:solidFill>
              </a:defRPr>
            </a:lvl5pPr>
            <a:lvl6pPr lvl="5" rtl="0">
              <a:lnSpc>
                <a:spcPct val="135000"/>
              </a:lnSpc>
              <a:spcBef>
                <a:spcPts val="0"/>
              </a:spcBef>
              <a:spcAft>
                <a:spcPts val="0"/>
              </a:spcAft>
              <a:buClr>
                <a:srgbClr val="EBEBEB"/>
              </a:buClr>
              <a:buSzPts val="900"/>
              <a:buNone/>
              <a:defRPr sz="900">
                <a:solidFill>
                  <a:srgbClr val="EBEBEB"/>
                </a:solidFill>
              </a:defRPr>
            </a:lvl6pPr>
            <a:lvl7pPr lvl="6" rtl="0">
              <a:lnSpc>
                <a:spcPct val="135000"/>
              </a:lnSpc>
              <a:spcBef>
                <a:spcPts val="0"/>
              </a:spcBef>
              <a:spcAft>
                <a:spcPts val="0"/>
              </a:spcAft>
              <a:buClr>
                <a:srgbClr val="EBEBEB"/>
              </a:buClr>
              <a:buSzPts val="900"/>
              <a:buNone/>
              <a:defRPr sz="900">
                <a:solidFill>
                  <a:srgbClr val="EBEBEB"/>
                </a:solidFill>
              </a:defRPr>
            </a:lvl7pPr>
            <a:lvl8pPr lvl="7" rtl="0">
              <a:lnSpc>
                <a:spcPct val="135000"/>
              </a:lnSpc>
              <a:spcBef>
                <a:spcPts val="0"/>
              </a:spcBef>
              <a:spcAft>
                <a:spcPts val="0"/>
              </a:spcAft>
              <a:buClr>
                <a:srgbClr val="EBEBEB"/>
              </a:buClr>
              <a:buSzPts val="900"/>
              <a:buNone/>
              <a:defRPr sz="900">
                <a:solidFill>
                  <a:srgbClr val="EBEBEB"/>
                </a:solidFill>
              </a:defRPr>
            </a:lvl8pPr>
            <a:lvl9pPr lvl="8" rtl="0">
              <a:lnSpc>
                <a:spcPct val="135000"/>
              </a:lnSpc>
              <a:spcBef>
                <a:spcPts val="0"/>
              </a:spcBef>
              <a:spcAft>
                <a:spcPts val="0"/>
              </a:spcAft>
              <a:buClr>
                <a:srgbClr val="EBEBEB"/>
              </a:buClr>
              <a:buSzPts val="900"/>
              <a:buNone/>
              <a:defRPr sz="900">
                <a:solidFill>
                  <a:srgbClr val="EBEBEB"/>
                </a:solidFill>
              </a:defRPr>
            </a:lvl9pPr>
          </a:lstStyle>
          <a:p/>
        </p:txBody>
      </p:sp>
      <p:sp>
        <p:nvSpPr>
          <p:cNvPr id="113" name="Google Shape;113;p21"/>
          <p:cNvSpPr txBox="1"/>
          <p:nvPr>
            <p:ph idx="3" type="subTitle"/>
          </p:nvPr>
        </p:nvSpPr>
        <p:spPr>
          <a:xfrm>
            <a:off x="3353888" y="3511275"/>
            <a:ext cx="1530300" cy="4542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rgbClr val="EBEBEB"/>
              </a:buClr>
              <a:buSzPts val="900"/>
              <a:buNone/>
              <a:defRPr sz="900">
                <a:solidFill>
                  <a:srgbClr val="EBEBEB"/>
                </a:solidFill>
              </a:defRPr>
            </a:lvl1pPr>
            <a:lvl2pPr lvl="1" rtl="0">
              <a:lnSpc>
                <a:spcPct val="135000"/>
              </a:lnSpc>
              <a:spcBef>
                <a:spcPts val="0"/>
              </a:spcBef>
              <a:spcAft>
                <a:spcPts val="0"/>
              </a:spcAft>
              <a:buClr>
                <a:srgbClr val="EBEBEB"/>
              </a:buClr>
              <a:buSzPts val="900"/>
              <a:buNone/>
              <a:defRPr sz="900">
                <a:solidFill>
                  <a:srgbClr val="EBEBEB"/>
                </a:solidFill>
              </a:defRPr>
            </a:lvl2pPr>
            <a:lvl3pPr lvl="2" rtl="0">
              <a:lnSpc>
                <a:spcPct val="135000"/>
              </a:lnSpc>
              <a:spcBef>
                <a:spcPts val="0"/>
              </a:spcBef>
              <a:spcAft>
                <a:spcPts val="0"/>
              </a:spcAft>
              <a:buClr>
                <a:srgbClr val="EBEBEB"/>
              </a:buClr>
              <a:buSzPts val="900"/>
              <a:buNone/>
              <a:defRPr sz="900">
                <a:solidFill>
                  <a:srgbClr val="EBEBEB"/>
                </a:solidFill>
              </a:defRPr>
            </a:lvl3pPr>
            <a:lvl4pPr lvl="3" rtl="0">
              <a:lnSpc>
                <a:spcPct val="135000"/>
              </a:lnSpc>
              <a:spcBef>
                <a:spcPts val="0"/>
              </a:spcBef>
              <a:spcAft>
                <a:spcPts val="0"/>
              </a:spcAft>
              <a:buClr>
                <a:srgbClr val="EBEBEB"/>
              </a:buClr>
              <a:buSzPts val="900"/>
              <a:buNone/>
              <a:defRPr sz="900">
                <a:solidFill>
                  <a:srgbClr val="EBEBEB"/>
                </a:solidFill>
              </a:defRPr>
            </a:lvl4pPr>
            <a:lvl5pPr lvl="4" rtl="0">
              <a:lnSpc>
                <a:spcPct val="135000"/>
              </a:lnSpc>
              <a:spcBef>
                <a:spcPts val="0"/>
              </a:spcBef>
              <a:spcAft>
                <a:spcPts val="0"/>
              </a:spcAft>
              <a:buClr>
                <a:srgbClr val="EBEBEB"/>
              </a:buClr>
              <a:buSzPts val="900"/>
              <a:buNone/>
              <a:defRPr sz="900">
                <a:solidFill>
                  <a:srgbClr val="EBEBEB"/>
                </a:solidFill>
              </a:defRPr>
            </a:lvl5pPr>
            <a:lvl6pPr lvl="5" rtl="0">
              <a:lnSpc>
                <a:spcPct val="135000"/>
              </a:lnSpc>
              <a:spcBef>
                <a:spcPts val="0"/>
              </a:spcBef>
              <a:spcAft>
                <a:spcPts val="0"/>
              </a:spcAft>
              <a:buClr>
                <a:srgbClr val="EBEBEB"/>
              </a:buClr>
              <a:buSzPts val="900"/>
              <a:buNone/>
              <a:defRPr sz="900">
                <a:solidFill>
                  <a:srgbClr val="EBEBEB"/>
                </a:solidFill>
              </a:defRPr>
            </a:lvl6pPr>
            <a:lvl7pPr lvl="6" rtl="0">
              <a:lnSpc>
                <a:spcPct val="135000"/>
              </a:lnSpc>
              <a:spcBef>
                <a:spcPts val="0"/>
              </a:spcBef>
              <a:spcAft>
                <a:spcPts val="0"/>
              </a:spcAft>
              <a:buClr>
                <a:srgbClr val="EBEBEB"/>
              </a:buClr>
              <a:buSzPts val="900"/>
              <a:buNone/>
              <a:defRPr sz="900">
                <a:solidFill>
                  <a:srgbClr val="EBEBEB"/>
                </a:solidFill>
              </a:defRPr>
            </a:lvl7pPr>
            <a:lvl8pPr lvl="7" rtl="0">
              <a:lnSpc>
                <a:spcPct val="135000"/>
              </a:lnSpc>
              <a:spcBef>
                <a:spcPts val="0"/>
              </a:spcBef>
              <a:spcAft>
                <a:spcPts val="0"/>
              </a:spcAft>
              <a:buClr>
                <a:srgbClr val="EBEBEB"/>
              </a:buClr>
              <a:buSzPts val="900"/>
              <a:buNone/>
              <a:defRPr sz="900">
                <a:solidFill>
                  <a:srgbClr val="EBEBEB"/>
                </a:solidFill>
              </a:defRPr>
            </a:lvl8pPr>
            <a:lvl9pPr lvl="8" rtl="0">
              <a:lnSpc>
                <a:spcPct val="135000"/>
              </a:lnSpc>
              <a:spcBef>
                <a:spcPts val="0"/>
              </a:spcBef>
              <a:spcAft>
                <a:spcPts val="0"/>
              </a:spcAft>
              <a:buClr>
                <a:srgbClr val="EBEBEB"/>
              </a:buClr>
              <a:buSzPts val="900"/>
              <a:buNone/>
              <a:defRPr sz="900">
                <a:solidFill>
                  <a:srgbClr val="EBEBEB"/>
                </a:solidFill>
              </a:defRPr>
            </a:lvl9pPr>
          </a:lstStyle>
          <a:p/>
        </p:txBody>
      </p:sp>
      <p:pic>
        <p:nvPicPr>
          <p:cNvPr id="114" name="Google Shape;114;p21"/>
          <p:cNvPicPr preferRelativeResize="0"/>
          <p:nvPr/>
        </p:nvPicPr>
        <p:blipFill>
          <a:blip r:embed="rId3">
            <a:alphaModFix/>
          </a:blip>
          <a:stretch>
            <a:fillRect/>
          </a:stretch>
        </p:blipFill>
        <p:spPr>
          <a:xfrm>
            <a:off x="7580138" y="4652989"/>
            <a:ext cx="1185206" cy="279575"/>
          </a:xfrm>
          <a:prstGeom prst="rect">
            <a:avLst/>
          </a:prstGeom>
          <a:noFill/>
          <a:ln>
            <a:noFill/>
          </a:ln>
        </p:spPr>
      </p:pic>
      <p:cxnSp>
        <p:nvCxnSpPr>
          <p:cNvPr id="115" name="Google Shape;115;p21"/>
          <p:cNvCxnSpPr/>
          <p:nvPr/>
        </p:nvCxnSpPr>
        <p:spPr>
          <a:xfrm rot="10800000">
            <a:off x="335825" y="4800900"/>
            <a:ext cx="0" cy="342600"/>
          </a:xfrm>
          <a:prstGeom prst="straightConnector1">
            <a:avLst/>
          </a:prstGeom>
          <a:noFill/>
          <a:ln cap="flat" cmpd="sng" w="9525">
            <a:solidFill>
              <a:srgbClr val="EE0000"/>
            </a:solidFill>
            <a:prstDash val="solid"/>
            <a:round/>
            <a:headEnd len="med" w="med" type="none"/>
            <a:tailEnd len="med" w="med" type="none"/>
          </a:ln>
        </p:spPr>
      </p:cxnSp>
      <p:sp>
        <p:nvSpPr>
          <p:cNvPr id="116" name="Google Shape;116;p21"/>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Overpass SemiBold"/>
                <a:ea typeface="Overpass SemiBold"/>
                <a:cs typeface="Overpass SemiBold"/>
                <a:sym typeface="Overpass SemiBold"/>
              </a:defRPr>
            </a:lvl1pPr>
            <a:lvl2pPr lvl="1" rtl="0" algn="ctr">
              <a:buNone/>
              <a:defRPr sz="600">
                <a:latin typeface="Overpass SemiBold"/>
                <a:ea typeface="Overpass SemiBold"/>
                <a:cs typeface="Overpass SemiBold"/>
                <a:sym typeface="Overpass SemiBold"/>
              </a:defRPr>
            </a:lvl2pPr>
            <a:lvl3pPr lvl="2" rtl="0" algn="ctr">
              <a:buNone/>
              <a:defRPr sz="600">
                <a:latin typeface="Overpass SemiBold"/>
                <a:ea typeface="Overpass SemiBold"/>
                <a:cs typeface="Overpass SemiBold"/>
                <a:sym typeface="Overpass SemiBold"/>
              </a:defRPr>
            </a:lvl3pPr>
            <a:lvl4pPr lvl="3" rtl="0" algn="ctr">
              <a:buNone/>
              <a:defRPr sz="600">
                <a:latin typeface="Overpass SemiBold"/>
                <a:ea typeface="Overpass SemiBold"/>
                <a:cs typeface="Overpass SemiBold"/>
                <a:sym typeface="Overpass SemiBold"/>
              </a:defRPr>
            </a:lvl4pPr>
            <a:lvl5pPr lvl="4" rtl="0" algn="ctr">
              <a:buNone/>
              <a:defRPr sz="600">
                <a:latin typeface="Overpass SemiBold"/>
                <a:ea typeface="Overpass SemiBold"/>
                <a:cs typeface="Overpass SemiBold"/>
                <a:sym typeface="Overpass SemiBold"/>
              </a:defRPr>
            </a:lvl5pPr>
            <a:lvl6pPr lvl="5" rtl="0" algn="ctr">
              <a:buNone/>
              <a:defRPr sz="600">
                <a:latin typeface="Overpass SemiBold"/>
                <a:ea typeface="Overpass SemiBold"/>
                <a:cs typeface="Overpass SemiBold"/>
                <a:sym typeface="Overpass SemiBold"/>
              </a:defRPr>
            </a:lvl6pPr>
            <a:lvl7pPr lvl="6" rtl="0" algn="ctr">
              <a:buNone/>
              <a:defRPr sz="600">
                <a:latin typeface="Overpass SemiBold"/>
                <a:ea typeface="Overpass SemiBold"/>
                <a:cs typeface="Overpass SemiBold"/>
                <a:sym typeface="Overpass SemiBold"/>
              </a:defRPr>
            </a:lvl7pPr>
            <a:lvl8pPr lvl="7" rtl="0" algn="ctr">
              <a:buNone/>
              <a:defRPr sz="600">
                <a:latin typeface="Overpass SemiBold"/>
                <a:ea typeface="Overpass SemiBold"/>
                <a:cs typeface="Overpass SemiBold"/>
                <a:sym typeface="Overpass SemiBold"/>
              </a:defRPr>
            </a:lvl8pPr>
            <a:lvl9pPr lvl="8" rtl="0" algn="ctr">
              <a:buNone/>
              <a:defRPr sz="6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ck closing">
  <p:cSld name="TITLE_1_1">
    <p:bg>
      <p:bgPr>
        <a:blipFill>
          <a:blip r:embed="rId2">
            <a:alphaModFix/>
          </a:blip>
          <a:stretch>
            <a:fillRect/>
          </a:stretch>
        </a:blipFill>
      </p:bgPr>
    </p:bg>
    <p:spTree>
      <p:nvGrpSpPr>
        <p:cNvPr id="117" name="Shape 117"/>
        <p:cNvGrpSpPr/>
        <p:nvPr/>
      </p:nvGrpSpPr>
      <p:grpSpPr>
        <a:xfrm>
          <a:off x="0" y="0"/>
          <a:ext cx="0" cy="0"/>
          <a:chOff x="0" y="0"/>
          <a:chExt cx="0" cy="0"/>
        </a:xfrm>
      </p:grpSpPr>
      <p:sp>
        <p:nvSpPr>
          <p:cNvPr id="118" name="Google Shape;118;p22"/>
          <p:cNvSpPr txBox="1"/>
          <p:nvPr>
            <p:ph idx="1" type="subTitle"/>
          </p:nvPr>
        </p:nvSpPr>
        <p:spPr>
          <a:xfrm>
            <a:off x="1562794" y="2256319"/>
            <a:ext cx="3109800" cy="11436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Clr>
                <a:srgbClr val="EBEBEB"/>
              </a:buClr>
              <a:buSzPts val="1100"/>
              <a:buNone/>
              <a:defRPr sz="1100">
                <a:solidFill>
                  <a:srgbClr val="EBEBEB"/>
                </a:solidFill>
              </a:defRPr>
            </a:lvl1pPr>
            <a:lvl2pPr lvl="1" rtl="0">
              <a:lnSpc>
                <a:spcPct val="180000"/>
              </a:lnSpc>
              <a:spcBef>
                <a:spcPts val="0"/>
              </a:spcBef>
              <a:spcAft>
                <a:spcPts val="0"/>
              </a:spcAft>
              <a:buClr>
                <a:srgbClr val="EBEBEB"/>
              </a:buClr>
              <a:buSzPts val="1100"/>
              <a:buNone/>
              <a:defRPr sz="1100">
                <a:solidFill>
                  <a:srgbClr val="EBEBEB"/>
                </a:solidFill>
              </a:defRPr>
            </a:lvl2pPr>
            <a:lvl3pPr lvl="2" rtl="0">
              <a:lnSpc>
                <a:spcPct val="180000"/>
              </a:lnSpc>
              <a:spcBef>
                <a:spcPts val="0"/>
              </a:spcBef>
              <a:spcAft>
                <a:spcPts val="0"/>
              </a:spcAft>
              <a:buClr>
                <a:srgbClr val="EBEBEB"/>
              </a:buClr>
              <a:buSzPts val="1100"/>
              <a:buNone/>
              <a:defRPr sz="1100">
                <a:solidFill>
                  <a:srgbClr val="EBEBEB"/>
                </a:solidFill>
              </a:defRPr>
            </a:lvl3pPr>
            <a:lvl4pPr lvl="3" rtl="0">
              <a:lnSpc>
                <a:spcPct val="180000"/>
              </a:lnSpc>
              <a:spcBef>
                <a:spcPts val="0"/>
              </a:spcBef>
              <a:spcAft>
                <a:spcPts val="0"/>
              </a:spcAft>
              <a:buClr>
                <a:srgbClr val="EBEBEB"/>
              </a:buClr>
              <a:buSzPts val="1100"/>
              <a:buNone/>
              <a:defRPr sz="1100">
                <a:solidFill>
                  <a:srgbClr val="EBEBEB"/>
                </a:solidFill>
              </a:defRPr>
            </a:lvl4pPr>
            <a:lvl5pPr lvl="4" rtl="0">
              <a:lnSpc>
                <a:spcPct val="180000"/>
              </a:lnSpc>
              <a:spcBef>
                <a:spcPts val="0"/>
              </a:spcBef>
              <a:spcAft>
                <a:spcPts val="0"/>
              </a:spcAft>
              <a:buClr>
                <a:srgbClr val="EBEBEB"/>
              </a:buClr>
              <a:buSzPts val="1100"/>
              <a:buNone/>
              <a:defRPr sz="1100">
                <a:solidFill>
                  <a:srgbClr val="EBEBEB"/>
                </a:solidFill>
              </a:defRPr>
            </a:lvl5pPr>
            <a:lvl6pPr lvl="5" rtl="0">
              <a:lnSpc>
                <a:spcPct val="180000"/>
              </a:lnSpc>
              <a:spcBef>
                <a:spcPts val="0"/>
              </a:spcBef>
              <a:spcAft>
                <a:spcPts val="0"/>
              </a:spcAft>
              <a:buClr>
                <a:srgbClr val="EBEBEB"/>
              </a:buClr>
              <a:buSzPts val="1100"/>
              <a:buNone/>
              <a:defRPr sz="1100">
                <a:solidFill>
                  <a:srgbClr val="EBEBEB"/>
                </a:solidFill>
              </a:defRPr>
            </a:lvl6pPr>
            <a:lvl7pPr lvl="6" rtl="0">
              <a:lnSpc>
                <a:spcPct val="180000"/>
              </a:lnSpc>
              <a:spcBef>
                <a:spcPts val="0"/>
              </a:spcBef>
              <a:spcAft>
                <a:spcPts val="0"/>
              </a:spcAft>
              <a:buClr>
                <a:srgbClr val="EBEBEB"/>
              </a:buClr>
              <a:buSzPts val="1100"/>
              <a:buNone/>
              <a:defRPr sz="1100">
                <a:solidFill>
                  <a:srgbClr val="EBEBEB"/>
                </a:solidFill>
              </a:defRPr>
            </a:lvl7pPr>
            <a:lvl8pPr lvl="7" rtl="0">
              <a:lnSpc>
                <a:spcPct val="180000"/>
              </a:lnSpc>
              <a:spcBef>
                <a:spcPts val="0"/>
              </a:spcBef>
              <a:spcAft>
                <a:spcPts val="0"/>
              </a:spcAft>
              <a:buClr>
                <a:srgbClr val="EBEBEB"/>
              </a:buClr>
              <a:buSzPts val="1100"/>
              <a:buNone/>
              <a:defRPr sz="1100">
                <a:solidFill>
                  <a:srgbClr val="EBEBEB"/>
                </a:solidFill>
              </a:defRPr>
            </a:lvl8pPr>
            <a:lvl9pPr lvl="8" rtl="0">
              <a:lnSpc>
                <a:spcPct val="180000"/>
              </a:lnSpc>
              <a:spcBef>
                <a:spcPts val="0"/>
              </a:spcBef>
              <a:spcAft>
                <a:spcPts val="0"/>
              </a:spcAft>
              <a:buClr>
                <a:srgbClr val="EBEBEB"/>
              </a:buClr>
              <a:buSzPts val="1100"/>
              <a:buNone/>
              <a:defRPr sz="1100">
                <a:solidFill>
                  <a:srgbClr val="EBEBEB"/>
                </a:solidFill>
              </a:defRPr>
            </a:lvl9pPr>
          </a:lstStyle>
          <a:p/>
        </p:txBody>
      </p:sp>
      <p:sp>
        <p:nvSpPr>
          <p:cNvPr id="119" name="Google Shape;119;p22"/>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500">
                <a:solidFill>
                  <a:srgbClr val="EBEBEB"/>
                </a:solidFill>
                <a:latin typeface="Overpass"/>
                <a:ea typeface="Overpass"/>
                <a:cs typeface="Overpass"/>
                <a:sym typeface="Overpass"/>
              </a:rPr>
              <a:t>CONFIDENTIAL </a:t>
            </a:r>
            <a:r>
              <a:rPr lang="en" sz="500">
                <a:solidFill>
                  <a:srgbClr val="EBEBEB"/>
                </a:solidFill>
                <a:latin typeface="Overpass Light"/>
                <a:ea typeface="Overpass Light"/>
                <a:cs typeface="Overpass Light"/>
                <a:sym typeface="Overpass Light"/>
              </a:rPr>
              <a:t>Designator</a:t>
            </a:r>
            <a:endParaRPr sz="500">
              <a:solidFill>
                <a:srgbClr val="EBEBEB"/>
              </a:solidFill>
              <a:latin typeface="Overpass Light"/>
              <a:ea typeface="Overpass Light"/>
              <a:cs typeface="Overpass Light"/>
              <a:sym typeface="Overpass Light"/>
            </a:endParaRPr>
          </a:p>
        </p:txBody>
      </p:sp>
      <p:sp>
        <p:nvSpPr>
          <p:cNvPr id="120" name="Google Shape;120;p22"/>
          <p:cNvSpPr txBox="1"/>
          <p:nvPr>
            <p:ph type="title"/>
          </p:nvPr>
        </p:nvSpPr>
        <p:spPr>
          <a:xfrm>
            <a:off x="1562906" y="426469"/>
            <a:ext cx="3678900" cy="14892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5300">
                <a:solidFill>
                  <a:srgbClr val="EBEBEB"/>
                </a:solidFill>
              </a:defRPr>
            </a:lvl1pPr>
            <a:lvl2pPr lvl="1" rtl="0">
              <a:lnSpc>
                <a:spcPct val="105000"/>
              </a:lnSpc>
              <a:spcBef>
                <a:spcPts val="0"/>
              </a:spcBef>
              <a:spcAft>
                <a:spcPts val="0"/>
              </a:spcAft>
              <a:buNone/>
              <a:defRPr sz="5300">
                <a:solidFill>
                  <a:srgbClr val="EBEBEB"/>
                </a:solidFill>
              </a:defRPr>
            </a:lvl2pPr>
            <a:lvl3pPr lvl="2" rtl="0">
              <a:lnSpc>
                <a:spcPct val="105000"/>
              </a:lnSpc>
              <a:spcBef>
                <a:spcPts val="0"/>
              </a:spcBef>
              <a:spcAft>
                <a:spcPts val="0"/>
              </a:spcAft>
              <a:buNone/>
              <a:defRPr sz="5300">
                <a:solidFill>
                  <a:srgbClr val="EBEBEB"/>
                </a:solidFill>
              </a:defRPr>
            </a:lvl3pPr>
            <a:lvl4pPr lvl="3" rtl="0">
              <a:lnSpc>
                <a:spcPct val="105000"/>
              </a:lnSpc>
              <a:spcBef>
                <a:spcPts val="0"/>
              </a:spcBef>
              <a:spcAft>
                <a:spcPts val="0"/>
              </a:spcAft>
              <a:buNone/>
              <a:defRPr sz="5300">
                <a:solidFill>
                  <a:srgbClr val="EBEBEB"/>
                </a:solidFill>
              </a:defRPr>
            </a:lvl4pPr>
            <a:lvl5pPr lvl="4" rtl="0">
              <a:lnSpc>
                <a:spcPct val="105000"/>
              </a:lnSpc>
              <a:spcBef>
                <a:spcPts val="0"/>
              </a:spcBef>
              <a:spcAft>
                <a:spcPts val="0"/>
              </a:spcAft>
              <a:buNone/>
              <a:defRPr sz="5300">
                <a:solidFill>
                  <a:srgbClr val="EBEBEB"/>
                </a:solidFill>
              </a:defRPr>
            </a:lvl5pPr>
            <a:lvl6pPr lvl="5" rtl="0">
              <a:lnSpc>
                <a:spcPct val="105000"/>
              </a:lnSpc>
              <a:spcBef>
                <a:spcPts val="0"/>
              </a:spcBef>
              <a:spcAft>
                <a:spcPts val="0"/>
              </a:spcAft>
              <a:buNone/>
              <a:defRPr sz="5300">
                <a:solidFill>
                  <a:srgbClr val="EBEBEB"/>
                </a:solidFill>
              </a:defRPr>
            </a:lvl6pPr>
            <a:lvl7pPr lvl="6" rtl="0">
              <a:lnSpc>
                <a:spcPct val="105000"/>
              </a:lnSpc>
              <a:spcBef>
                <a:spcPts val="0"/>
              </a:spcBef>
              <a:spcAft>
                <a:spcPts val="0"/>
              </a:spcAft>
              <a:buNone/>
              <a:defRPr sz="5300">
                <a:solidFill>
                  <a:srgbClr val="EBEBEB"/>
                </a:solidFill>
              </a:defRPr>
            </a:lvl7pPr>
            <a:lvl8pPr lvl="7" rtl="0">
              <a:lnSpc>
                <a:spcPct val="105000"/>
              </a:lnSpc>
              <a:spcBef>
                <a:spcPts val="0"/>
              </a:spcBef>
              <a:spcAft>
                <a:spcPts val="0"/>
              </a:spcAft>
              <a:buNone/>
              <a:defRPr sz="5300">
                <a:solidFill>
                  <a:srgbClr val="EBEBEB"/>
                </a:solidFill>
              </a:defRPr>
            </a:lvl8pPr>
            <a:lvl9pPr lvl="8" rtl="0">
              <a:lnSpc>
                <a:spcPct val="105000"/>
              </a:lnSpc>
              <a:spcBef>
                <a:spcPts val="0"/>
              </a:spcBef>
              <a:spcAft>
                <a:spcPts val="0"/>
              </a:spcAft>
              <a:buNone/>
              <a:defRPr sz="5300">
                <a:solidFill>
                  <a:srgbClr val="EBEBEB"/>
                </a:solidFill>
              </a:defRPr>
            </a:lvl9pPr>
          </a:lstStyle>
          <a:p/>
        </p:txBody>
      </p:sp>
      <p:pic>
        <p:nvPicPr>
          <p:cNvPr id="121" name="Google Shape;121;p22"/>
          <p:cNvPicPr preferRelativeResize="0"/>
          <p:nvPr/>
        </p:nvPicPr>
        <p:blipFill>
          <a:blip r:embed="rId3">
            <a:alphaModFix/>
          </a:blip>
          <a:stretch>
            <a:fillRect/>
          </a:stretch>
        </p:blipFill>
        <p:spPr>
          <a:xfrm>
            <a:off x="7580138" y="4652989"/>
            <a:ext cx="1185206" cy="279575"/>
          </a:xfrm>
          <a:prstGeom prst="rect">
            <a:avLst/>
          </a:prstGeom>
          <a:noFill/>
          <a:ln>
            <a:noFill/>
          </a:ln>
        </p:spPr>
      </p:pic>
      <p:sp>
        <p:nvSpPr>
          <p:cNvPr id="122" name="Google Shape;122;p22"/>
          <p:cNvSpPr txBox="1"/>
          <p:nvPr/>
        </p:nvSpPr>
        <p:spPr>
          <a:xfrm>
            <a:off x="5970354" y="1499869"/>
            <a:ext cx="2245200" cy="342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1100">
                <a:solidFill>
                  <a:srgbClr val="EBEBEB"/>
                </a:solidFill>
                <a:latin typeface="Overpass Light"/>
                <a:ea typeface="Overpass Light"/>
                <a:cs typeface="Overpass Light"/>
                <a:sym typeface="Overpass Light"/>
              </a:rPr>
              <a:t>linkedin.com/company/red-hat</a:t>
            </a:r>
            <a:endParaRPr sz="1100">
              <a:solidFill>
                <a:srgbClr val="EBEBEB"/>
              </a:solidFill>
              <a:latin typeface="Overpass Light"/>
              <a:ea typeface="Overpass Light"/>
              <a:cs typeface="Overpass Light"/>
              <a:sym typeface="Overpass Light"/>
            </a:endParaRPr>
          </a:p>
        </p:txBody>
      </p:sp>
      <p:sp>
        <p:nvSpPr>
          <p:cNvPr id="123" name="Google Shape;123;p22"/>
          <p:cNvSpPr txBox="1"/>
          <p:nvPr/>
        </p:nvSpPr>
        <p:spPr>
          <a:xfrm>
            <a:off x="5970354" y="2075906"/>
            <a:ext cx="2245200" cy="342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1100">
                <a:solidFill>
                  <a:srgbClr val="EBEBEB"/>
                </a:solidFill>
                <a:latin typeface="Overpass Light"/>
                <a:ea typeface="Overpass Light"/>
                <a:cs typeface="Overpass Light"/>
                <a:sym typeface="Overpass Light"/>
              </a:rPr>
              <a:t>youtube.com/user/RedHatVideos</a:t>
            </a:r>
            <a:endParaRPr sz="1100">
              <a:solidFill>
                <a:srgbClr val="EBEBEB"/>
              </a:solidFill>
              <a:latin typeface="Overpass Light"/>
              <a:ea typeface="Overpass Light"/>
              <a:cs typeface="Overpass Light"/>
              <a:sym typeface="Overpass Light"/>
            </a:endParaRPr>
          </a:p>
        </p:txBody>
      </p:sp>
      <p:sp>
        <p:nvSpPr>
          <p:cNvPr id="124" name="Google Shape;124;p22"/>
          <p:cNvSpPr txBox="1"/>
          <p:nvPr/>
        </p:nvSpPr>
        <p:spPr>
          <a:xfrm>
            <a:off x="5970354" y="2651944"/>
            <a:ext cx="2245200" cy="342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1100">
                <a:solidFill>
                  <a:srgbClr val="EBEBEB"/>
                </a:solidFill>
                <a:latin typeface="Overpass Light"/>
                <a:ea typeface="Overpass Light"/>
                <a:cs typeface="Overpass Light"/>
                <a:sym typeface="Overpass Light"/>
              </a:rPr>
              <a:t>facebook.com/redhatinc</a:t>
            </a:r>
            <a:endParaRPr sz="1100">
              <a:solidFill>
                <a:srgbClr val="EBEBEB"/>
              </a:solidFill>
              <a:latin typeface="Overpass Light"/>
              <a:ea typeface="Overpass Light"/>
              <a:cs typeface="Overpass Light"/>
              <a:sym typeface="Overpass Light"/>
            </a:endParaRPr>
          </a:p>
        </p:txBody>
      </p:sp>
      <p:sp>
        <p:nvSpPr>
          <p:cNvPr id="125" name="Google Shape;125;p22"/>
          <p:cNvSpPr txBox="1"/>
          <p:nvPr/>
        </p:nvSpPr>
        <p:spPr>
          <a:xfrm>
            <a:off x="5970354" y="3227981"/>
            <a:ext cx="2245200" cy="342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1100">
                <a:solidFill>
                  <a:srgbClr val="EBEBEB"/>
                </a:solidFill>
                <a:latin typeface="Overpass Light"/>
                <a:ea typeface="Overpass Light"/>
                <a:cs typeface="Overpass Light"/>
                <a:sym typeface="Overpass Light"/>
              </a:rPr>
              <a:t>twitter.com/RedHat</a:t>
            </a:r>
            <a:endParaRPr sz="1100">
              <a:solidFill>
                <a:srgbClr val="EBEBEB"/>
              </a:solidFill>
              <a:latin typeface="Overpass Light"/>
              <a:ea typeface="Overpass Light"/>
              <a:cs typeface="Overpass Light"/>
              <a:sym typeface="Overpass Light"/>
            </a:endParaRPr>
          </a:p>
        </p:txBody>
      </p:sp>
      <p:cxnSp>
        <p:nvCxnSpPr>
          <p:cNvPr id="126" name="Google Shape;126;p22"/>
          <p:cNvCxnSpPr/>
          <p:nvPr/>
        </p:nvCxnSpPr>
        <p:spPr>
          <a:xfrm rot="10800000">
            <a:off x="335831" y="-37"/>
            <a:ext cx="0" cy="1712100"/>
          </a:xfrm>
          <a:prstGeom prst="straightConnector1">
            <a:avLst/>
          </a:prstGeom>
          <a:noFill/>
          <a:ln cap="flat" cmpd="sng" w="9525">
            <a:solidFill>
              <a:srgbClr val="EE0000"/>
            </a:solidFill>
            <a:prstDash val="solid"/>
            <a:round/>
            <a:headEnd len="med" w="med" type="none"/>
            <a:tailEnd len="med" w="med" type="none"/>
          </a:ln>
        </p:spPr>
      </p:cxnSp>
      <p:pic>
        <p:nvPicPr>
          <p:cNvPr id="127" name="Google Shape;127;p22"/>
          <p:cNvPicPr preferRelativeResize="0"/>
          <p:nvPr/>
        </p:nvPicPr>
        <p:blipFill rotWithShape="1">
          <a:blip r:embed="rId4">
            <a:alphaModFix/>
          </a:blip>
          <a:srcRect b="0" l="0" r="0" t="0"/>
          <a:stretch/>
        </p:blipFill>
        <p:spPr>
          <a:xfrm>
            <a:off x="5490956" y="1411963"/>
            <a:ext cx="435388" cy="435388"/>
          </a:xfrm>
          <a:prstGeom prst="rect">
            <a:avLst/>
          </a:prstGeom>
          <a:noFill/>
          <a:ln>
            <a:noFill/>
          </a:ln>
        </p:spPr>
      </p:pic>
      <p:pic>
        <p:nvPicPr>
          <p:cNvPr id="128" name="Google Shape;128;p22"/>
          <p:cNvPicPr preferRelativeResize="0"/>
          <p:nvPr/>
        </p:nvPicPr>
        <p:blipFill rotWithShape="1">
          <a:blip r:embed="rId5">
            <a:alphaModFix/>
          </a:blip>
          <a:srcRect b="0" l="0" r="0" t="0"/>
          <a:stretch/>
        </p:blipFill>
        <p:spPr>
          <a:xfrm>
            <a:off x="5490956" y="2553355"/>
            <a:ext cx="435388" cy="435388"/>
          </a:xfrm>
          <a:prstGeom prst="rect">
            <a:avLst/>
          </a:prstGeom>
          <a:noFill/>
          <a:ln>
            <a:noFill/>
          </a:ln>
        </p:spPr>
      </p:pic>
      <p:pic>
        <p:nvPicPr>
          <p:cNvPr id="129" name="Google Shape;129;p22"/>
          <p:cNvPicPr preferRelativeResize="0"/>
          <p:nvPr/>
        </p:nvPicPr>
        <p:blipFill rotWithShape="1">
          <a:blip r:embed="rId6">
            <a:alphaModFix/>
          </a:blip>
          <a:srcRect b="0" l="0" r="0" t="0"/>
          <a:stretch/>
        </p:blipFill>
        <p:spPr>
          <a:xfrm>
            <a:off x="5490956" y="2029213"/>
            <a:ext cx="435388" cy="435388"/>
          </a:xfrm>
          <a:prstGeom prst="rect">
            <a:avLst/>
          </a:prstGeom>
          <a:noFill/>
          <a:ln>
            <a:noFill/>
          </a:ln>
        </p:spPr>
      </p:pic>
      <p:pic>
        <p:nvPicPr>
          <p:cNvPr id="130" name="Google Shape;130;p22"/>
          <p:cNvPicPr preferRelativeResize="0"/>
          <p:nvPr/>
        </p:nvPicPr>
        <p:blipFill rotWithShape="1">
          <a:blip r:embed="rId7">
            <a:alphaModFix/>
          </a:blip>
          <a:srcRect b="0" l="0" r="0" t="0"/>
          <a:stretch/>
        </p:blipFill>
        <p:spPr>
          <a:xfrm>
            <a:off x="5490956" y="3160524"/>
            <a:ext cx="435388" cy="435388"/>
          </a:xfrm>
          <a:prstGeom prst="rect">
            <a:avLst/>
          </a:prstGeom>
          <a:noFill/>
          <a:ln>
            <a:noFill/>
          </a:ln>
        </p:spPr>
      </p:pic>
      <p:cxnSp>
        <p:nvCxnSpPr>
          <p:cNvPr id="131" name="Google Shape;131;p22"/>
          <p:cNvCxnSpPr/>
          <p:nvPr/>
        </p:nvCxnSpPr>
        <p:spPr>
          <a:xfrm rot="10800000">
            <a:off x="335825" y="4800900"/>
            <a:ext cx="0" cy="342600"/>
          </a:xfrm>
          <a:prstGeom prst="straightConnector1">
            <a:avLst/>
          </a:prstGeom>
          <a:noFill/>
          <a:ln cap="flat" cmpd="sng" w="9525">
            <a:solidFill>
              <a:srgbClr val="EE0000"/>
            </a:solidFill>
            <a:prstDash val="solid"/>
            <a:round/>
            <a:headEnd len="med" w="med" type="none"/>
            <a:tailEnd len="med" w="med" type="none"/>
          </a:ln>
        </p:spPr>
      </p:cxnSp>
      <p:sp>
        <p:nvSpPr>
          <p:cNvPr id="132" name="Google Shape;132;p22"/>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Overpass SemiBold"/>
                <a:ea typeface="Overpass SemiBold"/>
                <a:cs typeface="Overpass SemiBold"/>
                <a:sym typeface="Overpass SemiBold"/>
              </a:defRPr>
            </a:lvl1pPr>
            <a:lvl2pPr lvl="1" rtl="0" algn="ctr">
              <a:buNone/>
              <a:defRPr sz="600">
                <a:latin typeface="Overpass SemiBold"/>
                <a:ea typeface="Overpass SemiBold"/>
                <a:cs typeface="Overpass SemiBold"/>
                <a:sym typeface="Overpass SemiBold"/>
              </a:defRPr>
            </a:lvl2pPr>
            <a:lvl3pPr lvl="2" rtl="0" algn="ctr">
              <a:buNone/>
              <a:defRPr sz="600">
                <a:latin typeface="Overpass SemiBold"/>
                <a:ea typeface="Overpass SemiBold"/>
                <a:cs typeface="Overpass SemiBold"/>
                <a:sym typeface="Overpass SemiBold"/>
              </a:defRPr>
            </a:lvl3pPr>
            <a:lvl4pPr lvl="3" rtl="0" algn="ctr">
              <a:buNone/>
              <a:defRPr sz="600">
                <a:latin typeface="Overpass SemiBold"/>
                <a:ea typeface="Overpass SemiBold"/>
                <a:cs typeface="Overpass SemiBold"/>
                <a:sym typeface="Overpass SemiBold"/>
              </a:defRPr>
            </a:lvl4pPr>
            <a:lvl5pPr lvl="4" rtl="0" algn="ctr">
              <a:buNone/>
              <a:defRPr sz="600">
                <a:latin typeface="Overpass SemiBold"/>
                <a:ea typeface="Overpass SemiBold"/>
                <a:cs typeface="Overpass SemiBold"/>
                <a:sym typeface="Overpass SemiBold"/>
              </a:defRPr>
            </a:lvl5pPr>
            <a:lvl6pPr lvl="5" rtl="0" algn="ctr">
              <a:buNone/>
              <a:defRPr sz="600">
                <a:latin typeface="Overpass SemiBold"/>
                <a:ea typeface="Overpass SemiBold"/>
                <a:cs typeface="Overpass SemiBold"/>
                <a:sym typeface="Overpass SemiBold"/>
              </a:defRPr>
            </a:lvl6pPr>
            <a:lvl7pPr lvl="6" rtl="0" algn="ctr">
              <a:buNone/>
              <a:defRPr sz="600">
                <a:latin typeface="Overpass SemiBold"/>
                <a:ea typeface="Overpass SemiBold"/>
                <a:cs typeface="Overpass SemiBold"/>
                <a:sym typeface="Overpass SemiBold"/>
              </a:defRPr>
            </a:lvl7pPr>
            <a:lvl8pPr lvl="7" rtl="0" algn="ctr">
              <a:buNone/>
              <a:defRPr sz="600">
                <a:latin typeface="Overpass SemiBold"/>
                <a:ea typeface="Overpass SemiBold"/>
                <a:cs typeface="Overpass SemiBold"/>
                <a:sym typeface="Overpass SemiBold"/>
              </a:defRPr>
            </a:lvl8pPr>
            <a:lvl9pPr lvl="8" rtl="0" algn="ctr">
              <a:buNone/>
              <a:defRPr sz="6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illustrated">
  <p:cSld name="CUSTOM">
    <p:bg>
      <p:bgPr>
        <a:blipFill>
          <a:blip r:embed="rId2">
            <a:alphaModFix/>
          </a:blip>
          <a:stretch>
            <a:fillRect/>
          </a:stretch>
        </a:blipFill>
      </p:bgPr>
    </p:bg>
    <p:spTree>
      <p:nvGrpSpPr>
        <p:cNvPr id="133" name="Shape 133"/>
        <p:cNvGrpSpPr/>
        <p:nvPr/>
      </p:nvGrpSpPr>
      <p:grpSpPr>
        <a:xfrm>
          <a:off x="0" y="0"/>
          <a:ext cx="0" cy="0"/>
          <a:chOff x="0" y="0"/>
          <a:chExt cx="0" cy="0"/>
        </a:xfrm>
      </p:grpSpPr>
      <p:sp>
        <p:nvSpPr>
          <p:cNvPr id="134" name="Google Shape;134;p23"/>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500">
                <a:solidFill>
                  <a:srgbClr val="666666"/>
                </a:solidFill>
                <a:latin typeface="Overpass"/>
                <a:ea typeface="Overpass"/>
                <a:cs typeface="Overpass"/>
                <a:sym typeface="Overpass"/>
              </a:rPr>
              <a:t>CONFIDENTIAL </a:t>
            </a:r>
            <a:r>
              <a:rPr lang="en" sz="500">
                <a:solidFill>
                  <a:srgbClr val="666666"/>
                </a:solidFill>
                <a:latin typeface="Overpass Light"/>
                <a:ea typeface="Overpass Light"/>
                <a:cs typeface="Overpass Light"/>
                <a:sym typeface="Overpass Light"/>
              </a:rPr>
              <a:t>Designator</a:t>
            </a:r>
            <a:endParaRPr sz="500">
              <a:solidFill>
                <a:srgbClr val="666666"/>
              </a:solidFill>
              <a:latin typeface="Overpass Light"/>
              <a:ea typeface="Overpass Light"/>
              <a:cs typeface="Overpass Light"/>
              <a:sym typeface="Overpass Light"/>
            </a:endParaRPr>
          </a:p>
        </p:txBody>
      </p:sp>
      <p:pic>
        <p:nvPicPr>
          <p:cNvPr id="135" name="Google Shape;135;p23"/>
          <p:cNvPicPr preferRelativeResize="0"/>
          <p:nvPr/>
        </p:nvPicPr>
        <p:blipFill>
          <a:blip r:embed="rId3">
            <a:alphaModFix/>
          </a:blip>
          <a:stretch>
            <a:fillRect/>
          </a:stretch>
        </p:blipFill>
        <p:spPr>
          <a:xfrm>
            <a:off x="7580138" y="4652989"/>
            <a:ext cx="1185206" cy="279575"/>
          </a:xfrm>
          <a:prstGeom prst="rect">
            <a:avLst/>
          </a:prstGeom>
          <a:noFill/>
          <a:ln>
            <a:noFill/>
          </a:ln>
        </p:spPr>
      </p:pic>
      <p:cxnSp>
        <p:nvCxnSpPr>
          <p:cNvPr id="136" name="Google Shape;136;p23"/>
          <p:cNvCxnSpPr/>
          <p:nvPr/>
        </p:nvCxnSpPr>
        <p:spPr>
          <a:xfrm rot="10800000">
            <a:off x="335825" y="4800900"/>
            <a:ext cx="0" cy="342600"/>
          </a:xfrm>
          <a:prstGeom prst="straightConnector1">
            <a:avLst/>
          </a:prstGeom>
          <a:noFill/>
          <a:ln cap="flat" cmpd="sng" w="9525">
            <a:solidFill>
              <a:schemeClr val="lt1"/>
            </a:solidFill>
            <a:prstDash val="solid"/>
            <a:round/>
            <a:headEnd len="med" w="med" type="none"/>
            <a:tailEnd len="med" w="med" type="none"/>
          </a:ln>
        </p:spPr>
      </p:cxnSp>
      <p:sp>
        <p:nvSpPr>
          <p:cNvPr id="137" name="Google Shape;137;p23"/>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solidFill>
                  <a:schemeClr val="lt1"/>
                </a:solidFill>
                <a:latin typeface="Overpass SemiBold"/>
                <a:ea typeface="Overpass SemiBold"/>
                <a:cs typeface="Overpass SemiBold"/>
                <a:sym typeface="Overpass SemiBold"/>
              </a:defRPr>
            </a:lvl1pPr>
            <a:lvl2pPr lvl="1" rtl="0" algn="ctr">
              <a:buNone/>
              <a:defRPr sz="600">
                <a:solidFill>
                  <a:schemeClr val="lt1"/>
                </a:solidFill>
                <a:latin typeface="Overpass SemiBold"/>
                <a:ea typeface="Overpass SemiBold"/>
                <a:cs typeface="Overpass SemiBold"/>
                <a:sym typeface="Overpass SemiBold"/>
              </a:defRPr>
            </a:lvl2pPr>
            <a:lvl3pPr lvl="2" rtl="0" algn="ctr">
              <a:buNone/>
              <a:defRPr sz="600">
                <a:solidFill>
                  <a:schemeClr val="lt1"/>
                </a:solidFill>
                <a:latin typeface="Overpass SemiBold"/>
                <a:ea typeface="Overpass SemiBold"/>
                <a:cs typeface="Overpass SemiBold"/>
                <a:sym typeface="Overpass SemiBold"/>
              </a:defRPr>
            </a:lvl3pPr>
            <a:lvl4pPr lvl="3" rtl="0" algn="ctr">
              <a:buNone/>
              <a:defRPr sz="600">
                <a:solidFill>
                  <a:schemeClr val="lt1"/>
                </a:solidFill>
                <a:latin typeface="Overpass SemiBold"/>
                <a:ea typeface="Overpass SemiBold"/>
                <a:cs typeface="Overpass SemiBold"/>
                <a:sym typeface="Overpass SemiBold"/>
              </a:defRPr>
            </a:lvl4pPr>
            <a:lvl5pPr lvl="4" rtl="0" algn="ctr">
              <a:buNone/>
              <a:defRPr sz="600">
                <a:solidFill>
                  <a:schemeClr val="lt1"/>
                </a:solidFill>
                <a:latin typeface="Overpass SemiBold"/>
                <a:ea typeface="Overpass SemiBold"/>
                <a:cs typeface="Overpass SemiBold"/>
                <a:sym typeface="Overpass SemiBold"/>
              </a:defRPr>
            </a:lvl5pPr>
            <a:lvl6pPr lvl="5" rtl="0" algn="ctr">
              <a:buNone/>
              <a:defRPr sz="600">
                <a:solidFill>
                  <a:schemeClr val="lt1"/>
                </a:solidFill>
                <a:latin typeface="Overpass SemiBold"/>
                <a:ea typeface="Overpass SemiBold"/>
                <a:cs typeface="Overpass SemiBold"/>
                <a:sym typeface="Overpass SemiBold"/>
              </a:defRPr>
            </a:lvl6pPr>
            <a:lvl7pPr lvl="6" rtl="0" algn="ctr">
              <a:buNone/>
              <a:defRPr sz="600">
                <a:solidFill>
                  <a:schemeClr val="lt1"/>
                </a:solidFill>
                <a:latin typeface="Overpass SemiBold"/>
                <a:ea typeface="Overpass SemiBold"/>
                <a:cs typeface="Overpass SemiBold"/>
                <a:sym typeface="Overpass SemiBold"/>
              </a:defRPr>
            </a:lvl7pPr>
            <a:lvl8pPr lvl="7" rtl="0" algn="ctr">
              <a:buNone/>
              <a:defRPr sz="600">
                <a:solidFill>
                  <a:schemeClr val="lt1"/>
                </a:solidFill>
                <a:latin typeface="Overpass SemiBold"/>
                <a:ea typeface="Overpass SemiBold"/>
                <a:cs typeface="Overpass SemiBold"/>
                <a:sym typeface="Overpass SemiBold"/>
              </a:defRPr>
            </a:lvl8pPr>
            <a:lvl9pPr lvl="8" rtl="0" algn="ctr">
              <a:buNone/>
              <a:defRPr sz="600">
                <a:solidFill>
                  <a:schemeClr val="lt1"/>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138" name="Google Shape;138;p23"/>
          <p:cNvSpPr txBox="1"/>
          <p:nvPr>
            <p:ph idx="1" type="subTitle"/>
          </p:nvPr>
        </p:nvSpPr>
        <p:spPr>
          <a:xfrm>
            <a:off x="4245394" y="2978738"/>
            <a:ext cx="3334800" cy="6858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SzPts val="1400"/>
              <a:buNone/>
              <a:defRPr sz="1400"/>
            </a:lvl1pPr>
            <a:lvl2pPr lvl="1" rtl="0">
              <a:lnSpc>
                <a:spcPct val="140000"/>
              </a:lnSpc>
              <a:spcBef>
                <a:spcPts val="0"/>
              </a:spcBef>
              <a:spcAft>
                <a:spcPts val="0"/>
              </a:spcAft>
              <a:buSzPts val="1400"/>
              <a:buNone/>
              <a:defRPr sz="1400"/>
            </a:lvl2pPr>
            <a:lvl3pPr lvl="2" rtl="0">
              <a:lnSpc>
                <a:spcPct val="140000"/>
              </a:lnSpc>
              <a:spcBef>
                <a:spcPts val="0"/>
              </a:spcBef>
              <a:spcAft>
                <a:spcPts val="0"/>
              </a:spcAft>
              <a:buSzPts val="1400"/>
              <a:buNone/>
              <a:defRPr sz="1400"/>
            </a:lvl3pPr>
            <a:lvl4pPr lvl="3" rtl="0">
              <a:lnSpc>
                <a:spcPct val="140000"/>
              </a:lnSpc>
              <a:spcBef>
                <a:spcPts val="0"/>
              </a:spcBef>
              <a:spcAft>
                <a:spcPts val="0"/>
              </a:spcAft>
              <a:buSzPts val="1400"/>
              <a:buNone/>
              <a:defRPr sz="1400"/>
            </a:lvl4pPr>
            <a:lvl5pPr lvl="4" rtl="0">
              <a:lnSpc>
                <a:spcPct val="140000"/>
              </a:lnSpc>
              <a:spcBef>
                <a:spcPts val="0"/>
              </a:spcBef>
              <a:spcAft>
                <a:spcPts val="0"/>
              </a:spcAft>
              <a:buSzPts val="1400"/>
              <a:buNone/>
              <a:defRPr sz="1400"/>
            </a:lvl5pPr>
            <a:lvl6pPr lvl="5" rtl="0">
              <a:lnSpc>
                <a:spcPct val="140000"/>
              </a:lnSpc>
              <a:spcBef>
                <a:spcPts val="0"/>
              </a:spcBef>
              <a:spcAft>
                <a:spcPts val="0"/>
              </a:spcAft>
              <a:buSzPts val="1400"/>
              <a:buNone/>
              <a:defRPr sz="1400"/>
            </a:lvl6pPr>
            <a:lvl7pPr lvl="6" rtl="0">
              <a:lnSpc>
                <a:spcPct val="140000"/>
              </a:lnSpc>
              <a:spcBef>
                <a:spcPts val="0"/>
              </a:spcBef>
              <a:spcAft>
                <a:spcPts val="0"/>
              </a:spcAft>
              <a:buSzPts val="1400"/>
              <a:buNone/>
              <a:defRPr sz="1400"/>
            </a:lvl7pPr>
            <a:lvl8pPr lvl="7" rtl="0">
              <a:lnSpc>
                <a:spcPct val="140000"/>
              </a:lnSpc>
              <a:spcBef>
                <a:spcPts val="0"/>
              </a:spcBef>
              <a:spcAft>
                <a:spcPts val="0"/>
              </a:spcAft>
              <a:buSzPts val="1400"/>
              <a:buNone/>
              <a:defRPr sz="1400"/>
            </a:lvl8pPr>
            <a:lvl9pPr lvl="8" rtl="0">
              <a:lnSpc>
                <a:spcPct val="140000"/>
              </a:lnSpc>
              <a:spcBef>
                <a:spcPts val="0"/>
              </a:spcBef>
              <a:spcAft>
                <a:spcPts val="0"/>
              </a:spcAft>
              <a:buSzPts val="1400"/>
              <a:buNone/>
              <a:defRPr sz="1400"/>
            </a:lvl9pPr>
          </a:lstStyle>
          <a:p/>
        </p:txBody>
      </p:sp>
      <p:sp>
        <p:nvSpPr>
          <p:cNvPr id="139" name="Google Shape;139;p23"/>
          <p:cNvSpPr txBox="1"/>
          <p:nvPr>
            <p:ph type="title"/>
          </p:nvPr>
        </p:nvSpPr>
        <p:spPr>
          <a:xfrm>
            <a:off x="4245394" y="1281774"/>
            <a:ext cx="4302300" cy="15879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b="1" sz="3500">
                <a:solidFill>
                  <a:srgbClr val="EE0000"/>
                </a:solidFill>
                <a:latin typeface="Overpass"/>
                <a:ea typeface="Overpass"/>
                <a:cs typeface="Overpass"/>
                <a:sym typeface="Overpass"/>
              </a:defRPr>
            </a:lvl1pPr>
            <a:lvl2pPr lvl="1" rtl="0">
              <a:lnSpc>
                <a:spcPct val="100000"/>
              </a:lnSpc>
              <a:spcBef>
                <a:spcPts val="0"/>
              </a:spcBef>
              <a:spcAft>
                <a:spcPts val="0"/>
              </a:spcAft>
              <a:buNone/>
              <a:defRPr b="1" sz="3500">
                <a:solidFill>
                  <a:srgbClr val="EE0000"/>
                </a:solidFill>
                <a:latin typeface="Overpass"/>
                <a:ea typeface="Overpass"/>
                <a:cs typeface="Overpass"/>
                <a:sym typeface="Overpass"/>
              </a:defRPr>
            </a:lvl2pPr>
            <a:lvl3pPr lvl="2" rtl="0">
              <a:lnSpc>
                <a:spcPct val="100000"/>
              </a:lnSpc>
              <a:spcBef>
                <a:spcPts val="0"/>
              </a:spcBef>
              <a:spcAft>
                <a:spcPts val="0"/>
              </a:spcAft>
              <a:buNone/>
              <a:defRPr b="1" sz="3500">
                <a:solidFill>
                  <a:srgbClr val="EE0000"/>
                </a:solidFill>
                <a:latin typeface="Overpass"/>
                <a:ea typeface="Overpass"/>
                <a:cs typeface="Overpass"/>
                <a:sym typeface="Overpass"/>
              </a:defRPr>
            </a:lvl3pPr>
            <a:lvl4pPr lvl="3" rtl="0">
              <a:lnSpc>
                <a:spcPct val="100000"/>
              </a:lnSpc>
              <a:spcBef>
                <a:spcPts val="0"/>
              </a:spcBef>
              <a:spcAft>
                <a:spcPts val="0"/>
              </a:spcAft>
              <a:buNone/>
              <a:defRPr b="1" sz="3500">
                <a:solidFill>
                  <a:srgbClr val="EE0000"/>
                </a:solidFill>
                <a:latin typeface="Overpass"/>
                <a:ea typeface="Overpass"/>
                <a:cs typeface="Overpass"/>
                <a:sym typeface="Overpass"/>
              </a:defRPr>
            </a:lvl4pPr>
            <a:lvl5pPr lvl="4" rtl="0">
              <a:lnSpc>
                <a:spcPct val="100000"/>
              </a:lnSpc>
              <a:spcBef>
                <a:spcPts val="0"/>
              </a:spcBef>
              <a:spcAft>
                <a:spcPts val="0"/>
              </a:spcAft>
              <a:buNone/>
              <a:defRPr b="1" sz="3500">
                <a:solidFill>
                  <a:srgbClr val="EE0000"/>
                </a:solidFill>
                <a:latin typeface="Overpass"/>
                <a:ea typeface="Overpass"/>
                <a:cs typeface="Overpass"/>
                <a:sym typeface="Overpass"/>
              </a:defRPr>
            </a:lvl5pPr>
            <a:lvl6pPr lvl="5" rtl="0">
              <a:lnSpc>
                <a:spcPct val="100000"/>
              </a:lnSpc>
              <a:spcBef>
                <a:spcPts val="0"/>
              </a:spcBef>
              <a:spcAft>
                <a:spcPts val="0"/>
              </a:spcAft>
              <a:buNone/>
              <a:defRPr b="1" sz="3500">
                <a:solidFill>
                  <a:srgbClr val="EE0000"/>
                </a:solidFill>
                <a:latin typeface="Overpass"/>
                <a:ea typeface="Overpass"/>
                <a:cs typeface="Overpass"/>
                <a:sym typeface="Overpass"/>
              </a:defRPr>
            </a:lvl6pPr>
            <a:lvl7pPr lvl="6" rtl="0">
              <a:lnSpc>
                <a:spcPct val="100000"/>
              </a:lnSpc>
              <a:spcBef>
                <a:spcPts val="0"/>
              </a:spcBef>
              <a:spcAft>
                <a:spcPts val="0"/>
              </a:spcAft>
              <a:buNone/>
              <a:defRPr b="1" sz="3500">
                <a:solidFill>
                  <a:srgbClr val="EE0000"/>
                </a:solidFill>
                <a:latin typeface="Overpass"/>
                <a:ea typeface="Overpass"/>
                <a:cs typeface="Overpass"/>
                <a:sym typeface="Overpass"/>
              </a:defRPr>
            </a:lvl7pPr>
            <a:lvl8pPr lvl="7" rtl="0">
              <a:lnSpc>
                <a:spcPct val="100000"/>
              </a:lnSpc>
              <a:spcBef>
                <a:spcPts val="0"/>
              </a:spcBef>
              <a:spcAft>
                <a:spcPts val="0"/>
              </a:spcAft>
              <a:buNone/>
              <a:defRPr b="1" sz="3500">
                <a:solidFill>
                  <a:srgbClr val="EE0000"/>
                </a:solidFill>
                <a:latin typeface="Overpass"/>
                <a:ea typeface="Overpass"/>
                <a:cs typeface="Overpass"/>
                <a:sym typeface="Overpass"/>
              </a:defRPr>
            </a:lvl8pPr>
            <a:lvl9pPr lvl="8" rtl="0">
              <a:lnSpc>
                <a:spcPct val="100000"/>
              </a:lnSpc>
              <a:spcBef>
                <a:spcPts val="0"/>
              </a:spcBef>
              <a:spcAft>
                <a:spcPts val="0"/>
              </a:spcAft>
              <a:buNone/>
              <a:defRPr b="1" sz="3500">
                <a:solidFill>
                  <a:srgbClr val="EE0000"/>
                </a:solidFill>
                <a:latin typeface="Overpass"/>
                <a:ea typeface="Overpass"/>
                <a:cs typeface="Overpass"/>
                <a:sym typeface="Overpass"/>
              </a:defRPr>
            </a:lvl9pPr>
          </a:lstStyle>
          <a:p/>
        </p:txBody>
      </p:sp>
      <p:sp>
        <p:nvSpPr>
          <p:cNvPr id="140" name="Google Shape;140;p23"/>
          <p:cNvSpPr txBox="1"/>
          <p:nvPr>
            <p:ph idx="2" type="subTitle"/>
          </p:nvPr>
        </p:nvSpPr>
        <p:spPr>
          <a:xfrm>
            <a:off x="4245394" y="3988706"/>
            <a:ext cx="1530300" cy="4542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SzPts val="900"/>
              <a:buNone/>
              <a:defRPr sz="900"/>
            </a:lvl1pPr>
            <a:lvl2pPr lvl="1" rtl="0">
              <a:lnSpc>
                <a:spcPct val="135000"/>
              </a:lnSpc>
              <a:spcBef>
                <a:spcPts val="0"/>
              </a:spcBef>
              <a:spcAft>
                <a:spcPts val="0"/>
              </a:spcAft>
              <a:buSzPts val="900"/>
              <a:buNone/>
              <a:defRPr sz="900"/>
            </a:lvl2pPr>
            <a:lvl3pPr lvl="2" rtl="0">
              <a:lnSpc>
                <a:spcPct val="135000"/>
              </a:lnSpc>
              <a:spcBef>
                <a:spcPts val="0"/>
              </a:spcBef>
              <a:spcAft>
                <a:spcPts val="0"/>
              </a:spcAft>
              <a:buSzPts val="900"/>
              <a:buNone/>
              <a:defRPr sz="900"/>
            </a:lvl3pPr>
            <a:lvl4pPr lvl="3" rtl="0">
              <a:lnSpc>
                <a:spcPct val="135000"/>
              </a:lnSpc>
              <a:spcBef>
                <a:spcPts val="0"/>
              </a:spcBef>
              <a:spcAft>
                <a:spcPts val="0"/>
              </a:spcAft>
              <a:buSzPts val="900"/>
              <a:buNone/>
              <a:defRPr sz="900"/>
            </a:lvl4pPr>
            <a:lvl5pPr lvl="4" rtl="0">
              <a:lnSpc>
                <a:spcPct val="135000"/>
              </a:lnSpc>
              <a:spcBef>
                <a:spcPts val="0"/>
              </a:spcBef>
              <a:spcAft>
                <a:spcPts val="0"/>
              </a:spcAft>
              <a:buSzPts val="900"/>
              <a:buNone/>
              <a:defRPr sz="900"/>
            </a:lvl5pPr>
            <a:lvl6pPr lvl="5" rtl="0">
              <a:lnSpc>
                <a:spcPct val="135000"/>
              </a:lnSpc>
              <a:spcBef>
                <a:spcPts val="0"/>
              </a:spcBef>
              <a:spcAft>
                <a:spcPts val="0"/>
              </a:spcAft>
              <a:buSzPts val="900"/>
              <a:buNone/>
              <a:defRPr sz="900"/>
            </a:lvl6pPr>
            <a:lvl7pPr lvl="6" rtl="0">
              <a:lnSpc>
                <a:spcPct val="135000"/>
              </a:lnSpc>
              <a:spcBef>
                <a:spcPts val="0"/>
              </a:spcBef>
              <a:spcAft>
                <a:spcPts val="0"/>
              </a:spcAft>
              <a:buSzPts val="900"/>
              <a:buNone/>
              <a:defRPr sz="900"/>
            </a:lvl7pPr>
            <a:lvl8pPr lvl="7" rtl="0">
              <a:lnSpc>
                <a:spcPct val="135000"/>
              </a:lnSpc>
              <a:spcBef>
                <a:spcPts val="0"/>
              </a:spcBef>
              <a:spcAft>
                <a:spcPts val="0"/>
              </a:spcAft>
              <a:buSzPts val="900"/>
              <a:buNone/>
              <a:defRPr sz="900"/>
            </a:lvl8pPr>
            <a:lvl9pPr lvl="8" rtl="0">
              <a:lnSpc>
                <a:spcPct val="135000"/>
              </a:lnSpc>
              <a:spcBef>
                <a:spcPts val="0"/>
              </a:spcBef>
              <a:spcAft>
                <a:spcPts val="0"/>
              </a:spcAft>
              <a:buSzPts val="900"/>
              <a:buNone/>
              <a:defRPr sz="900"/>
            </a:lvl9pPr>
          </a:lstStyle>
          <a:p/>
        </p:txBody>
      </p:sp>
      <p:sp>
        <p:nvSpPr>
          <p:cNvPr id="141" name="Google Shape;141;p23"/>
          <p:cNvSpPr txBox="1"/>
          <p:nvPr>
            <p:ph idx="3" type="subTitle"/>
          </p:nvPr>
        </p:nvSpPr>
        <p:spPr>
          <a:xfrm rot="5400000">
            <a:off x="-1603762" y="1603800"/>
            <a:ext cx="3861600" cy="654000"/>
          </a:xfrm>
          <a:prstGeom prst="rect">
            <a:avLst/>
          </a:prstGeom>
        </p:spPr>
        <p:txBody>
          <a:bodyPr anchorCtr="0" anchor="ctr" bIns="68575" lIns="377175" spcFirstLastPara="1" rIns="68575" wrap="square" tIns="68575">
            <a:noAutofit/>
          </a:bodyPr>
          <a:lstStyle>
            <a:lvl1pPr lvl="0"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illustrated">
  <p:cSld name="CUSTOM_1">
    <p:bg>
      <p:bgPr>
        <a:blipFill>
          <a:blip r:embed="rId2">
            <a:alphaModFix/>
          </a:blip>
          <a:stretch>
            <a:fillRect/>
          </a:stretch>
        </a:blipFill>
      </p:bgPr>
    </p:bg>
    <p:spTree>
      <p:nvGrpSpPr>
        <p:cNvPr id="142" name="Shape 142"/>
        <p:cNvGrpSpPr/>
        <p:nvPr/>
      </p:nvGrpSpPr>
      <p:grpSpPr>
        <a:xfrm>
          <a:off x="0" y="0"/>
          <a:ext cx="0" cy="0"/>
          <a:chOff x="0" y="0"/>
          <a:chExt cx="0" cy="0"/>
        </a:xfrm>
      </p:grpSpPr>
      <p:sp>
        <p:nvSpPr>
          <p:cNvPr id="143" name="Google Shape;143;p24"/>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500">
                <a:solidFill>
                  <a:srgbClr val="666666"/>
                </a:solidFill>
                <a:latin typeface="Overpass"/>
                <a:ea typeface="Overpass"/>
                <a:cs typeface="Overpass"/>
                <a:sym typeface="Overpass"/>
              </a:rPr>
              <a:t>CONFIDENTIAL </a:t>
            </a:r>
            <a:r>
              <a:rPr lang="en" sz="500">
                <a:solidFill>
                  <a:srgbClr val="666666"/>
                </a:solidFill>
                <a:latin typeface="Overpass Light"/>
                <a:ea typeface="Overpass Light"/>
                <a:cs typeface="Overpass Light"/>
                <a:sym typeface="Overpass Light"/>
              </a:rPr>
              <a:t>Designator</a:t>
            </a:r>
            <a:endParaRPr sz="500">
              <a:solidFill>
                <a:srgbClr val="666666"/>
              </a:solidFill>
              <a:latin typeface="Overpass Light"/>
              <a:ea typeface="Overpass Light"/>
              <a:cs typeface="Overpass Light"/>
              <a:sym typeface="Overpass Light"/>
            </a:endParaRPr>
          </a:p>
        </p:txBody>
      </p:sp>
      <p:pic>
        <p:nvPicPr>
          <p:cNvPr id="144" name="Google Shape;144;p24"/>
          <p:cNvPicPr preferRelativeResize="0"/>
          <p:nvPr/>
        </p:nvPicPr>
        <p:blipFill>
          <a:blip r:embed="rId3">
            <a:alphaModFix/>
          </a:blip>
          <a:stretch>
            <a:fillRect/>
          </a:stretch>
        </p:blipFill>
        <p:spPr>
          <a:xfrm>
            <a:off x="7580138" y="4652989"/>
            <a:ext cx="1185206" cy="279575"/>
          </a:xfrm>
          <a:prstGeom prst="rect">
            <a:avLst/>
          </a:prstGeom>
          <a:noFill/>
          <a:ln>
            <a:noFill/>
          </a:ln>
        </p:spPr>
      </p:pic>
      <p:cxnSp>
        <p:nvCxnSpPr>
          <p:cNvPr id="145" name="Google Shape;145;p24"/>
          <p:cNvCxnSpPr/>
          <p:nvPr/>
        </p:nvCxnSpPr>
        <p:spPr>
          <a:xfrm rot="10800000">
            <a:off x="335825" y="4800900"/>
            <a:ext cx="0" cy="342600"/>
          </a:xfrm>
          <a:prstGeom prst="straightConnector1">
            <a:avLst/>
          </a:prstGeom>
          <a:noFill/>
          <a:ln cap="flat" cmpd="sng" w="9525">
            <a:solidFill>
              <a:schemeClr val="lt1"/>
            </a:solidFill>
            <a:prstDash val="solid"/>
            <a:round/>
            <a:headEnd len="med" w="med" type="none"/>
            <a:tailEnd len="med" w="med" type="none"/>
          </a:ln>
        </p:spPr>
      </p:cxnSp>
      <p:sp>
        <p:nvSpPr>
          <p:cNvPr id="146" name="Google Shape;146;p24"/>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solidFill>
                  <a:schemeClr val="lt1"/>
                </a:solidFill>
                <a:latin typeface="Overpass SemiBold"/>
                <a:ea typeface="Overpass SemiBold"/>
                <a:cs typeface="Overpass SemiBold"/>
                <a:sym typeface="Overpass SemiBold"/>
              </a:defRPr>
            </a:lvl1pPr>
            <a:lvl2pPr lvl="1" rtl="0" algn="ctr">
              <a:buNone/>
              <a:defRPr sz="600">
                <a:solidFill>
                  <a:schemeClr val="lt1"/>
                </a:solidFill>
                <a:latin typeface="Overpass SemiBold"/>
                <a:ea typeface="Overpass SemiBold"/>
                <a:cs typeface="Overpass SemiBold"/>
                <a:sym typeface="Overpass SemiBold"/>
              </a:defRPr>
            </a:lvl2pPr>
            <a:lvl3pPr lvl="2" rtl="0" algn="ctr">
              <a:buNone/>
              <a:defRPr sz="600">
                <a:solidFill>
                  <a:schemeClr val="lt1"/>
                </a:solidFill>
                <a:latin typeface="Overpass SemiBold"/>
                <a:ea typeface="Overpass SemiBold"/>
                <a:cs typeface="Overpass SemiBold"/>
                <a:sym typeface="Overpass SemiBold"/>
              </a:defRPr>
            </a:lvl3pPr>
            <a:lvl4pPr lvl="3" rtl="0" algn="ctr">
              <a:buNone/>
              <a:defRPr sz="600">
                <a:solidFill>
                  <a:schemeClr val="lt1"/>
                </a:solidFill>
                <a:latin typeface="Overpass SemiBold"/>
                <a:ea typeface="Overpass SemiBold"/>
                <a:cs typeface="Overpass SemiBold"/>
                <a:sym typeface="Overpass SemiBold"/>
              </a:defRPr>
            </a:lvl4pPr>
            <a:lvl5pPr lvl="4" rtl="0" algn="ctr">
              <a:buNone/>
              <a:defRPr sz="600">
                <a:solidFill>
                  <a:schemeClr val="lt1"/>
                </a:solidFill>
                <a:latin typeface="Overpass SemiBold"/>
                <a:ea typeface="Overpass SemiBold"/>
                <a:cs typeface="Overpass SemiBold"/>
                <a:sym typeface="Overpass SemiBold"/>
              </a:defRPr>
            </a:lvl5pPr>
            <a:lvl6pPr lvl="5" rtl="0" algn="ctr">
              <a:buNone/>
              <a:defRPr sz="600">
                <a:solidFill>
                  <a:schemeClr val="lt1"/>
                </a:solidFill>
                <a:latin typeface="Overpass SemiBold"/>
                <a:ea typeface="Overpass SemiBold"/>
                <a:cs typeface="Overpass SemiBold"/>
                <a:sym typeface="Overpass SemiBold"/>
              </a:defRPr>
            </a:lvl6pPr>
            <a:lvl7pPr lvl="6" rtl="0" algn="ctr">
              <a:buNone/>
              <a:defRPr sz="600">
                <a:solidFill>
                  <a:schemeClr val="lt1"/>
                </a:solidFill>
                <a:latin typeface="Overpass SemiBold"/>
                <a:ea typeface="Overpass SemiBold"/>
                <a:cs typeface="Overpass SemiBold"/>
                <a:sym typeface="Overpass SemiBold"/>
              </a:defRPr>
            </a:lvl7pPr>
            <a:lvl8pPr lvl="7" rtl="0" algn="ctr">
              <a:buNone/>
              <a:defRPr sz="600">
                <a:solidFill>
                  <a:schemeClr val="lt1"/>
                </a:solidFill>
                <a:latin typeface="Overpass SemiBold"/>
                <a:ea typeface="Overpass SemiBold"/>
                <a:cs typeface="Overpass SemiBold"/>
                <a:sym typeface="Overpass SemiBold"/>
              </a:defRPr>
            </a:lvl8pPr>
            <a:lvl9pPr lvl="8" rtl="0" algn="ctr">
              <a:buNone/>
              <a:defRPr sz="600">
                <a:solidFill>
                  <a:schemeClr val="lt1"/>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147" name="Google Shape;147;p24"/>
          <p:cNvSpPr txBox="1"/>
          <p:nvPr>
            <p:ph type="title"/>
          </p:nvPr>
        </p:nvSpPr>
        <p:spPr>
          <a:xfrm>
            <a:off x="4245394" y="426470"/>
            <a:ext cx="4302300" cy="14469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b="1" sz="5300">
                <a:solidFill>
                  <a:srgbClr val="EE0000"/>
                </a:solidFill>
                <a:latin typeface="Overpass"/>
                <a:ea typeface="Overpass"/>
                <a:cs typeface="Overpass"/>
                <a:sym typeface="Overpass"/>
              </a:defRPr>
            </a:lvl1pPr>
            <a:lvl2pPr lvl="1" rtl="0">
              <a:lnSpc>
                <a:spcPct val="100000"/>
              </a:lnSpc>
              <a:spcBef>
                <a:spcPts val="0"/>
              </a:spcBef>
              <a:spcAft>
                <a:spcPts val="0"/>
              </a:spcAft>
              <a:buNone/>
              <a:defRPr b="1" sz="5300">
                <a:solidFill>
                  <a:srgbClr val="EE0000"/>
                </a:solidFill>
                <a:latin typeface="Overpass"/>
                <a:ea typeface="Overpass"/>
                <a:cs typeface="Overpass"/>
                <a:sym typeface="Overpass"/>
              </a:defRPr>
            </a:lvl2pPr>
            <a:lvl3pPr lvl="2" rtl="0">
              <a:lnSpc>
                <a:spcPct val="100000"/>
              </a:lnSpc>
              <a:spcBef>
                <a:spcPts val="0"/>
              </a:spcBef>
              <a:spcAft>
                <a:spcPts val="0"/>
              </a:spcAft>
              <a:buNone/>
              <a:defRPr b="1" sz="5300">
                <a:solidFill>
                  <a:srgbClr val="EE0000"/>
                </a:solidFill>
                <a:latin typeface="Overpass"/>
                <a:ea typeface="Overpass"/>
                <a:cs typeface="Overpass"/>
                <a:sym typeface="Overpass"/>
              </a:defRPr>
            </a:lvl3pPr>
            <a:lvl4pPr lvl="3" rtl="0">
              <a:lnSpc>
                <a:spcPct val="100000"/>
              </a:lnSpc>
              <a:spcBef>
                <a:spcPts val="0"/>
              </a:spcBef>
              <a:spcAft>
                <a:spcPts val="0"/>
              </a:spcAft>
              <a:buNone/>
              <a:defRPr b="1" sz="5300">
                <a:solidFill>
                  <a:srgbClr val="EE0000"/>
                </a:solidFill>
                <a:latin typeface="Overpass"/>
                <a:ea typeface="Overpass"/>
                <a:cs typeface="Overpass"/>
                <a:sym typeface="Overpass"/>
              </a:defRPr>
            </a:lvl4pPr>
            <a:lvl5pPr lvl="4" rtl="0">
              <a:lnSpc>
                <a:spcPct val="100000"/>
              </a:lnSpc>
              <a:spcBef>
                <a:spcPts val="0"/>
              </a:spcBef>
              <a:spcAft>
                <a:spcPts val="0"/>
              </a:spcAft>
              <a:buNone/>
              <a:defRPr b="1" sz="5300">
                <a:solidFill>
                  <a:srgbClr val="EE0000"/>
                </a:solidFill>
                <a:latin typeface="Overpass"/>
                <a:ea typeface="Overpass"/>
                <a:cs typeface="Overpass"/>
                <a:sym typeface="Overpass"/>
              </a:defRPr>
            </a:lvl5pPr>
            <a:lvl6pPr lvl="5" rtl="0">
              <a:lnSpc>
                <a:spcPct val="100000"/>
              </a:lnSpc>
              <a:spcBef>
                <a:spcPts val="0"/>
              </a:spcBef>
              <a:spcAft>
                <a:spcPts val="0"/>
              </a:spcAft>
              <a:buNone/>
              <a:defRPr b="1" sz="5300">
                <a:solidFill>
                  <a:srgbClr val="EE0000"/>
                </a:solidFill>
                <a:latin typeface="Overpass"/>
                <a:ea typeface="Overpass"/>
                <a:cs typeface="Overpass"/>
                <a:sym typeface="Overpass"/>
              </a:defRPr>
            </a:lvl6pPr>
            <a:lvl7pPr lvl="6" rtl="0">
              <a:lnSpc>
                <a:spcPct val="100000"/>
              </a:lnSpc>
              <a:spcBef>
                <a:spcPts val="0"/>
              </a:spcBef>
              <a:spcAft>
                <a:spcPts val="0"/>
              </a:spcAft>
              <a:buNone/>
              <a:defRPr b="1" sz="5300">
                <a:solidFill>
                  <a:srgbClr val="EE0000"/>
                </a:solidFill>
                <a:latin typeface="Overpass"/>
                <a:ea typeface="Overpass"/>
                <a:cs typeface="Overpass"/>
                <a:sym typeface="Overpass"/>
              </a:defRPr>
            </a:lvl7pPr>
            <a:lvl8pPr lvl="7" rtl="0">
              <a:lnSpc>
                <a:spcPct val="100000"/>
              </a:lnSpc>
              <a:spcBef>
                <a:spcPts val="0"/>
              </a:spcBef>
              <a:spcAft>
                <a:spcPts val="0"/>
              </a:spcAft>
              <a:buNone/>
              <a:defRPr b="1" sz="5300">
                <a:solidFill>
                  <a:srgbClr val="EE0000"/>
                </a:solidFill>
                <a:latin typeface="Overpass"/>
                <a:ea typeface="Overpass"/>
                <a:cs typeface="Overpass"/>
                <a:sym typeface="Overpass"/>
              </a:defRPr>
            </a:lvl8pPr>
            <a:lvl9pPr lvl="8" rtl="0">
              <a:lnSpc>
                <a:spcPct val="100000"/>
              </a:lnSpc>
              <a:spcBef>
                <a:spcPts val="0"/>
              </a:spcBef>
              <a:spcAft>
                <a:spcPts val="0"/>
              </a:spcAft>
              <a:buNone/>
              <a:defRPr b="1" sz="5300">
                <a:solidFill>
                  <a:srgbClr val="EE0000"/>
                </a:solidFill>
                <a:latin typeface="Overpass"/>
                <a:ea typeface="Overpass"/>
                <a:cs typeface="Overpass"/>
                <a:sym typeface="Overpass"/>
              </a:defRPr>
            </a:lvl9pPr>
          </a:lstStyle>
          <a:p/>
        </p:txBody>
      </p:sp>
      <p:sp>
        <p:nvSpPr>
          <p:cNvPr id="148" name="Google Shape;148;p24"/>
          <p:cNvSpPr txBox="1"/>
          <p:nvPr>
            <p:ph idx="1" type="subTitle"/>
          </p:nvPr>
        </p:nvSpPr>
        <p:spPr>
          <a:xfrm rot="5400000">
            <a:off x="-1603762" y="1603800"/>
            <a:ext cx="3861600" cy="654000"/>
          </a:xfrm>
          <a:prstGeom prst="rect">
            <a:avLst/>
          </a:prstGeom>
        </p:spPr>
        <p:txBody>
          <a:bodyPr anchorCtr="0" anchor="ctr" bIns="68575" lIns="377175" spcFirstLastPara="1" rIns="68575" wrap="square" tIns="68575">
            <a:noAutofit/>
          </a:bodyPr>
          <a:lstStyle>
            <a:lvl1pPr lvl="0"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p:txBody>
      </p:sp>
      <p:sp>
        <p:nvSpPr>
          <p:cNvPr id="149" name="Google Shape;149;p24"/>
          <p:cNvSpPr txBox="1"/>
          <p:nvPr>
            <p:ph idx="2" type="subTitle"/>
          </p:nvPr>
        </p:nvSpPr>
        <p:spPr>
          <a:xfrm>
            <a:off x="4245394" y="2064300"/>
            <a:ext cx="3334800" cy="11436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SzPts val="1100"/>
              <a:buNone/>
              <a:defRPr sz="1100"/>
            </a:lvl1pPr>
            <a:lvl2pPr lvl="1" rtl="0">
              <a:lnSpc>
                <a:spcPct val="180000"/>
              </a:lnSpc>
              <a:spcBef>
                <a:spcPts val="0"/>
              </a:spcBef>
              <a:spcAft>
                <a:spcPts val="0"/>
              </a:spcAft>
              <a:buSzPts val="1100"/>
              <a:buNone/>
              <a:defRPr sz="1100"/>
            </a:lvl2pPr>
            <a:lvl3pPr lvl="2" rtl="0">
              <a:lnSpc>
                <a:spcPct val="180000"/>
              </a:lnSpc>
              <a:spcBef>
                <a:spcPts val="0"/>
              </a:spcBef>
              <a:spcAft>
                <a:spcPts val="0"/>
              </a:spcAft>
              <a:buSzPts val="1100"/>
              <a:buNone/>
              <a:defRPr sz="1100"/>
            </a:lvl3pPr>
            <a:lvl4pPr lvl="3" rtl="0">
              <a:lnSpc>
                <a:spcPct val="180000"/>
              </a:lnSpc>
              <a:spcBef>
                <a:spcPts val="0"/>
              </a:spcBef>
              <a:spcAft>
                <a:spcPts val="0"/>
              </a:spcAft>
              <a:buSzPts val="1100"/>
              <a:buNone/>
              <a:defRPr sz="1100"/>
            </a:lvl4pPr>
            <a:lvl5pPr lvl="4" rtl="0">
              <a:lnSpc>
                <a:spcPct val="180000"/>
              </a:lnSpc>
              <a:spcBef>
                <a:spcPts val="0"/>
              </a:spcBef>
              <a:spcAft>
                <a:spcPts val="0"/>
              </a:spcAft>
              <a:buSzPts val="1100"/>
              <a:buNone/>
              <a:defRPr sz="1100"/>
            </a:lvl5pPr>
            <a:lvl6pPr lvl="5" rtl="0">
              <a:lnSpc>
                <a:spcPct val="180000"/>
              </a:lnSpc>
              <a:spcBef>
                <a:spcPts val="0"/>
              </a:spcBef>
              <a:spcAft>
                <a:spcPts val="0"/>
              </a:spcAft>
              <a:buSzPts val="1100"/>
              <a:buNone/>
              <a:defRPr sz="1100"/>
            </a:lvl6pPr>
            <a:lvl7pPr lvl="6" rtl="0">
              <a:lnSpc>
                <a:spcPct val="180000"/>
              </a:lnSpc>
              <a:spcBef>
                <a:spcPts val="0"/>
              </a:spcBef>
              <a:spcAft>
                <a:spcPts val="0"/>
              </a:spcAft>
              <a:buSzPts val="1100"/>
              <a:buNone/>
              <a:defRPr sz="1100"/>
            </a:lvl7pPr>
            <a:lvl8pPr lvl="7" rtl="0">
              <a:lnSpc>
                <a:spcPct val="180000"/>
              </a:lnSpc>
              <a:spcBef>
                <a:spcPts val="0"/>
              </a:spcBef>
              <a:spcAft>
                <a:spcPts val="0"/>
              </a:spcAft>
              <a:buSzPts val="1100"/>
              <a:buNone/>
              <a:defRPr sz="1100"/>
            </a:lvl8pPr>
            <a:lvl9pPr lvl="8" rtl="0">
              <a:lnSpc>
                <a:spcPct val="180000"/>
              </a:lnSpc>
              <a:spcBef>
                <a:spcPts val="0"/>
              </a:spcBef>
              <a:spcAft>
                <a:spcPts val="0"/>
              </a:spcAft>
              <a:buSzPts val="1100"/>
              <a:buNone/>
              <a:defRPr sz="1100"/>
            </a:lvl9pPr>
          </a:lstStyle>
          <a:p/>
        </p:txBody>
      </p:sp>
      <p:sp>
        <p:nvSpPr>
          <p:cNvPr id="150" name="Google Shape;150;p24"/>
          <p:cNvSpPr txBox="1"/>
          <p:nvPr/>
        </p:nvSpPr>
        <p:spPr>
          <a:xfrm>
            <a:off x="4427588" y="3501900"/>
            <a:ext cx="1742700" cy="1809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800">
                <a:latin typeface="Overpass Light"/>
                <a:ea typeface="Overpass Light"/>
                <a:cs typeface="Overpass Light"/>
                <a:sym typeface="Overpass Light"/>
              </a:rPr>
              <a:t>linkedin.com/company/red-hat</a:t>
            </a:r>
            <a:endParaRPr sz="800">
              <a:latin typeface="Overpass Light"/>
              <a:ea typeface="Overpass Light"/>
              <a:cs typeface="Overpass Light"/>
              <a:sym typeface="Overpass Light"/>
            </a:endParaRPr>
          </a:p>
        </p:txBody>
      </p:sp>
      <p:sp>
        <p:nvSpPr>
          <p:cNvPr id="151" name="Google Shape;151;p24"/>
          <p:cNvSpPr txBox="1"/>
          <p:nvPr/>
        </p:nvSpPr>
        <p:spPr>
          <a:xfrm>
            <a:off x="4427588" y="3880725"/>
            <a:ext cx="1742700" cy="1809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800">
                <a:latin typeface="Overpass Light"/>
                <a:ea typeface="Overpass Light"/>
                <a:cs typeface="Overpass Light"/>
                <a:sym typeface="Overpass Light"/>
              </a:rPr>
              <a:t>youtube.com/user/RedHatVideos</a:t>
            </a:r>
            <a:endParaRPr sz="800">
              <a:latin typeface="Overpass Light"/>
              <a:ea typeface="Overpass Light"/>
              <a:cs typeface="Overpass Light"/>
              <a:sym typeface="Overpass Light"/>
            </a:endParaRPr>
          </a:p>
        </p:txBody>
      </p:sp>
      <p:sp>
        <p:nvSpPr>
          <p:cNvPr id="152" name="Google Shape;152;p24"/>
          <p:cNvSpPr txBox="1"/>
          <p:nvPr/>
        </p:nvSpPr>
        <p:spPr>
          <a:xfrm>
            <a:off x="6611644" y="3501900"/>
            <a:ext cx="1742700" cy="1809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800">
                <a:latin typeface="Overpass Light"/>
                <a:ea typeface="Overpass Light"/>
                <a:cs typeface="Overpass Light"/>
                <a:sym typeface="Overpass Light"/>
              </a:rPr>
              <a:t>facebook.com/redhatinc</a:t>
            </a:r>
            <a:endParaRPr sz="800">
              <a:latin typeface="Overpass Light"/>
              <a:ea typeface="Overpass Light"/>
              <a:cs typeface="Overpass Light"/>
              <a:sym typeface="Overpass Light"/>
            </a:endParaRPr>
          </a:p>
        </p:txBody>
      </p:sp>
      <p:sp>
        <p:nvSpPr>
          <p:cNvPr id="153" name="Google Shape;153;p24"/>
          <p:cNvSpPr txBox="1"/>
          <p:nvPr/>
        </p:nvSpPr>
        <p:spPr>
          <a:xfrm>
            <a:off x="6611644" y="3880725"/>
            <a:ext cx="1742700" cy="1809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800">
                <a:latin typeface="Overpass Light"/>
                <a:ea typeface="Overpass Light"/>
                <a:cs typeface="Overpass Light"/>
                <a:sym typeface="Overpass Light"/>
              </a:rPr>
              <a:t>twitter.com/RedHat</a:t>
            </a:r>
            <a:endParaRPr sz="800">
              <a:latin typeface="Overpass Light"/>
              <a:ea typeface="Overpass Light"/>
              <a:cs typeface="Overpass Light"/>
              <a:sym typeface="Overpass Light"/>
            </a:endParaRPr>
          </a:p>
        </p:txBody>
      </p:sp>
      <p:pic>
        <p:nvPicPr>
          <p:cNvPr id="154" name="Google Shape;154;p24"/>
          <p:cNvPicPr preferRelativeResize="0"/>
          <p:nvPr/>
        </p:nvPicPr>
        <p:blipFill rotWithShape="1">
          <a:blip r:embed="rId4">
            <a:alphaModFix/>
          </a:blip>
          <a:srcRect b="0" l="2507" r="2498" t="0"/>
          <a:stretch/>
        </p:blipFill>
        <p:spPr>
          <a:xfrm>
            <a:off x="6439844" y="3880729"/>
            <a:ext cx="171806" cy="180862"/>
          </a:xfrm>
          <a:prstGeom prst="rect">
            <a:avLst/>
          </a:prstGeom>
          <a:noFill/>
          <a:ln>
            <a:noFill/>
          </a:ln>
        </p:spPr>
      </p:pic>
      <p:pic>
        <p:nvPicPr>
          <p:cNvPr id="155" name="Google Shape;155;p24"/>
          <p:cNvPicPr preferRelativeResize="0"/>
          <p:nvPr/>
        </p:nvPicPr>
        <p:blipFill rotWithShape="1">
          <a:blip r:embed="rId5">
            <a:alphaModFix/>
          </a:blip>
          <a:srcRect b="0" l="2678" r="2678" t="0"/>
          <a:stretch/>
        </p:blipFill>
        <p:spPr>
          <a:xfrm>
            <a:off x="6439844" y="3501904"/>
            <a:ext cx="171806" cy="180862"/>
          </a:xfrm>
          <a:prstGeom prst="rect">
            <a:avLst/>
          </a:prstGeom>
          <a:noFill/>
          <a:ln>
            <a:noFill/>
          </a:ln>
        </p:spPr>
      </p:pic>
      <p:pic>
        <p:nvPicPr>
          <p:cNvPr id="156" name="Google Shape;156;p24"/>
          <p:cNvPicPr preferRelativeResize="0"/>
          <p:nvPr/>
        </p:nvPicPr>
        <p:blipFill rotWithShape="1">
          <a:blip r:embed="rId6">
            <a:alphaModFix/>
          </a:blip>
          <a:srcRect b="0" l="2507" r="2498" t="0"/>
          <a:stretch/>
        </p:blipFill>
        <p:spPr>
          <a:xfrm>
            <a:off x="4245400" y="3880729"/>
            <a:ext cx="171806" cy="180862"/>
          </a:xfrm>
          <a:prstGeom prst="rect">
            <a:avLst/>
          </a:prstGeom>
          <a:noFill/>
          <a:ln>
            <a:noFill/>
          </a:ln>
        </p:spPr>
      </p:pic>
      <p:pic>
        <p:nvPicPr>
          <p:cNvPr id="157" name="Google Shape;157;p24"/>
          <p:cNvPicPr preferRelativeResize="0"/>
          <p:nvPr/>
        </p:nvPicPr>
        <p:blipFill rotWithShape="1">
          <a:blip r:embed="rId7">
            <a:alphaModFix/>
          </a:blip>
          <a:srcRect b="0" l="2326" r="2326" t="0"/>
          <a:stretch/>
        </p:blipFill>
        <p:spPr>
          <a:xfrm>
            <a:off x="4245400" y="3501904"/>
            <a:ext cx="171806" cy="180862"/>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black">
  <p:cSld name="CUSTOM_2">
    <p:bg>
      <p:bgPr>
        <a:blipFill>
          <a:blip r:embed="rId2">
            <a:alphaModFix/>
          </a:blip>
          <a:stretch>
            <a:fillRect/>
          </a:stretch>
        </a:blipFill>
      </p:bgPr>
    </p:bg>
    <p:spTree>
      <p:nvGrpSpPr>
        <p:cNvPr id="158" name="Shape 158"/>
        <p:cNvGrpSpPr/>
        <p:nvPr/>
      </p:nvGrpSpPr>
      <p:grpSpPr>
        <a:xfrm>
          <a:off x="0" y="0"/>
          <a:ext cx="0" cy="0"/>
          <a:chOff x="0" y="0"/>
          <a:chExt cx="0" cy="0"/>
        </a:xfrm>
      </p:grpSpPr>
      <p:sp>
        <p:nvSpPr>
          <p:cNvPr id="159" name="Google Shape;159;p25"/>
          <p:cNvSpPr txBox="1"/>
          <p:nvPr>
            <p:ph type="title"/>
          </p:nvPr>
        </p:nvSpPr>
        <p:spPr>
          <a:xfrm>
            <a:off x="335831" y="813421"/>
            <a:ext cx="5118600" cy="1578900"/>
          </a:xfrm>
          <a:prstGeom prst="rect">
            <a:avLst/>
          </a:prstGeom>
        </p:spPr>
        <p:txBody>
          <a:bodyPr anchorCtr="0" anchor="t" bIns="68575" lIns="329175" spcFirstLastPara="1" rIns="68575" wrap="square" tIns="68575">
            <a:noAutofit/>
          </a:bodyPr>
          <a:lstStyle>
            <a:lvl1pPr lvl="0" rtl="0">
              <a:spcBef>
                <a:spcPts val="0"/>
              </a:spcBef>
              <a:spcAft>
                <a:spcPts val="0"/>
              </a:spcAft>
              <a:buNone/>
              <a:defRPr b="1" sz="4500">
                <a:solidFill>
                  <a:srgbClr val="EBEBEB"/>
                </a:solidFill>
                <a:latin typeface="Overpass"/>
                <a:ea typeface="Overpass"/>
                <a:cs typeface="Overpass"/>
                <a:sym typeface="Overpass"/>
              </a:defRPr>
            </a:lvl1pPr>
            <a:lvl2pPr lvl="1" rtl="0">
              <a:spcBef>
                <a:spcPts val="0"/>
              </a:spcBef>
              <a:spcAft>
                <a:spcPts val="0"/>
              </a:spcAft>
              <a:buNone/>
              <a:defRPr b="1" sz="4500">
                <a:solidFill>
                  <a:srgbClr val="EBEBEB"/>
                </a:solidFill>
                <a:latin typeface="Overpass"/>
                <a:ea typeface="Overpass"/>
                <a:cs typeface="Overpass"/>
                <a:sym typeface="Overpass"/>
              </a:defRPr>
            </a:lvl2pPr>
            <a:lvl3pPr lvl="2" rtl="0">
              <a:spcBef>
                <a:spcPts val="0"/>
              </a:spcBef>
              <a:spcAft>
                <a:spcPts val="0"/>
              </a:spcAft>
              <a:buNone/>
              <a:defRPr b="1" sz="4500">
                <a:solidFill>
                  <a:srgbClr val="EBEBEB"/>
                </a:solidFill>
                <a:latin typeface="Overpass"/>
                <a:ea typeface="Overpass"/>
                <a:cs typeface="Overpass"/>
                <a:sym typeface="Overpass"/>
              </a:defRPr>
            </a:lvl3pPr>
            <a:lvl4pPr lvl="3" rtl="0">
              <a:spcBef>
                <a:spcPts val="0"/>
              </a:spcBef>
              <a:spcAft>
                <a:spcPts val="0"/>
              </a:spcAft>
              <a:buNone/>
              <a:defRPr b="1" sz="4500">
                <a:solidFill>
                  <a:srgbClr val="EBEBEB"/>
                </a:solidFill>
                <a:latin typeface="Overpass"/>
                <a:ea typeface="Overpass"/>
                <a:cs typeface="Overpass"/>
                <a:sym typeface="Overpass"/>
              </a:defRPr>
            </a:lvl4pPr>
            <a:lvl5pPr lvl="4" rtl="0">
              <a:spcBef>
                <a:spcPts val="0"/>
              </a:spcBef>
              <a:spcAft>
                <a:spcPts val="0"/>
              </a:spcAft>
              <a:buNone/>
              <a:defRPr b="1" sz="4500">
                <a:solidFill>
                  <a:srgbClr val="EBEBEB"/>
                </a:solidFill>
                <a:latin typeface="Overpass"/>
                <a:ea typeface="Overpass"/>
                <a:cs typeface="Overpass"/>
                <a:sym typeface="Overpass"/>
              </a:defRPr>
            </a:lvl5pPr>
            <a:lvl6pPr lvl="5" rtl="0">
              <a:spcBef>
                <a:spcPts val="0"/>
              </a:spcBef>
              <a:spcAft>
                <a:spcPts val="0"/>
              </a:spcAft>
              <a:buNone/>
              <a:defRPr b="1" sz="4500">
                <a:solidFill>
                  <a:srgbClr val="EBEBEB"/>
                </a:solidFill>
                <a:latin typeface="Overpass"/>
                <a:ea typeface="Overpass"/>
                <a:cs typeface="Overpass"/>
                <a:sym typeface="Overpass"/>
              </a:defRPr>
            </a:lvl6pPr>
            <a:lvl7pPr lvl="6" rtl="0">
              <a:spcBef>
                <a:spcPts val="0"/>
              </a:spcBef>
              <a:spcAft>
                <a:spcPts val="0"/>
              </a:spcAft>
              <a:buNone/>
              <a:defRPr b="1" sz="4500">
                <a:solidFill>
                  <a:srgbClr val="EBEBEB"/>
                </a:solidFill>
                <a:latin typeface="Overpass"/>
                <a:ea typeface="Overpass"/>
                <a:cs typeface="Overpass"/>
                <a:sym typeface="Overpass"/>
              </a:defRPr>
            </a:lvl7pPr>
            <a:lvl8pPr lvl="7" rtl="0">
              <a:spcBef>
                <a:spcPts val="0"/>
              </a:spcBef>
              <a:spcAft>
                <a:spcPts val="0"/>
              </a:spcAft>
              <a:buNone/>
              <a:defRPr b="1" sz="4500">
                <a:solidFill>
                  <a:srgbClr val="EBEBEB"/>
                </a:solidFill>
                <a:latin typeface="Overpass"/>
                <a:ea typeface="Overpass"/>
                <a:cs typeface="Overpass"/>
                <a:sym typeface="Overpass"/>
              </a:defRPr>
            </a:lvl8pPr>
            <a:lvl9pPr lvl="8" rtl="0">
              <a:spcBef>
                <a:spcPts val="0"/>
              </a:spcBef>
              <a:spcAft>
                <a:spcPts val="0"/>
              </a:spcAft>
              <a:buNone/>
              <a:defRPr b="1" sz="4500">
                <a:solidFill>
                  <a:srgbClr val="EBEBEB"/>
                </a:solidFill>
                <a:latin typeface="Overpass"/>
                <a:ea typeface="Overpass"/>
                <a:cs typeface="Overpass"/>
                <a:sym typeface="Overpass"/>
              </a:defRPr>
            </a:lvl9pPr>
          </a:lstStyle>
          <a:p/>
        </p:txBody>
      </p:sp>
      <p:cxnSp>
        <p:nvCxnSpPr>
          <p:cNvPr id="160" name="Google Shape;160;p25"/>
          <p:cNvCxnSpPr/>
          <p:nvPr/>
        </p:nvCxnSpPr>
        <p:spPr>
          <a:xfrm rot="10800000">
            <a:off x="335825" y="4800900"/>
            <a:ext cx="0" cy="342600"/>
          </a:xfrm>
          <a:prstGeom prst="straightConnector1">
            <a:avLst/>
          </a:prstGeom>
          <a:noFill/>
          <a:ln cap="flat" cmpd="sng" w="9525">
            <a:solidFill>
              <a:srgbClr val="EE0000"/>
            </a:solidFill>
            <a:prstDash val="solid"/>
            <a:round/>
            <a:headEnd len="med" w="med" type="none"/>
            <a:tailEnd len="med" w="med" type="none"/>
          </a:ln>
        </p:spPr>
      </p:cxnSp>
      <p:sp>
        <p:nvSpPr>
          <p:cNvPr id="161" name="Google Shape;161;p25"/>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solidFill>
                  <a:srgbClr val="EBEBEB"/>
                </a:solidFill>
                <a:latin typeface="Overpass SemiBold"/>
                <a:ea typeface="Overpass SemiBold"/>
                <a:cs typeface="Overpass SemiBold"/>
                <a:sym typeface="Overpass SemiBold"/>
              </a:defRPr>
            </a:lvl1pPr>
            <a:lvl2pPr lvl="1" rtl="0" algn="ctr">
              <a:buNone/>
              <a:defRPr sz="600">
                <a:solidFill>
                  <a:srgbClr val="EBEBEB"/>
                </a:solidFill>
                <a:latin typeface="Overpass SemiBold"/>
                <a:ea typeface="Overpass SemiBold"/>
                <a:cs typeface="Overpass SemiBold"/>
                <a:sym typeface="Overpass SemiBold"/>
              </a:defRPr>
            </a:lvl2pPr>
            <a:lvl3pPr lvl="2" rtl="0" algn="ctr">
              <a:buNone/>
              <a:defRPr sz="600">
                <a:solidFill>
                  <a:srgbClr val="EBEBEB"/>
                </a:solidFill>
                <a:latin typeface="Overpass SemiBold"/>
                <a:ea typeface="Overpass SemiBold"/>
                <a:cs typeface="Overpass SemiBold"/>
                <a:sym typeface="Overpass SemiBold"/>
              </a:defRPr>
            </a:lvl3pPr>
            <a:lvl4pPr lvl="3" rtl="0" algn="ctr">
              <a:buNone/>
              <a:defRPr sz="600">
                <a:solidFill>
                  <a:srgbClr val="EBEBEB"/>
                </a:solidFill>
                <a:latin typeface="Overpass SemiBold"/>
                <a:ea typeface="Overpass SemiBold"/>
                <a:cs typeface="Overpass SemiBold"/>
                <a:sym typeface="Overpass SemiBold"/>
              </a:defRPr>
            </a:lvl4pPr>
            <a:lvl5pPr lvl="4" rtl="0" algn="ctr">
              <a:buNone/>
              <a:defRPr sz="600">
                <a:solidFill>
                  <a:srgbClr val="EBEBEB"/>
                </a:solidFill>
                <a:latin typeface="Overpass SemiBold"/>
                <a:ea typeface="Overpass SemiBold"/>
                <a:cs typeface="Overpass SemiBold"/>
                <a:sym typeface="Overpass SemiBold"/>
              </a:defRPr>
            </a:lvl5pPr>
            <a:lvl6pPr lvl="5" rtl="0" algn="ctr">
              <a:buNone/>
              <a:defRPr sz="600">
                <a:solidFill>
                  <a:srgbClr val="EBEBEB"/>
                </a:solidFill>
                <a:latin typeface="Overpass SemiBold"/>
                <a:ea typeface="Overpass SemiBold"/>
                <a:cs typeface="Overpass SemiBold"/>
                <a:sym typeface="Overpass SemiBold"/>
              </a:defRPr>
            </a:lvl6pPr>
            <a:lvl7pPr lvl="6" rtl="0" algn="ctr">
              <a:buNone/>
              <a:defRPr sz="600">
                <a:solidFill>
                  <a:srgbClr val="EBEBEB"/>
                </a:solidFill>
                <a:latin typeface="Overpass SemiBold"/>
                <a:ea typeface="Overpass SemiBold"/>
                <a:cs typeface="Overpass SemiBold"/>
                <a:sym typeface="Overpass SemiBold"/>
              </a:defRPr>
            </a:lvl7pPr>
            <a:lvl8pPr lvl="7" rtl="0" algn="ctr">
              <a:buNone/>
              <a:defRPr sz="600">
                <a:solidFill>
                  <a:srgbClr val="EBEBEB"/>
                </a:solidFill>
                <a:latin typeface="Overpass SemiBold"/>
                <a:ea typeface="Overpass SemiBold"/>
                <a:cs typeface="Overpass SemiBold"/>
                <a:sym typeface="Overpass SemiBold"/>
              </a:defRPr>
            </a:lvl8pPr>
            <a:lvl9pPr lvl="8" rtl="0" algn="ctr">
              <a:buNone/>
              <a:defRPr sz="600">
                <a:solidFill>
                  <a:srgbClr val="EBEBEB"/>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cxnSp>
        <p:nvCxnSpPr>
          <p:cNvPr id="162" name="Google Shape;162;p25"/>
          <p:cNvCxnSpPr/>
          <p:nvPr/>
        </p:nvCxnSpPr>
        <p:spPr>
          <a:xfrm rot="10800000">
            <a:off x="335831" y="150"/>
            <a:ext cx="0" cy="664800"/>
          </a:xfrm>
          <a:prstGeom prst="straightConnector1">
            <a:avLst/>
          </a:prstGeom>
          <a:noFill/>
          <a:ln cap="flat" cmpd="sng" w="9525">
            <a:solidFill>
              <a:srgbClr val="EE0000"/>
            </a:solidFill>
            <a:prstDash val="solid"/>
            <a:round/>
            <a:headEnd len="med" w="med" type="none"/>
            <a:tailEnd len="med" w="med" type="none"/>
          </a:ln>
        </p:spPr>
      </p:cxnSp>
      <p:sp>
        <p:nvSpPr>
          <p:cNvPr id="163" name="Google Shape;163;p25"/>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9pPr>
          </a:lstStyle>
          <a:p/>
        </p:txBody>
      </p:sp>
      <p:sp>
        <p:nvSpPr>
          <p:cNvPr id="164" name="Google Shape;164;p25"/>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500">
                <a:solidFill>
                  <a:srgbClr val="666666"/>
                </a:solidFill>
                <a:latin typeface="Overpass"/>
                <a:ea typeface="Overpass"/>
                <a:cs typeface="Overpass"/>
                <a:sym typeface="Overpass"/>
              </a:rPr>
              <a:t>CONFIDENTIAL </a:t>
            </a:r>
            <a:r>
              <a:rPr lang="en" sz="500">
                <a:solidFill>
                  <a:srgbClr val="666666"/>
                </a:solidFill>
                <a:latin typeface="Overpass Light"/>
                <a:ea typeface="Overpass Light"/>
                <a:cs typeface="Overpass Light"/>
                <a:sym typeface="Overpass Light"/>
              </a:rPr>
              <a:t>Designator</a:t>
            </a:r>
            <a:endParaRPr sz="500">
              <a:solidFill>
                <a:srgbClr val="666666"/>
              </a:solidFill>
              <a:latin typeface="Overpass Light"/>
              <a:ea typeface="Overpass Light"/>
              <a:cs typeface="Overpass Light"/>
              <a:sym typeface="Overpass Light"/>
            </a:endParaRPr>
          </a:p>
        </p:txBody>
      </p:sp>
      <p:sp>
        <p:nvSpPr>
          <p:cNvPr id="165" name="Google Shape;165;p25"/>
          <p:cNvSpPr txBox="1"/>
          <p:nvPr>
            <p:ph idx="2" type="subTitle"/>
          </p:nvPr>
        </p:nvSpPr>
        <p:spPr>
          <a:xfrm>
            <a:off x="6938588" y="1307790"/>
            <a:ext cx="1593300" cy="24819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100">
                <a:solidFill>
                  <a:srgbClr val="4D4D4F"/>
                </a:solidFill>
              </a:defRPr>
            </a:lvl1pPr>
            <a:lvl2pPr lvl="1" rtl="0">
              <a:lnSpc>
                <a:spcPct val="174000"/>
              </a:lnSpc>
              <a:spcBef>
                <a:spcPts val="0"/>
              </a:spcBef>
              <a:spcAft>
                <a:spcPts val="0"/>
              </a:spcAft>
              <a:buNone/>
              <a:defRPr sz="1100">
                <a:solidFill>
                  <a:srgbClr val="4D4D4F"/>
                </a:solidFill>
              </a:defRPr>
            </a:lvl2pPr>
            <a:lvl3pPr lvl="2" rtl="0">
              <a:lnSpc>
                <a:spcPct val="174000"/>
              </a:lnSpc>
              <a:spcBef>
                <a:spcPts val="0"/>
              </a:spcBef>
              <a:spcAft>
                <a:spcPts val="0"/>
              </a:spcAft>
              <a:buNone/>
              <a:defRPr sz="1100">
                <a:solidFill>
                  <a:srgbClr val="4D4D4F"/>
                </a:solidFill>
              </a:defRPr>
            </a:lvl3pPr>
            <a:lvl4pPr lvl="3" rtl="0">
              <a:lnSpc>
                <a:spcPct val="174000"/>
              </a:lnSpc>
              <a:spcBef>
                <a:spcPts val="0"/>
              </a:spcBef>
              <a:spcAft>
                <a:spcPts val="0"/>
              </a:spcAft>
              <a:buNone/>
              <a:defRPr sz="1100">
                <a:solidFill>
                  <a:srgbClr val="4D4D4F"/>
                </a:solidFill>
              </a:defRPr>
            </a:lvl4pPr>
            <a:lvl5pPr lvl="4" rtl="0">
              <a:lnSpc>
                <a:spcPct val="174000"/>
              </a:lnSpc>
              <a:spcBef>
                <a:spcPts val="0"/>
              </a:spcBef>
              <a:spcAft>
                <a:spcPts val="0"/>
              </a:spcAft>
              <a:buNone/>
              <a:defRPr sz="1100">
                <a:solidFill>
                  <a:srgbClr val="4D4D4F"/>
                </a:solidFill>
              </a:defRPr>
            </a:lvl5pPr>
            <a:lvl6pPr lvl="5" rtl="0">
              <a:lnSpc>
                <a:spcPct val="174000"/>
              </a:lnSpc>
              <a:spcBef>
                <a:spcPts val="0"/>
              </a:spcBef>
              <a:spcAft>
                <a:spcPts val="0"/>
              </a:spcAft>
              <a:buNone/>
              <a:defRPr sz="1100">
                <a:solidFill>
                  <a:srgbClr val="4D4D4F"/>
                </a:solidFill>
              </a:defRPr>
            </a:lvl6pPr>
            <a:lvl7pPr lvl="6" rtl="0">
              <a:lnSpc>
                <a:spcPct val="174000"/>
              </a:lnSpc>
              <a:spcBef>
                <a:spcPts val="0"/>
              </a:spcBef>
              <a:spcAft>
                <a:spcPts val="0"/>
              </a:spcAft>
              <a:buNone/>
              <a:defRPr sz="1100">
                <a:solidFill>
                  <a:srgbClr val="4D4D4F"/>
                </a:solidFill>
              </a:defRPr>
            </a:lvl7pPr>
            <a:lvl8pPr lvl="7" rtl="0">
              <a:lnSpc>
                <a:spcPct val="174000"/>
              </a:lnSpc>
              <a:spcBef>
                <a:spcPts val="0"/>
              </a:spcBef>
              <a:spcAft>
                <a:spcPts val="0"/>
              </a:spcAft>
              <a:buNone/>
              <a:defRPr sz="1100">
                <a:solidFill>
                  <a:srgbClr val="4D4D4F"/>
                </a:solidFill>
              </a:defRPr>
            </a:lvl8pPr>
            <a:lvl9pPr lvl="8" rtl="0">
              <a:lnSpc>
                <a:spcPct val="174000"/>
              </a:lnSpc>
              <a:spcBef>
                <a:spcPts val="0"/>
              </a:spcBef>
              <a:spcAft>
                <a:spcPts val="0"/>
              </a:spcAft>
              <a:buNone/>
              <a:defRPr sz="1100">
                <a:solidFill>
                  <a:srgbClr val="4D4D4F"/>
                </a:solidFill>
              </a:defRPr>
            </a:lvl9pPr>
          </a:lstStyle>
          <a:p/>
        </p:txBody>
      </p:sp>
      <p:pic>
        <p:nvPicPr>
          <p:cNvPr id="166" name="Google Shape;166;p25"/>
          <p:cNvPicPr preferRelativeResize="0"/>
          <p:nvPr/>
        </p:nvPicPr>
        <p:blipFill rotWithShape="1">
          <a:blip r:embed="rId3">
            <a:alphaModFix/>
          </a:blip>
          <a:srcRect b="317" l="0" r="0" t="327"/>
          <a:stretch/>
        </p:blipFill>
        <p:spPr>
          <a:xfrm>
            <a:off x="8033460" y="4734938"/>
            <a:ext cx="731888" cy="171091"/>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white">
  <p:cSld name="CUSTOM_2_1">
    <p:bg>
      <p:bgPr>
        <a:blipFill>
          <a:blip r:embed="rId2">
            <a:alphaModFix/>
          </a:blip>
          <a:stretch>
            <a:fillRect/>
          </a:stretch>
        </a:blipFill>
      </p:bgPr>
    </p:bg>
    <p:spTree>
      <p:nvGrpSpPr>
        <p:cNvPr id="167" name="Shape 167"/>
        <p:cNvGrpSpPr/>
        <p:nvPr/>
      </p:nvGrpSpPr>
      <p:grpSpPr>
        <a:xfrm>
          <a:off x="0" y="0"/>
          <a:ext cx="0" cy="0"/>
          <a:chOff x="0" y="0"/>
          <a:chExt cx="0" cy="0"/>
        </a:xfrm>
      </p:grpSpPr>
      <p:sp>
        <p:nvSpPr>
          <p:cNvPr id="168" name="Google Shape;168;p26"/>
          <p:cNvSpPr txBox="1"/>
          <p:nvPr>
            <p:ph type="title"/>
          </p:nvPr>
        </p:nvSpPr>
        <p:spPr>
          <a:xfrm>
            <a:off x="335831" y="813421"/>
            <a:ext cx="5118600" cy="1578900"/>
          </a:xfrm>
          <a:prstGeom prst="rect">
            <a:avLst/>
          </a:prstGeom>
        </p:spPr>
        <p:txBody>
          <a:bodyPr anchorCtr="0" anchor="t" bIns="68575" lIns="329175" spcFirstLastPara="1" rIns="68575" wrap="square" tIns="68575">
            <a:noAutofit/>
          </a:bodyPr>
          <a:lstStyle>
            <a:lvl1pPr lvl="0" rtl="0">
              <a:spcBef>
                <a:spcPts val="0"/>
              </a:spcBef>
              <a:spcAft>
                <a:spcPts val="0"/>
              </a:spcAft>
              <a:buNone/>
              <a:defRPr b="1" sz="4500">
                <a:solidFill>
                  <a:srgbClr val="EE0000"/>
                </a:solidFill>
                <a:latin typeface="Overpass"/>
                <a:ea typeface="Overpass"/>
                <a:cs typeface="Overpass"/>
                <a:sym typeface="Overpass"/>
              </a:defRPr>
            </a:lvl1pPr>
            <a:lvl2pPr lvl="1" rtl="0">
              <a:spcBef>
                <a:spcPts val="0"/>
              </a:spcBef>
              <a:spcAft>
                <a:spcPts val="0"/>
              </a:spcAft>
              <a:buNone/>
              <a:defRPr b="1" sz="4500">
                <a:solidFill>
                  <a:srgbClr val="EE0000"/>
                </a:solidFill>
                <a:latin typeface="Overpass"/>
                <a:ea typeface="Overpass"/>
                <a:cs typeface="Overpass"/>
                <a:sym typeface="Overpass"/>
              </a:defRPr>
            </a:lvl2pPr>
            <a:lvl3pPr lvl="2" rtl="0">
              <a:spcBef>
                <a:spcPts val="0"/>
              </a:spcBef>
              <a:spcAft>
                <a:spcPts val="0"/>
              </a:spcAft>
              <a:buNone/>
              <a:defRPr b="1" sz="4500">
                <a:solidFill>
                  <a:srgbClr val="EE0000"/>
                </a:solidFill>
                <a:latin typeface="Overpass"/>
                <a:ea typeface="Overpass"/>
                <a:cs typeface="Overpass"/>
                <a:sym typeface="Overpass"/>
              </a:defRPr>
            </a:lvl3pPr>
            <a:lvl4pPr lvl="3" rtl="0">
              <a:spcBef>
                <a:spcPts val="0"/>
              </a:spcBef>
              <a:spcAft>
                <a:spcPts val="0"/>
              </a:spcAft>
              <a:buNone/>
              <a:defRPr b="1" sz="4500">
                <a:solidFill>
                  <a:srgbClr val="EE0000"/>
                </a:solidFill>
                <a:latin typeface="Overpass"/>
                <a:ea typeface="Overpass"/>
                <a:cs typeface="Overpass"/>
                <a:sym typeface="Overpass"/>
              </a:defRPr>
            </a:lvl4pPr>
            <a:lvl5pPr lvl="4" rtl="0">
              <a:spcBef>
                <a:spcPts val="0"/>
              </a:spcBef>
              <a:spcAft>
                <a:spcPts val="0"/>
              </a:spcAft>
              <a:buNone/>
              <a:defRPr b="1" sz="4500">
                <a:solidFill>
                  <a:srgbClr val="EE0000"/>
                </a:solidFill>
                <a:latin typeface="Overpass"/>
                <a:ea typeface="Overpass"/>
                <a:cs typeface="Overpass"/>
                <a:sym typeface="Overpass"/>
              </a:defRPr>
            </a:lvl5pPr>
            <a:lvl6pPr lvl="5" rtl="0">
              <a:spcBef>
                <a:spcPts val="0"/>
              </a:spcBef>
              <a:spcAft>
                <a:spcPts val="0"/>
              </a:spcAft>
              <a:buNone/>
              <a:defRPr b="1" sz="4500">
                <a:solidFill>
                  <a:srgbClr val="EE0000"/>
                </a:solidFill>
                <a:latin typeface="Overpass"/>
                <a:ea typeface="Overpass"/>
                <a:cs typeface="Overpass"/>
                <a:sym typeface="Overpass"/>
              </a:defRPr>
            </a:lvl6pPr>
            <a:lvl7pPr lvl="6" rtl="0">
              <a:spcBef>
                <a:spcPts val="0"/>
              </a:spcBef>
              <a:spcAft>
                <a:spcPts val="0"/>
              </a:spcAft>
              <a:buNone/>
              <a:defRPr b="1" sz="4500">
                <a:solidFill>
                  <a:srgbClr val="EE0000"/>
                </a:solidFill>
                <a:latin typeface="Overpass"/>
                <a:ea typeface="Overpass"/>
                <a:cs typeface="Overpass"/>
                <a:sym typeface="Overpass"/>
              </a:defRPr>
            </a:lvl7pPr>
            <a:lvl8pPr lvl="7" rtl="0">
              <a:spcBef>
                <a:spcPts val="0"/>
              </a:spcBef>
              <a:spcAft>
                <a:spcPts val="0"/>
              </a:spcAft>
              <a:buNone/>
              <a:defRPr b="1" sz="4500">
                <a:solidFill>
                  <a:srgbClr val="EE0000"/>
                </a:solidFill>
                <a:latin typeface="Overpass"/>
                <a:ea typeface="Overpass"/>
                <a:cs typeface="Overpass"/>
                <a:sym typeface="Overpass"/>
              </a:defRPr>
            </a:lvl8pPr>
            <a:lvl9pPr lvl="8" rtl="0">
              <a:spcBef>
                <a:spcPts val="0"/>
              </a:spcBef>
              <a:spcAft>
                <a:spcPts val="0"/>
              </a:spcAft>
              <a:buNone/>
              <a:defRPr b="1" sz="4500">
                <a:solidFill>
                  <a:srgbClr val="EE0000"/>
                </a:solidFill>
                <a:latin typeface="Overpass"/>
                <a:ea typeface="Overpass"/>
                <a:cs typeface="Overpass"/>
                <a:sym typeface="Overpass"/>
              </a:defRPr>
            </a:lvl9pPr>
          </a:lstStyle>
          <a:p/>
        </p:txBody>
      </p:sp>
      <p:cxnSp>
        <p:nvCxnSpPr>
          <p:cNvPr id="169" name="Google Shape;169;p26"/>
          <p:cNvCxnSpPr/>
          <p:nvPr/>
        </p:nvCxnSpPr>
        <p:spPr>
          <a:xfrm rot="10800000">
            <a:off x="335825" y="4800900"/>
            <a:ext cx="0" cy="342600"/>
          </a:xfrm>
          <a:prstGeom prst="straightConnector1">
            <a:avLst/>
          </a:prstGeom>
          <a:noFill/>
          <a:ln cap="flat" cmpd="sng" w="9525">
            <a:solidFill>
              <a:srgbClr val="EE0000"/>
            </a:solidFill>
            <a:prstDash val="solid"/>
            <a:round/>
            <a:headEnd len="med" w="med" type="none"/>
            <a:tailEnd len="med" w="med" type="none"/>
          </a:ln>
        </p:spPr>
      </p:cxnSp>
      <p:sp>
        <p:nvSpPr>
          <p:cNvPr id="170" name="Google Shape;170;p26"/>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Overpass SemiBold"/>
                <a:ea typeface="Overpass SemiBold"/>
                <a:cs typeface="Overpass SemiBold"/>
                <a:sym typeface="Overpass SemiBold"/>
              </a:defRPr>
            </a:lvl1pPr>
            <a:lvl2pPr lvl="1" rtl="0" algn="ctr">
              <a:buNone/>
              <a:defRPr sz="600">
                <a:latin typeface="Overpass SemiBold"/>
                <a:ea typeface="Overpass SemiBold"/>
                <a:cs typeface="Overpass SemiBold"/>
                <a:sym typeface="Overpass SemiBold"/>
              </a:defRPr>
            </a:lvl2pPr>
            <a:lvl3pPr lvl="2" rtl="0" algn="ctr">
              <a:buNone/>
              <a:defRPr sz="600">
                <a:latin typeface="Overpass SemiBold"/>
                <a:ea typeface="Overpass SemiBold"/>
                <a:cs typeface="Overpass SemiBold"/>
                <a:sym typeface="Overpass SemiBold"/>
              </a:defRPr>
            </a:lvl3pPr>
            <a:lvl4pPr lvl="3" rtl="0" algn="ctr">
              <a:buNone/>
              <a:defRPr sz="600">
                <a:latin typeface="Overpass SemiBold"/>
                <a:ea typeface="Overpass SemiBold"/>
                <a:cs typeface="Overpass SemiBold"/>
                <a:sym typeface="Overpass SemiBold"/>
              </a:defRPr>
            </a:lvl4pPr>
            <a:lvl5pPr lvl="4" rtl="0" algn="ctr">
              <a:buNone/>
              <a:defRPr sz="600">
                <a:latin typeface="Overpass SemiBold"/>
                <a:ea typeface="Overpass SemiBold"/>
                <a:cs typeface="Overpass SemiBold"/>
                <a:sym typeface="Overpass SemiBold"/>
              </a:defRPr>
            </a:lvl5pPr>
            <a:lvl6pPr lvl="5" rtl="0" algn="ctr">
              <a:buNone/>
              <a:defRPr sz="600">
                <a:latin typeface="Overpass SemiBold"/>
                <a:ea typeface="Overpass SemiBold"/>
                <a:cs typeface="Overpass SemiBold"/>
                <a:sym typeface="Overpass SemiBold"/>
              </a:defRPr>
            </a:lvl6pPr>
            <a:lvl7pPr lvl="6" rtl="0" algn="ctr">
              <a:buNone/>
              <a:defRPr sz="600">
                <a:latin typeface="Overpass SemiBold"/>
                <a:ea typeface="Overpass SemiBold"/>
                <a:cs typeface="Overpass SemiBold"/>
                <a:sym typeface="Overpass SemiBold"/>
              </a:defRPr>
            </a:lvl7pPr>
            <a:lvl8pPr lvl="7" rtl="0" algn="ctr">
              <a:buNone/>
              <a:defRPr sz="600">
                <a:latin typeface="Overpass SemiBold"/>
                <a:ea typeface="Overpass SemiBold"/>
                <a:cs typeface="Overpass SemiBold"/>
                <a:sym typeface="Overpass SemiBold"/>
              </a:defRPr>
            </a:lvl8pPr>
            <a:lvl9pPr lvl="8" rtl="0" algn="ctr">
              <a:buNone/>
              <a:defRPr sz="6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cxnSp>
        <p:nvCxnSpPr>
          <p:cNvPr id="171" name="Google Shape;171;p26"/>
          <p:cNvCxnSpPr/>
          <p:nvPr/>
        </p:nvCxnSpPr>
        <p:spPr>
          <a:xfrm rot="10800000">
            <a:off x="335831" y="150"/>
            <a:ext cx="0" cy="664800"/>
          </a:xfrm>
          <a:prstGeom prst="straightConnector1">
            <a:avLst/>
          </a:prstGeom>
          <a:noFill/>
          <a:ln cap="flat" cmpd="sng" w="9525">
            <a:solidFill>
              <a:srgbClr val="EE0000"/>
            </a:solidFill>
            <a:prstDash val="solid"/>
            <a:round/>
            <a:headEnd len="med" w="med" type="none"/>
            <a:tailEnd len="med" w="med" type="none"/>
          </a:ln>
        </p:spPr>
      </p:cxnSp>
      <p:sp>
        <p:nvSpPr>
          <p:cNvPr id="172" name="Google Shape;172;p26"/>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1pPr>
            <a:lvl2pPr lvl="1"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2pPr>
            <a:lvl3pPr lvl="2"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3pPr>
            <a:lvl4pPr lvl="3"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4pPr>
            <a:lvl5pPr lvl="4"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5pPr>
            <a:lvl6pPr lvl="5"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6pPr>
            <a:lvl7pPr lvl="6"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7pPr>
            <a:lvl8pPr lvl="7"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8pPr>
            <a:lvl9pPr lvl="8"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9pPr>
          </a:lstStyle>
          <a:p/>
        </p:txBody>
      </p:sp>
      <p:sp>
        <p:nvSpPr>
          <p:cNvPr id="173" name="Google Shape;173;p26"/>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500">
                <a:solidFill>
                  <a:srgbClr val="EBEBEB"/>
                </a:solidFill>
                <a:latin typeface="Overpass"/>
                <a:ea typeface="Overpass"/>
                <a:cs typeface="Overpass"/>
                <a:sym typeface="Overpass"/>
              </a:rPr>
              <a:t>CONFIDENTIAL </a:t>
            </a:r>
            <a:r>
              <a:rPr lang="en" sz="500">
                <a:solidFill>
                  <a:srgbClr val="EBEBEB"/>
                </a:solidFill>
                <a:latin typeface="Overpass Light"/>
                <a:ea typeface="Overpass Light"/>
                <a:cs typeface="Overpass Light"/>
                <a:sym typeface="Overpass Light"/>
              </a:rPr>
              <a:t>Designator</a:t>
            </a:r>
            <a:endParaRPr sz="500">
              <a:solidFill>
                <a:srgbClr val="EBEBEB"/>
              </a:solidFill>
              <a:latin typeface="Overpass Light"/>
              <a:ea typeface="Overpass Light"/>
              <a:cs typeface="Overpass Light"/>
              <a:sym typeface="Overpass Light"/>
            </a:endParaRPr>
          </a:p>
        </p:txBody>
      </p:sp>
      <p:sp>
        <p:nvSpPr>
          <p:cNvPr id="174" name="Google Shape;174;p26"/>
          <p:cNvSpPr txBox="1"/>
          <p:nvPr>
            <p:ph idx="2" type="subTitle"/>
          </p:nvPr>
        </p:nvSpPr>
        <p:spPr>
          <a:xfrm>
            <a:off x="6938588" y="1307790"/>
            <a:ext cx="1593300" cy="24819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100">
                <a:solidFill>
                  <a:srgbClr val="EBEBEB"/>
                </a:solidFill>
              </a:defRPr>
            </a:lvl1pPr>
            <a:lvl2pPr lvl="1" rtl="0">
              <a:lnSpc>
                <a:spcPct val="174000"/>
              </a:lnSpc>
              <a:spcBef>
                <a:spcPts val="0"/>
              </a:spcBef>
              <a:spcAft>
                <a:spcPts val="0"/>
              </a:spcAft>
              <a:buNone/>
              <a:defRPr sz="1100">
                <a:solidFill>
                  <a:srgbClr val="EBEBEB"/>
                </a:solidFill>
              </a:defRPr>
            </a:lvl2pPr>
            <a:lvl3pPr lvl="2" rtl="0">
              <a:lnSpc>
                <a:spcPct val="174000"/>
              </a:lnSpc>
              <a:spcBef>
                <a:spcPts val="0"/>
              </a:spcBef>
              <a:spcAft>
                <a:spcPts val="0"/>
              </a:spcAft>
              <a:buNone/>
              <a:defRPr sz="1100">
                <a:solidFill>
                  <a:srgbClr val="EBEBEB"/>
                </a:solidFill>
              </a:defRPr>
            </a:lvl3pPr>
            <a:lvl4pPr lvl="3" rtl="0">
              <a:lnSpc>
                <a:spcPct val="174000"/>
              </a:lnSpc>
              <a:spcBef>
                <a:spcPts val="0"/>
              </a:spcBef>
              <a:spcAft>
                <a:spcPts val="0"/>
              </a:spcAft>
              <a:buNone/>
              <a:defRPr sz="1100">
                <a:solidFill>
                  <a:srgbClr val="EBEBEB"/>
                </a:solidFill>
              </a:defRPr>
            </a:lvl4pPr>
            <a:lvl5pPr lvl="4" rtl="0">
              <a:lnSpc>
                <a:spcPct val="174000"/>
              </a:lnSpc>
              <a:spcBef>
                <a:spcPts val="0"/>
              </a:spcBef>
              <a:spcAft>
                <a:spcPts val="0"/>
              </a:spcAft>
              <a:buNone/>
              <a:defRPr sz="1100">
                <a:solidFill>
                  <a:srgbClr val="EBEBEB"/>
                </a:solidFill>
              </a:defRPr>
            </a:lvl5pPr>
            <a:lvl6pPr lvl="5" rtl="0">
              <a:lnSpc>
                <a:spcPct val="174000"/>
              </a:lnSpc>
              <a:spcBef>
                <a:spcPts val="0"/>
              </a:spcBef>
              <a:spcAft>
                <a:spcPts val="0"/>
              </a:spcAft>
              <a:buNone/>
              <a:defRPr sz="1100">
                <a:solidFill>
                  <a:srgbClr val="EBEBEB"/>
                </a:solidFill>
              </a:defRPr>
            </a:lvl6pPr>
            <a:lvl7pPr lvl="6" rtl="0">
              <a:lnSpc>
                <a:spcPct val="174000"/>
              </a:lnSpc>
              <a:spcBef>
                <a:spcPts val="0"/>
              </a:spcBef>
              <a:spcAft>
                <a:spcPts val="0"/>
              </a:spcAft>
              <a:buNone/>
              <a:defRPr sz="1100">
                <a:solidFill>
                  <a:srgbClr val="EBEBEB"/>
                </a:solidFill>
              </a:defRPr>
            </a:lvl7pPr>
            <a:lvl8pPr lvl="7" rtl="0">
              <a:lnSpc>
                <a:spcPct val="174000"/>
              </a:lnSpc>
              <a:spcBef>
                <a:spcPts val="0"/>
              </a:spcBef>
              <a:spcAft>
                <a:spcPts val="0"/>
              </a:spcAft>
              <a:buNone/>
              <a:defRPr sz="1100">
                <a:solidFill>
                  <a:srgbClr val="EBEBEB"/>
                </a:solidFill>
              </a:defRPr>
            </a:lvl8pPr>
            <a:lvl9pPr lvl="8" rtl="0">
              <a:lnSpc>
                <a:spcPct val="174000"/>
              </a:lnSpc>
              <a:spcBef>
                <a:spcPts val="0"/>
              </a:spcBef>
              <a:spcAft>
                <a:spcPts val="0"/>
              </a:spcAft>
              <a:buNone/>
              <a:defRPr sz="1100">
                <a:solidFill>
                  <a:srgbClr val="EBEBEB"/>
                </a:solidFill>
              </a:defRPr>
            </a:lvl9pPr>
          </a:lstStyle>
          <a:p/>
        </p:txBody>
      </p:sp>
      <p:pic>
        <p:nvPicPr>
          <p:cNvPr id="175" name="Google Shape;175;p26"/>
          <p:cNvPicPr preferRelativeResize="0"/>
          <p:nvPr/>
        </p:nvPicPr>
        <p:blipFill>
          <a:blip r:embed="rId3">
            <a:alphaModFix/>
          </a:blip>
          <a:stretch>
            <a:fillRect/>
          </a:stretch>
        </p:blipFill>
        <p:spPr>
          <a:xfrm>
            <a:off x="8033460" y="4734378"/>
            <a:ext cx="731888" cy="172209"/>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white">
  <p:cSld name="CUSTOM_2_1_1">
    <p:bg>
      <p:bgPr>
        <a:blipFill>
          <a:blip r:embed="rId2">
            <a:alphaModFix/>
          </a:blip>
          <a:stretch>
            <a:fillRect/>
          </a:stretch>
        </a:blipFill>
      </p:bgPr>
    </p:bg>
    <p:spTree>
      <p:nvGrpSpPr>
        <p:cNvPr id="176" name="Shape 176"/>
        <p:cNvGrpSpPr/>
        <p:nvPr/>
      </p:nvGrpSpPr>
      <p:grpSpPr>
        <a:xfrm>
          <a:off x="0" y="0"/>
          <a:ext cx="0" cy="0"/>
          <a:chOff x="0" y="0"/>
          <a:chExt cx="0" cy="0"/>
        </a:xfrm>
      </p:grpSpPr>
      <p:sp>
        <p:nvSpPr>
          <p:cNvPr id="177" name="Google Shape;177;p27"/>
          <p:cNvSpPr txBox="1"/>
          <p:nvPr>
            <p:ph type="title"/>
          </p:nvPr>
        </p:nvSpPr>
        <p:spPr>
          <a:xfrm>
            <a:off x="335831" y="813421"/>
            <a:ext cx="5118600" cy="1578900"/>
          </a:xfrm>
          <a:prstGeom prst="rect">
            <a:avLst/>
          </a:prstGeom>
        </p:spPr>
        <p:txBody>
          <a:bodyPr anchorCtr="0" anchor="t" bIns="68575" lIns="329175" spcFirstLastPara="1" rIns="68575" wrap="square" tIns="68575">
            <a:noAutofit/>
          </a:bodyPr>
          <a:lstStyle>
            <a:lvl1pPr lvl="0" rtl="0">
              <a:spcBef>
                <a:spcPts val="0"/>
              </a:spcBef>
              <a:spcAft>
                <a:spcPts val="0"/>
              </a:spcAft>
              <a:buNone/>
              <a:defRPr b="1" sz="4500">
                <a:solidFill>
                  <a:srgbClr val="EE0000"/>
                </a:solidFill>
                <a:latin typeface="Overpass"/>
                <a:ea typeface="Overpass"/>
                <a:cs typeface="Overpass"/>
                <a:sym typeface="Overpass"/>
              </a:defRPr>
            </a:lvl1pPr>
            <a:lvl2pPr lvl="1" rtl="0">
              <a:spcBef>
                <a:spcPts val="0"/>
              </a:spcBef>
              <a:spcAft>
                <a:spcPts val="0"/>
              </a:spcAft>
              <a:buNone/>
              <a:defRPr b="1" sz="4500">
                <a:solidFill>
                  <a:srgbClr val="EE0000"/>
                </a:solidFill>
                <a:latin typeface="Overpass"/>
                <a:ea typeface="Overpass"/>
                <a:cs typeface="Overpass"/>
                <a:sym typeface="Overpass"/>
              </a:defRPr>
            </a:lvl2pPr>
            <a:lvl3pPr lvl="2" rtl="0">
              <a:spcBef>
                <a:spcPts val="0"/>
              </a:spcBef>
              <a:spcAft>
                <a:spcPts val="0"/>
              </a:spcAft>
              <a:buNone/>
              <a:defRPr b="1" sz="4500">
                <a:solidFill>
                  <a:srgbClr val="EE0000"/>
                </a:solidFill>
                <a:latin typeface="Overpass"/>
                <a:ea typeface="Overpass"/>
                <a:cs typeface="Overpass"/>
                <a:sym typeface="Overpass"/>
              </a:defRPr>
            </a:lvl3pPr>
            <a:lvl4pPr lvl="3" rtl="0">
              <a:spcBef>
                <a:spcPts val="0"/>
              </a:spcBef>
              <a:spcAft>
                <a:spcPts val="0"/>
              </a:spcAft>
              <a:buNone/>
              <a:defRPr b="1" sz="4500">
                <a:solidFill>
                  <a:srgbClr val="EE0000"/>
                </a:solidFill>
                <a:latin typeface="Overpass"/>
                <a:ea typeface="Overpass"/>
                <a:cs typeface="Overpass"/>
                <a:sym typeface="Overpass"/>
              </a:defRPr>
            </a:lvl4pPr>
            <a:lvl5pPr lvl="4" rtl="0">
              <a:spcBef>
                <a:spcPts val="0"/>
              </a:spcBef>
              <a:spcAft>
                <a:spcPts val="0"/>
              </a:spcAft>
              <a:buNone/>
              <a:defRPr b="1" sz="4500">
                <a:solidFill>
                  <a:srgbClr val="EE0000"/>
                </a:solidFill>
                <a:latin typeface="Overpass"/>
                <a:ea typeface="Overpass"/>
                <a:cs typeface="Overpass"/>
                <a:sym typeface="Overpass"/>
              </a:defRPr>
            </a:lvl5pPr>
            <a:lvl6pPr lvl="5" rtl="0">
              <a:spcBef>
                <a:spcPts val="0"/>
              </a:spcBef>
              <a:spcAft>
                <a:spcPts val="0"/>
              </a:spcAft>
              <a:buNone/>
              <a:defRPr b="1" sz="4500">
                <a:solidFill>
                  <a:srgbClr val="EE0000"/>
                </a:solidFill>
                <a:latin typeface="Overpass"/>
                <a:ea typeface="Overpass"/>
                <a:cs typeface="Overpass"/>
                <a:sym typeface="Overpass"/>
              </a:defRPr>
            </a:lvl6pPr>
            <a:lvl7pPr lvl="6" rtl="0">
              <a:spcBef>
                <a:spcPts val="0"/>
              </a:spcBef>
              <a:spcAft>
                <a:spcPts val="0"/>
              </a:spcAft>
              <a:buNone/>
              <a:defRPr b="1" sz="4500">
                <a:solidFill>
                  <a:srgbClr val="EE0000"/>
                </a:solidFill>
                <a:latin typeface="Overpass"/>
                <a:ea typeface="Overpass"/>
                <a:cs typeface="Overpass"/>
                <a:sym typeface="Overpass"/>
              </a:defRPr>
            </a:lvl7pPr>
            <a:lvl8pPr lvl="7" rtl="0">
              <a:spcBef>
                <a:spcPts val="0"/>
              </a:spcBef>
              <a:spcAft>
                <a:spcPts val="0"/>
              </a:spcAft>
              <a:buNone/>
              <a:defRPr b="1" sz="4500">
                <a:solidFill>
                  <a:srgbClr val="EE0000"/>
                </a:solidFill>
                <a:latin typeface="Overpass"/>
                <a:ea typeface="Overpass"/>
                <a:cs typeface="Overpass"/>
                <a:sym typeface="Overpass"/>
              </a:defRPr>
            </a:lvl8pPr>
            <a:lvl9pPr lvl="8" rtl="0">
              <a:spcBef>
                <a:spcPts val="0"/>
              </a:spcBef>
              <a:spcAft>
                <a:spcPts val="0"/>
              </a:spcAft>
              <a:buNone/>
              <a:defRPr b="1" sz="4500">
                <a:solidFill>
                  <a:srgbClr val="EE0000"/>
                </a:solidFill>
                <a:latin typeface="Overpass"/>
                <a:ea typeface="Overpass"/>
                <a:cs typeface="Overpass"/>
                <a:sym typeface="Overpass"/>
              </a:defRPr>
            </a:lvl9pPr>
          </a:lstStyle>
          <a:p/>
        </p:txBody>
      </p:sp>
      <p:cxnSp>
        <p:nvCxnSpPr>
          <p:cNvPr id="178" name="Google Shape;178;p27"/>
          <p:cNvCxnSpPr/>
          <p:nvPr/>
        </p:nvCxnSpPr>
        <p:spPr>
          <a:xfrm rot="10800000">
            <a:off x="335825" y="4800900"/>
            <a:ext cx="0" cy="342600"/>
          </a:xfrm>
          <a:prstGeom prst="straightConnector1">
            <a:avLst/>
          </a:prstGeom>
          <a:noFill/>
          <a:ln cap="flat" cmpd="sng" w="9525">
            <a:solidFill>
              <a:srgbClr val="EE0000"/>
            </a:solidFill>
            <a:prstDash val="solid"/>
            <a:round/>
            <a:headEnd len="med" w="med" type="none"/>
            <a:tailEnd len="med" w="med" type="none"/>
          </a:ln>
        </p:spPr>
      </p:cxnSp>
      <p:sp>
        <p:nvSpPr>
          <p:cNvPr id="179" name="Google Shape;179;p27"/>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Overpass SemiBold"/>
                <a:ea typeface="Overpass SemiBold"/>
                <a:cs typeface="Overpass SemiBold"/>
                <a:sym typeface="Overpass SemiBold"/>
              </a:defRPr>
            </a:lvl1pPr>
            <a:lvl2pPr lvl="1" rtl="0" algn="ctr">
              <a:buNone/>
              <a:defRPr sz="600">
                <a:latin typeface="Overpass SemiBold"/>
                <a:ea typeface="Overpass SemiBold"/>
                <a:cs typeface="Overpass SemiBold"/>
                <a:sym typeface="Overpass SemiBold"/>
              </a:defRPr>
            </a:lvl2pPr>
            <a:lvl3pPr lvl="2" rtl="0" algn="ctr">
              <a:buNone/>
              <a:defRPr sz="600">
                <a:latin typeface="Overpass SemiBold"/>
                <a:ea typeface="Overpass SemiBold"/>
                <a:cs typeface="Overpass SemiBold"/>
                <a:sym typeface="Overpass SemiBold"/>
              </a:defRPr>
            </a:lvl3pPr>
            <a:lvl4pPr lvl="3" rtl="0" algn="ctr">
              <a:buNone/>
              <a:defRPr sz="600">
                <a:latin typeface="Overpass SemiBold"/>
                <a:ea typeface="Overpass SemiBold"/>
                <a:cs typeface="Overpass SemiBold"/>
                <a:sym typeface="Overpass SemiBold"/>
              </a:defRPr>
            </a:lvl4pPr>
            <a:lvl5pPr lvl="4" rtl="0" algn="ctr">
              <a:buNone/>
              <a:defRPr sz="600">
                <a:latin typeface="Overpass SemiBold"/>
                <a:ea typeface="Overpass SemiBold"/>
                <a:cs typeface="Overpass SemiBold"/>
                <a:sym typeface="Overpass SemiBold"/>
              </a:defRPr>
            </a:lvl5pPr>
            <a:lvl6pPr lvl="5" rtl="0" algn="ctr">
              <a:buNone/>
              <a:defRPr sz="600">
                <a:latin typeface="Overpass SemiBold"/>
                <a:ea typeface="Overpass SemiBold"/>
                <a:cs typeface="Overpass SemiBold"/>
                <a:sym typeface="Overpass SemiBold"/>
              </a:defRPr>
            </a:lvl6pPr>
            <a:lvl7pPr lvl="6" rtl="0" algn="ctr">
              <a:buNone/>
              <a:defRPr sz="600">
                <a:latin typeface="Overpass SemiBold"/>
                <a:ea typeface="Overpass SemiBold"/>
                <a:cs typeface="Overpass SemiBold"/>
                <a:sym typeface="Overpass SemiBold"/>
              </a:defRPr>
            </a:lvl7pPr>
            <a:lvl8pPr lvl="7" rtl="0" algn="ctr">
              <a:buNone/>
              <a:defRPr sz="600">
                <a:latin typeface="Overpass SemiBold"/>
                <a:ea typeface="Overpass SemiBold"/>
                <a:cs typeface="Overpass SemiBold"/>
                <a:sym typeface="Overpass SemiBold"/>
              </a:defRPr>
            </a:lvl8pPr>
            <a:lvl9pPr lvl="8" rtl="0" algn="ctr">
              <a:buNone/>
              <a:defRPr sz="6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cxnSp>
        <p:nvCxnSpPr>
          <p:cNvPr id="180" name="Google Shape;180;p27"/>
          <p:cNvCxnSpPr/>
          <p:nvPr/>
        </p:nvCxnSpPr>
        <p:spPr>
          <a:xfrm rot="10800000">
            <a:off x="335831" y="150"/>
            <a:ext cx="0" cy="664800"/>
          </a:xfrm>
          <a:prstGeom prst="straightConnector1">
            <a:avLst/>
          </a:prstGeom>
          <a:noFill/>
          <a:ln cap="flat" cmpd="sng" w="9525">
            <a:solidFill>
              <a:srgbClr val="EE0000"/>
            </a:solidFill>
            <a:prstDash val="solid"/>
            <a:round/>
            <a:headEnd len="med" w="med" type="none"/>
            <a:tailEnd len="med" w="med" type="none"/>
          </a:ln>
        </p:spPr>
      </p:cxnSp>
      <p:sp>
        <p:nvSpPr>
          <p:cNvPr id="181" name="Google Shape;181;p27"/>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1pPr>
            <a:lvl2pPr lvl="1"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2pPr>
            <a:lvl3pPr lvl="2"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3pPr>
            <a:lvl4pPr lvl="3"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4pPr>
            <a:lvl5pPr lvl="4"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5pPr>
            <a:lvl6pPr lvl="5"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6pPr>
            <a:lvl7pPr lvl="6"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7pPr>
            <a:lvl8pPr lvl="7"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8pPr>
            <a:lvl9pPr lvl="8"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9pPr>
          </a:lstStyle>
          <a:p/>
        </p:txBody>
      </p:sp>
      <p:sp>
        <p:nvSpPr>
          <p:cNvPr id="182" name="Google Shape;182;p27"/>
          <p:cNvSpPr txBox="1"/>
          <p:nvPr>
            <p:ph idx="2" type="subTitle"/>
          </p:nvPr>
        </p:nvSpPr>
        <p:spPr>
          <a:xfrm>
            <a:off x="6938588" y="1307790"/>
            <a:ext cx="1593300" cy="24819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100">
                <a:solidFill>
                  <a:srgbClr val="EBEBEB"/>
                </a:solidFill>
              </a:defRPr>
            </a:lvl1pPr>
            <a:lvl2pPr lvl="1" rtl="0">
              <a:lnSpc>
                <a:spcPct val="174000"/>
              </a:lnSpc>
              <a:spcBef>
                <a:spcPts val="0"/>
              </a:spcBef>
              <a:spcAft>
                <a:spcPts val="0"/>
              </a:spcAft>
              <a:buNone/>
              <a:defRPr sz="1100">
                <a:solidFill>
                  <a:srgbClr val="EBEBEB"/>
                </a:solidFill>
              </a:defRPr>
            </a:lvl2pPr>
            <a:lvl3pPr lvl="2" rtl="0">
              <a:lnSpc>
                <a:spcPct val="174000"/>
              </a:lnSpc>
              <a:spcBef>
                <a:spcPts val="0"/>
              </a:spcBef>
              <a:spcAft>
                <a:spcPts val="0"/>
              </a:spcAft>
              <a:buNone/>
              <a:defRPr sz="1100">
                <a:solidFill>
                  <a:srgbClr val="EBEBEB"/>
                </a:solidFill>
              </a:defRPr>
            </a:lvl3pPr>
            <a:lvl4pPr lvl="3" rtl="0">
              <a:lnSpc>
                <a:spcPct val="174000"/>
              </a:lnSpc>
              <a:spcBef>
                <a:spcPts val="0"/>
              </a:spcBef>
              <a:spcAft>
                <a:spcPts val="0"/>
              </a:spcAft>
              <a:buNone/>
              <a:defRPr sz="1100">
                <a:solidFill>
                  <a:srgbClr val="EBEBEB"/>
                </a:solidFill>
              </a:defRPr>
            </a:lvl4pPr>
            <a:lvl5pPr lvl="4" rtl="0">
              <a:lnSpc>
                <a:spcPct val="174000"/>
              </a:lnSpc>
              <a:spcBef>
                <a:spcPts val="0"/>
              </a:spcBef>
              <a:spcAft>
                <a:spcPts val="0"/>
              </a:spcAft>
              <a:buNone/>
              <a:defRPr sz="1100">
                <a:solidFill>
                  <a:srgbClr val="EBEBEB"/>
                </a:solidFill>
              </a:defRPr>
            </a:lvl5pPr>
            <a:lvl6pPr lvl="5" rtl="0">
              <a:lnSpc>
                <a:spcPct val="174000"/>
              </a:lnSpc>
              <a:spcBef>
                <a:spcPts val="0"/>
              </a:spcBef>
              <a:spcAft>
                <a:spcPts val="0"/>
              </a:spcAft>
              <a:buNone/>
              <a:defRPr sz="1100">
                <a:solidFill>
                  <a:srgbClr val="EBEBEB"/>
                </a:solidFill>
              </a:defRPr>
            </a:lvl6pPr>
            <a:lvl7pPr lvl="6" rtl="0">
              <a:lnSpc>
                <a:spcPct val="174000"/>
              </a:lnSpc>
              <a:spcBef>
                <a:spcPts val="0"/>
              </a:spcBef>
              <a:spcAft>
                <a:spcPts val="0"/>
              </a:spcAft>
              <a:buNone/>
              <a:defRPr sz="1100">
                <a:solidFill>
                  <a:srgbClr val="EBEBEB"/>
                </a:solidFill>
              </a:defRPr>
            </a:lvl7pPr>
            <a:lvl8pPr lvl="7" rtl="0">
              <a:lnSpc>
                <a:spcPct val="174000"/>
              </a:lnSpc>
              <a:spcBef>
                <a:spcPts val="0"/>
              </a:spcBef>
              <a:spcAft>
                <a:spcPts val="0"/>
              </a:spcAft>
              <a:buNone/>
              <a:defRPr sz="1100">
                <a:solidFill>
                  <a:srgbClr val="EBEBEB"/>
                </a:solidFill>
              </a:defRPr>
            </a:lvl8pPr>
            <a:lvl9pPr lvl="8" rtl="0">
              <a:lnSpc>
                <a:spcPct val="174000"/>
              </a:lnSpc>
              <a:spcBef>
                <a:spcPts val="0"/>
              </a:spcBef>
              <a:spcAft>
                <a:spcPts val="0"/>
              </a:spcAft>
              <a:buNone/>
              <a:defRPr sz="1100">
                <a:solidFill>
                  <a:srgbClr val="EBEBEB"/>
                </a:solidFill>
              </a:defRPr>
            </a:lvl9pPr>
          </a:lstStyle>
          <a:p/>
        </p:txBody>
      </p:sp>
      <p:pic>
        <p:nvPicPr>
          <p:cNvPr id="183" name="Google Shape;183;p27"/>
          <p:cNvPicPr preferRelativeResize="0"/>
          <p:nvPr/>
        </p:nvPicPr>
        <p:blipFill rotWithShape="1">
          <a:blip r:embed="rId3">
            <a:alphaModFix/>
          </a:blip>
          <a:srcRect b="317" l="0" r="0" t="327"/>
          <a:stretch/>
        </p:blipFill>
        <p:spPr>
          <a:xfrm>
            <a:off x="8033460" y="4734938"/>
            <a:ext cx="731888" cy="171091"/>
          </a:xfrm>
          <a:prstGeom prst="rect">
            <a:avLst/>
          </a:prstGeom>
          <a:noFill/>
          <a:ln>
            <a:noFill/>
          </a:ln>
        </p:spPr>
      </p:pic>
      <p:sp>
        <p:nvSpPr>
          <p:cNvPr id="184" name="Google Shape;184;p27"/>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500">
                <a:solidFill>
                  <a:srgbClr val="666666"/>
                </a:solidFill>
                <a:latin typeface="Overpass"/>
                <a:ea typeface="Overpass"/>
                <a:cs typeface="Overpass"/>
                <a:sym typeface="Overpass"/>
              </a:rPr>
              <a:t>CONFIDENTIAL </a:t>
            </a:r>
            <a:r>
              <a:rPr lang="en" sz="500">
                <a:solidFill>
                  <a:srgbClr val="666666"/>
                </a:solidFill>
                <a:latin typeface="Overpass Light"/>
                <a:ea typeface="Overpass Light"/>
                <a:cs typeface="Overpass Light"/>
                <a:sym typeface="Overpass Light"/>
              </a:rPr>
              <a:t>Designator</a:t>
            </a:r>
            <a:endParaRPr sz="500">
              <a:solidFill>
                <a:srgbClr val="666666"/>
              </a:solidFill>
              <a:latin typeface="Overpass Light"/>
              <a:ea typeface="Overpass Light"/>
              <a:cs typeface="Overpass Light"/>
              <a:sym typeface="Overpass Light"/>
            </a:endParaRPr>
          </a:p>
        </p:txBody>
      </p:sp>
      <p:sp>
        <p:nvSpPr>
          <p:cNvPr id="185" name="Google Shape;185;p27"/>
          <p:cNvSpPr txBox="1"/>
          <p:nvPr>
            <p:ph idx="3" type="subTitle"/>
          </p:nvPr>
        </p:nvSpPr>
        <p:spPr>
          <a:xfrm>
            <a:off x="6938588" y="1307790"/>
            <a:ext cx="1593300" cy="24819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100"/>
            </a:lvl1pPr>
            <a:lvl2pPr lvl="1" rtl="0">
              <a:lnSpc>
                <a:spcPct val="174000"/>
              </a:lnSpc>
              <a:spcBef>
                <a:spcPts val="0"/>
              </a:spcBef>
              <a:spcAft>
                <a:spcPts val="0"/>
              </a:spcAft>
              <a:buNone/>
              <a:defRPr sz="1100"/>
            </a:lvl2pPr>
            <a:lvl3pPr lvl="2" rtl="0">
              <a:lnSpc>
                <a:spcPct val="174000"/>
              </a:lnSpc>
              <a:spcBef>
                <a:spcPts val="0"/>
              </a:spcBef>
              <a:spcAft>
                <a:spcPts val="0"/>
              </a:spcAft>
              <a:buNone/>
              <a:defRPr sz="1100"/>
            </a:lvl3pPr>
            <a:lvl4pPr lvl="3" rtl="0">
              <a:lnSpc>
                <a:spcPct val="174000"/>
              </a:lnSpc>
              <a:spcBef>
                <a:spcPts val="0"/>
              </a:spcBef>
              <a:spcAft>
                <a:spcPts val="0"/>
              </a:spcAft>
              <a:buNone/>
              <a:defRPr sz="1100"/>
            </a:lvl4pPr>
            <a:lvl5pPr lvl="4" rtl="0">
              <a:lnSpc>
                <a:spcPct val="174000"/>
              </a:lnSpc>
              <a:spcBef>
                <a:spcPts val="0"/>
              </a:spcBef>
              <a:spcAft>
                <a:spcPts val="0"/>
              </a:spcAft>
              <a:buNone/>
              <a:defRPr sz="1100"/>
            </a:lvl5pPr>
            <a:lvl6pPr lvl="5" rtl="0">
              <a:lnSpc>
                <a:spcPct val="174000"/>
              </a:lnSpc>
              <a:spcBef>
                <a:spcPts val="0"/>
              </a:spcBef>
              <a:spcAft>
                <a:spcPts val="0"/>
              </a:spcAft>
              <a:buNone/>
              <a:defRPr sz="1100"/>
            </a:lvl6pPr>
            <a:lvl7pPr lvl="6" rtl="0">
              <a:lnSpc>
                <a:spcPct val="174000"/>
              </a:lnSpc>
              <a:spcBef>
                <a:spcPts val="0"/>
              </a:spcBef>
              <a:spcAft>
                <a:spcPts val="0"/>
              </a:spcAft>
              <a:buNone/>
              <a:defRPr sz="1100"/>
            </a:lvl7pPr>
            <a:lvl8pPr lvl="7" rtl="0">
              <a:lnSpc>
                <a:spcPct val="174000"/>
              </a:lnSpc>
              <a:spcBef>
                <a:spcPts val="0"/>
              </a:spcBef>
              <a:spcAft>
                <a:spcPts val="0"/>
              </a:spcAft>
              <a:buNone/>
              <a:defRPr sz="1100"/>
            </a:lvl8pPr>
            <a:lvl9pPr lvl="8" rtl="0">
              <a:lnSpc>
                <a:spcPct val="174000"/>
              </a:lnSpc>
              <a:spcBef>
                <a:spcPts val="0"/>
              </a:spcBef>
              <a:spcAft>
                <a:spcPts val="0"/>
              </a:spcAft>
              <a:buNone/>
              <a:defRPr sz="11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large quote white">
  <p:cSld name="CUSTOM_3">
    <p:bg>
      <p:bgPr>
        <a:blipFill>
          <a:blip r:embed="rId2">
            <a:alphaModFix/>
          </a:blip>
          <a:stretch>
            <a:fillRect/>
          </a:stretch>
        </a:blipFill>
      </p:bgPr>
    </p:bg>
    <p:spTree>
      <p:nvGrpSpPr>
        <p:cNvPr id="186" name="Shape 186"/>
        <p:cNvGrpSpPr/>
        <p:nvPr/>
      </p:nvGrpSpPr>
      <p:grpSpPr>
        <a:xfrm>
          <a:off x="0" y="0"/>
          <a:ext cx="0" cy="0"/>
          <a:chOff x="0" y="0"/>
          <a:chExt cx="0" cy="0"/>
        </a:xfrm>
      </p:grpSpPr>
      <p:sp>
        <p:nvSpPr>
          <p:cNvPr id="187" name="Google Shape;187;p28"/>
          <p:cNvSpPr txBox="1"/>
          <p:nvPr>
            <p:ph type="title"/>
          </p:nvPr>
        </p:nvSpPr>
        <p:spPr>
          <a:xfrm>
            <a:off x="1557019" y="1412438"/>
            <a:ext cx="5994000" cy="2303400"/>
          </a:xfrm>
          <a:prstGeom prst="rect">
            <a:avLst/>
          </a:prstGeom>
        </p:spPr>
        <p:txBody>
          <a:bodyPr anchorCtr="0" anchor="t" bIns="0" lIns="0" spcFirstLastPara="1" rIns="0" wrap="square" tIns="0">
            <a:noAutofit/>
          </a:bodyPr>
          <a:lstStyle>
            <a:lvl1pPr lvl="0" rtl="0">
              <a:lnSpc>
                <a:spcPct val="108000"/>
              </a:lnSpc>
              <a:spcBef>
                <a:spcPts val="0"/>
              </a:spcBef>
              <a:spcAft>
                <a:spcPts val="0"/>
              </a:spcAft>
              <a:buNone/>
              <a:defRPr sz="4100">
                <a:solidFill>
                  <a:srgbClr val="EE0000"/>
                </a:solidFill>
              </a:defRPr>
            </a:lvl1pPr>
            <a:lvl2pPr lvl="1" rtl="0">
              <a:lnSpc>
                <a:spcPct val="108000"/>
              </a:lnSpc>
              <a:spcBef>
                <a:spcPts val="0"/>
              </a:spcBef>
              <a:spcAft>
                <a:spcPts val="0"/>
              </a:spcAft>
              <a:buNone/>
              <a:defRPr sz="4100">
                <a:solidFill>
                  <a:srgbClr val="EE0000"/>
                </a:solidFill>
              </a:defRPr>
            </a:lvl2pPr>
            <a:lvl3pPr lvl="2" rtl="0">
              <a:lnSpc>
                <a:spcPct val="108000"/>
              </a:lnSpc>
              <a:spcBef>
                <a:spcPts val="0"/>
              </a:spcBef>
              <a:spcAft>
                <a:spcPts val="0"/>
              </a:spcAft>
              <a:buNone/>
              <a:defRPr sz="4100">
                <a:solidFill>
                  <a:srgbClr val="EE0000"/>
                </a:solidFill>
              </a:defRPr>
            </a:lvl3pPr>
            <a:lvl4pPr lvl="3" rtl="0">
              <a:lnSpc>
                <a:spcPct val="108000"/>
              </a:lnSpc>
              <a:spcBef>
                <a:spcPts val="0"/>
              </a:spcBef>
              <a:spcAft>
                <a:spcPts val="0"/>
              </a:spcAft>
              <a:buNone/>
              <a:defRPr sz="4100">
                <a:solidFill>
                  <a:srgbClr val="EE0000"/>
                </a:solidFill>
              </a:defRPr>
            </a:lvl4pPr>
            <a:lvl5pPr lvl="4" rtl="0">
              <a:lnSpc>
                <a:spcPct val="108000"/>
              </a:lnSpc>
              <a:spcBef>
                <a:spcPts val="0"/>
              </a:spcBef>
              <a:spcAft>
                <a:spcPts val="0"/>
              </a:spcAft>
              <a:buNone/>
              <a:defRPr sz="4100">
                <a:solidFill>
                  <a:srgbClr val="EE0000"/>
                </a:solidFill>
              </a:defRPr>
            </a:lvl5pPr>
            <a:lvl6pPr lvl="5" rtl="0">
              <a:lnSpc>
                <a:spcPct val="108000"/>
              </a:lnSpc>
              <a:spcBef>
                <a:spcPts val="0"/>
              </a:spcBef>
              <a:spcAft>
                <a:spcPts val="0"/>
              </a:spcAft>
              <a:buNone/>
              <a:defRPr sz="4100">
                <a:solidFill>
                  <a:srgbClr val="EE0000"/>
                </a:solidFill>
              </a:defRPr>
            </a:lvl6pPr>
            <a:lvl7pPr lvl="6" rtl="0">
              <a:lnSpc>
                <a:spcPct val="108000"/>
              </a:lnSpc>
              <a:spcBef>
                <a:spcPts val="0"/>
              </a:spcBef>
              <a:spcAft>
                <a:spcPts val="0"/>
              </a:spcAft>
              <a:buNone/>
              <a:defRPr sz="4100">
                <a:solidFill>
                  <a:srgbClr val="EE0000"/>
                </a:solidFill>
              </a:defRPr>
            </a:lvl7pPr>
            <a:lvl8pPr lvl="7" rtl="0">
              <a:lnSpc>
                <a:spcPct val="108000"/>
              </a:lnSpc>
              <a:spcBef>
                <a:spcPts val="0"/>
              </a:spcBef>
              <a:spcAft>
                <a:spcPts val="0"/>
              </a:spcAft>
              <a:buNone/>
              <a:defRPr sz="4100">
                <a:solidFill>
                  <a:srgbClr val="EE0000"/>
                </a:solidFill>
              </a:defRPr>
            </a:lvl8pPr>
            <a:lvl9pPr lvl="8" rtl="0">
              <a:lnSpc>
                <a:spcPct val="108000"/>
              </a:lnSpc>
              <a:spcBef>
                <a:spcPts val="0"/>
              </a:spcBef>
              <a:spcAft>
                <a:spcPts val="0"/>
              </a:spcAft>
              <a:buNone/>
              <a:defRPr sz="4100">
                <a:solidFill>
                  <a:srgbClr val="EE0000"/>
                </a:solidFill>
              </a:defRPr>
            </a:lvl9pPr>
          </a:lstStyle>
          <a:p/>
        </p:txBody>
      </p:sp>
      <p:cxnSp>
        <p:nvCxnSpPr>
          <p:cNvPr id="188" name="Google Shape;188;p28"/>
          <p:cNvCxnSpPr/>
          <p:nvPr/>
        </p:nvCxnSpPr>
        <p:spPr>
          <a:xfrm rot="10800000">
            <a:off x="335825" y="4800900"/>
            <a:ext cx="0" cy="342600"/>
          </a:xfrm>
          <a:prstGeom prst="straightConnector1">
            <a:avLst/>
          </a:prstGeom>
          <a:noFill/>
          <a:ln cap="flat" cmpd="sng" w="9525">
            <a:solidFill>
              <a:srgbClr val="EE0000"/>
            </a:solidFill>
            <a:prstDash val="solid"/>
            <a:round/>
            <a:headEnd len="med" w="med" type="none"/>
            <a:tailEnd len="med" w="med" type="none"/>
          </a:ln>
        </p:spPr>
      </p:cxnSp>
      <p:sp>
        <p:nvSpPr>
          <p:cNvPr id="189" name="Google Shape;189;p28"/>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solidFill>
                  <a:srgbClr val="EBEBEB"/>
                </a:solidFill>
                <a:latin typeface="Overpass SemiBold"/>
                <a:ea typeface="Overpass SemiBold"/>
                <a:cs typeface="Overpass SemiBold"/>
                <a:sym typeface="Overpass SemiBold"/>
              </a:defRPr>
            </a:lvl1pPr>
            <a:lvl2pPr lvl="1" rtl="0" algn="ctr">
              <a:buNone/>
              <a:defRPr sz="600">
                <a:solidFill>
                  <a:srgbClr val="EBEBEB"/>
                </a:solidFill>
                <a:latin typeface="Overpass SemiBold"/>
                <a:ea typeface="Overpass SemiBold"/>
                <a:cs typeface="Overpass SemiBold"/>
                <a:sym typeface="Overpass SemiBold"/>
              </a:defRPr>
            </a:lvl2pPr>
            <a:lvl3pPr lvl="2" rtl="0" algn="ctr">
              <a:buNone/>
              <a:defRPr sz="600">
                <a:solidFill>
                  <a:srgbClr val="EBEBEB"/>
                </a:solidFill>
                <a:latin typeface="Overpass SemiBold"/>
                <a:ea typeface="Overpass SemiBold"/>
                <a:cs typeface="Overpass SemiBold"/>
                <a:sym typeface="Overpass SemiBold"/>
              </a:defRPr>
            </a:lvl3pPr>
            <a:lvl4pPr lvl="3" rtl="0" algn="ctr">
              <a:buNone/>
              <a:defRPr sz="600">
                <a:solidFill>
                  <a:srgbClr val="EBEBEB"/>
                </a:solidFill>
                <a:latin typeface="Overpass SemiBold"/>
                <a:ea typeface="Overpass SemiBold"/>
                <a:cs typeface="Overpass SemiBold"/>
                <a:sym typeface="Overpass SemiBold"/>
              </a:defRPr>
            </a:lvl4pPr>
            <a:lvl5pPr lvl="4" rtl="0" algn="ctr">
              <a:buNone/>
              <a:defRPr sz="600">
                <a:solidFill>
                  <a:srgbClr val="EBEBEB"/>
                </a:solidFill>
                <a:latin typeface="Overpass SemiBold"/>
                <a:ea typeface="Overpass SemiBold"/>
                <a:cs typeface="Overpass SemiBold"/>
                <a:sym typeface="Overpass SemiBold"/>
              </a:defRPr>
            </a:lvl5pPr>
            <a:lvl6pPr lvl="5" rtl="0" algn="ctr">
              <a:buNone/>
              <a:defRPr sz="600">
                <a:solidFill>
                  <a:srgbClr val="EBEBEB"/>
                </a:solidFill>
                <a:latin typeface="Overpass SemiBold"/>
                <a:ea typeface="Overpass SemiBold"/>
                <a:cs typeface="Overpass SemiBold"/>
                <a:sym typeface="Overpass SemiBold"/>
              </a:defRPr>
            </a:lvl6pPr>
            <a:lvl7pPr lvl="6" rtl="0" algn="ctr">
              <a:buNone/>
              <a:defRPr sz="600">
                <a:solidFill>
                  <a:srgbClr val="EBEBEB"/>
                </a:solidFill>
                <a:latin typeface="Overpass SemiBold"/>
                <a:ea typeface="Overpass SemiBold"/>
                <a:cs typeface="Overpass SemiBold"/>
                <a:sym typeface="Overpass SemiBold"/>
              </a:defRPr>
            </a:lvl7pPr>
            <a:lvl8pPr lvl="7" rtl="0" algn="ctr">
              <a:buNone/>
              <a:defRPr sz="600">
                <a:solidFill>
                  <a:srgbClr val="EBEBEB"/>
                </a:solidFill>
                <a:latin typeface="Overpass SemiBold"/>
                <a:ea typeface="Overpass SemiBold"/>
                <a:cs typeface="Overpass SemiBold"/>
                <a:sym typeface="Overpass SemiBold"/>
              </a:defRPr>
            </a:lvl8pPr>
            <a:lvl9pPr lvl="8" rtl="0" algn="ctr">
              <a:buNone/>
              <a:defRPr sz="600">
                <a:solidFill>
                  <a:srgbClr val="EBEBEB"/>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190" name="Google Shape;190;p28"/>
          <p:cNvSpPr txBox="1"/>
          <p:nvPr>
            <p:ph idx="1" type="subTitle"/>
          </p:nvPr>
        </p:nvSpPr>
        <p:spPr>
          <a:xfrm rot="5400000">
            <a:off x="-1603762" y="1603800"/>
            <a:ext cx="3861600" cy="654000"/>
          </a:xfrm>
          <a:prstGeom prst="rect">
            <a:avLst/>
          </a:prstGeom>
        </p:spPr>
        <p:txBody>
          <a:bodyPr anchorCtr="0" anchor="ctr" bIns="68575" lIns="377175" spcFirstLastPara="1" rIns="68575" wrap="square" tIns="68575">
            <a:noAutofit/>
          </a:bodyPr>
          <a:lstStyle>
            <a:lvl1pPr lvl="0"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p:txBody>
      </p:sp>
      <p:pic>
        <p:nvPicPr>
          <p:cNvPr id="191" name="Google Shape;191;p28"/>
          <p:cNvPicPr preferRelativeResize="0"/>
          <p:nvPr/>
        </p:nvPicPr>
        <p:blipFill rotWithShape="1">
          <a:blip r:embed="rId3">
            <a:alphaModFix/>
          </a:blip>
          <a:srcRect b="317" l="0" r="0" t="327"/>
          <a:stretch/>
        </p:blipFill>
        <p:spPr>
          <a:xfrm>
            <a:off x="8033460" y="4734938"/>
            <a:ext cx="731888" cy="171091"/>
          </a:xfrm>
          <a:prstGeom prst="rect">
            <a:avLst/>
          </a:prstGeom>
          <a:noFill/>
          <a:ln>
            <a:noFill/>
          </a:ln>
        </p:spPr>
      </p:pic>
      <p:sp>
        <p:nvSpPr>
          <p:cNvPr id="192" name="Google Shape;192;p28"/>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500">
                <a:solidFill>
                  <a:srgbClr val="666666"/>
                </a:solidFill>
                <a:latin typeface="Overpass"/>
                <a:ea typeface="Overpass"/>
                <a:cs typeface="Overpass"/>
                <a:sym typeface="Overpass"/>
              </a:rPr>
              <a:t>CONFIDENTIAL </a:t>
            </a:r>
            <a:r>
              <a:rPr lang="en" sz="500">
                <a:solidFill>
                  <a:srgbClr val="666666"/>
                </a:solidFill>
                <a:latin typeface="Overpass Light"/>
                <a:ea typeface="Overpass Light"/>
                <a:cs typeface="Overpass Light"/>
                <a:sym typeface="Overpass Light"/>
              </a:rPr>
              <a:t>Designator</a:t>
            </a:r>
            <a:endParaRPr sz="500">
              <a:solidFill>
                <a:srgbClr val="666666"/>
              </a:solidFill>
              <a:latin typeface="Overpass Light"/>
              <a:ea typeface="Overpass Light"/>
              <a:cs typeface="Overpass Light"/>
              <a:sym typeface="Overpass Light"/>
            </a:endParaRPr>
          </a:p>
        </p:txBody>
      </p:sp>
      <p:cxnSp>
        <p:nvCxnSpPr>
          <p:cNvPr id="193" name="Google Shape;193;p28"/>
          <p:cNvCxnSpPr/>
          <p:nvPr/>
        </p:nvCxnSpPr>
        <p:spPr>
          <a:xfrm>
            <a:off x="1557019" y="1240275"/>
            <a:ext cx="1043100" cy="0"/>
          </a:xfrm>
          <a:prstGeom prst="straightConnector1">
            <a:avLst/>
          </a:prstGeom>
          <a:noFill/>
          <a:ln cap="flat" cmpd="sng" w="9525">
            <a:solidFill>
              <a:srgbClr val="EE0000"/>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large quote red">
  <p:cSld name="CUSTOM_3_1">
    <p:bg>
      <p:bgPr>
        <a:blipFill>
          <a:blip r:embed="rId2">
            <a:alphaModFix/>
          </a:blip>
          <a:stretch>
            <a:fillRect/>
          </a:stretch>
        </a:blipFill>
      </p:bgPr>
    </p:bg>
    <p:spTree>
      <p:nvGrpSpPr>
        <p:cNvPr id="194" name="Shape 194"/>
        <p:cNvGrpSpPr/>
        <p:nvPr/>
      </p:nvGrpSpPr>
      <p:grpSpPr>
        <a:xfrm>
          <a:off x="0" y="0"/>
          <a:ext cx="0" cy="0"/>
          <a:chOff x="0" y="0"/>
          <a:chExt cx="0" cy="0"/>
        </a:xfrm>
      </p:grpSpPr>
      <p:sp>
        <p:nvSpPr>
          <p:cNvPr id="195" name="Google Shape;195;p29"/>
          <p:cNvSpPr txBox="1"/>
          <p:nvPr>
            <p:ph type="title"/>
          </p:nvPr>
        </p:nvSpPr>
        <p:spPr>
          <a:xfrm>
            <a:off x="1557019" y="1412438"/>
            <a:ext cx="5994000" cy="2303400"/>
          </a:xfrm>
          <a:prstGeom prst="rect">
            <a:avLst/>
          </a:prstGeom>
        </p:spPr>
        <p:txBody>
          <a:bodyPr anchorCtr="0" anchor="t" bIns="0" lIns="0" spcFirstLastPara="1" rIns="0" wrap="square" tIns="0">
            <a:noAutofit/>
          </a:bodyPr>
          <a:lstStyle>
            <a:lvl1pPr lvl="0" rtl="0">
              <a:lnSpc>
                <a:spcPct val="108000"/>
              </a:lnSpc>
              <a:spcBef>
                <a:spcPts val="0"/>
              </a:spcBef>
              <a:spcAft>
                <a:spcPts val="0"/>
              </a:spcAft>
              <a:buNone/>
              <a:defRPr sz="4100">
                <a:solidFill>
                  <a:schemeClr val="lt1"/>
                </a:solidFill>
              </a:defRPr>
            </a:lvl1pPr>
            <a:lvl2pPr lvl="1" rtl="0">
              <a:lnSpc>
                <a:spcPct val="108000"/>
              </a:lnSpc>
              <a:spcBef>
                <a:spcPts val="0"/>
              </a:spcBef>
              <a:spcAft>
                <a:spcPts val="0"/>
              </a:spcAft>
              <a:buNone/>
              <a:defRPr sz="4100">
                <a:solidFill>
                  <a:schemeClr val="lt1"/>
                </a:solidFill>
              </a:defRPr>
            </a:lvl2pPr>
            <a:lvl3pPr lvl="2" rtl="0">
              <a:lnSpc>
                <a:spcPct val="108000"/>
              </a:lnSpc>
              <a:spcBef>
                <a:spcPts val="0"/>
              </a:spcBef>
              <a:spcAft>
                <a:spcPts val="0"/>
              </a:spcAft>
              <a:buNone/>
              <a:defRPr sz="4100">
                <a:solidFill>
                  <a:schemeClr val="lt1"/>
                </a:solidFill>
              </a:defRPr>
            </a:lvl3pPr>
            <a:lvl4pPr lvl="3" rtl="0">
              <a:lnSpc>
                <a:spcPct val="108000"/>
              </a:lnSpc>
              <a:spcBef>
                <a:spcPts val="0"/>
              </a:spcBef>
              <a:spcAft>
                <a:spcPts val="0"/>
              </a:spcAft>
              <a:buNone/>
              <a:defRPr sz="4100">
                <a:solidFill>
                  <a:schemeClr val="lt1"/>
                </a:solidFill>
              </a:defRPr>
            </a:lvl4pPr>
            <a:lvl5pPr lvl="4" rtl="0">
              <a:lnSpc>
                <a:spcPct val="108000"/>
              </a:lnSpc>
              <a:spcBef>
                <a:spcPts val="0"/>
              </a:spcBef>
              <a:spcAft>
                <a:spcPts val="0"/>
              </a:spcAft>
              <a:buNone/>
              <a:defRPr sz="4100">
                <a:solidFill>
                  <a:schemeClr val="lt1"/>
                </a:solidFill>
              </a:defRPr>
            </a:lvl5pPr>
            <a:lvl6pPr lvl="5" rtl="0">
              <a:lnSpc>
                <a:spcPct val="108000"/>
              </a:lnSpc>
              <a:spcBef>
                <a:spcPts val="0"/>
              </a:spcBef>
              <a:spcAft>
                <a:spcPts val="0"/>
              </a:spcAft>
              <a:buNone/>
              <a:defRPr sz="4100">
                <a:solidFill>
                  <a:schemeClr val="lt1"/>
                </a:solidFill>
              </a:defRPr>
            </a:lvl6pPr>
            <a:lvl7pPr lvl="6" rtl="0">
              <a:lnSpc>
                <a:spcPct val="108000"/>
              </a:lnSpc>
              <a:spcBef>
                <a:spcPts val="0"/>
              </a:spcBef>
              <a:spcAft>
                <a:spcPts val="0"/>
              </a:spcAft>
              <a:buNone/>
              <a:defRPr sz="4100">
                <a:solidFill>
                  <a:schemeClr val="lt1"/>
                </a:solidFill>
              </a:defRPr>
            </a:lvl7pPr>
            <a:lvl8pPr lvl="7" rtl="0">
              <a:lnSpc>
                <a:spcPct val="108000"/>
              </a:lnSpc>
              <a:spcBef>
                <a:spcPts val="0"/>
              </a:spcBef>
              <a:spcAft>
                <a:spcPts val="0"/>
              </a:spcAft>
              <a:buNone/>
              <a:defRPr sz="4100">
                <a:solidFill>
                  <a:schemeClr val="lt1"/>
                </a:solidFill>
              </a:defRPr>
            </a:lvl8pPr>
            <a:lvl9pPr lvl="8" rtl="0">
              <a:lnSpc>
                <a:spcPct val="108000"/>
              </a:lnSpc>
              <a:spcBef>
                <a:spcPts val="0"/>
              </a:spcBef>
              <a:spcAft>
                <a:spcPts val="0"/>
              </a:spcAft>
              <a:buNone/>
              <a:defRPr sz="4100">
                <a:solidFill>
                  <a:schemeClr val="lt1"/>
                </a:solidFill>
              </a:defRPr>
            </a:lvl9pPr>
          </a:lstStyle>
          <a:p/>
        </p:txBody>
      </p:sp>
      <p:cxnSp>
        <p:nvCxnSpPr>
          <p:cNvPr id="196" name="Google Shape;196;p29"/>
          <p:cNvCxnSpPr/>
          <p:nvPr/>
        </p:nvCxnSpPr>
        <p:spPr>
          <a:xfrm rot="10800000">
            <a:off x="335825" y="4800900"/>
            <a:ext cx="0" cy="342600"/>
          </a:xfrm>
          <a:prstGeom prst="straightConnector1">
            <a:avLst/>
          </a:prstGeom>
          <a:noFill/>
          <a:ln cap="flat" cmpd="sng" w="9525">
            <a:solidFill>
              <a:srgbClr val="EE0000"/>
            </a:solidFill>
            <a:prstDash val="solid"/>
            <a:round/>
            <a:headEnd len="med" w="med" type="none"/>
            <a:tailEnd len="med" w="med" type="none"/>
          </a:ln>
        </p:spPr>
      </p:cxnSp>
      <p:sp>
        <p:nvSpPr>
          <p:cNvPr id="197" name="Google Shape;197;p29"/>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Overpass SemiBold"/>
                <a:ea typeface="Overpass SemiBold"/>
                <a:cs typeface="Overpass SemiBold"/>
                <a:sym typeface="Overpass SemiBold"/>
              </a:defRPr>
            </a:lvl1pPr>
            <a:lvl2pPr lvl="1" rtl="0" algn="ctr">
              <a:buNone/>
              <a:defRPr sz="600">
                <a:latin typeface="Overpass SemiBold"/>
                <a:ea typeface="Overpass SemiBold"/>
                <a:cs typeface="Overpass SemiBold"/>
                <a:sym typeface="Overpass SemiBold"/>
              </a:defRPr>
            </a:lvl2pPr>
            <a:lvl3pPr lvl="2" rtl="0" algn="ctr">
              <a:buNone/>
              <a:defRPr sz="600">
                <a:latin typeface="Overpass SemiBold"/>
                <a:ea typeface="Overpass SemiBold"/>
                <a:cs typeface="Overpass SemiBold"/>
                <a:sym typeface="Overpass SemiBold"/>
              </a:defRPr>
            </a:lvl3pPr>
            <a:lvl4pPr lvl="3" rtl="0" algn="ctr">
              <a:buNone/>
              <a:defRPr sz="600">
                <a:latin typeface="Overpass SemiBold"/>
                <a:ea typeface="Overpass SemiBold"/>
                <a:cs typeface="Overpass SemiBold"/>
                <a:sym typeface="Overpass SemiBold"/>
              </a:defRPr>
            </a:lvl4pPr>
            <a:lvl5pPr lvl="4" rtl="0" algn="ctr">
              <a:buNone/>
              <a:defRPr sz="600">
                <a:latin typeface="Overpass SemiBold"/>
                <a:ea typeface="Overpass SemiBold"/>
                <a:cs typeface="Overpass SemiBold"/>
                <a:sym typeface="Overpass SemiBold"/>
              </a:defRPr>
            </a:lvl5pPr>
            <a:lvl6pPr lvl="5" rtl="0" algn="ctr">
              <a:buNone/>
              <a:defRPr sz="600">
                <a:latin typeface="Overpass SemiBold"/>
                <a:ea typeface="Overpass SemiBold"/>
                <a:cs typeface="Overpass SemiBold"/>
                <a:sym typeface="Overpass SemiBold"/>
              </a:defRPr>
            </a:lvl6pPr>
            <a:lvl7pPr lvl="6" rtl="0" algn="ctr">
              <a:buNone/>
              <a:defRPr sz="600">
                <a:latin typeface="Overpass SemiBold"/>
                <a:ea typeface="Overpass SemiBold"/>
                <a:cs typeface="Overpass SemiBold"/>
                <a:sym typeface="Overpass SemiBold"/>
              </a:defRPr>
            </a:lvl7pPr>
            <a:lvl8pPr lvl="7" rtl="0" algn="ctr">
              <a:buNone/>
              <a:defRPr sz="600">
                <a:latin typeface="Overpass SemiBold"/>
                <a:ea typeface="Overpass SemiBold"/>
                <a:cs typeface="Overpass SemiBold"/>
                <a:sym typeface="Overpass SemiBold"/>
              </a:defRPr>
            </a:lvl8pPr>
            <a:lvl9pPr lvl="8" rtl="0" algn="ctr">
              <a:buNone/>
              <a:defRPr sz="6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198" name="Google Shape;198;p29"/>
          <p:cNvPicPr preferRelativeResize="0"/>
          <p:nvPr/>
        </p:nvPicPr>
        <p:blipFill rotWithShape="1">
          <a:blip r:embed="rId3">
            <a:alphaModFix/>
          </a:blip>
          <a:srcRect b="317" l="0" r="0" t="327"/>
          <a:stretch/>
        </p:blipFill>
        <p:spPr>
          <a:xfrm>
            <a:off x="8033460" y="4734938"/>
            <a:ext cx="731888" cy="171091"/>
          </a:xfrm>
          <a:prstGeom prst="rect">
            <a:avLst/>
          </a:prstGeom>
          <a:noFill/>
          <a:ln>
            <a:noFill/>
          </a:ln>
        </p:spPr>
      </p:pic>
      <p:sp>
        <p:nvSpPr>
          <p:cNvPr id="199" name="Google Shape;199;p29"/>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500">
                <a:solidFill>
                  <a:schemeClr val="lt1"/>
                </a:solidFill>
                <a:latin typeface="Overpass"/>
                <a:ea typeface="Overpass"/>
                <a:cs typeface="Overpass"/>
                <a:sym typeface="Overpass"/>
              </a:rPr>
              <a:t>CONFIDENTIAL </a:t>
            </a:r>
            <a:r>
              <a:rPr lang="en" sz="500">
                <a:solidFill>
                  <a:schemeClr val="lt1"/>
                </a:solidFill>
                <a:latin typeface="Overpass Light"/>
                <a:ea typeface="Overpass Light"/>
                <a:cs typeface="Overpass Light"/>
                <a:sym typeface="Overpass Light"/>
              </a:rPr>
              <a:t>Designator</a:t>
            </a:r>
            <a:endParaRPr sz="500">
              <a:solidFill>
                <a:schemeClr val="lt1"/>
              </a:solidFill>
              <a:latin typeface="Overpass Light"/>
              <a:ea typeface="Overpass Light"/>
              <a:cs typeface="Overpass Light"/>
              <a:sym typeface="Overpass Light"/>
            </a:endParaRPr>
          </a:p>
        </p:txBody>
      </p:sp>
      <p:cxnSp>
        <p:nvCxnSpPr>
          <p:cNvPr id="200" name="Google Shape;200;p29"/>
          <p:cNvCxnSpPr/>
          <p:nvPr/>
        </p:nvCxnSpPr>
        <p:spPr>
          <a:xfrm>
            <a:off x="1557019" y="1240275"/>
            <a:ext cx="1043100" cy="0"/>
          </a:xfrm>
          <a:prstGeom prst="straightConnector1">
            <a:avLst/>
          </a:prstGeom>
          <a:noFill/>
          <a:ln cap="flat" cmpd="sng" w="9525">
            <a:solidFill>
              <a:srgbClr val="EE0000"/>
            </a:solidFill>
            <a:prstDash val="solid"/>
            <a:round/>
            <a:headEnd len="med" w="med" type="none"/>
            <a:tailEnd len="med" w="med" type="none"/>
          </a:ln>
        </p:spPr>
      </p:cxnSp>
      <p:cxnSp>
        <p:nvCxnSpPr>
          <p:cNvPr id="201" name="Google Shape;201;p29"/>
          <p:cNvCxnSpPr/>
          <p:nvPr/>
        </p:nvCxnSpPr>
        <p:spPr>
          <a:xfrm rot="10800000">
            <a:off x="335831" y="150"/>
            <a:ext cx="0" cy="664800"/>
          </a:xfrm>
          <a:prstGeom prst="straightConnector1">
            <a:avLst/>
          </a:prstGeom>
          <a:noFill/>
          <a:ln cap="flat" cmpd="sng" w="9525">
            <a:solidFill>
              <a:srgbClr val="EE0000"/>
            </a:solidFill>
            <a:prstDash val="solid"/>
            <a:round/>
            <a:headEnd len="med" w="med" type="none"/>
            <a:tailEnd len="med" w="med" type="none"/>
          </a:ln>
        </p:spPr>
      </p:cxnSp>
      <p:sp>
        <p:nvSpPr>
          <p:cNvPr id="202" name="Google Shape;202;p29"/>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large quote illustrated">
  <p:cSld name="CUSTOM_3_1_1">
    <p:bg>
      <p:bgPr>
        <a:blipFill>
          <a:blip r:embed="rId2">
            <a:alphaModFix/>
          </a:blip>
          <a:stretch>
            <a:fillRect/>
          </a:stretch>
        </a:blipFill>
      </p:bgPr>
    </p:bg>
    <p:spTree>
      <p:nvGrpSpPr>
        <p:cNvPr id="203" name="Shape 203"/>
        <p:cNvGrpSpPr/>
        <p:nvPr/>
      </p:nvGrpSpPr>
      <p:grpSpPr>
        <a:xfrm>
          <a:off x="0" y="0"/>
          <a:ext cx="0" cy="0"/>
          <a:chOff x="0" y="0"/>
          <a:chExt cx="0" cy="0"/>
        </a:xfrm>
      </p:grpSpPr>
      <p:sp>
        <p:nvSpPr>
          <p:cNvPr id="204" name="Google Shape;204;p30"/>
          <p:cNvSpPr txBox="1"/>
          <p:nvPr>
            <p:ph type="title"/>
          </p:nvPr>
        </p:nvSpPr>
        <p:spPr>
          <a:xfrm>
            <a:off x="4255575" y="1224713"/>
            <a:ext cx="3777900" cy="2912100"/>
          </a:xfrm>
          <a:prstGeom prst="rect">
            <a:avLst/>
          </a:prstGeom>
        </p:spPr>
        <p:txBody>
          <a:bodyPr anchorCtr="0" anchor="t" bIns="0" lIns="0" spcFirstLastPara="1" rIns="0" wrap="square" tIns="0">
            <a:noAutofit/>
          </a:bodyPr>
          <a:lstStyle>
            <a:lvl1pPr lvl="0" rtl="0">
              <a:lnSpc>
                <a:spcPct val="108000"/>
              </a:lnSpc>
              <a:spcBef>
                <a:spcPts val="0"/>
              </a:spcBef>
              <a:spcAft>
                <a:spcPts val="0"/>
              </a:spcAft>
              <a:buNone/>
              <a:defRPr sz="4100">
                <a:solidFill>
                  <a:schemeClr val="lt1"/>
                </a:solidFill>
              </a:defRPr>
            </a:lvl1pPr>
            <a:lvl2pPr lvl="1" rtl="0">
              <a:lnSpc>
                <a:spcPct val="108000"/>
              </a:lnSpc>
              <a:spcBef>
                <a:spcPts val="0"/>
              </a:spcBef>
              <a:spcAft>
                <a:spcPts val="0"/>
              </a:spcAft>
              <a:buNone/>
              <a:defRPr sz="4100">
                <a:solidFill>
                  <a:schemeClr val="lt1"/>
                </a:solidFill>
              </a:defRPr>
            </a:lvl2pPr>
            <a:lvl3pPr lvl="2" rtl="0">
              <a:lnSpc>
                <a:spcPct val="108000"/>
              </a:lnSpc>
              <a:spcBef>
                <a:spcPts val="0"/>
              </a:spcBef>
              <a:spcAft>
                <a:spcPts val="0"/>
              </a:spcAft>
              <a:buNone/>
              <a:defRPr sz="4100">
                <a:solidFill>
                  <a:schemeClr val="lt1"/>
                </a:solidFill>
              </a:defRPr>
            </a:lvl3pPr>
            <a:lvl4pPr lvl="3" rtl="0">
              <a:lnSpc>
                <a:spcPct val="108000"/>
              </a:lnSpc>
              <a:spcBef>
                <a:spcPts val="0"/>
              </a:spcBef>
              <a:spcAft>
                <a:spcPts val="0"/>
              </a:spcAft>
              <a:buNone/>
              <a:defRPr sz="4100">
                <a:solidFill>
                  <a:schemeClr val="lt1"/>
                </a:solidFill>
              </a:defRPr>
            </a:lvl4pPr>
            <a:lvl5pPr lvl="4" rtl="0">
              <a:lnSpc>
                <a:spcPct val="108000"/>
              </a:lnSpc>
              <a:spcBef>
                <a:spcPts val="0"/>
              </a:spcBef>
              <a:spcAft>
                <a:spcPts val="0"/>
              </a:spcAft>
              <a:buNone/>
              <a:defRPr sz="4100">
                <a:solidFill>
                  <a:schemeClr val="lt1"/>
                </a:solidFill>
              </a:defRPr>
            </a:lvl5pPr>
            <a:lvl6pPr lvl="5" rtl="0">
              <a:lnSpc>
                <a:spcPct val="108000"/>
              </a:lnSpc>
              <a:spcBef>
                <a:spcPts val="0"/>
              </a:spcBef>
              <a:spcAft>
                <a:spcPts val="0"/>
              </a:spcAft>
              <a:buNone/>
              <a:defRPr sz="4100">
                <a:solidFill>
                  <a:schemeClr val="lt1"/>
                </a:solidFill>
              </a:defRPr>
            </a:lvl6pPr>
            <a:lvl7pPr lvl="6" rtl="0">
              <a:lnSpc>
                <a:spcPct val="108000"/>
              </a:lnSpc>
              <a:spcBef>
                <a:spcPts val="0"/>
              </a:spcBef>
              <a:spcAft>
                <a:spcPts val="0"/>
              </a:spcAft>
              <a:buNone/>
              <a:defRPr sz="4100">
                <a:solidFill>
                  <a:schemeClr val="lt1"/>
                </a:solidFill>
              </a:defRPr>
            </a:lvl7pPr>
            <a:lvl8pPr lvl="7" rtl="0">
              <a:lnSpc>
                <a:spcPct val="108000"/>
              </a:lnSpc>
              <a:spcBef>
                <a:spcPts val="0"/>
              </a:spcBef>
              <a:spcAft>
                <a:spcPts val="0"/>
              </a:spcAft>
              <a:buNone/>
              <a:defRPr sz="4100">
                <a:solidFill>
                  <a:schemeClr val="lt1"/>
                </a:solidFill>
              </a:defRPr>
            </a:lvl8pPr>
            <a:lvl9pPr lvl="8" rtl="0">
              <a:lnSpc>
                <a:spcPct val="108000"/>
              </a:lnSpc>
              <a:spcBef>
                <a:spcPts val="0"/>
              </a:spcBef>
              <a:spcAft>
                <a:spcPts val="0"/>
              </a:spcAft>
              <a:buNone/>
              <a:defRPr sz="4100">
                <a:solidFill>
                  <a:schemeClr val="lt1"/>
                </a:solidFill>
              </a:defRPr>
            </a:lvl9pPr>
          </a:lstStyle>
          <a:p/>
        </p:txBody>
      </p:sp>
      <p:cxnSp>
        <p:nvCxnSpPr>
          <p:cNvPr id="205" name="Google Shape;205;p30"/>
          <p:cNvCxnSpPr/>
          <p:nvPr/>
        </p:nvCxnSpPr>
        <p:spPr>
          <a:xfrm rot="10800000">
            <a:off x="335825" y="4800900"/>
            <a:ext cx="0" cy="342600"/>
          </a:xfrm>
          <a:prstGeom prst="straightConnector1">
            <a:avLst/>
          </a:prstGeom>
          <a:noFill/>
          <a:ln cap="flat" cmpd="sng" w="9525">
            <a:solidFill>
              <a:schemeClr val="lt1"/>
            </a:solidFill>
            <a:prstDash val="solid"/>
            <a:round/>
            <a:headEnd len="med" w="med" type="none"/>
            <a:tailEnd len="med" w="med" type="none"/>
          </a:ln>
        </p:spPr>
      </p:cxnSp>
      <p:sp>
        <p:nvSpPr>
          <p:cNvPr id="206" name="Google Shape;206;p30"/>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solidFill>
                  <a:schemeClr val="lt1"/>
                </a:solidFill>
                <a:latin typeface="Overpass SemiBold"/>
                <a:ea typeface="Overpass SemiBold"/>
                <a:cs typeface="Overpass SemiBold"/>
                <a:sym typeface="Overpass SemiBold"/>
              </a:defRPr>
            </a:lvl1pPr>
            <a:lvl2pPr lvl="1" rtl="0" algn="ctr">
              <a:buNone/>
              <a:defRPr sz="600">
                <a:solidFill>
                  <a:schemeClr val="lt1"/>
                </a:solidFill>
                <a:latin typeface="Overpass SemiBold"/>
                <a:ea typeface="Overpass SemiBold"/>
                <a:cs typeface="Overpass SemiBold"/>
                <a:sym typeface="Overpass SemiBold"/>
              </a:defRPr>
            </a:lvl2pPr>
            <a:lvl3pPr lvl="2" rtl="0" algn="ctr">
              <a:buNone/>
              <a:defRPr sz="600">
                <a:solidFill>
                  <a:schemeClr val="lt1"/>
                </a:solidFill>
                <a:latin typeface="Overpass SemiBold"/>
                <a:ea typeface="Overpass SemiBold"/>
                <a:cs typeface="Overpass SemiBold"/>
                <a:sym typeface="Overpass SemiBold"/>
              </a:defRPr>
            </a:lvl3pPr>
            <a:lvl4pPr lvl="3" rtl="0" algn="ctr">
              <a:buNone/>
              <a:defRPr sz="600">
                <a:solidFill>
                  <a:schemeClr val="lt1"/>
                </a:solidFill>
                <a:latin typeface="Overpass SemiBold"/>
                <a:ea typeface="Overpass SemiBold"/>
                <a:cs typeface="Overpass SemiBold"/>
                <a:sym typeface="Overpass SemiBold"/>
              </a:defRPr>
            </a:lvl4pPr>
            <a:lvl5pPr lvl="4" rtl="0" algn="ctr">
              <a:buNone/>
              <a:defRPr sz="600">
                <a:solidFill>
                  <a:schemeClr val="lt1"/>
                </a:solidFill>
                <a:latin typeface="Overpass SemiBold"/>
                <a:ea typeface="Overpass SemiBold"/>
                <a:cs typeface="Overpass SemiBold"/>
                <a:sym typeface="Overpass SemiBold"/>
              </a:defRPr>
            </a:lvl5pPr>
            <a:lvl6pPr lvl="5" rtl="0" algn="ctr">
              <a:buNone/>
              <a:defRPr sz="600">
                <a:solidFill>
                  <a:schemeClr val="lt1"/>
                </a:solidFill>
                <a:latin typeface="Overpass SemiBold"/>
                <a:ea typeface="Overpass SemiBold"/>
                <a:cs typeface="Overpass SemiBold"/>
                <a:sym typeface="Overpass SemiBold"/>
              </a:defRPr>
            </a:lvl6pPr>
            <a:lvl7pPr lvl="6" rtl="0" algn="ctr">
              <a:buNone/>
              <a:defRPr sz="600">
                <a:solidFill>
                  <a:schemeClr val="lt1"/>
                </a:solidFill>
                <a:latin typeface="Overpass SemiBold"/>
                <a:ea typeface="Overpass SemiBold"/>
                <a:cs typeface="Overpass SemiBold"/>
                <a:sym typeface="Overpass SemiBold"/>
              </a:defRPr>
            </a:lvl7pPr>
            <a:lvl8pPr lvl="7" rtl="0" algn="ctr">
              <a:buNone/>
              <a:defRPr sz="600">
                <a:solidFill>
                  <a:schemeClr val="lt1"/>
                </a:solidFill>
                <a:latin typeface="Overpass SemiBold"/>
                <a:ea typeface="Overpass SemiBold"/>
                <a:cs typeface="Overpass SemiBold"/>
                <a:sym typeface="Overpass SemiBold"/>
              </a:defRPr>
            </a:lvl8pPr>
            <a:lvl9pPr lvl="8" rtl="0" algn="ctr">
              <a:buNone/>
              <a:defRPr sz="600">
                <a:solidFill>
                  <a:schemeClr val="lt1"/>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207" name="Google Shape;207;p30"/>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500">
                <a:solidFill>
                  <a:schemeClr val="lt1"/>
                </a:solidFill>
                <a:latin typeface="Overpass"/>
                <a:ea typeface="Overpass"/>
                <a:cs typeface="Overpass"/>
                <a:sym typeface="Overpass"/>
              </a:rPr>
              <a:t>CONFIDENTIAL </a:t>
            </a:r>
            <a:r>
              <a:rPr lang="en" sz="500">
                <a:solidFill>
                  <a:schemeClr val="lt1"/>
                </a:solidFill>
                <a:latin typeface="Overpass Light"/>
                <a:ea typeface="Overpass Light"/>
                <a:cs typeface="Overpass Light"/>
                <a:sym typeface="Overpass Light"/>
              </a:rPr>
              <a:t>Designator</a:t>
            </a:r>
            <a:endParaRPr sz="500">
              <a:solidFill>
                <a:schemeClr val="lt1"/>
              </a:solidFill>
              <a:latin typeface="Overpass Light"/>
              <a:ea typeface="Overpass Light"/>
              <a:cs typeface="Overpass Light"/>
              <a:sym typeface="Overpass Light"/>
            </a:endParaRPr>
          </a:p>
        </p:txBody>
      </p:sp>
      <p:sp>
        <p:nvSpPr>
          <p:cNvPr id="208" name="Google Shape;208;p30"/>
          <p:cNvSpPr txBox="1"/>
          <p:nvPr>
            <p:ph idx="1" type="subTitle"/>
          </p:nvPr>
        </p:nvSpPr>
        <p:spPr>
          <a:xfrm rot="5400000">
            <a:off x="-1603762" y="1603800"/>
            <a:ext cx="3861600" cy="654000"/>
          </a:xfrm>
          <a:prstGeom prst="rect">
            <a:avLst/>
          </a:prstGeom>
        </p:spPr>
        <p:txBody>
          <a:bodyPr anchorCtr="0" anchor="ctr" bIns="68575" lIns="377175" spcFirstLastPara="1" rIns="68575" wrap="square" tIns="68575">
            <a:noAutofit/>
          </a:bodyPr>
          <a:lstStyle>
            <a:lvl1pPr lvl="0"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p:txBody>
      </p:sp>
      <p:pic>
        <p:nvPicPr>
          <p:cNvPr id="209" name="Google Shape;209;p30"/>
          <p:cNvPicPr preferRelativeResize="0"/>
          <p:nvPr/>
        </p:nvPicPr>
        <p:blipFill>
          <a:blip r:embed="rId3">
            <a:alphaModFix/>
          </a:blip>
          <a:stretch>
            <a:fillRect/>
          </a:stretch>
        </p:blipFill>
        <p:spPr>
          <a:xfrm>
            <a:off x="8033460" y="4734378"/>
            <a:ext cx="731888" cy="172209"/>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erior white">
  <p:cSld name="CUSTOM_4">
    <p:spTree>
      <p:nvGrpSpPr>
        <p:cNvPr id="210" name="Shape 210"/>
        <p:cNvGrpSpPr/>
        <p:nvPr/>
      </p:nvGrpSpPr>
      <p:grpSpPr>
        <a:xfrm>
          <a:off x="0" y="0"/>
          <a:ext cx="0" cy="0"/>
          <a:chOff x="0" y="0"/>
          <a:chExt cx="0" cy="0"/>
        </a:xfrm>
      </p:grpSpPr>
      <p:sp>
        <p:nvSpPr>
          <p:cNvPr id="211" name="Google Shape;211;p31"/>
          <p:cNvSpPr txBox="1"/>
          <p:nvPr>
            <p:ph type="title"/>
          </p:nvPr>
        </p:nvSpPr>
        <p:spPr>
          <a:xfrm>
            <a:off x="1314450" y="709500"/>
            <a:ext cx="6515100" cy="7257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000">
                <a:solidFill>
                  <a:srgbClr val="000000"/>
                </a:solidFill>
              </a:defRPr>
            </a:lvl1pPr>
            <a:lvl2pPr lvl="1" rtl="0" algn="ctr">
              <a:lnSpc>
                <a:spcPct val="130000"/>
              </a:lnSpc>
              <a:spcBef>
                <a:spcPts val="0"/>
              </a:spcBef>
              <a:spcAft>
                <a:spcPts val="0"/>
              </a:spcAft>
              <a:buNone/>
              <a:defRPr sz="2000">
                <a:solidFill>
                  <a:srgbClr val="000000"/>
                </a:solidFill>
              </a:defRPr>
            </a:lvl2pPr>
            <a:lvl3pPr lvl="2" rtl="0" algn="ctr">
              <a:lnSpc>
                <a:spcPct val="130000"/>
              </a:lnSpc>
              <a:spcBef>
                <a:spcPts val="0"/>
              </a:spcBef>
              <a:spcAft>
                <a:spcPts val="0"/>
              </a:spcAft>
              <a:buNone/>
              <a:defRPr sz="2000">
                <a:solidFill>
                  <a:srgbClr val="000000"/>
                </a:solidFill>
              </a:defRPr>
            </a:lvl3pPr>
            <a:lvl4pPr lvl="3" rtl="0" algn="ctr">
              <a:lnSpc>
                <a:spcPct val="130000"/>
              </a:lnSpc>
              <a:spcBef>
                <a:spcPts val="0"/>
              </a:spcBef>
              <a:spcAft>
                <a:spcPts val="0"/>
              </a:spcAft>
              <a:buNone/>
              <a:defRPr sz="2000">
                <a:solidFill>
                  <a:srgbClr val="000000"/>
                </a:solidFill>
              </a:defRPr>
            </a:lvl4pPr>
            <a:lvl5pPr lvl="4" rtl="0" algn="ctr">
              <a:lnSpc>
                <a:spcPct val="130000"/>
              </a:lnSpc>
              <a:spcBef>
                <a:spcPts val="0"/>
              </a:spcBef>
              <a:spcAft>
                <a:spcPts val="0"/>
              </a:spcAft>
              <a:buNone/>
              <a:defRPr sz="2000">
                <a:solidFill>
                  <a:srgbClr val="000000"/>
                </a:solidFill>
              </a:defRPr>
            </a:lvl5pPr>
            <a:lvl6pPr lvl="5" rtl="0" algn="ctr">
              <a:lnSpc>
                <a:spcPct val="130000"/>
              </a:lnSpc>
              <a:spcBef>
                <a:spcPts val="0"/>
              </a:spcBef>
              <a:spcAft>
                <a:spcPts val="0"/>
              </a:spcAft>
              <a:buNone/>
              <a:defRPr sz="2000">
                <a:solidFill>
                  <a:srgbClr val="000000"/>
                </a:solidFill>
              </a:defRPr>
            </a:lvl6pPr>
            <a:lvl7pPr lvl="6" rtl="0" algn="ctr">
              <a:lnSpc>
                <a:spcPct val="130000"/>
              </a:lnSpc>
              <a:spcBef>
                <a:spcPts val="0"/>
              </a:spcBef>
              <a:spcAft>
                <a:spcPts val="0"/>
              </a:spcAft>
              <a:buNone/>
              <a:defRPr sz="2000">
                <a:solidFill>
                  <a:srgbClr val="000000"/>
                </a:solidFill>
              </a:defRPr>
            </a:lvl7pPr>
            <a:lvl8pPr lvl="7" rtl="0" algn="ctr">
              <a:lnSpc>
                <a:spcPct val="130000"/>
              </a:lnSpc>
              <a:spcBef>
                <a:spcPts val="0"/>
              </a:spcBef>
              <a:spcAft>
                <a:spcPts val="0"/>
              </a:spcAft>
              <a:buNone/>
              <a:defRPr sz="2000">
                <a:solidFill>
                  <a:srgbClr val="000000"/>
                </a:solidFill>
              </a:defRPr>
            </a:lvl8pPr>
            <a:lvl9pPr lvl="8" rtl="0" algn="ctr">
              <a:lnSpc>
                <a:spcPct val="130000"/>
              </a:lnSpc>
              <a:spcBef>
                <a:spcPts val="0"/>
              </a:spcBef>
              <a:spcAft>
                <a:spcPts val="0"/>
              </a:spcAft>
              <a:buNone/>
              <a:defRPr sz="2000">
                <a:solidFill>
                  <a:srgbClr val="000000"/>
                </a:solidFill>
              </a:defRPr>
            </a:lvl9pPr>
          </a:lstStyle>
          <a:p/>
        </p:txBody>
      </p:sp>
      <p:cxnSp>
        <p:nvCxnSpPr>
          <p:cNvPr id="212" name="Google Shape;212;p31"/>
          <p:cNvCxnSpPr/>
          <p:nvPr/>
        </p:nvCxnSpPr>
        <p:spPr>
          <a:xfrm rot="10800000">
            <a:off x="335831" y="150"/>
            <a:ext cx="0" cy="664800"/>
          </a:xfrm>
          <a:prstGeom prst="straightConnector1">
            <a:avLst/>
          </a:prstGeom>
          <a:noFill/>
          <a:ln cap="flat" cmpd="sng" w="9525">
            <a:solidFill>
              <a:srgbClr val="EE0000"/>
            </a:solidFill>
            <a:prstDash val="solid"/>
            <a:round/>
            <a:headEnd len="med" w="med" type="none"/>
            <a:tailEnd len="med" w="med" type="none"/>
          </a:ln>
        </p:spPr>
      </p:cxnSp>
      <p:sp>
        <p:nvSpPr>
          <p:cNvPr id="213" name="Google Shape;213;p31"/>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9pPr>
          </a:lstStyle>
          <a:p/>
        </p:txBody>
      </p:sp>
      <p:cxnSp>
        <p:nvCxnSpPr>
          <p:cNvPr id="214" name="Google Shape;214;p31"/>
          <p:cNvCxnSpPr/>
          <p:nvPr/>
        </p:nvCxnSpPr>
        <p:spPr>
          <a:xfrm rot="10800000">
            <a:off x="335825" y="4800900"/>
            <a:ext cx="0" cy="342600"/>
          </a:xfrm>
          <a:prstGeom prst="straightConnector1">
            <a:avLst/>
          </a:prstGeom>
          <a:noFill/>
          <a:ln cap="flat" cmpd="sng" w="9525">
            <a:solidFill>
              <a:srgbClr val="EE0000"/>
            </a:solidFill>
            <a:prstDash val="solid"/>
            <a:round/>
            <a:headEnd len="med" w="med" type="none"/>
            <a:tailEnd len="med" w="med" type="none"/>
          </a:ln>
        </p:spPr>
      </p:cxnSp>
      <p:sp>
        <p:nvSpPr>
          <p:cNvPr id="215" name="Google Shape;215;p31"/>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latin typeface="Overpass SemiBold"/>
                <a:ea typeface="Overpass SemiBold"/>
                <a:cs typeface="Overpass SemiBold"/>
                <a:sym typeface="Overpass SemiBold"/>
              </a:defRPr>
            </a:lvl1pPr>
            <a:lvl2pPr lvl="1" rtl="0" algn="ctr">
              <a:buNone/>
              <a:defRPr sz="600">
                <a:latin typeface="Overpass SemiBold"/>
                <a:ea typeface="Overpass SemiBold"/>
                <a:cs typeface="Overpass SemiBold"/>
                <a:sym typeface="Overpass SemiBold"/>
              </a:defRPr>
            </a:lvl2pPr>
            <a:lvl3pPr lvl="2" rtl="0" algn="ctr">
              <a:buNone/>
              <a:defRPr sz="600">
                <a:latin typeface="Overpass SemiBold"/>
                <a:ea typeface="Overpass SemiBold"/>
                <a:cs typeface="Overpass SemiBold"/>
                <a:sym typeface="Overpass SemiBold"/>
              </a:defRPr>
            </a:lvl3pPr>
            <a:lvl4pPr lvl="3" rtl="0" algn="ctr">
              <a:buNone/>
              <a:defRPr sz="600">
                <a:latin typeface="Overpass SemiBold"/>
                <a:ea typeface="Overpass SemiBold"/>
                <a:cs typeface="Overpass SemiBold"/>
                <a:sym typeface="Overpass SemiBold"/>
              </a:defRPr>
            </a:lvl4pPr>
            <a:lvl5pPr lvl="4" rtl="0" algn="ctr">
              <a:buNone/>
              <a:defRPr sz="600">
                <a:latin typeface="Overpass SemiBold"/>
                <a:ea typeface="Overpass SemiBold"/>
                <a:cs typeface="Overpass SemiBold"/>
                <a:sym typeface="Overpass SemiBold"/>
              </a:defRPr>
            </a:lvl5pPr>
            <a:lvl6pPr lvl="5" rtl="0" algn="ctr">
              <a:buNone/>
              <a:defRPr sz="600">
                <a:latin typeface="Overpass SemiBold"/>
                <a:ea typeface="Overpass SemiBold"/>
                <a:cs typeface="Overpass SemiBold"/>
                <a:sym typeface="Overpass SemiBold"/>
              </a:defRPr>
            </a:lvl6pPr>
            <a:lvl7pPr lvl="6" rtl="0" algn="ctr">
              <a:buNone/>
              <a:defRPr sz="600">
                <a:latin typeface="Overpass SemiBold"/>
                <a:ea typeface="Overpass SemiBold"/>
                <a:cs typeface="Overpass SemiBold"/>
                <a:sym typeface="Overpass SemiBold"/>
              </a:defRPr>
            </a:lvl7pPr>
            <a:lvl8pPr lvl="7" rtl="0" algn="ctr">
              <a:buNone/>
              <a:defRPr sz="600">
                <a:latin typeface="Overpass SemiBold"/>
                <a:ea typeface="Overpass SemiBold"/>
                <a:cs typeface="Overpass SemiBold"/>
                <a:sym typeface="Overpass SemiBold"/>
              </a:defRPr>
            </a:lvl8pPr>
            <a:lvl9pPr lvl="8" rtl="0" algn="ctr">
              <a:buNone/>
              <a:defRPr sz="6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216" name="Google Shape;216;p31"/>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500">
                <a:solidFill>
                  <a:srgbClr val="666666"/>
                </a:solidFill>
                <a:latin typeface="Overpass"/>
                <a:ea typeface="Overpass"/>
                <a:cs typeface="Overpass"/>
                <a:sym typeface="Overpass"/>
              </a:rPr>
              <a:t>CONFIDENTIAL </a:t>
            </a:r>
            <a:r>
              <a:rPr lang="en" sz="500">
                <a:solidFill>
                  <a:srgbClr val="666666"/>
                </a:solidFill>
                <a:latin typeface="Overpass Light"/>
                <a:ea typeface="Overpass Light"/>
                <a:cs typeface="Overpass Light"/>
                <a:sym typeface="Overpass Light"/>
              </a:rPr>
              <a:t>Designator</a:t>
            </a:r>
            <a:endParaRPr sz="500">
              <a:solidFill>
                <a:srgbClr val="666666"/>
              </a:solidFill>
              <a:latin typeface="Overpass Light"/>
              <a:ea typeface="Overpass Light"/>
              <a:cs typeface="Overpass Light"/>
              <a:sym typeface="Overpass Light"/>
            </a:endParaRPr>
          </a:p>
        </p:txBody>
      </p:sp>
      <p:pic>
        <p:nvPicPr>
          <p:cNvPr id="217" name="Google Shape;217;p31"/>
          <p:cNvPicPr preferRelativeResize="0"/>
          <p:nvPr/>
        </p:nvPicPr>
        <p:blipFill rotWithShape="1">
          <a:blip r:embed="rId2">
            <a:alphaModFix/>
          </a:blip>
          <a:srcRect b="317" l="0" r="0" t="327"/>
          <a:stretch/>
        </p:blipFill>
        <p:spPr>
          <a:xfrm>
            <a:off x="8033460" y="4734938"/>
            <a:ext cx="731888" cy="171091"/>
          </a:xfrm>
          <a:prstGeom prst="rect">
            <a:avLst/>
          </a:prstGeom>
          <a:noFill/>
          <a:ln>
            <a:noFill/>
          </a:ln>
        </p:spPr>
      </p:pic>
      <p:sp>
        <p:nvSpPr>
          <p:cNvPr id="218" name="Google Shape;218;p31"/>
          <p:cNvSpPr txBox="1"/>
          <p:nvPr>
            <p:ph idx="2" type="subTitle"/>
          </p:nvPr>
        </p:nvSpPr>
        <p:spPr>
          <a:xfrm>
            <a:off x="663788" y="4627163"/>
            <a:ext cx="6887100" cy="4197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500">
                <a:solidFill>
                  <a:srgbClr val="4D4D4F"/>
                </a:solidFill>
              </a:defRPr>
            </a:lvl1pPr>
            <a:lvl2pPr lvl="1" rtl="0">
              <a:lnSpc>
                <a:spcPct val="142000"/>
              </a:lnSpc>
              <a:spcBef>
                <a:spcPts val="0"/>
              </a:spcBef>
              <a:spcAft>
                <a:spcPts val="0"/>
              </a:spcAft>
              <a:buNone/>
              <a:defRPr sz="500">
                <a:solidFill>
                  <a:srgbClr val="4D4D4F"/>
                </a:solidFill>
              </a:defRPr>
            </a:lvl2pPr>
            <a:lvl3pPr lvl="2" rtl="0">
              <a:lnSpc>
                <a:spcPct val="142000"/>
              </a:lnSpc>
              <a:spcBef>
                <a:spcPts val="0"/>
              </a:spcBef>
              <a:spcAft>
                <a:spcPts val="0"/>
              </a:spcAft>
              <a:buNone/>
              <a:defRPr sz="500">
                <a:solidFill>
                  <a:srgbClr val="4D4D4F"/>
                </a:solidFill>
              </a:defRPr>
            </a:lvl3pPr>
            <a:lvl4pPr lvl="3" rtl="0">
              <a:lnSpc>
                <a:spcPct val="142000"/>
              </a:lnSpc>
              <a:spcBef>
                <a:spcPts val="0"/>
              </a:spcBef>
              <a:spcAft>
                <a:spcPts val="0"/>
              </a:spcAft>
              <a:buNone/>
              <a:defRPr sz="500">
                <a:solidFill>
                  <a:srgbClr val="4D4D4F"/>
                </a:solidFill>
              </a:defRPr>
            </a:lvl4pPr>
            <a:lvl5pPr lvl="4" rtl="0">
              <a:lnSpc>
                <a:spcPct val="142000"/>
              </a:lnSpc>
              <a:spcBef>
                <a:spcPts val="0"/>
              </a:spcBef>
              <a:spcAft>
                <a:spcPts val="0"/>
              </a:spcAft>
              <a:buNone/>
              <a:defRPr sz="500">
                <a:solidFill>
                  <a:srgbClr val="4D4D4F"/>
                </a:solidFill>
              </a:defRPr>
            </a:lvl5pPr>
            <a:lvl6pPr lvl="5" rtl="0">
              <a:lnSpc>
                <a:spcPct val="142000"/>
              </a:lnSpc>
              <a:spcBef>
                <a:spcPts val="0"/>
              </a:spcBef>
              <a:spcAft>
                <a:spcPts val="0"/>
              </a:spcAft>
              <a:buNone/>
              <a:defRPr sz="500">
                <a:solidFill>
                  <a:srgbClr val="4D4D4F"/>
                </a:solidFill>
              </a:defRPr>
            </a:lvl6pPr>
            <a:lvl7pPr lvl="6" rtl="0">
              <a:lnSpc>
                <a:spcPct val="142000"/>
              </a:lnSpc>
              <a:spcBef>
                <a:spcPts val="0"/>
              </a:spcBef>
              <a:spcAft>
                <a:spcPts val="0"/>
              </a:spcAft>
              <a:buNone/>
              <a:defRPr sz="500">
                <a:solidFill>
                  <a:srgbClr val="4D4D4F"/>
                </a:solidFill>
              </a:defRPr>
            </a:lvl7pPr>
            <a:lvl8pPr lvl="7" rtl="0">
              <a:lnSpc>
                <a:spcPct val="142000"/>
              </a:lnSpc>
              <a:spcBef>
                <a:spcPts val="0"/>
              </a:spcBef>
              <a:spcAft>
                <a:spcPts val="0"/>
              </a:spcAft>
              <a:buNone/>
              <a:defRPr sz="500">
                <a:solidFill>
                  <a:srgbClr val="4D4D4F"/>
                </a:solidFill>
              </a:defRPr>
            </a:lvl8pPr>
            <a:lvl9pPr lvl="8" rtl="0">
              <a:lnSpc>
                <a:spcPct val="142000"/>
              </a:lnSpc>
              <a:spcBef>
                <a:spcPts val="0"/>
              </a:spcBef>
              <a:spcAft>
                <a:spcPts val="0"/>
              </a:spcAft>
              <a:buNone/>
              <a:defRPr sz="500">
                <a:solidFill>
                  <a:srgbClr val="4D4D4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erior black">
  <p:cSld name="CUSTOM_4_1">
    <p:bg>
      <p:bgPr>
        <a:solidFill>
          <a:srgbClr val="141414"/>
        </a:solidFill>
      </p:bgPr>
    </p:bg>
    <p:spTree>
      <p:nvGrpSpPr>
        <p:cNvPr id="219" name="Shape 219"/>
        <p:cNvGrpSpPr/>
        <p:nvPr/>
      </p:nvGrpSpPr>
      <p:grpSpPr>
        <a:xfrm>
          <a:off x="0" y="0"/>
          <a:ext cx="0" cy="0"/>
          <a:chOff x="0" y="0"/>
          <a:chExt cx="0" cy="0"/>
        </a:xfrm>
      </p:grpSpPr>
      <p:sp>
        <p:nvSpPr>
          <p:cNvPr id="220" name="Google Shape;220;p32"/>
          <p:cNvSpPr txBox="1"/>
          <p:nvPr>
            <p:ph type="title"/>
          </p:nvPr>
        </p:nvSpPr>
        <p:spPr>
          <a:xfrm>
            <a:off x="1314450" y="709500"/>
            <a:ext cx="6515100" cy="7257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000">
                <a:solidFill>
                  <a:srgbClr val="EBEBEB"/>
                </a:solidFill>
              </a:defRPr>
            </a:lvl1pPr>
            <a:lvl2pPr lvl="1" rtl="0" algn="ctr">
              <a:lnSpc>
                <a:spcPct val="130000"/>
              </a:lnSpc>
              <a:spcBef>
                <a:spcPts val="0"/>
              </a:spcBef>
              <a:spcAft>
                <a:spcPts val="0"/>
              </a:spcAft>
              <a:buNone/>
              <a:defRPr sz="2000">
                <a:solidFill>
                  <a:srgbClr val="EBEBEB"/>
                </a:solidFill>
              </a:defRPr>
            </a:lvl2pPr>
            <a:lvl3pPr lvl="2" rtl="0" algn="ctr">
              <a:lnSpc>
                <a:spcPct val="130000"/>
              </a:lnSpc>
              <a:spcBef>
                <a:spcPts val="0"/>
              </a:spcBef>
              <a:spcAft>
                <a:spcPts val="0"/>
              </a:spcAft>
              <a:buNone/>
              <a:defRPr sz="2000">
                <a:solidFill>
                  <a:srgbClr val="EBEBEB"/>
                </a:solidFill>
              </a:defRPr>
            </a:lvl3pPr>
            <a:lvl4pPr lvl="3" rtl="0" algn="ctr">
              <a:lnSpc>
                <a:spcPct val="130000"/>
              </a:lnSpc>
              <a:spcBef>
                <a:spcPts val="0"/>
              </a:spcBef>
              <a:spcAft>
                <a:spcPts val="0"/>
              </a:spcAft>
              <a:buNone/>
              <a:defRPr sz="2000">
                <a:solidFill>
                  <a:srgbClr val="EBEBEB"/>
                </a:solidFill>
              </a:defRPr>
            </a:lvl4pPr>
            <a:lvl5pPr lvl="4" rtl="0" algn="ctr">
              <a:lnSpc>
                <a:spcPct val="130000"/>
              </a:lnSpc>
              <a:spcBef>
                <a:spcPts val="0"/>
              </a:spcBef>
              <a:spcAft>
                <a:spcPts val="0"/>
              </a:spcAft>
              <a:buNone/>
              <a:defRPr sz="2000">
                <a:solidFill>
                  <a:srgbClr val="EBEBEB"/>
                </a:solidFill>
              </a:defRPr>
            </a:lvl5pPr>
            <a:lvl6pPr lvl="5" rtl="0" algn="ctr">
              <a:lnSpc>
                <a:spcPct val="130000"/>
              </a:lnSpc>
              <a:spcBef>
                <a:spcPts val="0"/>
              </a:spcBef>
              <a:spcAft>
                <a:spcPts val="0"/>
              </a:spcAft>
              <a:buNone/>
              <a:defRPr sz="2000">
                <a:solidFill>
                  <a:srgbClr val="EBEBEB"/>
                </a:solidFill>
              </a:defRPr>
            </a:lvl6pPr>
            <a:lvl7pPr lvl="6" rtl="0" algn="ctr">
              <a:lnSpc>
                <a:spcPct val="130000"/>
              </a:lnSpc>
              <a:spcBef>
                <a:spcPts val="0"/>
              </a:spcBef>
              <a:spcAft>
                <a:spcPts val="0"/>
              </a:spcAft>
              <a:buNone/>
              <a:defRPr sz="2000">
                <a:solidFill>
                  <a:srgbClr val="EBEBEB"/>
                </a:solidFill>
              </a:defRPr>
            </a:lvl7pPr>
            <a:lvl8pPr lvl="7" rtl="0" algn="ctr">
              <a:lnSpc>
                <a:spcPct val="130000"/>
              </a:lnSpc>
              <a:spcBef>
                <a:spcPts val="0"/>
              </a:spcBef>
              <a:spcAft>
                <a:spcPts val="0"/>
              </a:spcAft>
              <a:buNone/>
              <a:defRPr sz="2000">
                <a:solidFill>
                  <a:srgbClr val="EBEBEB"/>
                </a:solidFill>
              </a:defRPr>
            </a:lvl8pPr>
            <a:lvl9pPr lvl="8" rtl="0" algn="ctr">
              <a:lnSpc>
                <a:spcPct val="130000"/>
              </a:lnSpc>
              <a:spcBef>
                <a:spcPts val="0"/>
              </a:spcBef>
              <a:spcAft>
                <a:spcPts val="0"/>
              </a:spcAft>
              <a:buNone/>
              <a:defRPr sz="2000">
                <a:solidFill>
                  <a:srgbClr val="EBEBEB"/>
                </a:solidFill>
              </a:defRPr>
            </a:lvl9pPr>
          </a:lstStyle>
          <a:p/>
        </p:txBody>
      </p:sp>
      <p:cxnSp>
        <p:nvCxnSpPr>
          <p:cNvPr id="221" name="Google Shape;221;p32"/>
          <p:cNvCxnSpPr/>
          <p:nvPr/>
        </p:nvCxnSpPr>
        <p:spPr>
          <a:xfrm rot="10800000">
            <a:off x="335831" y="150"/>
            <a:ext cx="0" cy="664800"/>
          </a:xfrm>
          <a:prstGeom prst="straightConnector1">
            <a:avLst/>
          </a:prstGeom>
          <a:noFill/>
          <a:ln cap="flat" cmpd="sng" w="9525">
            <a:solidFill>
              <a:srgbClr val="EE0000"/>
            </a:solidFill>
            <a:prstDash val="solid"/>
            <a:round/>
            <a:headEnd len="med" w="med" type="none"/>
            <a:tailEnd len="med" w="med" type="none"/>
          </a:ln>
        </p:spPr>
      </p:cxnSp>
      <p:sp>
        <p:nvSpPr>
          <p:cNvPr id="222" name="Google Shape;222;p32"/>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9pPr>
          </a:lstStyle>
          <a:p/>
        </p:txBody>
      </p:sp>
      <p:cxnSp>
        <p:nvCxnSpPr>
          <p:cNvPr id="223" name="Google Shape;223;p32"/>
          <p:cNvCxnSpPr/>
          <p:nvPr/>
        </p:nvCxnSpPr>
        <p:spPr>
          <a:xfrm rot="10800000">
            <a:off x="335825" y="4800900"/>
            <a:ext cx="0" cy="342600"/>
          </a:xfrm>
          <a:prstGeom prst="straightConnector1">
            <a:avLst/>
          </a:prstGeom>
          <a:noFill/>
          <a:ln cap="flat" cmpd="sng" w="9525">
            <a:solidFill>
              <a:srgbClr val="EE0000"/>
            </a:solidFill>
            <a:prstDash val="solid"/>
            <a:round/>
            <a:headEnd len="med" w="med" type="none"/>
            <a:tailEnd len="med" w="med" type="none"/>
          </a:ln>
        </p:spPr>
      </p:cxnSp>
      <p:sp>
        <p:nvSpPr>
          <p:cNvPr id="224" name="Google Shape;224;p32"/>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lvl="0" rtl="0" algn="ctr">
              <a:buNone/>
              <a:defRPr sz="600">
                <a:solidFill>
                  <a:srgbClr val="EBEBEB"/>
                </a:solidFill>
                <a:latin typeface="Overpass SemiBold"/>
                <a:ea typeface="Overpass SemiBold"/>
                <a:cs typeface="Overpass SemiBold"/>
                <a:sym typeface="Overpass SemiBold"/>
              </a:defRPr>
            </a:lvl1pPr>
            <a:lvl2pPr lvl="1" rtl="0" algn="ctr">
              <a:buNone/>
              <a:defRPr sz="600">
                <a:solidFill>
                  <a:srgbClr val="EBEBEB"/>
                </a:solidFill>
                <a:latin typeface="Overpass SemiBold"/>
                <a:ea typeface="Overpass SemiBold"/>
                <a:cs typeface="Overpass SemiBold"/>
                <a:sym typeface="Overpass SemiBold"/>
              </a:defRPr>
            </a:lvl2pPr>
            <a:lvl3pPr lvl="2" rtl="0" algn="ctr">
              <a:buNone/>
              <a:defRPr sz="600">
                <a:solidFill>
                  <a:srgbClr val="EBEBEB"/>
                </a:solidFill>
                <a:latin typeface="Overpass SemiBold"/>
                <a:ea typeface="Overpass SemiBold"/>
                <a:cs typeface="Overpass SemiBold"/>
                <a:sym typeface="Overpass SemiBold"/>
              </a:defRPr>
            </a:lvl3pPr>
            <a:lvl4pPr lvl="3" rtl="0" algn="ctr">
              <a:buNone/>
              <a:defRPr sz="600">
                <a:solidFill>
                  <a:srgbClr val="EBEBEB"/>
                </a:solidFill>
                <a:latin typeface="Overpass SemiBold"/>
                <a:ea typeface="Overpass SemiBold"/>
                <a:cs typeface="Overpass SemiBold"/>
                <a:sym typeface="Overpass SemiBold"/>
              </a:defRPr>
            </a:lvl4pPr>
            <a:lvl5pPr lvl="4" rtl="0" algn="ctr">
              <a:buNone/>
              <a:defRPr sz="600">
                <a:solidFill>
                  <a:srgbClr val="EBEBEB"/>
                </a:solidFill>
                <a:latin typeface="Overpass SemiBold"/>
                <a:ea typeface="Overpass SemiBold"/>
                <a:cs typeface="Overpass SemiBold"/>
                <a:sym typeface="Overpass SemiBold"/>
              </a:defRPr>
            </a:lvl5pPr>
            <a:lvl6pPr lvl="5" rtl="0" algn="ctr">
              <a:buNone/>
              <a:defRPr sz="600">
                <a:solidFill>
                  <a:srgbClr val="EBEBEB"/>
                </a:solidFill>
                <a:latin typeface="Overpass SemiBold"/>
                <a:ea typeface="Overpass SemiBold"/>
                <a:cs typeface="Overpass SemiBold"/>
                <a:sym typeface="Overpass SemiBold"/>
              </a:defRPr>
            </a:lvl6pPr>
            <a:lvl7pPr lvl="6" rtl="0" algn="ctr">
              <a:buNone/>
              <a:defRPr sz="600">
                <a:solidFill>
                  <a:srgbClr val="EBEBEB"/>
                </a:solidFill>
                <a:latin typeface="Overpass SemiBold"/>
                <a:ea typeface="Overpass SemiBold"/>
                <a:cs typeface="Overpass SemiBold"/>
                <a:sym typeface="Overpass SemiBold"/>
              </a:defRPr>
            </a:lvl7pPr>
            <a:lvl8pPr lvl="7" rtl="0" algn="ctr">
              <a:buNone/>
              <a:defRPr sz="600">
                <a:solidFill>
                  <a:srgbClr val="EBEBEB"/>
                </a:solidFill>
                <a:latin typeface="Overpass SemiBold"/>
                <a:ea typeface="Overpass SemiBold"/>
                <a:cs typeface="Overpass SemiBold"/>
                <a:sym typeface="Overpass SemiBold"/>
              </a:defRPr>
            </a:lvl8pPr>
            <a:lvl9pPr lvl="8" rtl="0" algn="ctr">
              <a:buNone/>
              <a:defRPr sz="600">
                <a:solidFill>
                  <a:srgbClr val="EBEBEB"/>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225" name="Google Shape;225;p32"/>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500">
                <a:solidFill>
                  <a:srgbClr val="EBEBEB"/>
                </a:solidFill>
                <a:latin typeface="Overpass"/>
                <a:ea typeface="Overpass"/>
                <a:cs typeface="Overpass"/>
                <a:sym typeface="Overpass"/>
              </a:rPr>
              <a:t>CONFIDENTIAL </a:t>
            </a:r>
            <a:r>
              <a:rPr lang="en" sz="500">
                <a:solidFill>
                  <a:srgbClr val="EBEBEB"/>
                </a:solidFill>
                <a:latin typeface="Overpass Light"/>
                <a:ea typeface="Overpass Light"/>
                <a:cs typeface="Overpass Light"/>
                <a:sym typeface="Overpass Light"/>
              </a:rPr>
              <a:t>Designator</a:t>
            </a:r>
            <a:endParaRPr sz="500">
              <a:solidFill>
                <a:srgbClr val="EBEBEB"/>
              </a:solidFill>
              <a:latin typeface="Overpass Light"/>
              <a:ea typeface="Overpass Light"/>
              <a:cs typeface="Overpass Light"/>
              <a:sym typeface="Overpass Light"/>
            </a:endParaRPr>
          </a:p>
        </p:txBody>
      </p:sp>
      <p:sp>
        <p:nvSpPr>
          <p:cNvPr id="226" name="Google Shape;226;p32"/>
          <p:cNvSpPr txBox="1"/>
          <p:nvPr>
            <p:ph idx="2" type="subTitle"/>
          </p:nvPr>
        </p:nvSpPr>
        <p:spPr>
          <a:xfrm>
            <a:off x="663788" y="4627163"/>
            <a:ext cx="6887100" cy="4197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500">
                <a:solidFill>
                  <a:srgbClr val="EBEBEB"/>
                </a:solidFill>
              </a:defRPr>
            </a:lvl1pPr>
            <a:lvl2pPr lvl="1" rtl="0">
              <a:lnSpc>
                <a:spcPct val="142000"/>
              </a:lnSpc>
              <a:spcBef>
                <a:spcPts val="0"/>
              </a:spcBef>
              <a:spcAft>
                <a:spcPts val="0"/>
              </a:spcAft>
              <a:buNone/>
              <a:defRPr sz="500">
                <a:solidFill>
                  <a:srgbClr val="EBEBEB"/>
                </a:solidFill>
              </a:defRPr>
            </a:lvl2pPr>
            <a:lvl3pPr lvl="2" rtl="0">
              <a:lnSpc>
                <a:spcPct val="142000"/>
              </a:lnSpc>
              <a:spcBef>
                <a:spcPts val="0"/>
              </a:spcBef>
              <a:spcAft>
                <a:spcPts val="0"/>
              </a:spcAft>
              <a:buNone/>
              <a:defRPr sz="500">
                <a:solidFill>
                  <a:srgbClr val="EBEBEB"/>
                </a:solidFill>
              </a:defRPr>
            </a:lvl3pPr>
            <a:lvl4pPr lvl="3" rtl="0">
              <a:lnSpc>
                <a:spcPct val="142000"/>
              </a:lnSpc>
              <a:spcBef>
                <a:spcPts val="0"/>
              </a:spcBef>
              <a:spcAft>
                <a:spcPts val="0"/>
              </a:spcAft>
              <a:buNone/>
              <a:defRPr sz="500">
                <a:solidFill>
                  <a:srgbClr val="EBEBEB"/>
                </a:solidFill>
              </a:defRPr>
            </a:lvl4pPr>
            <a:lvl5pPr lvl="4" rtl="0">
              <a:lnSpc>
                <a:spcPct val="142000"/>
              </a:lnSpc>
              <a:spcBef>
                <a:spcPts val="0"/>
              </a:spcBef>
              <a:spcAft>
                <a:spcPts val="0"/>
              </a:spcAft>
              <a:buNone/>
              <a:defRPr sz="500">
                <a:solidFill>
                  <a:srgbClr val="EBEBEB"/>
                </a:solidFill>
              </a:defRPr>
            </a:lvl5pPr>
            <a:lvl6pPr lvl="5" rtl="0">
              <a:lnSpc>
                <a:spcPct val="142000"/>
              </a:lnSpc>
              <a:spcBef>
                <a:spcPts val="0"/>
              </a:spcBef>
              <a:spcAft>
                <a:spcPts val="0"/>
              </a:spcAft>
              <a:buNone/>
              <a:defRPr sz="500">
                <a:solidFill>
                  <a:srgbClr val="EBEBEB"/>
                </a:solidFill>
              </a:defRPr>
            </a:lvl6pPr>
            <a:lvl7pPr lvl="6" rtl="0">
              <a:lnSpc>
                <a:spcPct val="142000"/>
              </a:lnSpc>
              <a:spcBef>
                <a:spcPts val="0"/>
              </a:spcBef>
              <a:spcAft>
                <a:spcPts val="0"/>
              </a:spcAft>
              <a:buNone/>
              <a:defRPr sz="500">
                <a:solidFill>
                  <a:srgbClr val="EBEBEB"/>
                </a:solidFill>
              </a:defRPr>
            </a:lvl7pPr>
            <a:lvl8pPr lvl="7" rtl="0">
              <a:lnSpc>
                <a:spcPct val="142000"/>
              </a:lnSpc>
              <a:spcBef>
                <a:spcPts val="0"/>
              </a:spcBef>
              <a:spcAft>
                <a:spcPts val="0"/>
              </a:spcAft>
              <a:buNone/>
              <a:defRPr sz="500">
                <a:solidFill>
                  <a:srgbClr val="EBEBEB"/>
                </a:solidFill>
              </a:defRPr>
            </a:lvl8pPr>
            <a:lvl9pPr lvl="8" rtl="0">
              <a:lnSpc>
                <a:spcPct val="142000"/>
              </a:lnSpc>
              <a:spcBef>
                <a:spcPts val="0"/>
              </a:spcBef>
              <a:spcAft>
                <a:spcPts val="0"/>
              </a:spcAft>
              <a:buNone/>
              <a:defRPr sz="500">
                <a:solidFill>
                  <a:srgbClr val="EBEBEB"/>
                </a:solidFill>
              </a:defRPr>
            </a:lvl9pPr>
          </a:lstStyle>
          <a:p/>
        </p:txBody>
      </p:sp>
      <p:pic>
        <p:nvPicPr>
          <p:cNvPr id="227" name="Google Shape;227;p32"/>
          <p:cNvPicPr preferRelativeResize="0"/>
          <p:nvPr/>
        </p:nvPicPr>
        <p:blipFill>
          <a:blip r:embed="rId2">
            <a:alphaModFix/>
          </a:blip>
          <a:stretch>
            <a:fillRect/>
          </a:stretch>
        </p:blipFill>
        <p:spPr>
          <a:xfrm>
            <a:off x="8033460" y="4734378"/>
            <a:ext cx="731888" cy="172209"/>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3">
  <p:cSld name="TITLE_3">
    <p:spTree>
      <p:nvGrpSpPr>
        <p:cNvPr id="228" name="Shape 228"/>
        <p:cNvGrpSpPr/>
        <p:nvPr/>
      </p:nvGrpSpPr>
      <p:grpSpPr>
        <a:xfrm>
          <a:off x="0" y="0"/>
          <a:ext cx="0" cy="0"/>
          <a:chOff x="0" y="0"/>
          <a:chExt cx="0" cy="0"/>
        </a:xfrm>
      </p:grpSpPr>
      <p:sp>
        <p:nvSpPr>
          <p:cNvPr id="229" name="Google Shape;229;p33"/>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30" name="Google Shape;230;p33"/>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1" name="Google Shape;231;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3.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7.xml"/><Relationship Id="rId10" Type="http://schemas.openxmlformats.org/officeDocument/2006/relationships/slideLayout" Target="../slideLayouts/slideLayout26.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5" Type="http://schemas.openxmlformats.org/officeDocument/2006/relationships/slideLayout" Target="../slideLayouts/slideLayout31.xml"/><Relationship Id="rId14" Type="http://schemas.openxmlformats.org/officeDocument/2006/relationships/slideLayout" Target="../slideLayouts/slideLayout30.xml"/><Relationship Id="rId16" Type="http://schemas.openxmlformats.org/officeDocument/2006/relationships/theme" Target="../theme/theme2.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80" name="Shape 80"/>
        <p:cNvGrpSpPr/>
        <p:nvPr/>
      </p:nvGrpSpPr>
      <p:grpSpPr>
        <a:xfrm>
          <a:off x="0" y="0"/>
          <a:ext cx="0" cy="0"/>
          <a:chOff x="0" y="0"/>
          <a:chExt cx="0" cy="0"/>
        </a:xfrm>
      </p:grpSpPr>
      <p:sp>
        <p:nvSpPr>
          <p:cNvPr id="81" name="Google Shape;81;p18"/>
          <p:cNvSpPr txBox="1"/>
          <p:nvPr>
            <p:ph type="title"/>
          </p:nvPr>
        </p:nvSpPr>
        <p:spPr>
          <a:xfrm>
            <a:off x="311700" y="445025"/>
            <a:ext cx="8520600" cy="573000"/>
          </a:xfrm>
          <a:prstGeom prst="rect">
            <a:avLst/>
          </a:prstGeom>
          <a:noFill/>
          <a:ln>
            <a:noFill/>
          </a:ln>
        </p:spPr>
        <p:txBody>
          <a:bodyPr anchorCtr="0" anchor="t" bIns="0" lIns="0" spcFirstLastPara="1" rIns="0" wrap="square" tIns="0">
            <a:noAutofit/>
          </a:bodyPr>
          <a:lstStyle>
            <a:lvl1pPr lvl="0"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1pPr>
            <a:lvl2pPr lvl="1"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2pPr>
            <a:lvl3pPr lvl="2"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3pPr>
            <a:lvl4pPr lvl="3"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4pPr>
            <a:lvl5pPr lvl="4"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5pPr>
            <a:lvl6pPr lvl="5"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6pPr>
            <a:lvl7pPr lvl="6"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7pPr>
            <a:lvl8pPr lvl="7"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8pPr>
            <a:lvl9pPr lvl="8"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9pPr>
          </a:lstStyle>
          <a:p/>
        </p:txBody>
      </p:sp>
      <p:sp>
        <p:nvSpPr>
          <p:cNvPr id="82" name="Google Shape;82;p18"/>
          <p:cNvSpPr txBox="1"/>
          <p:nvPr>
            <p:ph idx="1" type="body"/>
          </p:nvPr>
        </p:nvSpPr>
        <p:spPr>
          <a:xfrm>
            <a:off x="311700" y="1152475"/>
            <a:ext cx="8520600" cy="3416400"/>
          </a:xfrm>
          <a:prstGeom prst="rect">
            <a:avLst/>
          </a:prstGeom>
          <a:noFill/>
          <a:ln>
            <a:noFill/>
          </a:ln>
        </p:spPr>
        <p:txBody>
          <a:bodyPr anchorCtr="0" anchor="t" bIns="0" lIns="0" spcFirstLastPara="1" rIns="0" wrap="square" tIns="0">
            <a:noAutofit/>
          </a:bodyPr>
          <a:lstStyle>
            <a:lvl1pPr indent="-330200" lvl="0" marL="457200" rtl="0">
              <a:lnSpc>
                <a:spcPct val="115000"/>
              </a:lnSpc>
              <a:spcBef>
                <a:spcPts val="0"/>
              </a:spcBef>
              <a:spcAft>
                <a:spcPts val="0"/>
              </a:spcAft>
              <a:buSzPts val="1600"/>
              <a:buFont typeface="Overpass Light"/>
              <a:buChar char="●"/>
              <a:defRPr sz="1600">
                <a:latin typeface="Overpass Light"/>
                <a:ea typeface="Overpass Light"/>
                <a:cs typeface="Overpass Light"/>
                <a:sym typeface="Overpass Light"/>
              </a:defRPr>
            </a:lvl1pPr>
            <a:lvl2pPr indent="-304800" lvl="1" marL="914400" rtl="0">
              <a:lnSpc>
                <a:spcPct val="115000"/>
              </a:lnSpc>
              <a:spcBef>
                <a:spcPts val="1600"/>
              </a:spcBef>
              <a:spcAft>
                <a:spcPts val="0"/>
              </a:spcAft>
              <a:buSzPts val="1200"/>
              <a:buFont typeface="Overpass Light"/>
              <a:buChar char="○"/>
              <a:defRPr sz="1200">
                <a:latin typeface="Overpass Light"/>
                <a:ea typeface="Overpass Light"/>
                <a:cs typeface="Overpass Light"/>
                <a:sym typeface="Overpass Light"/>
              </a:defRPr>
            </a:lvl2pPr>
            <a:lvl3pPr indent="-304800" lvl="2" marL="1371600" rtl="0">
              <a:lnSpc>
                <a:spcPct val="115000"/>
              </a:lnSpc>
              <a:spcBef>
                <a:spcPts val="1600"/>
              </a:spcBef>
              <a:spcAft>
                <a:spcPts val="0"/>
              </a:spcAft>
              <a:buSzPts val="1200"/>
              <a:buFont typeface="Overpass Light"/>
              <a:buChar char="■"/>
              <a:defRPr sz="1200">
                <a:latin typeface="Overpass Light"/>
                <a:ea typeface="Overpass Light"/>
                <a:cs typeface="Overpass Light"/>
                <a:sym typeface="Overpass Light"/>
              </a:defRPr>
            </a:lvl3pPr>
            <a:lvl4pPr indent="-304800" lvl="3" marL="1828800" rtl="0">
              <a:lnSpc>
                <a:spcPct val="115000"/>
              </a:lnSpc>
              <a:spcBef>
                <a:spcPts val="1600"/>
              </a:spcBef>
              <a:spcAft>
                <a:spcPts val="0"/>
              </a:spcAft>
              <a:buSzPts val="1200"/>
              <a:buFont typeface="Overpass Light"/>
              <a:buChar char="●"/>
              <a:defRPr sz="1200">
                <a:latin typeface="Overpass Light"/>
                <a:ea typeface="Overpass Light"/>
                <a:cs typeface="Overpass Light"/>
                <a:sym typeface="Overpass Light"/>
              </a:defRPr>
            </a:lvl4pPr>
            <a:lvl5pPr indent="-304800" lvl="4" marL="2286000" rtl="0">
              <a:lnSpc>
                <a:spcPct val="115000"/>
              </a:lnSpc>
              <a:spcBef>
                <a:spcPts val="1600"/>
              </a:spcBef>
              <a:spcAft>
                <a:spcPts val="0"/>
              </a:spcAft>
              <a:buSzPts val="1200"/>
              <a:buFont typeface="Overpass Light"/>
              <a:buChar char="○"/>
              <a:defRPr sz="1200">
                <a:latin typeface="Overpass Light"/>
                <a:ea typeface="Overpass Light"/>
                <a:cs typeface="Overpass Light"/>
                <a:sym typeface="Overpass Light"/>
              </a:defRPr>
            </a:lvl5pPr>
            <a:lvl6pPr indent="-304800" lvl="5" marL="2743200" rtl="0">
              <a:lnSpc>
                <a:spcPct val="115000"/>
              </a:lnSpc>
              <a:spcBef>
                <a:spcPts val="1600"/>
              </a:spcBef>
              <a:spcAft>
                <a:spcPts val="0"/>
              </a:spcAft>
              <a:buSzPts val="1200"/>
              <a:buFont typeface="Overpass Light"/>
              <a:buChar char="■"/>
              <a:defRPr sz="1200">
                <a:latin typeface="Overpass Light"/>
                <a:ea typeface="Overpass Light"/>
                <a:cs typeface="Overpass Light"/>
                <a:sym typeface="Overpass Light"/>
              </a:defRPr>
            </a:lvl6pPr>
            <a:lvl7pPr indent="-304800" lvl="6" marL="3200400" rtl="0">
              <a:lnSpc>
                <a:spcPct val="115000"/>
              </a:lnSpc>
              <a:spcBef>
                <a:spcPts val="1600"/>
              </a:spcBef>
              <a:spcAft>
                <a:spcPts val="0"/>
              </a:spcAft>
              <a:buSzPts val="1200"/>
              <a:buFont typeface="Overpass Light"/>
              <a:buChar char="●"/>
              <a:defRPr sz="1200">
                <a:latin typeface="Overpass Light"/>
                <a:ea typeface="Overpass Light"/>
                <a:cs typeface="Overpass Light"/>
                <a:sym typeface="Overpass Light"/>
              </a:defRPr>
            </a:lvl7pPr>
            <a:lvl8pPr indent="-304800" lvl="7" marL="3657600" rtl="0">
              <a:lnSpc>
                <a:spcPct val="115000"/>
              </a:lnSpc>
              <a:spcBef>
                <a:spcPts val="1600"/>
              </a:spcBef>
              <a:spcAft>
                <a:spcPts val="0"/>
              </a:spcAft>
              <a:buSzPts val="1200"/>
              <a:buFont typeface="Overpass Light"/>
              <a:buChar char="○"/>
              <a:defRPr sz="1200">
                <a:latin typeface="Overpass Light"/>
                <a:ea typeface="Overpass Light"/>
                <a:cs typeface="Overpass Light"/>
                <a:sym typeface="Overpass Light"/>
              </a:defRPr>
            </a:lvl8pPr>
            <a:lvl9pPr indent="-304800" lvl="8" marL="4114800" rtl="0">
              <a:lnSpc>
                <a:spcPct val="115000"/>
              </a:lnSpc>
              <a:spcBef>
                <a:spcPts val="1600"/>
              </a:spcBef>
              <a:spcAft>
                <a:spcPts val="1600"/>
              </a:spcAft>
              <a:buSzPts val="1200"/>
              <a:buFont typeface="Overpass Light"/>
              <a:buChar char="■"/>
              <a:defRPr sz="1200">
                <a:latin typeface="Overpass Light"/>
                <a:ea typeface="Overpass Light"/>
                <a:cs typeface="Overpass Light"/>
                <a:sym typeface="Overpass Light"/>
              </a:defRPr>
            </a:lvl9pPr>
          </a:lstStyle>
          <a:p/>
        </p:txBody>
      </p:sp>
    </p:spTree>
  </p:cSld>
  <p:clrMap accent1="accent1" accent2="accent2" accent3="accent3" accent4="accent4" accent5="accent5" accent6="accent6" bg1="lt1" bg2="dk2" tx1="dk1" tx2="lt2" folHlink="folHlink" hlink="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3.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2.png"/><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2.pn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2.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hyperlink" Target="https://goo.gl/forms/VsQDtBms2qSYKVRE2" TargetMode="External"/><Relationship Id="rId4" Type="http://schemas.openxmlformats.org/officeDocument/2006/relationships/hyperlink" Target="https://docs.google.com/document/d/1ItJht7ZVGydIlbxNlKWL0Oh-4A9wPjLF7w9SnagaFQY/edit?usp=sharing" TargetMode="External"/><Relationship Id="rId5" Type="http://schemas.openxmlformats.org/officeDocument/2006/relationships/hyperlink" Target="mailto:openshift-windows@redhat.com" TargetMode="External"/><Relationship Id="rId6" Type="http://schemas.openxmlformats.org/officeDocument/2006/relationships/image" Target="../media/image26.png"/><Relationship Id="rId7"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1562906" y="1307719"/>
            <a:ext cx="5649900" cy="1200300"/>
          </a:xfrm>
          <a:prstGeom prst="rect">
            <a:avLst/>
          </a:prstGeom>
        </p:spPr>
        <p:txBody>
          <a:bodyPr anchorCtr="0" anchor="b" bIns="0" lIns="0" spcFirstLastPara="1" rIns="0" wrap="square" tIns="0">
            <a:noAutofit/>
          </a:bodyPr>
          <a:lstStyle/>
          <a:p>
            <a:pPr indent="0" lvl="0" marL="0" rtl="0" algn="l">
              <a:lnSpc>
                <a:spcPct val="100000"/>
              </a:lnSpc>
              <a:spcBef>
                <a:spcPts val="0"/>
              </a:spcBef>
              <a:spcAft>
                <a:spcPts val="0"/>
              </a:spcAft>
              <a:buClr>
                <a:schemeClr val="lt1"/>
              </a:buClr>
              <a:buFont typeface="Proxima Nova"/>
              <a:buNone/>
            </a:pPr>
            <a:r>
              <a:rPr b="1" lang="en" sz="2400">
                <a:latin typeface="Proxima Nova"/>
                <a:ea typeface="Proxima Nova"/>
                <a:cs typeface="Proxima Nova"/>
                <a:sym typeface="Proxima Nova"/>
              </a:rPr>
              <a:t>OpenShift 4.x Architecture Workshop</a:t>
            </a:r>
            <a:endParaRPr/>
          </a:p>
        </p:txBody>
      </p:sp>
      <p:sp>
        <p:nvSpPr>
          <p:cNvPr id="237" name="Google Shape;237;p34"/>
          <p:cNvSpPr txBox="1"/>
          <p:nvPr>
            <p:ph idx="1" type="subTitle"/>
          </p:nvPr>
        </p:nvSpPr>
        <p:spPr>
          <a:xfrm>
            <a:off x="1562794" y="2641369"/>
            <a:ext cx="5649900" cy="68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Container Native Virtualisation</a:t>
            </a:r>
            <a:endParaRPr/>
          </a:p>
        </p:txBody>
      </p:sp>
      <p:sp>
        <p:nvSpPr>
          <p:cNvPr id="238" name="Google Shape;238;p34"/>
          <p:cNvSpPr txBox="1"/>
          <p:nvPr>
            <p:ph idx="2" type="subTitle"/>
          </p:nvPr>
        </p:nvSpPr>
        <p:spPr>
          <a:xfrm>
            <a:off x="1562794" y="3511275"/>
            <a:ext cx="1530300" cy="454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July 2019	</a:t>
            </a:r>
            <a:endParaRPr/>
          </a:p>
        </p:txBody>
      </p:sp>
      <p:pic>
        <p:nvPicPr>
          <p:cNvPr id="239" name="Google Shape;239;p34"/>
          <p:cNvPicPr preferRelativeResize="0"/>
          <p:nvPr/>
        </p:nvPicPr>
        <p:blipFill>
          <a:blip r:embed="rId3">
            <a:alphaModFix/>
          </a:blip>
          <a:stretch>
            <a:fillRect/>
          </a:stretch>
        </p:blipFill>
        <p:spPr>
          <a:xfrm>
            <a:off x="5157625" y="2714625"/>
            <a:ext cx="1010699" cy="10106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826650" y="0"/>
            <a:ext cx="7490700" cy="106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800">
                <a:latin typeface="Overpass"/>
                <a:ea typeface="Overpass"/>
                <a:cs typeface="Overpass"/>
                <a:sym typeface="Overpass"/>
              </a:rPr>
              <a:t>CONTAINER-NATIVE VIRTUALIZATION</a:t>
            </a:r>
            <a:endParaRPr b="1" sz="2800">
              <a:latin typeface="Overpass"/>
              <a:ea typeface="Overpass"/>
              <a:cs typeface="Overpass"/>
              <a:sym typeface="Overpass"/>
            </a:endParaRPr>
          </a:p>
        </p:txBody>
      </p:sp>
      <p:sp>
        <p:nvSpPr>
          <p:cNvPr id="245" name="Google Shape;245;p35"/>
          <p:cNvSpPr txBox="1"/>
          <p:nvPr/>
        </p:nvSpPr>
        <p:spPr>
          <a:xfrm>
            <a:off x="311650" y="1063200"/>
            <a:ext cx="4019700" cy="350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latin typeface="Overpass"/>
                <a:ea typeface="Overpass"/>
                <a:cs typeface="Overpass"/>
                <a:sym typeface="Overpass"/>
              </a:rPr>
              <a:t>CNV 1.4 Tech Preview </a:t>
            </a:r>
            <a:endParaRPr sz="1600">
              <a:latin typeface="Overpass"/>
              <a:ea typeface="Overpass"/>
              <a:cs typeface="Overpass"/>
              <a:sym typeface="Overpass"/>
            </a:endParaRPr>
          </a:p>
          <a:p>
            <a:pPr indent="-330200" lvl="0" marL="457200" rtl="0" algn="l">
              <a:lnSpc>
                <a:spcPct val="115000"/>
              </a:lnSpc>
              <a:spcBef>
                <a:spcPts val="1600"/>
              </a:spcBef>
              <a:spcAft>
                <a:spcPts val="0"/>
              </a:spcAft>
              <a:buSzPts val="1600"/>
              <a:buFont typeface="Overpass"/>
              <a:buChar char="●"/>
            </a:pPr>
            <a:r>
              <a:rPr lang="en" sz="1600">
                <a:latin typeface="Overpass"/>
                <a:ea typeface="Overpass"/>
                <a:cs typeface="Overpass"/>
                <a:sym typeface="Overpass"/>
              </a:rPr>
              <a:t>Basic live migration</a:t>
            </a:r>
            <a:endParaRPr sz="1600">
              <a:latin typeface="Overpass"/>
              <a:ea typeface="Overpass"/>
              <a:cs typeface="Overpass"/>
              <a:sym typeface="Overpass"/>
            </a:endParaRPr>
          </a:p>
          <a:p>
            <a:pPr indent="-330200" lvl="1" marL="914400" rtl="0" algn="l">
              <a:lnSpc>
                <a:spcPct val="115000"/>
              </a:lnSpc>
              <a:spcBef>
                <a:spcPts val="0"/>
              </a:spcBef>
              <a:spcAft>
                <a:spcPts val="0"/>
              </a:spcAft>
              <a:buSzPts val="1600"/>
              <a:buFont typeface="Overpass"/>
              <a:buChar char="○"/>
            </a:pPr>
            <a:r>
              <a:rPr lang="en" sz="1600">
                <a:latin typeface="Overpass"/>
                <a:ea typeface="Overpass"/>
                <a:cs typeface="Overpass"/>
                <a:sym typeface="Overpass"/>
              </a:rPr>
              <a:t>Containerized data importer</a:t>
            </a:r>
            <a:endParaRPr sz="1600">
              <a:latin typeface="Overpass"/>
              <a:ea typeface="Overpass"/>
              <a:cs typeface="Overpass"/>
              <a:sym typeface="Overpass"/>
            </a:endParaRPr>
          </a:p>
          <a:p>
            <a:pPr indent="-330200" lvl="1" marL="914400" rtl="0" algn="l">
              <a:lnSpc>
                <a:spcPct val="115000"/>
              </a:lnSpc>
              <a:spcBef>
                <a:spcPts val="0"/>
              </a:spcBef>
              <a:spcAft>
                <a:spcPts val="0"/>
              </a:spcAft>
              <a:buSzPts val="1600"/>
              <a:buFont typeface="Overpass"/>
              <a:buChar char="○"/>
            </a:pPr>
            <a:r>
              <a:rPr lang="en" sz="1600">
                <a:latin typeface="Overpass"/>
                <a:ea typeface="Overpass"/>
                <a:cs typeface="Overpass"/>
                <a:sym typeface="Overpass"/>
              </a:rPr>
              <a:t>Progress reporting</a:t>
            </a:r>
            <a:endParaRPr sz="1600">
              <a:latin typeface="Overpass"/>
              <a:ea typeface="Overpass"/>
              <a:cs typeface="Overpass"/>
              <a:sym typeface="Overpass"/>
            </a:endParaRPr>
          </a:p>
          <a:p>
            <a:pPr indent="-330200" lvl="1" marL="914400" rtl="0" algn="l">
              <a:lnSpc>
                <a:spcPct val="115000"/>
              </a:lnSpc>
              <a:spcBef>
                <a:spcPts val="0"/>
              </a:spcBef>
              <a:spcAft>
                <a:spcPts val="0"/>
              </a:spcAft>
              <a:buSzPts val="1600"/>
              <a:buFont typeface="Overpass"/>
              <a:buChar char="○"/>
            </a:pPr>
            <a:r>
              <a:rPr lang="en" sz="1600">
                <a:latin typeface="Overpass"/>
                <a:ea typeface="Overpass"/>
                <a:cs typeface="Overpass"/>
                <a:sym typeface="Overpass"/>
              </a:rPr>
              <a:t>Disk expansion</a:t>
            </a:r>
            <a:endParaRPr sz="1600">
              <a:latin typeface="Overpass"/>
              <a:ea typeface="Overpass"/>
              <a:cs typeface="Overpass"/>
              <a:sym typeface="Overpass"/>
            </a:endParaRPr>
          </a:p>
          <a:p>
            <a:pPr indent="-330200" lvl="1" marL="914400" rtl="0" algn="l">
              <a:lnSpc>
                <a:spcPct val="115000"/>
              </a:lnSpc>
              <a:spcBef>
                <a:spcPts val="0"/>
              </a:spcBef>
              <a:spcAft>
                <a:spcPts val="0"/>
              </a:spcAft>
              <a:buSzPts val="1600"/>
              <a:buFont typeface="Overpass"/>
              <a:buChar char="○"/>
            </a:pPr>
            <a:r>
              <a:rPr lang="en" sz="1600">
                <a:latin typeface="Overpass"/>
                <a:ea typeface="Overpass"/>
                <a:cs typeface="Overpass"/>
                <a:sym typeface="Overpass"/>
              </a:rPr>
              <a:t>Blank disks</a:t>
            </a:r>
            <a:endParaRPr sz="1600">
              <a:latin typeface="Overpass"/>
              <a:ea typeface="Overpass"/>
              <a:cs typeface="Overpass"/>
              <a:sym typeface="Overpass"/>
            </a:endParaRPr>
          </a:p>
          <a:p>
            <a:pPr indent="-330200" lvl="0" marL="457200" rtl="0" algn="l">
              <a:lnSpc>
                <a:spcPct val="115000"/>
              </a:lnSpc>
              <a:spcBef>
                <a:spcPts val="0"/>
              </a:spcBef>
              <a:spcAft>
                <a:spcPts val="0"/>
              </a:spcAft>
              <a:buSzPts val="1600"/>
              <a:buFont typeface="Overpass"/>
              <a:buChar char="●"/>
            </a:pPr>
            <a:r>
              <a:rPr lang="en" sz="1600">
                <a:latin typeface="Overpass"/>
                <a:ea typeface="Overpass"/>
                <a:cs typeface="Overpass"/>
                <a:sym typeface="Overpass"/>
              </a:rPr>
              <a:t>Operators for KubeVirt, Containerized data importer</a:t>
            </a:r>
            <a:endParaRPr sz="1600">
              <a:latin typeface="Overpass"/>
              <a:ea typeface="Overpass"/>
              <a:cs typeface="Overpass"/>
              <a:sym typeface="Overpass"/>
            </a:endParaRPr>
          </a:p>
          <a:p>
            <a:pPr indent="-330200" lvl="1" marL="914400" rtl="0" algn="l">
              <a:spcBef>
                <a:spcPts val="0"/>
              </a:spcBef>
              <a:spcAft>
                <a:spcPts val="0"/>
              </a:spcAft>
              <a:buClr>
                <a:schemeClr val="dk1"/>
              </a:buClr>
              <a:buSzPts val="1600"/>
              <a:buFont typeface="Overpass"/>
              <a:buChar char="○"/>
            </a:pPr>
            <a:r>
              <a:rPr lang="en" sz="1600">
                <a:solidFill>
                  <a:schemeClr val="dk1"/>
                </a:solidFill>
                <a:latin typeface="Overpass"/>
                <a:ea typeface="Overpass"/>
                <a:cs typeface="Overpass"/>
                <a:sym typeface="Overpass"/>
              </a:rPr>
              <a:t>UI Enhancements</a:t>
            </a:r>
            <a:endParaRPr sz="1600">
              <a:solidFill>
                <a:schemeClr val="dk1"/>
              </a:solidFill>
              <a:latin typeface="Overpass"/>
              <a:ea typeface="Overpass"/>
              <a:cs typeface="Overpass"/>
              <a:sym typeface="Overpass"/>
            </a:endParaRPr>
          </a:p>
          <a:p>
            <a:pPr indent="-330200" lvl="1" marL="914400" rtl="0" algn="l">
              <a:spcBef>
                <a:spcPts val="0"/>
              </a:spcBef>
              <a:spcAft>
                <a:spcPts val="0"/>
              </a:spcAft>
              <a:buClr>
                <a:schemeClr val="dk1"/>
              </a:buClr>
              <a:buSzPts val="1600"/>
              <a:buFont typeface="Overpass"/>
              <a:buChar char="○"/>
            </a:pPr>
            <a:r>
              <a:rPr lang="en" sz="1600">
                <a:solidFill>
                  <a:schemeClr val="dk1"/>
                </a:solidFill>
                <a:latin typeface="Overpass"/>
                <a:ea typeface="Overpass"/>
                <a:cs typeface="Overpass"/>
                <a:sym typeface="Overpass"/>
              </a:rPr>
              <a:t>RDP, Serial, VNC, consoles</a:t>
            </a:r>
            <a:endParaRPr sz="1600">
              <a:solidFill>
                <a:schemeClr val="dk1"/>
              </a:solidFill>
              <a:latin typeface="Overpass"/>
              <a:ea typeface="Overpass"/>
              <a:cs typeface="Overpass"/>
              <a:sym typeface="Overpass"/>
            </a:endParaRPr>
          </a:p>
          <a:p>
            <a:pPr indent="-330200" lvl="1" marL="914400" rtl="0" algn="l">
              <a:spcBef>
                <a:spcPts val="0"/>
              </a:spcBef>
              <a:spcAft>
                <a:spcPts val="0"/>
              </a:spcAft>
              <a:buClr>
                <a:schemeClr val="dk1"/>
              </a:buClr>
              <a:buSzPts val="1600"/>
              <a:buFont typeface="Overpass"/>
              <a:buChar char="○"/>
            </a:pPr>
            <a:r>
              <a:rPr lang="en" sz="1600">
                <a:solidFill>
                  <a:schemeClr val="dk1"/>
                </a:solidFill>
                <a:latin typeface="Overpass"/>
                <a:ea typeface="Overpass"/>
                <a:cs typeface="Overpass"/>
                <a:sym typeface="Overpass"/>
              </a:rPr>
              <a:t>CRUD Disks, VM templates</a:t>
            </a:r>
            <a:endParaRPr sz="1600">
              <a:latin typeface="Overpass"/>
              <a:ea typeface="Overpass"/>
              <a:cs typeface="Overpass"/>
              <a:sym typeface="Overpass"/>
            </a:endParaRPr>
          </a:p>
        </p:txBody>
      </p:sp>
      <p:pic>
        <p:nvPicPr>
          <p:cNvPr id="246" name="Google Shape;246;p35"/>
          <p:cNvPicPr preferRelativeResize="0"/>
          <p:nvPr/>
        </p:nvPicPr>
        <p:blipFill rotWithShape="1">
          <a:blip r:embed="rId3">
            <a:alphaModFix/>
          </a:blip>
          <a:srcRect b="0" l="0" r="40486" t="9885"/>
          <a:stretch/>
        </p:blipFill>
        <p:spPr>
          <a:xfrm>
            <a:off x="4331350" y="1158099"/>
            <a:ext cx="4598324" cy="3315999"/>
          </a:xfrm>
          <a:prstGeom prst="rect">
            <a:avLst/>
          </a:prstGeom>
          <a:noFill/>
          <a:ln cap="flat" cmpd="sng" w="9525">
            <a:solidFill>
              <a:srgbClr val="666666"/>
            </a:solidFill>
            <a:prstDash val="solid"/>
            <a:round/>
            <a:headEnd len="sm" w="sm" type="none"/>
            <a:tailEnd len="sm" w="sm" type="none"/>
          </a:ln>
        </p:spPr>
      </p:pic>
      <p:pic>
        <p:nvPicPr>
          <p:cNvPr id="247" name="Google Shape;247;p35"/>
          <p:cNvPicPr preferRelativeResize="0"/>
          <p:nvPr/>
        </p:nvPicPr>
        <p:blipFill>
          <a:blip r:embed="rId4">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6"/>
          <p:cNvSpPr txBox="1"/>
          <p:nvPr>
            <p:ph type="title"/>
          </p:nvPr>
        </p:nvSpPr>
        <p:spPr>
          <a:xfrm>
            <a:off x="826650" y="0"/>
            <a:ext cx="7490700" cy="106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800">
                <a:latin typeface="Overpass"/>
                <a:ea typeface="Overpass"/>
                <a:cs typeface="Overpass"/>
                <a:sym typeface="Overpass"/>
              </a:rPr>
              <a:t>CONTAINER-NATIVE VIRTUALIZATION</a:t>
            </a:r>
            <a:endParaRPr b="1" sz="2800">
              <a:latin typeface="Overpass"/>
              <a:ea typeface="Overpass"/>
              <a:cs typeface="Overpass"/>
              <a:sym typeface="Overpass"/>
            </a:endParaRPr>
          </a:p>
        </p:txBody>
      </p:sp>
      <p:sp>
        <p:nvSpPr>
          <p:cNvPr id="253" name="Google Shape;253;p36"/>
          <p:cNvSpPr txBox="1"/>
          <p:nvPr/>
        </p:nvSpPr>
        <p:spPr>
          <a:xfrm>
            <a:off x="311700" y="1063200"/>
            <a:ext cx="5245500" cy="35058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Clr>
                <a:srgbClr val="000000"/>
              </a:buClr>
              <a:buSzPts val="1600"/>
              <a:buFont typeface="Overpass"/>
              <a:buChar char="●"/>
            </a:pPr>
            <a:r>
              <a:rPr lang="en" sz="1600">
                <a:latin typeface="Overpass"/>
                <a:ea typeface="Overpass"/>
                <a:cs typeface="Overpass"/>
                <a:sym typeface="Overpass"/>
              </a:rPr>
              <a:t>General Availability (Later)</a:t>
            </a:r>
            <a:endParaRPr sz="1600">
              <a:latin typeface="Overpass"/>
              <a:ea typeface="Overpass"/>
              <a:cs typeface="Overpass"/>
              <a:sym typeface="Overpass"/>
            </a:endParaRPr>
          </a:p>
          <a:p>
            <a:pPr indent="0" lvl="0" marL="457200" rtl="0" algn="l">
              <a:spcBef>
                <a:spcPts val="1600"/>
              </a:spcBef>
              <a:spcAft>
                <a:spcPts val="0"/>
              </a:spcAft>
              <a:buNone/>
            </a:pPr>
            <a:r>
              <a:rPr lang="en" sz="1600">
                <a:solidFill>
                  <a:schemeClr val="dk1"/>
                </a:solidFill>
                <a:latin typeface="Overpass"/>
                <a:ea typeface="Overpass"/>
                <a:cs typeface="Overpass"/>
                <a:sym typeface="Overpass"/>
              </a:rPr>
              <a:t>Focus on providing the </a:t>
            </a:r>
            <a:r>
              <a:rPr b="1" lang="en" sz="1600" u="sng">
                <a:solidFill>
                  <a:schemeClr val="dk1"/>
                </a:solidFill>
                <a:latin typeface="Overpass"/>
                <a:ea typeface="Overpass"/>
                <a:cs typeface="Overpass"/>
                <a:sym typeface="Overpass"/>
              </a:rPr>
              <a:t>simplest</a:t>
            </a:r>
            <a:r>
              <a:rPr lang="en" sz="1600">
                <a:solidFill>
                  <a:schemeClr val="dk1"/>
                </a:solidFill>
                <a:latin typeface="Overpass"/>
                <a:ea typeface="Overpass"/>
                <a:cs typeface="Overpass"/>
                <a:sym typeface="Overpass"/>
              </a:rPr>
              <a:t> way to deploy a complete infrastructure that runs virtual machines and containers and can scale from a small cluster to hundreds of nodes with frictionless lifecycle management.</a:t>
            </a:r>
            <a:endParaRPr sz="1600">
              <a:latin typeface="Overpass"/>
              <a:ea typeface="Overpass"/>
              <a:cs typeface="Overpass"/>
              <a:sym typeface="Overpass"/>
            </a:endParaRPr>
          </a:p>
        </p:txBody>
      </p:sp>
      <p:sp>
        <p:nvSpPr>
          <p:cNvPr id="254" name="Google Shape;254;p36"/>
          <p:cNvSpPr/>
          <p:nvPr/>
        </p:nvSpPr>
        <p:spPr>
          <a:xfrm>
            <a:off x="7838975" y="1713450"/>
            <a:ext cx="1061700" cy="1301100"/>
          </a:xfrm>
          <a:prstGeom prst="rect">
            <a:avLst/>
          </a:prstGeom>
          <a:solidFill>
            <a:srgbClr val="CF191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Arial"/>
              <a:buNone/>
            </a:pPr>
            <a:r>
              <a:rPr lang="en">
                <a:solidFill>
                  <a:srgbClr val="FFFFFF"/>
                </a:solidFill>
              </a:rPr>
              <a:t>CNV</a:t>
            </a:r>
            <a:endParaRPr b="0" i="0" sz="1400" u="none" cap="none" strike="noStrike">
              <a:solidFill>
                <a:srgbClr val="FFFFFF"/>
              </a:solidFill>
              <a:latin typeface="Arial"/>
              <a:ea typeface="Arial"/>
              <a:cs typeface="Arial"/>
              <a:sym typeface="Arial"/>
            </a:endParaRPr>
          </a:p>
        </p:txBody>
      </p:sp>
      <p:sp>
        <p:nvSpPr>
          <p:cNvPr id="255" name="Google Shape;255;p36"/>
          <p:cNvSpPr/>
          <p:nvPr/>
        </p:nvSpPr>
        <p:spPr>
          <a:xfrm>
            <a:off x="7856762" y="2318900"/>
            <a:ext cx="1026600" cy="680700"/>
          </a:xfrm>
          <a:prstGeom prst="rect">
            <a:avLst/>
          </a:prstGeom>
          <a:solidFill>
            <a:srgbClr val="93D5FF"/>
          </a:solid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rPr b="0" i="0" lang="en" sz="1000" u="none" cap="none" strike="noStrike">
                <a:solidFill>
                  <a:srgbClr val="000000"/>
                </a:solidFill>
                <a:latin typeface="Arial"/>
                <a:ea typeface="Arial"/>
                <a:cs typeface="Arial"/>
                <a:sym typeface="Arial"/>
              </a:rPr>
              <a:t>Container</a:t>
            </a:r>
            <a:endParaRPr b="0" i="0" sz="1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Font typeface="Arial"/>
              <a:buNone/>
            </a:pPr>
            <a:r>
              <a:t/>
            </a:r>
            <a:endParaRPr sz="1000"/>
          </a:p>
        </p:txBody>
      </p:sp>
      <p:pic>
        <p:nvPicPr>
          <p:cNvPr id="256" name="Google Shape;256;p36"/>
          <p:cNvPicPr preferRelativeResize="0"/>
          <p:nvPr/>
        </p:nvPicPr>
        <p:blipFill rotWithShape="1">
          <a:blip r:embed="rId3">
            <a:alphaModFix/>
          </a:blip>
          <a:srcRect b="0" l="0" r="0" t="0"/>
          <a:stretch/>
        </p:blipFill>
        <p:spPr>
          <a:xfrm>
            <a:off x="5840518" y="4313337"/>
            <a:ext cx="756000" cy="301800"/>
          </a:xfrm>
          <a:prstGeom prst="rect">
            <a:avLst/>
          </a:prstGeom>
          <a:noFill/>
          <a:ln>
            <a:noFill/>
          </a:ln>
        </p:spPr>
      </p:pic>
      <p:pic>
        <p:nvPicPr>
          <p:cNvPr id="257" name="Google Shape;257;p36"/>
          <p:cNvPicPr preferRelativeResize="0"/>
          <p:nvPr/>
        </p:nvPicPr>
        <p:blipFill rotWithShape="1">
          <a:blip r:embed="rId3">
            <a:alphaModFix/>
          </a:blip>
          <a:srcRect b="0" l="0" r="0" t="0"/>
          <a:stretch/>
        </p:blipFill>
        <p:spPr>
          <a:xfrm>
            <a:off x="6876161" y="4313337"/>
            <a:ext cx="756000" cy="301800"/>
          </a:xfrm>
          <a:prstGeom prst="rect">
            <a:avLst/>
          </a:prstGeom>
          <a:noFill/>
          <a:ln>
            <a:noFill/>
          </a:ln>
        </p:spPr>
      </p:pic>
      <p:pic>
        <p:nvPicPr>
          <p:cNvPr id="258" name="Google Shape;258;p36"/>
          <p:cNvPicPr preferRelativeResize="0"/>
          <p:nvPr/>
        </p:nvPicPr>
        <p:blipFill rotWithShape="1">
          <a:blip r:embed="rId3">
            <a:alphaModFix/>
          </a:blip>
          <a:srcRect b="0" l="0" r="0" t="0"/>
          <a:stretch/>
        </p:blipFill>
        <p:spPr>
          <a:xfrm>
            <a:off x="7911804" y="4313337"/>
            <a:ext cx="756000" cy="301800"/>
          </a:xfrm>
          <a:prstGeom prst="rect">
            <a:avLst/>
          </a:prstGeom>
          <a:noFill/>
          <a:ln>
            <a:noFill/>
          </a:ln>
        </p:spPr>
      </p:pic>
      <p:cxnSp>
        <p:nvCxnSpPr>
          <p:cNvPr id="259" name="Google Shape;259;p36"/>
          <p:cNvCxnSpPr/>
          <p:nvPr/>
        </p:nvCxnSpPr>
        <p:spPr>
          <a:xfrm>
            <a:off x="5560875" y="4025150"/>
            <a:ext cx="3315600" cy="0"/>
          </a:xfrm>
          <a:prstGeom prst="straightConnector1">
            <a:avLst/>
          </a:prstGeom>
          <a:noFill/>
          <a:ln cap="flat" cmpd="sng" w="15875">
            <a:solidFill>
              <a:srgbClr val="000000"/>
            </a:solidFill>
            <a:prstDash val="dash"/>
            <a:round/>
            <a:headEnd len="sm" w="sm" type="none"/>
            <a:tailEnd len="sm" w="sm" type="none"/>
          </a:ln>
        </p:spPr>
      </p:cxnSp>
      <p:cxnSp>
        <p:nvCxnSpPr>
          <p:cNvPr id="260" name="Google Shape;260;p36"/>
          <p:cNvCxnSpPr/>
          <p:nvPr/>
        </p:nvCxnSpPr>
        <p:spPr>
          <a:xfrm>
            <a:off x="5560875" y="4025155"/>
            <a:ext cx="0" cy="589800"/>
          </a:xfrm>
          <a:prstGeom prst="straightConnector1">
            <a:avLst/>
          </a:prstGeom>
          <a:noFill/>
          <a:ln cap="flat" cmpd="sng" w="15875">
            <a:solidFill>
              <a:srgbClr val="000000"/>
            </a:solidFill>
            <a:prstDash val="dash"/>
            <a:round/>
            <a:headEnd len="sm" w="sm" type="none"/>
            <a:tailEnd len="sm" w="sm" type="none"/>
          </a:ln>
        </p:spPr>
      </p:cxnSp>
      <p:cxnSp>
        <p:nvCxnSpPr>
          <p:cNvPr id="261" name="Google Shape;261;p36"/>
          <p:cNvCxnSpPr/>
          <p:nvPr/>
        </p:nvCxnSpPr>
        <p:spPr>
          <a:xfrm>
            <a:off x="8897621" y="4025150"/>
            <a:ext cx="0" cy="589800"/>
          </a:xfrm>
          <a:prstGeom prst="straightConnector1">
            <a:avLst/>
          </a:prstGeom>
          <a:noFill/>
          <a:ln cap="flat" cmpd="sng" w="15875">
            <a:solidFill>
              <a:srgbClr val="000000"/>
            </a:solidFill>
            <a:prstDash val="dash"/>
            <a:round/>
            <a:headEnd len="sm" w="sm" type="none"/>
            <a:tailEnd len="sm" w="sm" type="none"/>
          </a:ln>
        </p:spPr>
      </p:cxnSp>
      <p:sp>
        <p:nvSpPr>
          <p:cNvPr id="262" name="Google Shape;262;p36"/>
          <p:cNvSpPr txBox="1"/>
          <p:nvPr/>
        </p:nvSpPr>
        <p:spPr>
          <a:xfrm>
            <a:off x="6539625" y="4025155"/>
            <a:ext cx="1488000" cy="27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 sz="1200" u="none" cap="none" strike="noStrike">
                <a:latin typeface="Arial"/>
                <a:ea typeface="Arial"/>
                <a:cs typeface="Arial"/>
                <a:sym typeface="Arial"/>
              </a:rPr>
              <a:t>standard hardware</a:t>
            </a:r>
            <a:endParaRPr b="0" i="0" sz="1200" u="none" cap="none" strike="noStrike">
              <a:latin typeface="Arial"/>
              <a:ea typeface="Arial"/>
              <a:cs typeface="Arial"/>
              <a:sym typeface="Arial"/>
            </a:endParaRPr>
          </a:p>
        </p:txBody>
      </p:sp>
      <p:sp>
        <p:nvSpPr>
          <p:cNvPr id="263" name="Google Shape;263;p36"/>
          <p:cNvSpPr/>
          <p:nvPr/>
        </p:nvSpPr>
        <p:spPr>
          <a:xfrm>
            <a:off x="5560875" y="3053125"/>
            <a:ext cx="3339900" cy="816900"/>
          </a:xfrm>
          <a:prstGeom prst="rect">
            <a:avLst/>
          </a:prstGeom>
          <a:solidFill>
            <a:srgbClr val="CF191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Arial"/>
              <a:buNone/>
            </a:pPr>
            <a:r>
              <a:rPr lang="en">
                <a:solidFill>
                  <a:srgbClr val="FFFFFF"/>
                </a:solidFill>
              </a:rPr>
              <a:t>OpenShift Container Platform</a:t>
            </a:r>
            <a:endParaRPr>
              <a:solidFill>
                <a:srgbClr val="FFFFFF"/>
              </a:solidFill>
            </a:endParaRPr>
          </a:p>
          <a:p>
            <a:pPr indent="0" lvl="0" marL="0" marR="0" rtl="0" algn="ctr">
              <a:lnSpc>
                <a:spcPct val="100000"/>
              </a:lnSpc>
              <a:spcBef>
                <a:spcPts val="0"/>
              </a:spcBef>
              <a:spcAft>
                <a:spcPts val="0"/>
              </a:spcAft>
              <a:buClr>
                <a:srgbClr val="FFFFFF"/>
              </a:buClr>
              <a:buFont typeface="Arial"/>
              <a:buNone/>
            </a:pPr>
            <a:r>
              <a:t/>
            </a:r>
            <a:endParaRPr>
              <a:solidFill>
                <a:srgbClr val="FFFFFF"/>
              </a:solidFill>
            </a:endParaRPr>
          </a:p>
          <a:p>
            <a:pPr indent="0" lvl="0" marL="0" marR="0" rtl="0" algn="ctr">
              <a:lnSpc>
                <a:spcPct val="100000"/>
              </a:lnSpc>
              <a:spcBef>
                <a:spcPts val="0"/>
              </a:spcBef>
              <a:spcAft>
                <a:spcPts val="0"/>
              </a:spcAft>
              <a:buClr>
                <a:srgbClr val="FFFFFF"/>
              </a:buClr>
              <a:buFont typeface="Arial"/>
              <a:buNone/>
            </a:pPr>
            <a:r>
              <a:t/>
            </a:r>
            <a:endParaRPr>
              <a:solidFill>
                <a:srgbClr val="FFFFFF"/>
              </a:solidFill>
            </a:endParaRPr>
          </a:p>
        </p:txBody>
      </p:sp>
      <p:sp>
        <p:nvSpPr>
          <p:cNvPr id="264" name="Google Shape;264;p36"/>
          <p:cNvSpPr/>
          <p:nvPr/>
        </p:nvSpPr>
        <p:spPr>
          <a:xfrm>
            <a:off x="7888150" y="2343609"/>
            <a:ext cx="474300" cy="248100"/>
          </a:xfrm>
          <a:prstGeom prst="rect">
            <a:avLst/>
          </a:prstGeom>
          <a:solidFill>
            <a:srgbClr val="00627E"/>
          </a:solidFill>
          <a:ln cap="flat" cmpd="sng" w="9525">
            <a:solidFill>
              <a:srgbClr val="00627E">
                <a:alpha val="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Arial"/>
              <a:buNone/>
            </a:pPr>
            <a:r>
              <a:rPr b="0" i="0" lang="en" sz="1200" u="none" cap="none" strike="noStrike">
                <a:solidFill>
                  <a:srgbClr val="FFFFFF"/>
                </a:solidFill>
                <a:latin typeface="Arial"/>
                <a:ea typeface="Arial"/>
                <a:cs typeface="Arial"/>
                <a:sym typeface="Arial"/>
              </a:rPr>
              <a:t>VM</a:t>
            </a:r>
            <a:endParaRPr b="0" i="0" sz="1200" u="none" cap="none" strike="noStrike">
              <a:solidFill>
                <a:srgbClr val="FFFFFF"/>
              </a:solidFill>
              <a:latin typeface="Arial"/>
              <a:ea typeface="Arial"/>
              <a:cs typeface="Arial"/>
              <a:sym typeface="Arial"/>
            </a:endParaRPr>
          </a:p>
        </p:txBody>
      </p:sp>
      <p:sp>
        <p:nvSpPr>
          <p:cNvPr id="265" name="Google Shape;265;p36"/>
          <p:cNvSpPr/>
          <p:nvPr/>
        </p:nvSpPr>
        <p:spPr>
          <a:xfrm>
            <a:off x="8382299" y="2339338"/>
            <a:ext cx="474300" cy="248100"/>
          </a:xfrm>
          <a:prstGeom prst="rect">
            <a:avLst/>
          </a:prstGeom>
          <a:solidFill>
            <a:srgbClr val="00627E"/>
          </a:solidFill>
          <a:ln cap="flat" cmpd="sng" w="9525">
            <a:solidFill>
              <a:srgbClr val="00627E">
                <a:alpha val="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Arial"/>
              <a:buNone/>
            </a:pPr>
            <a:r>
              <a:rPr b="0" i="0" lang="en" sz="1200" u="none" cap="none" strike="noStrike">
                <a:solidFill>
                  <a:srgbClr val="FFFFFF"/>
                </a:solidFill>
                <a:latin typeface="Arial"/>
                <a:ea typeface="Arial"/>
                <a:cs typeface="Arial"/>
                <a:sym typeface="Arial"/>
              </a:rPr>
              <a:t>VM</a:t>
            </a:r>
            <a:endParaRPr b="0" i="0" sz="1200" u="none" cap="none" strike="noStrike">
              <a:solidFill>
                <a:srgbClr val="FFFFFF"/>
              </a:solidFill>
              <a:latin typeface="Arial"/>
              <a:ea typeface="Arial"/>
              <a:cs typeface="Arial"/>
              <a:sym typeface="Arial"/>
            </a:endParaRPr>
          </a:p>
        </p:txBody>
      </p:sp>
      <p:sp>
        <p:nvSpPr>
          <p:cNvPr id="266" name="Google Shape;266;p36"/>
          <p:cNvSpPr/>
          <p:nvPr/>
        </p:nvSpPr>
        <p:spPr>
          <a:xfrm>
            <a:off x="7884328" y="2023250"/>
            <a:ext cx="469800" cy="2742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Arial"/>
              <a:buNone/>
            </a:pPr>
            <a:r>
              <a:rPr lang="en" sz="1200">
                <a:solidFill>
                  <a:srgbClr val="FFFFFF"/>
                </a:solidFill>
              </a:rPr>
              <a:t>App</a:t>
            </a:r>
            <a:endParaRPr b="0" i="0" sz="1200" u="none" cap="none" strike="noStrike">
              <a:solidFill>
                <a:srgbClr val="FFFFFF"/>
              </a:solidFill>
              <a:latin typeface="Arial"/>
              <a:ea typeface="Arial"/>
              <a:cs typeface="Arial"/>
              <a:sym typeface="Arial"/>
            </a:endParaRPr>
          </a:p>
        </p:txBody>
      </p:sp>
      <p:sp>
        <p:nvSpPr>
          <p:cNvPr id="267" name="Google Shape;267;p36"/>
          <p:cNvSpPr/>
          <p:nvPr/>
        </p:nvSpPr>
        <p:spPr>
          <a:xfrm>
            <a:off x="5557050" y="2642225"/>
            <a:ext cx="743700" cy="372300"/>
          </a:xfrm>
          <a:prstGeom prst="rect">
            <a:avLst/>
          </a:prstGeom>
          <a:solidFill>
            <a:srgbClr val="93D5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rPr b="0" i="0" lang="en" sz="1000" u="none" cap="none" strike="noStrike">
                <a:solidFill>
                  <a:srgbClr val="000000"/>
                </a:solidFill>
                <a:latin typeface="Arial"/>
                <a:ea typeface="Arial"/>
                <a:cs typeface="Arial"/>
                <a:sym typeface="Arial"/>
              </a:rPr>
              <a:t>Container</a:t>
            </a:r>
            <a:endParaRPr b="0" i="0" sz="1000" u="none" cap="none" strike="noStrike">
              <a:solidFill>
                <a:srgbClr val="000000"/>
              </a:solidFill>
              <a:latin typeface="Arial"/>
              <a:ea typeface="Arial"/>
              <a:cs typeface="Arial"/>
              <a:sym typeface="Arial"/>
            </a:endParaRPr>
          </a:p>
        </p:txBody>
      </p:sp>
      <p:sp>
        <p:nvSpPr>
          <p:cNvPr id="268" name="Google Shape;268;p36"/>
          <p:cNvSpPr/>
          <p:nvPr/>
        </p:nvSpPr>
        <p:spPr>
          <a:xfrm>
            <a:off x="5633250" y="3438944"/>
            <a:ext cx="1026600" cy="362400"/>
          </a:xfrm>
          <a:prstGeom prst="rect">
            <a:avLst/>
          </a:prstGeom>
          <a:solidFill>
            <a:srgbClr val="FFFFFF"/>
          </a:solidFill>
          <a:ln cap="flat" cmpd="sng" w="9525">
            <a:solidFill>
              <a:srgbClr val="000000">
                <a:alpha val="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Arial"/>
              <a:buNone/>
            </a:pPr>
            <a:r>
              <a:rPr lang="en" sz="1100"/>
              <a:t>Compute</a:t>
            </a:r>
            <a:endParaRPr sz="1100"/>
          </a:p>
          <a:p>
            <a:pPr indent="0" lvl="0" marL="0" marR="0" rtl="0" algn="ctr">
              <a:lnSpc>
                <a:spcPct val="100000"/>
              </a:lnSpc>
              <a:spcBef>
                <a:spcPts val="0"/>
              </a:spcBef>
              <a:spcAft>
                <a:spcPts val="0"/>
              </a:spcAft>
              <a:buClr>
                <a:srgbClr val="FFFFFF"/>
              </a:buClr>
              <a:buFont typeface="Arial"/>
              <a:buNone/>
            </a:pPr>
            <a:r>
              <a:rPr lang="en" sz="1100"/>
              <a:t>(CRI)</a:t>
            </a:r>
            <a:endParaRPr sz="1100"/>
          </a:p>
        </p:txBody>
      </p:sp>
      <p:sp>
        <p:nvSpPr>
          <p:cNvPr id="269" name="Google Shape;269;p36"/>
          <p:cNvSpPr/>
          <p:nvPr/>
        </p:nvSpPr>
        <p:spPr>
          <a:xfrm>
            <a:off x="6738841" y="3446823"/>
            <a:ext cx="1026600" cy="362400"/>
          </a:xfrm>
          <a:prstGeom prst="rect">
            <a:avLst/>
          </a:prstGeom>
          <a:solidFill>
            <a:srgbClr val="FFFFFF"/>
          </a:solidFill>
          <a:ln cap="flat" cmpd="sng" w="9525">
            <a:solidFill>
              <a:srgbClr val="000000">
                <a:alpha val="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Arial"/>
              <a:buNone/>
            </a:pPr>
            <a:r>
              <a:rPr lang="en" sz="1100"/>
              <a:t>Networking</a:t>
            </a:r>
            <a:endParaRPr sz="1100"/>
          </a:p>
          <a:p>
            <a:pPr indent="0" lvl="0" marL="0" marR="0" rtl="0" algn="ctr">
              <a:lnSpc>
                <a:spcPct val="100000"/>
              </a:lnSpc>
              <a:spcBef>
                <a:spcPts val="0"/>
              </a:spcBef>
              <a:spcAft>
                <a:spcPts val="0"/>
              </a:spcAft>
              <a:buClr>
                <a:srgbClr val="FFFFFF"/>
              </a:buClr>
              <a:buFont typeface="Arial"/>
              <a:buNone/>
            </a:pPr>
            <a:r>
              <a:rPr lang="en" sz="1100"/>
              <a:t>(CNI)</a:t>
            </a:r>
            <a:endParaRPr sz="1100"/>
          </a:p>
        </p:txBody>
      </p:sp>
      <p:sp>
        <p:nvSpPr>
          <p:cNvPr id="270" name="Google Shape;270;p36"/>
          <p:cNvSpPr/>
          <p:nvPr/>
        </p:nvSpPr>
        <p:spPr>
          <a:xfrm>
            <a:off x="7815676" y="3436830"/>
            <a:ext cx="1026600" cy="362400"/>
          </a:xfrm>
          <a:prstGeom prst="rect">
            <a:avLst/>
          </a:prstGeom>
          <a:solidFill>
            <a:srgbClr val="FFFFFF"/>
          </a:solidFill>
          <a:ln cap="flat" cmpd="sng" w="9525">
            <a:solidFill>
              <a:srgbClr val="000000">
                <a:alpha val="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Arial"/>
              <a:buNone/>
            </a:pPr>
            <a:r>
              <a:rPr lang="en" sz="1100"/>
              <a:t>Storage</a:t>
            </a:r>
            <a:endParaRPr sz="1100"/>
          </a:p>
          <a:p>
            <a:pPr indent="0" lvl="0" marL="0" marR="0" rtl="0" algn="ctr">
              <a:lnSpc>
                <a:spcPct val="100000"/>
              </a:lnSpc>
              <a:spcBef>
                <a:spcPts val="0"/>
              </a:spcBef>
              <a:spcAft>
                <a:spcPts val="0"/>
              </a:spcAft>
              <a:buClr>
                <a:srgbClr val="FFFFFF"/>
              </a:buClr>
              <a:buFont typeface="Arial"/>
              <a:buNone/>
            </a:pPr>
            <a:r>
              <a:rPr lang="en" sz="1100"/>
              <a:t>(CSI)</a:t>
            </a:r>
            <a:endParaRPr sz="1100"/>
          </a:p>
        </p:txBody>
      </p:sp>
      <p:sp>
        <p:nvSpPr>
          <p:cNvPr id="271" name="Google Shape;271;p36"/>
          <p:cNvSpPr/>
          <p:nvPr/>
        </p:nvSpPr>
        <p:spPr>
          <a:xfrm>
            <a:off x="8382827" y="2023250"/>
            <a:ext cx="469800" cy="2742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Arial"/>
              <a:buNone/>
            </a:pPr>
            <a:r>
              <a:rPr lang="en" sz="1200">
                <a:solidFill>
                  <a:srgbClr val="FFFFFF"/>
                </a:solidFill>
              </a:rPr>
              <a:t>App</a:t>
            </a:r>
            <a:endParaRPr b="0" i="0" sz="1200" u="none" cap="none" strike="noStrike">
              <a:solidFill>
                <a:srgbClr val="FFFFFF"/>
              </a:solidFill>
              <a:latin typeface="Arial"/>
              <a:ea typeface="Arial"/>
              <a:cs typeface="Arial"/>
              <a:sym typeface="Arial"/>
            </a:endParaRPr>
          </a:p>
        </p:txBody>
      </p:sp>
      <p:sp>
        <p:nvSpPr>
          <p:cNvPr id="272" name="Google Shape;272;p36"/>
          <p:cNvSpPr/>
          <p:nvPr/>
        </p:nvSpPr>
        <p:spPr>
          <a:xfrm>
            <a:off x="6327713" y="2642225"/>
            <a:ext cx="743700" cy="372300"/>
          </a:xfrm>
          <a:prstGeom prst="rect">
            <a:avLst/>
          </a:prstGeom>
          <a:solidFill>
            <a:srgbClr val="93D5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rPr b="0" i="0" lang="en" sz="1000" u="none" cap="none" strike="noStrike">
                <a:solidFill>
                  <a:srgbClr val="000000"/>
                </a:solidFill>
                <a:latin typeface="Arial"/>
                <a:ea typeface="Arial"/>
                <a:cs typeface="Arial"/>
                <a:sym typeface="Arial"/>
              </a:rPr>
              <a:t>Container </a:t>
            </a:r>
            <a:endParaRPr b="0" i="0" sz="1000" u="none" cap="none" strike="noStrike">
              <a:solidFill>
                <a:srgbClr val="000000"/>
              </a:solidFill>
              <a:latin typeface="Arial"/>
              <a:ea typeface="Arial"/>
              <a:cs typeface="Arial"/>
              <a:sym typeface="Arial"/>
            </a:endParaRPr>
          </a:p>
        </p:txBody>
      </p:sp>
      <p:sp>
        <p:nvSpPr>
          <p:cNvPr id="273" name="Google Shape;273;p36"/>
          <p:cNvSpPr/>
          <p:nvPr/>
        </p:nvSpPr>
        <p:spPr>
          <a:xfrm>
            <a:off x="7088178" y="2642225"/>
            <a:ext cx="743700" cy="372300"/>
          </a:xfrm>
          <a:prstGeom prst="rect">
            <a:avLst/>
          </a:prstGeom>
          <a:solidFill>
            <a:srgbClr val="93D5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rPr b="0" i="0" lang="en" sz="1000" u="none" cap="none" strike="noStrike">
                <a:solidFill>
                  <a:srgbClr val="000000"/>
                </a:solidFill>
                <a:latin typeface="Arial"/>
                <a:ea typeface="Arial"/>
                <a:cs typeface="Arial"/>
                <a:sym typeface="Arial"/>
              </a:rPr>
              <a:t>Container </a:t>
            </a:r>
            <a:endParaRPr b="0" i="0" sz="1000" u="none" cap="none" strike="noStrike">
              <a:solidFill>
                <a:srgbClr val="000000"/>
              </a:solidFill>
              <a:latin typeface="Arial"/>
              <a:ea typeface="Arial"/>
              <a:cs typeface="Arial"/>
              <a:sym typeface="Arial"/>
            </a:endParaRPr>
          </a:p>
        </p:txBody>
      </p:sp>
      <p:sp>
        <p:nvSpPr>
          <p:cNvPr id="274" name="Google Shape;274;p36"/>
          <p:cNvSpPr/>
          <p:nvPr/>
        </p:nvSpPr>
        <p:spPr>
          <a:xfrm>
            <a:off x="5560875" y="2318910"/>
            <a:ext cx="741000" cy="2742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Arial"/>
              <a:buNone/>
            </a:pPr>
            <a:r>
              <a:rPr lang="en" sz="1200">
                <a:solidFill>
                  <a:srgbClr val="FFFFFF"/>
                </a:solidFill>
              </a:rPr>
              <a:t>App</a:t>
            </a:r>
            <a:endParaRPr b="0" i="0" sz="1200" u="none" cap="none" strike="noStrike">
              <a:solidFill>
                <a:srgbClr val="FFFFFF"/>
              </a:solidFill>
              <a:latin typeface="Arial"/>
              <a:ea typeface="Arial"/>
              <a:cs typeface="Arial"/>
              <a:sym typeface="Arial"/>
            </a:endParaRPr>
          </a:p>
        </p:txBody>
      </p:sp>
      <p:sp>
        <p:nvSpPr>
          <p:cNvPr id="275" name="Google Shape;275;p36"/>
          <p:cNvSpPr/>
          <p:nvPr/>
        </p:nvSpPr>
        <p:spPr>
          <a:xfrm>
            <a:off x="6319707" y="2318910"/>
            <a:ext cx="741000" cy="2742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Arial"/>
              <a:buNone/>
            </a:pPr>
            <a:r>
              <a:rPr lang="en" sz="1200">
                <a:solidFill>
                  <a:srgbClr val="FFFFFF"/>
                </a:solidFill>
              </a:rPr>
              <a:t>App</a:t>
            </a:r>
            <a:endParaRPr b="0" i="0" sz="1200" u="none" cap="none" strike="noStrike">
              <a:solidFill>
                <a:srgbClr val="FFFFFF"/>
              </a:solidFill>
              <a:latin typeface="Arial"/>
              <a:ea typeface="Arial"/>
              <a:cs typeface="Arial"/>
              <a:sym typeface="Arial"/>
            </a:endParaRPr>
          </a:p>
        </p:txBody>
      </p:sp>
      <p:sp>
        <p:nvSpPr>
          <p:cNvPr id="276" name="Google Shape;276;p36"/>
          <p:cNvSpPr/>
          <p:nvPr/>
        </p:nvSpPr>
        <p:spPr>
          <a:xfrm>
            <a:off x="5599006" y="3954575"/>
            <a:ext cx="756000" cy="274200"/>
          </a:xfrm>
          <a:prstGeom prst="rect">
            <a:avLst/>
          </a:prstGeom>
          <a:solidFill>
            <a:srgbClr val="00627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Arial"/>
              <a:buNone/>
            </a:pPr>
            <a:r>
              <a:rPr b="0" i="0" lang="en" sz="1200" u="none" cap="none" strike="noStrike">
                <a:solidFill>
                  <a:srgbClr val="FFFFFF"/>
                </a:solidFill>
                <a:latin typeface="Arial"/>
                <a:ea typeface="Arial"/>
                <a:cs typeface="Arial"/>
                <a:sym typeface="Arial"/>
              </a:rPr>
              <a:t>I</a:t>
            </a:r>
            <a:r>
              <a:rPr lang="en" sz="1200">
                <a:solidFill>
                  <a:srgbClr val="FFFFFF"/>
                </a:solidFill>
              </a:rPr>
              <a:t>r</a:t>
            </a:r>
            <a:r>
              <a:rPr b="0" i="0" lang="en" sz="1200" u="none" cap="none" strike="noStrike">
                <a:solidFill>
                  <a:srgbClr val="FFFFFF"/>
                </a:solidFill>
                <a:latin typeface="Arial"/>
                <a:ea typeface="Arial"/>
                <a:cs typeface="Arial"/>
                <a:sym typeface="Arial"/>
              </a:rPr>
              <a:t>onic</a:t>
            </a:r>
            <a:endParaRPr b="0" i="0" sz="1200" u="none" cap="none" strike="noStrike">
              <a:solidFill>
                <a:srgbClr val="FFFFFF"/>
              </a:solidFill>
              <a:latin typeface="Arial"/>
              <a:ea typeface="Arial"/>
              <a:cs typeface="Arial"/>
              <a:sym typeface="Arial"/>
            </a:endParaRPr>
          </a:p>
        </p:txBody>
      </p:sp>
      <p:sp>
        <p:nvSpPr>
          <p:cNvPr id="277" name="Google Shape;277;p36"/>
          <p:cNvSpPr/>
          <p:nvPr/>
        </p:nvSpPr>
        <p:spPr>
          <a:xfrm>
            <a:off x="8071450" y="2812477"/>
            <a:ext cx="561900" cy="178800"/>
          </a:xfrm>
          <a:prstGeom prst="rect">
            <a:avLst/>
          </a:prstGeom>
          <a:solidFill>
            <a:srgbClr val="00627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Arial"/>
              <a:buNone/>
            </a:pPr>
            <a:r>
              <a:rPr b="0" i="0" lang="en" sz="1000" u="none" cap="none" strike="noStrike">
                <a:solidFill>
                  <a:srgbClr val="FFFFFF"/>
                </a:solidFill>
                <a:latin typeface="Arial"/>
                <a:ea typeface="Arial"/>
                <a:cs typeface="Arial"/>
                <a:sym typeface="Arial"/>
              </a:rPr>
              <a:t>KVM</a:t>
            </a:r>
            <a:endParaRPr b="0" i="0" sz="1000" u="none" cap="none" strike="noStrike">
              <a:solidFill>
                <a:srgbClr val="FFFFFF"/>
              </a:solidFill>
              <a:latin typeface="Arial"/>
              <a:ea typeface="Arial"/>
              <a:cs typeface="Arial"/>
              <a:sym typeface="Arial"/>
            </a:endParaRPr>
          </a:p>
        </p:txBody>
      </p:sp>
      <p:sp>
        <p:nvSpPr>
          <p:cNvPr id="278" name="Google Shape;278;p36"/>
          <p:cNvSpPr/>
          <p:nvPr/>
        </p:nvSpPr>
        <p:spPr>
          <a:xfrm>
            <a:off x="7081707" y="2318910"/>
            <a:ext cx="741000" cy="274200"/>
          </a:xfrm>
          <a:prstGeom prst="rect">
            <a:avLst/>
          </a:prstGeom>
          <a:solidFill>
            <a:srgbClr val="00627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Arial"/>
              <a:buNone/>
            </a:pPr>
            <a:r>
              <a:rPr lang="en" sz="1000">
                <a:solidFill>
                  <a:srgbClr val="FFFFFF"/>
                </a:solidFill>
              </a:rPr>
              <a:t>Storage</a:t>
            </a:r>
            <a:endParaRPr sz="1000">
              <a:solidFill>
                <a:srgbClr val="FFFFFF"/>
              </a:solidFill>
            </a:endParaRPr>
          </a:p>
          <a:p>
            <a:pPr indent="0" lvl="0" marL="0" marR="0" rtl="0" algn="ctr">
              <a:lnSpc>
                <a:spcPct val="100000"/>
              </a:lnSpc>
              <a:spcBef>
                <a:spcPts val="0"/>
              </a:spcBef>
              <a:spcAft>
                <a:spcPts val="0"/>
              </a:spcAft>
              <a:buClr>
                <a:srgbClr val="FFFFFF"/>
              </a:buClr>
              <a:buFont typeface="Arial"/>
              <a:buNone/>
            </a:pPr>
            <a:r>
              <a:rPr lang="en" sz="1000">
                <a:solidFill>
                  <a:srgbClr val="FFFFFF"/>
                </a:solidFill>
              </a:rPr>
              <a:t>(OCS)</a:t>
            </a:r>
            <a:endParaRPr sz="1000">
              <a:solidFill>
                <a:srgbClr val="FFFFFF"/>
              </a:solidFill>
            </a:endParaRPr>
          </a:p>
        </p:txBody>
      </p:sp>
      <p:pic>
        <p:nvPicPr>
          <p:cNvPr id="279" name="Google Shape;279;p36"/>
          <p:cNvPicPr preferRelativeResize="0"/>
          <p:nvPr/>
        </p:nvPicPr>
        <p:blipFill>
          <a:blip r:embed="rId4">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7"/>
          <p:cNvSpPr txBox="1"/>
          <p:nvPr>
            <p:ph type="title"/>
          </p:nvPr>
        </p:nvSpPr>
        <p:spPr>
          <a:xfrm>
            <a:off x="826650" y="0"/>
            <a:ext cx="7490700" cy="106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800">
                <a:latin typeface="Overpass"/>
                <a:ea typeface="Overpass"/>
                <a:cs typeface="Overpass"/>
                <a:sym typeface="Overpass"/>
              </a:rPr>
              <a:t>CONTAINER-NATIVE VIRTUALIZATION</a:t>
            </a:r>
            <a:endParaRPr b="1" sz="2800">
              <a:latin typeface="Overpass"/>
              <a:ea typeface="Overpass"/>
              <a:cs typeface="Overpass"/>
              <a:sym typeface="Overpass"/>
            </a:endParaRPr>
          </a:p>
        </p:txBody>
      </p:sp>
      <p:sp>
        <p:nvSpPr>
          <p:cNvPr id="285" name="Google Shape;285;p37"/>
          <p:cNvSpPr txBox="1"/>
          <p:nvPr/>
        </p:nvSpPr>
        <p:spPr>
          <a:xfrm>
            <a:off x="311700" y="1063200"/>
            <a:ext cx="5218500" cy="35058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Clr>
                <a:srgbClr val="999999"/>
              </a:buClr>
              <a:buSzPts val="1600"/>
              <a:buFont typeface="Overpass"/>
              <a:buChar char="●"/>
            </a:pPr>
            <a:r>
              <a:rPr lang="en" sz="1600">
                <a:solidFill>
                  <a:srgbClr val="999999"/>
                </a:solidFill>
                <a:latin typeface="Overpass"/>
                <a:ea typeface="Overpass"/>
                <a:cs typeface="Overpass"/>
                <a:sym typeface="Overpass"/>
              </a:rPr>
              <a:t>General Availability (Later)</a:t>
            </a:r>
            <a:endParaRPr sz="1600">
              <a:solidFill>
                <a:srgbClr val="999999"/>
              </a:solidFill>
              <a:latin typeface="Overpass"/>
              <a:ea typeface="Overpass"/>
              <a:cs typeface="Overpass"/>
              <a:sym typeface="Overpass"/>
            </a:endParaRPr>
          </a:p>
          <a:p>
            <a:pPr indent="0" lvl="0" marL="457200" rtl="0" algn="l">
              <a:spcBef>
                <a:spcPts val="1600"/>
              </a:spcBef>
              <a:spcAft>
                <a:spcPts val="0"/>
              </a:spcAft>
              <a:buNone/>
            </a:pPr>
            <a:r>
              <a:rPr lang="en" sz="1600">
                <a:solidFill>
                  <a:srgbClr val="999999"/>
                </a:solidFill>
                <a:latin typeface="Overpass"/>
                <a:ea typeface="Overpass"/>
                <a:cs typeface="Overpass"/>
                <a:sym typeface="Overpass"/>
              </a:rPr>
              <a:t>Focus on providing the </a:t>
            </a:r>
            <a:r>
              <a:rPr b="1" lang="en" sz="1600" u="sng">
                <a:solidFill>
                  <a:srgbClr val="999999"/>
                </a:solidFill>
                <a:latin typeface="Overpass"/>
                <a:ea typeface="Overpass"/>
                <a:cs typeface="Overpass"/>
                <a:sym typeface="Overpass"/>
              </a:rPr>
              <a:t>simplest</a:t>
            </a:r>
            <a:r>
              <a:rPr lang="en" sz="1600">
                <a:solidFill>
                  <a:srgbClr val="999999"/>
                </a:solidFill>
                <a:latin typeface="Overpass"/>
                <a:ea typeface="Overpass"/>
                <a:cs typeface="Overpass"/>
                <a:sym typeface="Overpass"/>
              </a:rPr>
              <a:t> way to deploy a complete infrastructure that runs virtual machines and containers and can scale from a small cluster to hundreds of nodes with frictionless lifecycle management.</a:t>
            </a:r>
            <a:endParaRPr sz="1600">
              <a:solidFill>
                <a:srgbClr val="999999"/>
              </a:solidFill>
              <a:latin typeface="Overpass"/>
              <a:ea typeface="Overpass"/>
              <a:cs typeface="Overpass"/>
              <a:sym typeface="Overpass"/>
            </a:endParaRPr>
          </a:p>
          <a:p>
            <a:pPr indent="0" lvl="0" marL="457200" rtl="0" algn="l">
              <a:spcBef>
                <a:spcPts val="0"/>
              </a:spcBef>
              <a:spcAft>
                <a:spcPts val="0"/>
              </a:spcAft>
              <a:buNone/>
            </a:pPr>
            <a:r>
              <a:t/>
            </a:r>
            <a:endParaRPr sz="1600">
              <a:solidFill>
                <a:schemeClr val="dk1"/>
              </a:solidFill>
              <a:latin typeface="Overpass"/>
              <a:ea typeface="Overpass"/>
              <a:cs typeface="Overpass"/>
              <a:sym typeface="Overpass"/>
            </a:endParaRPr>
          </a:p>
          <a:p>
            <a:pPr indent="-330200" lvl="0" marL="457200" rtl="0" algn="l">
              <a:spcBef>
                <a:spcPts val="0"/>
              </a:spcBef>
              <a:spcAft>
                <a:spcPts val="0"/>
              </a:spcAft>
              <a:buClr>
                <a:schemeClr val="dk1"/>
              </a:buClr>
              <a:buSzPts val="1600"/>
              <a:buFont typeface="Overpass"/>
              <a:buChar char="●"/>
            </a:pPr>
            <a:r>
              <a:rPr lang="en" sz="1600">
                <a:solidFill>
                  <a:schemeClr val="dk1"/>
                </a:solidFill>
                <a:latin typeface="Overpass"/>
                <a:ea typeface="Overpass"/>
                <a:cs typeface="Overpass"/>
                <a:sym typeface="Overpass"/>
              </a:rPr>
              <a:t>Why?</a:t>
            </a:r>
            <a:endParaRPr sz="1600">
              <a:solidFill>
                <a:schemeClr val="dk1"/>
              </a:solidFill>
              <a:latin typeface="Overpass"/>
              <a:ea typeface="Overpass"/>
              <a:cs typeface="Overpass"/>
              <a:sym typeface="Overpass"/>
            </a:endParaRPr>
          </a:p>
          <a:p>
            <a:pPr indent="-330200" lvl="0" marL="914400" rtl="0" algn="l">
              <a:spcBef>
                <a:spcPts val="0"/>
              </a:spcBef>
              <a:spcAft>
                <a:spcPts val="0"/>
              </a:spcAft>
              <a:buClr>
                <a:schemeClr val="dk1"/>
              </a:buClr>
              <a:buSzPts val="1600"/>
              <a:buFont typeface="Overpass"/>
              <a:buChar char="●"/>
            </a:pPr>
            <a:r>
              <a:rPr lang="en" sz="1600">
                <a:solidFill>
                  <a:schemeClr val="dk1"/>
                </a:solidFill>
                <a:latin typeface="Overpass"/>
                <a:ea typeface="Overpass"/>
                <a:cs typeface="Overpass"/>
                <a:sym typeface="Overpass"/>
              </a:rPr>
              <a:t>Ensure customer success.</a:t>
            </a:r>
            <a:endParaRPr sz="1600">
              <a:solidFill>
                <a:schemeClr val="dk1"/>
              </a:solidFill>
              <a:latin typeface="Overpass"/>
              <a:ea typeface="Overpass"/>
              <a:cs typeface="Overpass"/>
              <a:sym typeface="Overpass"/>
            </a:endParaRPr>
          </a:p>
          <a:p>
            <a:pPr indent="-330200" lvl="0" marL="914400" rtl="0" algn="l">
              <a:spcBef>
                <a:spcPts val="0"/>
              </a:spcBef>
              <a:spcAft>
                <a:spcPts val="0"/>
              </a:spcAft>
              <a:buClr>
                <a:schemeClr val="dk1"/>
              </a:buClr>
              <a:buSzPts val="1600"/>
              <a:buFont typeface="Overpass"/>
              <a:buChar char="●"/>
            </a:pPr>
            <a:r>
              <a:rPr lang="en" sz="1600">
                <a:solidFill>
                  <a:schemeClr val="dk1"/>
                </a:solidFill>
                <a:latin typeface="Overpass"/>
                <a:ea typeface="Overpass"/>
                <a:cs typeface="Overpass"/>
                <a:sym typeface="Overpass"/>
              </a:rPr>
              <a:t>Simplify user experience.</a:t>
            </a:r>
            <a:endParaRPr sz="1600">
              <a:solidFill>
                <a:schemeClr val="dk1"/>
              </a:solidFill>
              <a:latin typeface="Overpass"/>
              <a:ea typeface="Overpass"/>
              <a:cs typeface="Overpass"/>
              <a:sym typeface="Overpass"/>
            </a:endParaRPr>
          </a:p>
          <a:p>
            <a:pPr indent="-330200" lvl="0" marL="914400" rtl="0" algn="l">
              <a:spcBef>
                <a:spcPts val="0"/>
              </a:spcBef>
              <a:spcAft>
                <a:spcPts val="0"/>
              </a:spcAft>
              <a:buClr>
                <a:schemeClr val="dk1"/>
              </a:buClr>
              <a:buSzPts val="1600"/>
              <a:buFont typeface="Overpass"/>
              <a:buChar char="●"/>
            </a:pPr>
            <a:r>
              <a:rPr lang="en" sz="1600">
                <a:solidFill>
                  <a:schemeClr val="dk1"/>
                </a:solidFill>
                <a:latin typeface="Overpass"/>
                <a:ea typeface="Overpass"/>
                <a:cs typeface="Overpass"/>
                <a:sym typeface="Overpass"/>
              </a:rPr>
              <a:t>Respond to demand.</a:t>
            </a:r>
            <a:endParaRPr sz="1600">
              <a:solidFill>
                <a:schemeClr val="dk1"/>
              </a:solidFill>
              <a:latin typeface="Overpass"/>
              <a:ea typeface="Overpass"/>
              <a:cs typeface="Overpass"/>
              <a:sym typeface="Overpass"/>
            </a:endParaRPr>
          </a:p>
          <a:p>
            <a:pPr indent="-330200" lvl="1" marL="1371600" rtl="0" algn="l">
              <a:spcBef>
                <a:spcPts val="0"/>
              </a:spcBef>
              <a:spcAft>
                <a:spcPts val="0"/>
              </a:spcAft>
              <a:buClr>
                <a:schemeClr val="dk1"/>
              </a:buClr>
              <a:buSzPts val="1600"/>
              <a:buFont typeface="Overpass"/>
              <a:buChar char="○"/>
            </a:pPr>
            <a:r>
              <a:rPr lang="en" sz="1600">
                <a:solidFill>
                  <a:schemeClr val="dk1"/>
                </a:solidFill>
                <a:latin typeface="Overpass"/>
                <a:ea typeface="Overpass"/>
                <a:cs typeface="Overpass"/>
                <a:sym typeface="Overpass"/>
              </a:rPr>
              <a:t>BM clusters.</a:t>
            </a:r>
            <a:endParaRPr sz="1600">
              <a:solidFill>
                <a:schemeClr val="dk1"/>
              </a:solidFill>
              <a:latin typeface="Overpass"/>
              <a:ea typeface="Overpass"/>
              <a:cs typeface="Overpass"/>
              <a:sym typeface="Overpass"/>
            </a:endParaRPr>
          </a:p>
          <a:p>
            <a:pPr indent="-330200" lvl="1" marL="1371600" rtl="0" algn="l">
              <a:spcBef>
                <a:spcPts val="0"/>
              </a:spcBef>
              <a:spcAft>
                <a:spcPts val="0"/>
              </a:spcAft>
              <a:buClr>
                <a:schemeClr val="dk1"/>
              </a:buClr>
              <a:buSzPts val="1600"/>
              <a:buFont typeface="Overpass"/>
              <a:buChar char="○"/>
            </a:pPr>
            <a:r>
              <a:rPr lang="en" sz="1600">
                <a:solidFill>
                  <a:schemeClr val="dk1"/>
                </a:solidFill>
                <a:latin typeface="Overpass"/>
                <a:ea typeface="Overpass"/>
                <a:cs typeface="Overpass"/>
                <a:sym typeface="Overpass"/>
              </a:rPr>
              <a:t>Small footprints.</a:t>
            </a:r>
            <a:endParaRPr sz="1600">
              <a:solidFill>
                <a:schemeClr val="dk1"/>
              </a:solidFill>
              <a:latin typeface="Overpass"/>
              <a:ea typeface="Overpass"/>
              <a:cs typeface="Overpass"/>
              <a:sym typeface="Overpass"/>
            </a:endParaRPr>
          </a:p>
        </p:txBody>
      </p:sp>
      <p:sp>
        <p:nvSpPr>
          <p:cNvPr id="286" name="Google Shape;286;p37"/>
          <p:cNvSpPr/>
          <p:nvPr/>
        </p:nvSpPr>
        <p:spPr>
          <a:xfrm>
            <a:off x="7838975" y="1713450"/>
            <a:ext cx="1061700" cy="1301100"/>
          </a:xfrm>
          <a:prstGeom prst="rect">
            <a:avLst/>
          </a:prstGeom>
          <a:solidFill>
            <a:srgbClr val="CF191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Arial"/>
              <a:buNone/>
            </a:pPr>
            <a:r>
              <a:rPr lang="en">
                <a:solidFill>
                  <a:srgbClr val="FFFFFF"/>
                </a:solidFill>
              </a:rPr>
              <a:t>CNV</a:t>
            </a:r>
            <a:endParaRPr b="0" i="0" sz="1400" u="none" cap="none" strike="noStrike">
              <a:solidFill>
                <a:srgbClr val="FFFFFF"/>
              </a:solidFill>
              <a:latin typeface="Arial"/>
              <a:ea typeface="Arial"/>
              <a:cs typeface="Arial"/>
              <a:sym typeface="Arial"/>
            </a:endParaRPr>
          </a:p>
        </p:txBody>
      </p:sp>
      <p:sp>
        <p:nvSpPr>
          <p:cNvPr id="287" name="Google Shape;287;p37"/>
          <p:cNvSpPr/>
          <p:nvPr/>
        </p:nvSpPr>
        <p:spPr>
          <a:xfrm>
            <a:off x="7856762" y="2318900"/>
            <a:ext cx="1026600" cy="680700"/>
          </a:xfrm>
          <a:prstGeom prst="rect">
            <a:avLst/>
          </a:prstGeom>
          <a:solidFill>
            <a:srgbClr val="93D5FF"/>
          </a:solid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rPr b="0" i="0" lang="en" sz="1000" u="none" cap="none" strike="noStrike">
                <a:solidFill>
                  <a:srgbClr val="000000"/>
                </a:solidFill>
                <a:latin typeface="Arial"/>
                <a:ea typeface="Arial"/>
                <a:cs typeface="Arial"/>
                <a:sym typeface="Arial"/>
              </a:rPr>
              <a:t>Container</a:t>
            </a:r>
            <a:endParaRPr b="0" i="0" sz="1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Font typeface="Arial"/>
              <a:buNone/>
            </a:pPr>
            <a:r>
              <a:t/>
            </a:r>
            <a:endParaRPr sz="1000"/>
          </a:p>
        </p:txBody>
      </p:sp>
      <p:pic>
        <p:nvPicPr>
          <p:cNvPr id="288" name="Google Shape;288;p37"/>
          <p:cNvPicPr preferRelativeResize="0"/>
          <p:nvPr/>
        </p:nvPicPr>
        <p:blipFill rotWithShape="1">
          <a:blip r:embed="rId3">
            <a:alphaModFix/>
          </a:blip>
          <a:srcRect b="0" l="0" r="0" t="0"/>
          <a:stretch/>
        </p:blipFill>
        <p:spPr>
          <a:xfrm>
            <a:off x="5840518" y="4313337"/>
            <a:ext cx="756000" cy="301800"/>
          </a:xfrm>
          <a:prstGeom prst="rect">
            <a:avLst/>
          </a:prstGeom>
          <a:noFill/>
          <a:ln>
            <a:noFill/>
          </a:ln>
        </p:spPr>
      </p:pic>
      <p:pic>
        <p:nvPicPr>
          <p:cNvPr id="289" name="Google Shape;289;p37"/>
          <p:cNvPicPr preferRelativeResize="0"/>
          <p:nvPr/>
        </p:nvPicPr>
        <p:blipFill rotWithShape="1">
          <a:blip r:embed="rId3">
            <a:alphaModFix/>
          </a:blip>
          <a:srcRect b="0" l="0" r="0" t="0"/>
          <a:stretch/>
        </p:blipFill>
        <p:spPr>
          <a:xfrm>
            <a:off x="6876161" y="4313337"/>
            <a:ext cx="756000" cy="301800"/>
          </a:xfrm>
          <a:prstGeom prst="rect">
            <a:avLst/>
          </a:prstGeom>
          <a:noFill/>
          <a:ln>
            <a:noFill/>
          </a:ln>
        </p:spPr>
      </p:pic>
      <p:pic>
        <p:nvPicPr>
          <p:cNvPr id="290" name="Google Shape;290;p37"/>
          <p:cNvPicPr preferRelativeResize="0"/>
          <p:nvPr/>
        </p:nvPicPr>
        <p:blipFill rotWithShape="1">
          <a:blip r:embed="rId3">
            <a:alphaModFix/>
          </a:blip>
          <a:srcRect b="0" l="0" r="0" t="0"/>
          <a:stretch/>
        </p:blipFill>
        <p:spPr>
          <a:xfrm>
            <a:off x="7911804" y="4313337"/>
            <a:ext cx="756000" cy="301800"/>
          </a:xfrm>
          <a:prstGeom prst="rect">
            <a:avLst/>
          </a:prstGeom>
          <a:noFill/>
          <a:ln>
            <a:noFill/>
          </a:ln>
        </p:spPr>
      </p:pic>
      <p:cxnSp>
        <p:nvCxnSpPr>
          <p:cNvPr id="291" name="Google Shape;291;p37"/>
          <p:cNvCxnSpPr/>
          <p:nvPr/>
        </p:nvCxnSpPr>
        <p:spPr>
          <a:xfrm>
            <a:off x="5560875" y="4025150"/>
            <a:ext cx="3315600" cy="0"/>
          </a:xfrm>
          <a:prstGeom prst="straightConnector1">
            <a:avLst/>
          </a:prstGeom>
          <a:noFill/>
          <a:ln cap="flat" cmpd="sng" w="15875">
            <a:solidFill>
              <a:srgbClr val="000000"/>
            </a:solidFill>
            <a:prstDash val="dash"/>
            <a:round/>
            <a:headEnd len="sm" w="sm" type="none"/>
            <a:tailEnd len="sm" w="sm" type="none"/>
          </a:ln>
        </p:spPr>
      </p:cxnSp>
      <p:cxnSp>
        <p:nvCxnSpPr>
          <p:cNvPr id="292" name="Google Shape;292;p37"/>
          <p:cNvCxnSpPr/>
          <p:nvPr/>
        </p:nvCxnSpPr>
        <p:spPr>
          <a:xfrm>
            <a:off x="5560875" y="4025155"/>
            <a:ext cx="0" cy="589800"/>
          </a:xfrm>
          <a:prstGeom prst="straightConnector1">
            <a:avLst/>
          </a:prstGeom>
          <a:noFill/>
          <a:ln cap="flat" cmpd="sng" w="15875">
            <a:solidFill>
              <a:srgbClr val="000000"/>
            </a:solidFill>
            <a:prstDash val="dash"/>
            <a:round/>
            <a:headEnd len="sm" w="sm" type="none"/>
            <a:tailEnd len="sm" w="sm" type="none"/>
          </a:ln>
        </p:spPr>
      </p:cxnSp>
      <p:cxnSp>
        <p:nvCxnSpPr>
          <p:cNvPr id="293" name="Google Shape;293;p37"/>
          <p:cNvCxnSpPr/>
          <p:nvPr/>
        </p:nvCxnSpPr>
        <p:spPr>
          <a:xfrm>
            <a:off x="8897621" y="4025150"/>
            <a:ext cx="0" cy="589800"/>
          </a:xfrm>
          <a:prstGeom prst="straightConnector1">
            <a:avLst/>
          </a:prstGeom>
          <a:noFill/>
          <a:ln cap="flat" cmpd="sng" w="15875">
            <a:solidFill>
              <a:srgbClr val="000000"/>
            </a:solidFill>
            <a:prstDash val="dash"/>
            <a:round/>
            <a:headEnd len="sm" w="sm" type="none"/>
            <a:tailEnd len="sm" w="sm" type="none"/>
          </a:ln>
        </p:spPr>
      </p:cxnSp>
      <p:sp>
        <p:nvSpPr>
          <p:cNvPr id="294" name="Google Shape;294;p37"/>
          <p:cNvSpPr txBox="1"/>
          <p:nvPr/>
        </p:nvSpPr>
        <p:spPr>
          <a:xfrm>
            <a:off x="6539625" y="4025155"/>
            <a:ext cx="1488000" cy="27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 sz="1200" u="none" cap="none" strike="noStrike">
                <a:latin typeface="Arial"/>
                <a:ea typeface="Arial"/>
                <a:cs typeface="Arial"/>
                <a:sym typeface="Arial"/>
              </a:rPr>
              <a:t>standard hardware</a:t>
            </a:r>
            <a:endParaRPr b="0" i="0" sz="1200" u="none" cap="none" strike="noStrike">
              <a:latin typeface="Arial"/>
              <a:ea typeface="Arial"/>
              <a:cs typeface="Arial"/>
              <a:sym typeface="Arial"/>
            </a:endParaRPr>
          </a:p>
        </p:txBody>
      </p:sp>
      <p:sp>
        <p:nvSpPr>
          <p:cNvPr id="295" name="Google Shape;295;p37"/>
          <p:cNvSpPr/>
          <p:nvPr/>
        </p:nvSpPr>
        <p:spPr>
          <a:xfrm>
            <a:off x="5560875" y="3053125"/>
            <a:ext cx="3339900" cy="816900"/>
          </a:xfrm>
          <a:prstGeom prst="rect">
            <a:avLst/>
          </a:prstGeom>
          <a:solidFill>
            <a:srgbClr val="CF191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Arial"/>
              <a:buNone/>
            </a:pPr>
            <a:r>
              <a:rPr lang="en">
                <a:solidFill>
                  <a:srgbClr val="FFFFFF"/>
                </a:solidFill>
              </a:rPr>
              <a:t>OpenShift Container Platform</a:t>
            </a:r>
            <a:endParaRPr>
              <a:solidFill>
                <a:srgbClr val="FFFFFF"/>
              </a:solidFill>
            </a:endParaRPr>
          </a:p>
          <a:p>
            <a:pPr indent="0" lvl="0" marL="0" marR="0" rtl="0" algn="ctr">
              <a:lnSpc>
                <a:spcPct val="100000"/>
              </a:lnSpc>
              <a:spcBef>
                <a:spcPts val="0"/>
              </a:spcBef>
              <a:spcAft>
                <a:spcPts val="0"/>
              </a:spcAft>
              <a:buClr>
                <a:srgbClr val="FFFFFF"/>
              </a:buClr>
              <a:buFont typeface="Arial"/>
              <a:buNone/>
            </a:pPr>
            <a:r>
              <a:t/>
            </a:r>
            <a:endParaRPr>
              <a:solidFill>
                <a:srgbClr val="FFFFFF"/>
              </a:solidFill>
            </a:endParaRPr>
          </a:p>
          <a:p>
            <a:pPr indent="0" lvl="0" marL="0" marR="0" rtl="0" algn="ctr">
              <a:lnSpc>
                <a:spcPct val="100000"/>
              </a:lnSpc>
              <a:spcBef>
                <a:spcPts val="0"/>
              </a:spcBef>
              <a:spcAft>
                <a:spcPts val="0"/>
              </a:spcAft>
              <a:buClr>
                <a:srgbClr val="FFFFFF"/>
              </a:buClr>
              <a:buFont typeface="Arial"/>
              <a:buNone/>
            </a:pPr>
            <a:r>
              <a:t/>
            </a:r>
            <a:endParaRPr>
              <a:solidFill>
                <a:srgbClr val="FFFFFF"/>
              </a:solidFill>
            </a:endParaRPr>
          </a:p>
        </p:txBody>
      </p:sp>
      <p:sp>
        <p:nvSpPr>
          <p:cNvPr id="296" name="Google Shape;296;p37"/>
          <p:cNvSpPr/>
          <p:nvPr/>
        </p:nvSpPr>
        <p:spPr>
          <a:xfrm>
            <a:off x="7888150" y="2343609"/>
            <a:ext cx="474300" cy="248100"/>
          </a:xfrm>
          <a:prstGeom prst="rect">
            <a:avLst/>
          </a:prstGeom>
          <a:solidFill>
            <a:srgbClr val="00627E"/>
          </a:solidFill>
          <a:ln cap="flat" cmpd="sng" w="9525">
            <a:solidFill>
              <a:srgbClr val="00627E">
                <a:alpha val="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Arial"/>
              <a:buNone/>
            </a:pPr>
            <a:r>
              <a:rPr b="0" i="0" lang="en" sz="1200" u="none" cap="none" strike="noStrike">
                <a:solidFill>
                  <a:srgbClr val="FFFFFF"/>
                </a:solidFill>
                <a:latin typeface="Arial"/>
                <a:ea typeface="Arial"/>
                <a:cs typeface="Arial"/>
                <a:sym typeface="Arial"/>
              </a:rPr>
              <a:t>VM</a:t>
            </a:r>
            <a:endParaRPr b="0" i="0" sz="1200" u="none" cap="none" strike="noStrike">
              <a:solidFill>
                <a:srgbClr val="FFFFFF"/>
              </a:solidFill>
              <a:latin typeface="Arial"/>
              <a:ea typeface="Arial"/>
              <a:cs typeface="Arial"/>
              <a:sym typeface="Arial"/>
            </a:endParaRPr>
          </a:p>
        </p:txBody>
      </p:sp>
      <p:sp>
        <p:nvSpPr>
          <p:cNvPr id="297" name="Google Shape;297;p37"/>
          <p:cNvSpPr/>
          <p:nvPr/>
        </p:nvSpPr>
        <p:spPr>
          <a:xfrm>
            <a:off x="8382299" y="2339338"/>
            <a:ext cx="474300" cy="248100"/>
          </a:xfrm>
          <a:prstGeom prst="rect">
            <a:avLst/>
          </a:prstGeom>
          <a:solidFill>
            <a:srgbClr val="00627E"/>
          </a:solidFill>
          <a:ln cap="flat" cmpd="sng" w="9525">
            <a:solidFill>
              <a:srgbClr val="00627E">
                <a:alpha val="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Arial"/>
              <a:buNone/>
            </a:pPr>
            <a:r>
              <a:rPr b="0" i="0" lang="en" sz="1200" u="none" cap="none" strike="noStrike">
                <a:solidFill>
                  <a:srgbClr val="FFFFFF"/>
                </a:solidFill>
                <a:latin typeface="Arial"/>
                <a:ea typeface="Arial"/>
                <a:cs typeface="Arial"/>
                <a:sym typeface="Arial"/>
              </a:rPr>
              <a:t>VM</a:t>
            </a:r>
            <a:endParaRPr b="0" i="0" sz="1200" u="none" cap="none" strike="noStrike">
              <a:solidFill>
                <a:srgbClr val="FFFFFF"/>
              </a:solidFill>
              <a:latin typeface="Arial"/>
              <a:ea typeface="Arial"/>
              <a:cs typeface="Arial"/>
              <a:sym typeface="Arial"/>
            </a:endParaRPr>
          </a:p>
        </p:txBody>
      </p:sp>
      <p:sp>
        <p:nvSpPr>
          <p:cNvPr id="298" name="Google Shape;298;p37"/>
          <p:cNvSpPr/>
          <p:nvPr/>
        </p:nvSpPr>
        <p:spPr>
          <a:xfrm>
            <a:off x="7884328" y="2023250"/>
            <a:ext cx="469800" cy="2742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Arial"/>
              <a:buNone/>
            </a:pPr>
            <a:r>
              <a:rPr lang="en" sz="1200">
                <a:solidFill>
                  <a:srgbClr val="FFFFFF"/>
                </a:solidFill>
              </a:rPr>
              <a:t>App</a:t>
            </a:r>
            <a:endParaRPr b="0" i="0" sz="1200" u="none" cap="none" strike="noStrike">
              <a:solidFill>
                <a:srgbClr val="FFFFFF"/>
              </a:solidFill>
              <a:latin typeface="Arial"/>
              <a:ea typeface="Arial"/>
              <a:cs typeface="Arial"/>
              <a:sym typeface="Arial"/>
            </a:endParaRPr>
          </a:p>
        </p:txBody>
      </p:sp>
      <p:sp>
        <p:nvSpPr>
          <p:cNvPr id="299" name="Google Shape;299;p37"/>
          <p:cNvSpPr/>
          <p:nvPr/>
        </p:nvSpPr>
        <p:spPr>
          <a:xfrm>
            <a:off x="5557050" y="2642225"/>
            <a:ext cx="743700" cy="372300"/>
          </a:xfrm>
          <a:prstGeom prst="rect">
            <a:avLst/>
          </a:prstGeom>
          <a:solidFill>
            <a:srgbClr val="93D5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rPr b="0" i="0" lang="en" sz="1000" u="none" cap="none" strike="noStrike">
                <a:solidFill>
                  <a:srgbClr val="000000"/>
                </a:solidFill>
                <a:latin typeface="Arial"/>
                <a:ea typeface="Arial"/>
                <a:cs typeface="Arial"/>
                <a:sym typeface="Arial"/>
              </a:rPr>
              <a:t>Container</a:t>
            </a:r>
            <a:endParaRPr b="0" i="0" sz="1000" u="none" cap="none" strike="noStrike">
              <a:solidFill>
                <a:srgbClr val="000000"/>
              </a:solidFill>
              <a:latin typeface="Arial"/>
              <a:ea typeface="Arial"/>
              <a:cs typeface="Arial"/>
              <a:sym typeface="Arial"/>
            </a:endParaRPr>
          </a:p>
        </p:txBody>
      </p:sp>
      <p:sp>
        <p:nvSpPr>
          <p:cNvPr id="300" name="Google Shape;300;p37"/>
          <p:cNvSpPr/>
          <p:nvPr/>
        </p:nvSpPr>
        <p:spPr>
          <a:xfrm>
            <a:off x="5633250" y="3438944"/>
            <a:ext cx="1026600" cy="362400"/>
          </a:xfrm>
          <a:prstGeom prst="rect">
            <a:avLst/>
          </a:prstGeom>
          <a:solidFill>
            <a:srgbClr val="FFFFFF"/>
          </a:solidFill>
          <a:ln cap="flat" cmpd="sng" w="9525">
            <a:solidFill>
              <a:srgbClr val="000000">
                <a:alpha val="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Arial"/>
              <a:buNone/>
            </a:pPr>
            <a:r>
              <a:rPr lang="en" sz="1100"/>
              <a:t>Compute</a:t>
            </a:r>
            <a:endParaRPr sz="1100"/>
          </a:p>
          <a:p>
            <a:pPr indent="0" lvl="0" marL="0" marR="0" rtl="0" algn="ctr">
              <a:lnSpc>
                <a:spcPct val="100000"/>
              </a:lnSpc>
              <a:spcBef>
                <a:spcPts val="0"/>
              </a:spcBef>
              <a:spcAft>
                <a:spcPts val="0"/>
              </a:spcAft>
              <a:buClr>
                <a:srgbClr val="FFFFFF"/>
              </a:buClr>
              <a:buFont typeface="Arial"/>
              <a:buNone/>
            </a:pPr>
            <a:r>
              <a:rPr lang="en" sz="1100"/>
              <a:t>(CRI)</a:t>
            </a:r>
            <a:endParaRPr sz="1100"/>
          </a:p>
        </p:txBody>
      </p:sp>
      <p:sp>
        <p:nvSpPr>
          <p:cNvPr id="301" name="Google Shape;301;p37"/>
          <p:cNvSpPr/>
          <p:nvPr/>
        </p:nvSpPr>
        <p:spPr>
          <a:xfrm>
            <a:off x="6738841" y="3446823"/>
            <a:ext cx="1026600" cy="362400"/>
          </a:xfrm>
          <a:prstGeom prst="rect">
            <a:avLst/>
          </a:prstGeom>
          <a:solidFill>
            <a:srgbClr val="FFFFFF"/>
          </a:solidFill>
          <a:ln cap="flat" cmpd="sng" w="9525">
            <a:solidFill>
              <a:srgbClr val="000000">
                <a:alpha val="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Arial"/>
              <a:buNone/>
            </a:pPr>
            <a:r>
              <a:rPr lang="en" sz="1100"/>
              <a:t>Networking</a:t>
            </a:r>
            <a:endParaRPr sz="1100"/>
          </a:p>
          <a:p>
            <a:pPr indent="0" lvl="0" marL="0" marR="0" rtl="0" algn="ctr">
              <a:lnSpc>
                <a:spcPct val="100000"/>
              </a:lnSpc>
              <a:spcBef>
                <a:spcPts val="0"/>
              </a:spcBef>
              <a:spcAft>
                <a:spcPts val="0"/>
              </a:spcAft>
              <a:buClr>
                <a:srgbClr val="FFFFFF"/>
              </a:buClr>
              <a:buFont typeface="Arial"/>
              <a:buNone/>
            </a:pPr>
            <a:r>
              <a:rPr lang="en" sz="1100"/>
              <a:t>(CNI)</a:t>
            </a:r>
            <a:endParaRPr sz="1100"/>
          </a:p>
        </p:txBody>
      </p:sp>
      <p:sp>
        <p:nvSpPr>
          <p:cNvPr id="302" name="Google Shape;302;p37"/>
          <p:cNvSpPr/>
          <p:nvPr/>
        </p:nvSpPr>
        <p:spPr>
          <a:xfrm>
            <a:off x="7815676" y="3436830"/>
            <a:ext cx="1026600" cy="362400"/>
          </a:xfrm>
          <a:prstGeom prst="rect">
            <a:avLst/>
          </a:prstGeom>
          <a:solidFill>
            <a:srgbClr val="FFFFFF"/>
          </a:solidFill>
          <a:ln cap="flat" cmpd="sng" w="9525">
            <a:solidFill>
              <a:srgbClr val="000000">
                <a:alpha val="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Arial"/>
              <a:buNone/>
            </a:pPr>
            <a:r>
              <a:rPr lang="en" sz="1100"/>
              <a:t>Storage</a:t>
            </a:r>
            <a:endParaRPr sz="1100"/>
          </a:p>
          <a:p>
            <a:pPr indent="0" lvl="0" marL="0" marR="0" rtl="0" algn="ctr">
              <a:lnSpc>
                <a:spcPct val="100000"/>
              </a:lnSpc>
              <a:spcBef>
                <a:spcPts val="0"/>
              </a:spcBef>
              <a:spcAft>
                <a:spcPts val="0"/>
              </a:spcAft>
              <a:buClr>
                <a:srgbClr val="FFFFFF"/>
              </a:buClr>
              <a:buFont typeface="Arial"/>
              <a:buNone/>
            </a:pPr>
            <a:r>
              <a:rPr lang="en" sz="1100"/>
              <a:t>(CSI)</a:t>
            </a:r>
            <a:endParaRPr sz="1100"/>
          </a:p>
        </p:txBody>
      </p:sp>
      <p:sp>
        <p:nvSpPr>
          <p:cNvPr id="303" name="Google Shape;303;p37"/>
          <p:cNvSpPr/>
          <p:nvPr/>
        </p:nvSpPr>
        <p:spPr>
          <a:xfrm>
            <a:off x="8382827" y="2023250"/>
            <a:ext cx="469800" cy="2742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Arial"/>
              <a:buNone/>
            </a:pPr>
            <a:r>
              <a:rPr lang="en" sz="1200">
                <a:solidFill>
                  <a:srgbClr val="FFFFFF"/>
                </a:solidFill>
              </a:rPr>
              <a:t>App</a:t>
            </a:r>
            <a:endParaRPr b="0" i="0" sz="1200" u="none" cap="none" strike="noStrike">
              <a:solidFill>
                <a:srgbClr val="FFFFFF"/>
              </a:solidFill>
              <a:latin typeface="Arial"/>
              <a:ea typeface="Arial"/>
              <a:cs typeface="Arial"/>
              <a:sym typeface="Arial"/>
            </a:endParaRPr>
          </a:p>
        </p:txBody>
      </p:sp>
      <p:sp>
        <p:nvSpPr>
          <p:cNvPr id="304" name="Google Shape;304;p37"/>
          <p:cNvSpPr/>
          <p:nvPr/>
        </p:nvSpPr>
        <p:spPr>
          <a:xfrm>
            <a:off x="6327713" y="2642225"/>
            <a:ext cx="743700" cy="372300"/>
          </a:xfrm>
          <a:prstGeom prst="rect">
            <a:avLst/>
          </a:prstGeom>
          <a:solidFill>
            <a:srgbClr val="93D5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rPr b="0" i="0" lang="en" sz="1000" u="none" cap="none" strike="noStrike">
                <a:solidFill>
                  <a:srgbClr val="000000"/>
                </a:solidFill>
                <a:latin typeface="Arial"/>
                <a:ea typeface="Arial"/>
                <a:cs typeface="Arial"/>
                <a:sym typeface="Arial"/>
              </a:rPr>
              <a:t>Container </a:t>
            </a:r>
            <a:endParaRPr b="0" i="0" sz="1000" u="none" cap="none" strike="noStrike">
              <a:solidFill>
                <a:srgbClr val="000000"/>
              </a:solidFill>
              <a:latin typeface="Arial"/>
              <a:ea typeface="Arial"/>
              <a:cs typeface="Arial"/>
              <a:sym typeface="Arial"/>
            </a:endParaRPr>
          </a:p>
        </p:txBody>
      </p:sp>
      <p:sp>
        <p:nvSpPr>
          <p:cNvPr id="305" name="Google Shape;305;p37"/>
          <p:cNvSpPr/>
          <p:nvPr/>
        </p:nvSpPr>
        <p:spPr>
          <a:xfrm>
            <a:off x="7088178" y="2642225"/>
            <a:ext cx="743700" cy="372300"/>
          </a:xfrm>
          <a:prstGeom prst="rect">
            <a:avLst/>
          </a:prstGeom>
          <a:solidFill>
            <a:srgbClr val="93D5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rPr b="0" i="0" lang="en" sz="1000" u="none" cap="none" strike="noStrike">
                <a:solidFill>
                  <a:srgbClr val="000000"/>
                </a:solidFill>
                <a:latin typeface="Arial"/>
                <a:ea typeface="Arial"/>
                <a:cs typeface="Arial"/>
                <a:sym typeface="Arial"/>
              </a:rPr>
              <a:t>Container </a:t>
            </a:r>
            <a:endParaRPr b="0" i="0" sz="1000" u="none" cap="none" strike="noStrike">
              <a:solidFill>
                <a:srgbClr val="000000"/>
              </a:solidFill>
              <a:latin typeface="Arial"/>
              <a:ea typeface="Arial"/>
              <a:cs typeface="Arial"/>
              <a:sym typeface="Arial"/>
            </a:endParaRPr>
          </a:p>
        </p:txBody>
      </p:sp>
      <p:sp>
        <p:nvSpPr>
          <p:cNvPr id="306" name="Google Shape;306;p37"/>
          <p:cNvSpPr/>
          <p:nvPr/>
        </p:nvSpPr>
        <p:spPr>
          <a:xfrm>
            <a:off x="5560875" y="2318910"/>
            <a:ext cx="741000" cy="2742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Arial"/>
              <a:buNone/>
            </a:pPr>
            <a:r>
              <a:rPr lang="en" sz="1200">
                <a:solidFill>
                  <a:srgbClr val="FFFFFF"/>
                </a:solidFill>
              </a:rPr>
              <a:t>App</a:t>
            </a:r>
            <a:endParaRPr b="0" i="0" sz="1200" u="none" cap="none" strike="noStrike">
              <a:solidFill>
                <a:srgbClr val="FFFFFF"/>
              </a:solidFill>
              <a:latin typeface="Arial"/>
              <a:ea typeface="Arial"/>
              <a:cs typeface="Arial"/>
              <a:sym typeface="Arial"/>
            </a:endParaRPr>
          </a:p>
        </p:txBody>
      </p:sp>
      <p:sp>
        <p:nvSpPr>
          <p:cNvPr id="307" name="Google Shape;307;p37"/>
          <p:cNvSpPr/>
          <p:nvPr/>
        </p:nvSpPr>
        <p:spPr>
          <a:xfrm>
            <a:off x="6319707" y="2318910"/>
            <a:ext cx="741000" cy="2742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Arial"/>
              <a:buNone/>
            </a:pPr>
            <a:r>
              <a:rPr lang="en" sz="1200">
                <a:solidFill>
                  <a:srgbClr val="FFFFFF"/>
                </a:solidFill>
              </a:rPr>
              <a:t>App</a:t>
            </a:r>
            <a:endParaRPr b="0" i="0" sz="1200" u="none" cap="none" strike="noStrike">
              <a:solidFill>
                <a:srgbClr val="FFFFFF"/>
              </a:solidFill>
              <a:latin typeface="Arial"/>
              <a:ea typeface="Arial"/>
              <a:cs typeface="Arial"/>
              <a:sym typeface="Arial"/>
            </a:endParaRPr>
          </a:p>
        </p:txBody>
      </p:sp>
      <p:sp>
        <p:nvSpPr>
          <p:cNvPr id="308" name="Google Shape;308;p37"/>
          <p:cNvSpPr/>
          <p:nvPr/>
        </p:nvSpPr>
        <p:spPr>
          <a:xfrm>
            <a:off x="5599006" y="3954575"/>
            <a:ext cx="756000" cy="274200"/>
          </a:xfrm>
          <a:prstGeom prst="rect">
            <a:avLst/>
          </a:prstGeom>
          <a:solidFill>
            <a:srgbClr val="00627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Arial"/>
              <a:buNone/>
            </a:pPr>
            <a:r>
              <a:rPr b="0" i="0" lang="en" sz="1200" u="none" cap="none" strike="noStrike">
                <a:solidFill>
                  <a:srgbClr val="FFFFFF"/>
                </a:solidFill>
                <a:latin typeface="Arial"/>
                <a:ea typeface="Arial"/>
                <a:cs typeface="Arial"/>
                <a:sym typeface="Arial"/>
              </a:rPr>
              <a:t>I</a:t>
            </a:r>
            <a:r>
              <a:rPr lang="en" sz="1200">
                <a:solidFill>
                  <a:srgbClr val="FFFFFF"/>
                </a:solidFill>
              </a:rPr>
              <a:t>r</a:t>
            </a:r>
            <a:r>
              <a:rPr b="0" i="0" lang="en" sz="1200" u="none" cap="none" strike="noStrike">
                <a:solidFill>
                  <a:srgbClr val="FFFFFF"/>
                </a:solidFill>
                <a:latin typeface="Arial"/>
                <a:ea typeface="Arial"/>
                <a:cs typeface="Arial"/>
                <a:sym typeface="Arial"/>
              </a:rPr>
              <a:t>onic</a:t>
            </a:r>
            <a:endParaRPr b="0" i="0" sz="1200" u="none" cap="none" strike="noStrike">
              <a:solidFill>
                <a:srgbClr val="FFFFFF"/>
              </a:solidFill>
              <a:latin typeface="Arial"/>
              <a:ea typeface="Arial"/>
              <a:cs typeface="Arial"/>
              <a:sym typeface="Arial"/>
            </a:endParaRPr>
          </a:p>
        </p:txBody>
      </p:sp>
      <p:sp>
        <p:nvSpPr>
          <p:cNvPr id="309" name="Google Shape;309;p37"/>
          <p:cNvSpPr/>
          <p:nvPr/>
        </p:nvSpPr>
        <p:spPr>
          <a:xfrm>
            <a:off x="8071450" y="2812477"/>
            <a:ext cx="561900" cy="178800"/>
          </a:xfrm>
          <a:prstGeom prst="rect">
            <a:avLst/>
          </a:prstGeom>
          <a:solidFill>
            <a:srgbClr val="00627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Arial"/>
              <a:buNone/>
            </a:pPr>
            <a:r>
              <a:rPr b="0" i="0" lang="en" sz="1000" u="none" cap="none" strike="noStrike">
                <a:solidFill>
                  <a:srgbClr val="FFFFFF"/>
                </a:solidFill>
                <a:latin typeface="Arial"/>
                <a:ea typeface="Arial"/>
                <a:cs typeface="Arial"/>
                <a:sym typeface="Arial"/>
              </a:rPr>
              <a:t>KVM</a:t>
            </a:r>
            <a:endParaRPr b="0" i="0" sz="1000" u="none" cap="none" strike="noStrike">
              <a:solidFill>
                <a:srgbClr val="FFFFFF"/>
              </a:solidFill>
              <a:latin typeface="Arial"/>
              <a:ea typeface="Arial"/>
              <a:cs typeface="Arial"/>
              <a:sym typeface="Arial"/>
            </a:endParaRPr>
          </a:p>
        </p:txBody>
      </p:sp>
      <p:sp>
        <p:nvSpPr>
          <p:cNvPr id="310" name="Google Shape;310;p37"/>
          <p:cNvSpPr/>
          <p:nvPr/>
        </p:nvSpPr>
        <p:spPr>
          <a:xfrm>
            <a:off x="7081707" y="2318910"/>
            <a:ext cx="741000" cy="274200"/>
          </a:xfrm>
          <a:prstGeom prst="rect">
            <a:avLst/>
          </a:prstGeom>
          <a:solidFill>
            <a:srgbClr val="00627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Arial"/>
              <a:buNone/>
            </a:pPr>
            <a:r>
              <a:rPr lang="en" sz="1000">
                <a:solidFill>
                  <a:srgbClr val="FFFFFF"/>
                </a:solidFill>
              </a:rPr>
              <a:t>Storage</a:t>
            </a:r>
            <a:endParaRPr sz="1000">
              <a:solidFill>
                <a:srgbClr val="FFFFFF"/>
              </a:solidFill>
            </a:endParaRPr>
          </a:p>
          <a:p>
            <a:pPr indent="0" lvl="0" marL="0" marR="0" rtl="0" algn="ctr">
              <a:lnSpc>
                <a:spcPct val="100000"/>
              </a:lnSpc>
              <a:spcBef>
                <a:spcPts val="0"/>
              </a:spcBef>
              <a:spcAft>
                <a:spcPts val="0"/>
              </a:spcAft>
              <a:buClr>
                <a:srgbClr val="FFFFFF"/>
              </a:buClr>
              <a:buFont typeface="Arial"/>
              <a:buNone/>
            </a:pPr>
            <a:r>
              <a:rPr lang="en" sz="1000">
                <a:solidFill>
                  <a:srgbClr val="FFFFFF"/>
                </a:solidFill>
              </a:rPr>
              <a:t>(OCS)</a:t>
            </a:r>
            <a:endParaRPr sz="1000">
              <a:solidFill>
                <a:srgbClr val="FFFFFF"/>
              </a:solidFill>
            </a:endParaRPr>
          </a:p>
        </p:txBody>
      </p:sp>
      <p:sp>
        <p:nvSpPr>
          <p:cNvPr id="311" name="Google Shape;311;p37"/>
          <p:cNvSpPr txBox="1"/>
          <p:nvPr/>
        </p:nvSpPr>
        <p:spPr>
          <a:xfrm>
            <a:off x="122525" y="4763525"/>
            <a:ext cx="2833800" cy="2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rgbClr val="999999"/>
              </a:solidFill>
              <a:latin typeface="Overpass Light"/>
              <a:ea typeface="Overpass Light"/>
              <a:cs typeface="Overpass Light"/>
              <a:sym typeface="Overpass Light"/>
            </a:endParaRPr>
          </a:p>
        </p:txBody>
      </p:sp>
      <p:pic>
        <p:nvPicPr>
          <p:cNvPr id="312" name="Google Shape;312;p37"/>
          <p:cNvPicPr preferRelativeResize="0"/>
          <p:nvPr/>
        </p:nvPicPr>
        <p:blipFill>
          <a:blip r:embed="rId4">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38"/>
          <p:cNvSpPr txBox="1"/>
          <p:nvPr>
            <p:ph type="title"/>
          </p:nvPr>
        </p:nvSpPr>
        <p:spPr>
          <a:xfrm>
            <a:off x="826650" y="0"/>
            <a:ext cx="7490700" cy="106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800">
                <a:latin typeface="Overpass"/>
                <a:ea typeface="Overpass"/>
                <a:cs typeface="Overpass"/>
                <a:sym typeface="Overpass"/>
              </a:rPr>
              <a:t>CONTAINER-NATIVE VIRTUALIZATION</a:t>
            </a:r>
            <a:endParaRPr b="1" sz="2800">
              <a:latin typeface="Overpass"/>
              <a:ea typeface="Overpass"/>
              <a:cs typeface="Overpass"/>
              <a:sym typeface="Overpass"/>
            </a:endParaRPr>
          </a:p>
        </p:txBody>
      </p:sp>
      <p:sp>
        <p:nvSpPr>
          <p:cNvPr id="318" name="Google Shape;318;p38"/>
          <p:cNvSpPr txBox="1"/>
          <p:nvPr/>
        </p:nvSpPr>
        <p:spPr>
          <a:xfrm>
            <a:off x="311700" y="1063200"/>
            <a:ext cx="5218500" cy="35058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Clr>
                <a:srgbClr val="999999"/>
              </a:buClr>
              <a:buSzPts val="1600"/>
              <a:buFont typeface="Overpass"/>
              <a:buChar char="●"/>
            </a:pPr>
            <a:r>
              <a:rPr lang="en" sz="1600">
                <a:solidFill>
                  <a:srgbClr val="999999"/>
                </a:solidFill>
                <a:latin typeface="Overpass"/>
                <a:ea typeface="Overpass"/>
                <a:cs typeface="Overpass"/>
                <a:sym typeface="Overpass"/>
              </a:rPr>
              <a:t>General Availability (Later)</a:t>
            </a:r>
            <a:endParaRPr sz="1600">
              <a:solidFill>
                <a:srgbClr val="999999"/>
              </a:solidFill>
              <a:latin typeface="Overpass"/>
              <a:ea typeface="Overpass"/>
              <a:cs typeface="Overpass"/>
              <a:sym typeface="Overpass"/>
            </a:endParaRPr>
          </a:p>
          <a:p>
            <a:pPr indent="0" lvl="0" marL="457200" rtl="0" algn="l">
              <a:spcBef>
                <a:spcPts val="1600"/>
              </a:spcBef>
              <a:spcAft>
                <a:spcPts val="0"/>
              </a:spcAft>
              <a:buNone/>
            </a:pPr>
            <a:r>
              <a:rPr lang="en" sz="1600">
                <a:solidFill>
                  <a:srgbClr val="999999"/>
                </a:solidFill>
                <a:latin typeface="Overpass"/>
                <a:ea typeface="Overpass"/>
                <a:cs typeface="Overpass"/>
                <a:sym typeface="Overpass"/>
              </a:rPr>
              <a:t>Focus on providing the </a:t>
            </a:r>
            <a:r>
              <a:rPr b="1" lang="en" sz="1600" u="sng">
                <a:solidFill>
                  <a:srgbClr val="999999"/>
                </a:solidFill>
                <a:latin typeface="Overpass"/>
                <a:ea typeface="Overpass"/>
                <a:cs typeface="Overpass"/>
                <a:sym typeface="Overpass"/>
              </a:rPr>
              <a:t>simplest</a:t>
            </a:r>
            <a:r>
              <a:rPr lang="en" sz="1600">
                <a:solidFill>
                  <a:srgbClr val="999999"/>
                </a:solidFill>
                <a:latin typeface="Overpass"/>
                <a:ea typeface="Overpass"/>
                <a:cs typeface="Overpass"/>
                <a:sym typeface="Overpass"/>
              </a:rPr>
              <a:t> way to deploy a complete infrastructure that runs virtual machines and containers and can scale from a small cluster to hundreds of nodes with frictionless lifecycle management.</a:t>
            </a:r>
            <a:endParaRPr sz="1600">
              <a:solidFill>
                <a:srgbClr val="999999"/>
              </a:solidFill>
              <a:latin typeface="Overpass"/>
              <a:ea typeface="Overpass"/>
              <a:cs typeface="Overpass"/>
              <a:sym typeface="Overpass"/>
            </a:endParaRPr>
          </a:p>
          <a:p>
            <a:pPr indent="0" lvl="0" marL="457200" rtl="0" algn="l">
              <a:spcBef>
                <a:spcPts val="0"/>
              </a:spcBef>
              <a:spcAft>
                <a:spcPts val="0"/>
              </a:spcAft>
              <a:buNone/>
            </a:pPr>
            <a:r>
              <a:t/>
            </a:r>
            <a:endParaRPr sz="1600">
              <a:solidFill>
                <a:schemeClr val="dk1"/>
              </a:solidFill>
              <a:latin typeface="Overpass"/>
              <a:ea typeface="Overpass"/>
              <a:cs typeface="Overpass"/>
              <a:sym typeface="Overpass"/>
            </a:endParaRPr>
          </a:p>
          <a:p>
            <a:pPr indent="-330200" lvl="0" marL="457200" rtl="0" algn="l">
              <a:spcBef>
                <a:spcPts val="0"/>
              </a:spcBef>
              <a:spcAft>
                <a:spcPts val="0"/>
              </a:spcAft>
              <a:buClr>
                <a:schemeClr val="dk1"/>
              </a:buClr>
              <a:buSzPts val="1600"/>
              <a:buFont typeface="Overpass"/>
              <a:buChar char="●"/>
            </a:pPr>
            <a:r>
              <a:rPr lang="en" sz="1600">
                <a:solidFill>
                  <a:schemeClr val="dk1"/>
                </a:solidFill>
                <a:latin typeface="Overpass"/>
                <a:ea typeface="Overpass"/>
                <a:cs typeface="Overpass"/>
                <a:sym typeface="Overpass"/>
              </a:rPr>
              <a:t>How?</a:t>
            </a:r>
            <a:endParaRPr sz="1600">
              <a:solidFill>
                <a:schemeClr val="dk1"/>
              </a:solidFill>
              <a:latin typeface="Overpass"/>
              <a:ea typeface="Overpass"/>
              <a:cs typeface="Overpass"/>
              <a:sym typeface="Overpass"/>
            </a:endParaRPr>
          </a:p>
          <a:p>
            <a:pPr indent="-330200" lvl="0" marL="914400" rtl="0" algn="l">
              <a:spcBef>
                <a:spcPts val="0"/>
              </a:spcBef>
              <a:spcAft>
                <a:spcPts val="0"/>
              </a:spcAft>
              <a:buClr>
                <a:schemeClr val="dk1"/>
              </a:buClr>
              <a:buSzPts val="1600"/>
              <a:buFont typeface="Overpass"/>
              <a:buChar char="●"/>
            </a:pPr>
            <a:r>
              <a:rPr lang="en" sz="1600">
                <a:solidFill>
                  <a:schemeClr val="dk1"/>
                </a:solidFill>
                <a:latin typeface="Overpass"/>
                <a:ea typeface="Overpass"/>
                <a:cs typeface="Overpass"/>
                <a:sym typeface="Overpass"/>
              </a:rPr>
              <a:t>Single integrated user experience</a:t>
            </a:r>
            <a:endParaRPr sz="1600">
              <a:solidFill>
                <a:schemeClr val="dk1"/>
              </a:solidFill>
              <a:latin typeface="Overpass"/>
              <a:ea typeface="Overpass"/>
              <a:cs typeface="Overpass"/>
              <a:sym typeface="Overpass"/>
            </a:endParaRPr>
          </a:p>
          <a:p>
            <a:pPr indent="-330200" lvl="0" marL="914400" rtl="0" algn="l">
              <a:spcBef>
                <a:spcPts val="0"/>
              </a:spcBef>
              <a:spcAft>
                <a:spcPts val="0"/>
              </a:spcAft>
              <a:buClr>
                <a:schemeClr val="dk1"/>
              </a:buClr>
              <a:buSzPts val="1600"/>
              <a:buFont typeface="Overpass"/>
              <a:buChar char="●"/>
            </a:pPr>
            <a:r>
              <a:rPr lang="en" sz="1600">
                <a:solidFill>
                  <a:schemeClr val="dk1"/>
                </a:solidFill>
                <a:latin typeface="Overpass"/>
                <a:ea typeface="Overpass"/>
                <a:cs typeface="Overpass"/>
                <a:sym typeface="Overpass"/>
              </a:rPr>
              <a:t>Prescriptive hyper-converged </a:t>
            </a:r>
            <a:br>
              <a:rPr lang="en" sz="1600">
                <a:solidFill>
                  <a:schemeClr val="dk1"/>
                </a:solidFill>
                <a:latin typeface="Overpass"/>
                <a:ea typeface="Overpass"/>
                <a:cs typeface="Overpass"/>
                <a:sym typeface="Overpass"/>
              </a:rPr>
            </a:br>
            <a:r>
              <a:rPr lang="en" sz="1600">
                <a:solidFill>
                  <a:schemeClr val="dk1"/>
                </a:solidFill>
                <a:latin typeface="Overpass"/>
                <a:ea typeface="Overpass"/>
                <a:cs typeface="Overpass"/>
                <a:sym typeface="Overpass"/>
              </a:rPr>
              <a:t>infrastructure using Kubernetes </a:t>
            </a:r>
            <a:endParaRPr sz="1600">
              <a:solidFill>
                <a:schemeClr val="dk1"/>
              </a:solidFill>
              <a:latin typeface="Overpass"/>
              <a:ea typeface="Overpass"/>
              <a:cs typeface="Overpass"/>
              <a:sym typeface="Overpass"/>
            </a:endParaRPr>
          </a:p>
          <a:p>
            <a:pPr indent="-330200" lvl="0" marL="914400" rtl="0" algn="l">
              <a:spcBef>
                <a:spcPts val="0"/>
              </a:spcBef>
              <a:spcAft>
                <a:spcPts val="0"/>
              </a:spcAft>
              <a:buClr>
                <a:schemeClr val="dk1"/>
              </a:buClr>
              <a:buSzPts val="1600"/>
              <a:buFont typeface="Overpass"/>
              <a:buChar char="●"/>
            </a:pPr>
            <a:r>
              <a:rPr lang="en" sz="1600">
                <a:solidFill>
                  <a:schemeClr val="dk1"/>
                </a:solidFill>
                <a:latin typeface="Overpass"/>
                <a:ea typeface="Overpass"/>
                <a:cs typeface="Overpass"/>
                <a:sym typeface="Overpass"/>
              </a:rPr>
              <a:t>Validated hardware platforms &amp;</a:t>
            </a:r>
            <a:br>
              <a:rPr lang="en" sz="1600">
                <a:solidFill>
                  <a:schemeClr val="dk1"/>
                </a:solidFill>
                <a:latin typeface="Overpass"/>
                <a:ea typeface="Overpass"/>
                <a:cs typeface="Overpass"/>
                <a:sym typeface="Overpass"/>
              </a:rPr>
            </a:br>
            <a:r>
              <a:rPr lang="en" sz="1600">
                <a:solidFill>
                  <a:schemeClr val="dk1"/>
                </a:solidFill>
                <a:latin typeface="Overpass"/>
                <a:ea typeface="Overpass"/>
                <a:cs typeface="Overpass"/>
                <a:sym typeface="Overpass"/>
              </a:rPr>
              <a:t>workloads</a:t>
            </a:r>
            <a:endParaRPr sz="1600">
              <a:solidFill>
                <a:schemeClr val="dk1"/>
              </a:solidFill>
              <a:latin typeface="Overpass"/>
              <a:ea typeface="Overpass"/>
              <a:cs typeface="Overpass"/>
              <a:sym typeface="Overpass"/>
            </a:endParaRPr>
          </a:p>
        </p:txBody>
      </p:sp>
      <p:sp>
        <p:nvSpPr>
          <p:cNvPr id="319" name="Google Shape;319;p38"/>
          <p:cNvSpPr/>
          <p:nvPr/>
        </p:nvSpPr>
        <p:spPr>
          <a:xfrm>
            <a:off x="7838975" y="1713450"/>
            <a:ext cx="1061700" cy="1301100"/>
          </a:xfrm>
          <a:prstGeom prst="rect">
            <a:avLst/>
          </a:prstGeom>
          <a:solidFill>
            <a:srgbClr val="CF191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Arial"/>
              <a:buNone/>
            </a:pPr>
            <a:r>
              <a:rPr lang="en">
                <a:solidFill>
                  <a:srgbClr val="FFFFFF"/>
                </a:solidFill>
              </a:rPr>
              <a:t>CNV</a:t>
            </a:r>
            <a:endParaRPr b="0" i="0" sz="1400" u="none" cap="none" strike="noStrike">
              <a:solidFill>
                <a:srgbClr val="FFFFFF"/>
              </a:solidFill>
              <a:latin typeface="Arial"/>
              <a:ea typeface="Arial"/>
              <a:cs typeface="Arial"/>
              <a:sym typeface="Arial"/>
            </a:endParaRPr>
          </a:p>
        </p:txBody>
      </p:sp>
      <p:sp>
        <p:nvSpPr>
          <p:cNvPr id="320" name="Google Shape;320;p38"/>
          <p:cNvSpPr/>
          <p:nvPr/>
        </p:nvSpPr>
        <p:spPr>
          <a:xfrm>
            <a:off x="7856762" y="2318900"/>
            <a:ext cx="1026600" cy="680700"/>
          </a:xfrm>
          <a:prstGeom prst="rect">
            <a:avLst/>
          </a:prstGeom>
          <a:solidFill>
            <a:srgbClr val="93D5FF"/>
          </a:solid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rPr b="0" i="0" lang="en" sz="1000" u="none" cap="none" strike="noStrike">
                <a:solidFill>
                  <a:srgbClr val="000000"/>
                </a:solidFill>
                <a:latin typeface="Arial"/>
                <a:ea typeface="Arial"/>
                <a:cs typeface="Arial"/>
                <a:sym typeface="Arial"/>
              </a:rPr>
              <a:t>Container</a:t>
            </a:r>
            <a:endParaRPr b="0" i="0" sz="1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Font typeface="Arial"/>
              <a:buNone/>
            </a:pPr>
            <a:r>
              <a:t/>
            </a:r>
            <a:endParaRPr sz="1000"/>
          </a:p>
        </p:txBody>
      </p:sp>
      <p:pic>
        <p:nvPicPr>
          <p:cNvPr id="321" name="Google Shape;321;p38"/>
          <p:cNvPicPr preferRelativeResize="0"/>
          <p:nvPr/>
        </p:nvPicPr>
        <p:blipFill rotWithShape="1">
          <a:blip r:embed="rId3">
            <a:alphaModFix/>
          </a:blip>
          <a:srcRect b="0" l="0" r="0" t="0"/>
          <a:stretch/>
        </p:blipFill>
        <p:spPr>
          <a:xfrm>
            <a:off x="5840518" y="4313337"/>
            <a:ext cx="756000" cy="301800"/>
          </a:xfrm>
          <a:prstGeom prst="rect">
            <a:avLst/>
          </a:prstGeom>
          <a:noFill/>
          <a:ln>
            <a:noFill/>
          </a:ln>
        </p:spPr>
      </p:pic>
      <p:pic>
        <p:nvPicPr>
          <p:cNvPr id="322" name="Google Shape;322;p38"/>
          <p:cNvPicPr preferRelativeResize="0"/>
          <p:nvPr/>
        </p:nvPicPr>
        <p:blipFill rotWithShape="1">
          <a:blip r:embed="rId3">
            <a:alphaModFix/>
          </a:blip>
          <a:srcRect b="0" l="0" r="0" t="0"/>
          <a:stretch/>
        </p:blipFill>
        <p:spPr>
          <a:xfrm>
            <a:off x="6876161" y="4313337"/>
            <a:ext cx="756000" cy="301800"/>
          </a:xfrm>
          <a:prstGeom prst="rect">
            <a:avLst/>
          </a:prstGeom>
          <a:noFill/>
          <a:ln>
            <a:noFill/>
          </a:ln>
        </p:spPr>
      </p:pic>
      <p:pic>
        <p:nvPicPr>
          <p:cNvPr id="323" name="Google Shape;323;p38"/>
          <p:cNvPicPr preferRelativeResize="0"/>
          <p:nvPr/>
        </p:nvPicPr>
        <p:blipFill rotWithShape="1">
          <a:blip r:embed="rId3">
            <a:alphaModFix/>
          </a:blip>
          <a:srcRect b="0" l="0" r="0" t="0"/>
          <a:stretch/>
        </p:blipFill>
        <p:spPr>
          <a:xfrm>
            <a:off x="7911804" y="4313337"/>
            <a:ext cx="756000" cy="301800"/>
          </a:xfrm>
          <a:prstGeom prst="rect">
            <a:avLst/>
          </a:prstGeom>
          <a:noFill/>
          <a:ln>
            <a:noFill/>
          </a:ln>
        </p:spPr>
      </p:pic>
      <p:cxnSp>
        <p:nvCxnSpPr>
          <p:cNvPr id="324" name="Google Shape;324;p38"/>
          <p:cNvCxnSpPr/>
          <p:nvPr/>
        </p:nvCxnSpPr>
        <p:spPr>
          <a:xfrm>
            <a:off x="5560875" y="4025150"/>
            <a:ext cx="3315600" cy="0"/>
          </a:xfrm>
          <a:prstGeom prst="straightConnector1">
            <a:avLst/>
          </a:prstGeom>
          <a:noFill/>
          <a:ln cap="flat" cmpd="sng" w="15875">
            <a:solidFill>
              <a:srgbClr val="000000"/>
            </a:solidFill>
            <a:prstDash val="dash"/>
            <a:round/>
            <a:headEnd len="sm" w="sm" type="none"/>
            <a:tailEnd len="sm" w="sm" type="none"/>
          </a:ln>
        </p:spPr>
      </p:cxnSp>
      <p:cxnSp>
        <p:nvCxnSpPr>
          <p:cNvPr id="325" name="Google Shape;325;p38"/>
          <p:cNvCxnSpPr/>
          <p:nvPr/>
        </p:nvCxnSpPr>
        <p:spPr>
          <a:xfrm>
            <a:off x="5560875" y="4025155"/>
            <a:ext cx="0" cy="589800"/>
          </a:xfrm>
          <a:prstGeom prst="straightConnector1">
            <a:avLst/>
          </a:prstGeom>
          <a:noFill/>
          <a:ln cap="flat" cmpd="sng" w="15875">
            <a:solidFill>
              <a:srgbClr val="000000"/>
            </a:solidFill>
            <a:prstDash val="dash"/>
            <a:round/>
            <a:headEnd len="sm" w="sm" type="none"/>
            <a:tailEnd len="sm" w="sm" type="none"/>
          </a:ln>
        </p:spPr>
      </p:cxnSp>
      <p:cxnSp>
        <p:nvCxnSpPr>
          <p:cNvPr id="326" name="Google Shape;326;p38"/>
          <p:cNvCxnSpPr/>
          <p:nvPr/>
        </p:nvCxnSpPr>
        <p:spPr>
          <a:xfrm>
            <a:off x="8897621" y="4025150"/>
            <a:ext cx="0" cy="589800"/>
          </a:xfrm>
          <a:prstGeom prst="straightConnector1">
            <a:avLst/>
          </a:prstGeom>
          <a:noFill/>
          <a:ln cap="flat" cmpd="sng" w="15875">
            <a:solidFill>
              <a:srgbClr val="000000"/>
            </a:solidFill>
            <a:prstDash val="dash"/>
            <a:round/>
            <a:headEnd len="sm" w="sm" type="none"/>
            <a:tailEnd len="sm" w="sm" type="none"/>
          </a:ln>
        </p:spPr>
      </p:cxnSp>
      <p:sp>
        <p:nvSpPr>
          <p:cNvPr id="327" name="Google Shape;327;p38"/>
          <p:cNvSpPr txBox="1"/>
          <p:nvPr/>
        </p:nvSpPr>
        <p:spPr>
          <a:xfrm>
            <a:off x="6539625" y="4025155"/>
            <a:ext cx="1488000" cy="27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 sz="1200" u="none" cap="none" strike="noStrike">
                <a:latin typeface="Arial"/>
                <a:ea typeface="Arial"/>
                <a:cs typeface="Arial"/>
                <a:sym typeface="Arial"/>
              </a:rPr>
              <a:t>standard hardware</a:t>
            </a:r>
            <a:endParaRPr b="0" i="0" sz="1200" u="none" cap="none" strike="noStrike">
              <a:latin typeface="Arial"/>
              <a:ea typeface="Arial"/>
              <a:cs typeface="Arial"/>
              <a:sym typeface="Arial"/>
            </a:endParaRPr>
          </a:p>
        </p:txBody>
      </p:sp>
      <p:sp>
        <p:nvSpPr>
          <p:cNvPr id="328" name="Google Shape;328;p38"/>
          <p:cNvSpPr/>
          <p:nvPr/>
        </p:nvSpPr>
        <p:spPr>
          <a:xfrm>
            <a:off x="5560875" y="3053125"/>
            <a:ext cx="3339900" cy="816900"/>
          </a:xfrm>
          <a:prstGeom prst="rect">
            <a:avLst/>
          </a:prstGeom>
          <a:solidFill>
            <a:srgbClr val="CF191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Arial"/>
              <a:buNone/>
            </a:pPr>
            <a:r>
              <a:rPr lang="en">
                <a:solidFill>
                  <a:srgbClr val="FFFFFF"/>
                </a:solidFill>
              </a:rPr>
              <a:t>OpenShift Container Platform</a:t>
            </a:r>
            <a:endParaRPr>
              <a:solidFill>
                <a:srgbClr val="FFFFFF"/>
              </a:solidFill>
            </a:endParaRPr>
          </a:p>
          <a:p>
            <a:pPr indent="0" lvl="0" marL="0" marR="0" rtl="0" algn="ctr">
              <a:lnSpc>
                <a:spcPct val="100000"/>
              </a:lnSpc>
              <a:spcBef>
                <a:spcPts val="0"/>
              </a:spcBef>
              <a:spcAft>
                <a:spcPts val="0"/>
              </a:spcAft>
              <a:buClr>
                <a:srgbClr val="FFFFFF"/>
              </a:buClr>
              <a:buFont typeface="Arial"/>
              <a:buNone/>
            </a:pPr>
            <a:r>
              <a:t/>
            </a:r>
            <a:endParaRPr>
              <a:solidFill>
                <a:srgbClr val="FFFFFF"/>
              </a:solidFill>
            </a:endParaRPr>
          </a:p>
          <a:p>
            <a:pPr indent="0" lvl="0" marL="0" marR="0" rtl="0" algn="ctr">
              <a:lnSpc>
                <a:spcPct val="100000"/>
              </a:lnSpc>
              <a:spcBef>
                <a:spcPts val="0"/>
              </a:spcBef>
              <a:spcAft>
                <a:spcPts val="0"/>
              </a:spcAft>
              <a:buClr>
                <a:srgbClr val="FFFFFF"/>
              </a:buClr>
              <a:buFont typeface="Arial"/>
              <a:buNone/>
            </a:pPr>
            <a:r>
              <a:t/>
            </a:r>
            <a:endParaRPr>
              <a:solidFill>
                <a:srgbClr val="FFFFFF"/>
              </a:solidFill>
            </a:endParaRPr>
          </a:p>
        </p:txBody>
      </p:sp>
      <p:sp>
        <p:nvSpPr>
          <p:cNvPr id="329" name="Google Shape;329;p38"/>
          <p:cNvSpPr/>
          <p:nvPr/>
        </p:nvSpPr>
        <p:spPr>
          <a:xfrm>
            <a:off x="7888150" y="2343609"/>
            <a:ext cx="474300" cy="248100"/>
          </a:xfrm>
          <a:prstGeom prst="rect">
            <a:avLst/>
          </a:prstGeom>
          <a:solidFill>
            <a:srgbClr val="00627E"/>
          </a:solidFill>
          <a:ln cap="flat" cmpd="sng" w="9525">
            <a:solidFill>
              <a:srgbClr val="00627E">
                <a:alpha val="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Arial"/>
              <a:buNone/>
            </a:pPr>
            <a:r>
              <a:rPr b="0" i="0" lang="en" sz="1200" u="none" cap="none" strike="noStrike">
                <a:solidFill>
                  <a:srgbClr val="FFFFFF"/>
                </a:solidFill>
                <a:latin typeface="Arial"/>
                <a:ea typeface="Arial"/>
                <a:cs typeface="Arial"/>
                <a:sym typeface="Arial"/>
              </a:rPr>
              <a:t>VM</a:t>
            </a:r>
            <a:endParaRPr b="0" i="0" sz="1200" u="none" cap="none" strike="noStrike">
              <a:solidFill>
                <a:srgbClr val="FFFFFF"/>
              </a:solidFill>
              <a:latin typeface="Arial"/>
              <a:ea typeface="Arial"/>
              <a:cs typeface="Arial"/>
              <a:sym typeface="Arial"/>
            </a:endParaRPr>
          </a:p>
        </p:txBody>
      </p:sp>
      <p:sp>
        <p:nvSpPr>
          <p:cNvPr id="330" name="Google Shape;330;p38"/>
          <p:cNvSpPr/>
          <p:nvPr/>
        </p:nvSpPr>
        <p:spPr>
          <a:xfrm>
            <a:off x="8382299" y="2339338"/>
            <a:ext cx="474300" cy="248100"/>
          </a:xfrm>
          <a:prstGeom prst="rect">
            <a:avLst/>
          </a:prstGeom>
          <a:solidFill>
            <a:srgbClr val="00627E"/>
          </a:solidFill>
          <a:ln cap="flat" cmpd="sng" w="9525">
            <a:solidFill>
              <a:srgbClr val="00627E">
                <a:alpha val="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Arial"/>
              <a:buNone/>
            </a:pPr>
            <a:r>
              <a:rPr b="0" i="0" lang="en" sz="1200" u="none" cap="none" strike="noStrike">
                <a:solidFill>
                  <a:srgbClr val="FFFFFF"/>
                </a:solidFill>
                <a:latin typeface="Arial"/>
                <a:ea typeface="Arial"/>
                <a:cs typeface="Arial"/>
                <a:sym typeface="Arial"/>
              </a:rPr>
              <a:t>VM</a:t>
            </a:r>
            <a:endParaRPr b="0" i="0" sz="1200" u="none" cap="none" strike="noStrike">
              <a:solidFill>
                <a:srgbClr val="FFFFFF"/>
              </a:solidFill>
              <a:latin typeface="Arial"/>
              <a:ea typeface="Arial"/>
              <a:cs typeface="Arial"/>
              <a:sym typeface="Arial"/>
            </a:endParaRPr>
          </a:p>
        </p:txBody>
      </p:sp>
      <p:sp>
        <p:nvSpPr>
          <p:cNvPr id="331" name="Google Shape;331;p38"/>
          <p:cNvSpPr/>
          <p:nvPr/>
        </p:nvSpPr>
        <p:spPr>
          <a:xfrm>
            <a:off x="7884328" y="2023250"/>
            <a:ext cx="469800" cy="2742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Arial"/>
              <a:buNone/>
            </a:pPr>
            <a:r>
              <a:rPr lang="en" sz="1200">
                <a:solidFill>
                  <a:srgbClr val="FFFFFF"/>
                </a:solidFill>
              </a:rPr>
              <a:t>App</a:t>
            </a:r>
            <a:endParaRPr b="0" i="0" sz="1200" u="none" cap="none" strike="noStrike">
              <a:solidFill>
                <a:srgbClr val="FFFFFF"/>
              </a:solidFill>
              <a:latin typeface="Arial"/>
              <a:ea typeface="Arial"/>
              <a:cs typeface="Arial"/>
              <a:sym typeface="Arial"/>
            </a:endParaRPr>
          </a:p>
        </p:txBody>
      </p:sp>
      <p:sp>
        <p:nvSpPr>
          <p:cNvPr id="332" name="Google Shape;332;p38"/>
          <p:cNvSpPr/>
          <p:nvPr/>
        </p:nvSpPr>
        <p:spPr>
          <a:xfrm>
            <a:off x="5557050" y="2642225"/>
            <a:ext cx="743700" cy="372300"/>
          </a:xfrm>
          <a:prstGeom prst="rect">
            <a:avLst/>
          </a:prstGeom>
          <a:solidFill>
            <a:srgbClr val="93D5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rPr b="0" i="0" lang="en" sz="1000" u="none" cap="none" strike="noStrike">
                <a:solidFill>
                  <a:srgbClr val="000000"/>
                </a:solidFill>
                <a:latin typeface="Arial"/>
                <a:ea typeface="Arial"/>
                <a:cs typeface="Arial"/>
                <a:sym typeface="Arial"/>
              </a:rPr>
              <a:t>Container</a:t>
            </a:r>
            <a:endParaRPr b="0" i="0" sz="1000" u="none" cap="none" strike="noStrike">
              <a:solidFill>
                <a:srgbClr val="000000"/>
              </a:solidFill>
              <a:latin typeface="Arial"/>
              <a:ea typeface="Arial"/>
              <a:cs typeface="Arial"/>
              <a:sym typeface="Arial"/>
            </a:endParaRPr>
          </a:p>
        </p:txBody>
      </p:sp>
      <p:sp>
        <p:nvSpPr>
          <p:cNvPr id="333" name="Google Shape;333;p38"/>
          <p:cNvSpPr/>
          <p:nvPr/>
        </p:nvSpPr>
        <p:spPr>
          <a:xfrm>
            <a:off x="5633250" y="3438944"/>
            <a:ext cx="1026600" cy="362400"/>
          </a:xfrm>
          <a:prstGeom prst="rect">
            <a:avLst/>
          </a:prstGeom>
          <a:solidFill>
            <a:srgbClr val="FFFFFF"/>
          </a:solidFill>
          <a:ln cap="flat" cmpd="sng" w="9525">
            <a:solidFill>
              <a:srgbClr val="000000">
                <a:alpha val="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Arial"/>
              <a:buNone/>
            </a:pPr>
            <a:r>
              <a:rPr lang="en" sz="1100"/>
              <a:t>Compute</a:t>
            </a:r>
            <a:endParaRPr sz="1100"/>
          </a:p>
          <a:p>
            <a:pPr indent="0" lvl="0" marL="0" marR="0" rtl="0" algn="ctr">
              <a:lnSpc>
                <a:spcPct val="100000"/>
              </a:lnSpc>
              <a:spcBef>
                <a:spcPts val="0"/>
              </a:spcBef>
              <a:spcAft>
                <a:spcPts val="0"/>
              </a:spcAft>
              <a:buClr>
                <a:srgbClr val="FFFFFF"/>
              </a:buClr>
              <a:buFont typeface="Arial"/>
              <a:buNone/>
            </a:pPr>
            <a:r>
              <a:rPr lang="en" sz="1100"/>
              <a:t>(CRI)</a:t>
            </a:r>
            <a:endParaRPr sz="1100"/>
          </a:p>
        </p:txBody>
      </p:sp>
      <p:sp>
        <p:nvSpPr>
          <p:cNvPr id="334" name="Google Shape;334;p38"/>
          <p:cNvSpPr/>
          <p:nvPr/>
        </p:nvSpPr>
        <p:spPr>
          <a:xfrm>
            <a:off x="6738841" y="3446823"/>
            <a:ext cx="1026600" cy="362400"/>
          </a:xfrm>
          <a:prstGeom prst="rect">
            <a:avLst/>
          </a:prstGeom>
          <a:solidFill>
            <a:srgbClr val="FFFFFF"/>
          </a:solidFill>
          <a:ln cap="flat" cmpd="sng" w="9525">
            <a:solidFill>
              <a:srgbClr val="000000">
                <a:alpha val="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Arial"/>
              <a:buNone/>
            </a:pPr>
            <a:r>
              <a:rPr lang="en" sz="1100"/>
              <a:t>Networking</a:t>
            </a:r>
            <a:endParaRPr sz="1100"/>
          </a:p>
          <a:p>
            <a:pPr indent="0" lvl="0" marL="0" marR="0" rtl="0" algn="ctr">
              <a:lnSpc>
                <a:spcPct val="100000"/>
              </a:lnSpc>
              <a:spcBef>
                <a:spcPts val="0"/>
              </a:spcBef>
              <a:spcAft>
                <a:spcPts val="0"/>
              </a:spcAft>
              <a:buClr>
                <a:srgbClr val="FFFFFF"/>
              </a:buClr>
              <a:buFont typeface="Arial"/>
              <a:buNone/>
            </a:pPr>
            <a:r>
              <a:rPr lang="en" sz="1100"/>
              <a:t>(CNI)</a:t>
            </a:r>
            <a:endParaRPr sz="1100"/>
          </a:p>
        </p:txBody>
      </p:sp>
      <p:sp>
        <p:nvSpPr>
          <p:cNvPr id="335" name="Google Shape;335;p38"/>
          <p:cNvSpPr/>
          <p:nvPr/>
        </p:nvSpPr>
        <p:spPr>
          <a:xfrm>
            <a:off x="7815676" y="3436830"/>
            <a:ext cx="1026600" cy="362400"/>
          </a:xfrm>
          <a:prstGeom prst="rect">
            <a:avLst/>
          </a:prstGeom>
          <a:solidFill>
            <a:srgbClr val="FFFFFF"/>
          </a:solidFill>
          <a:ln cap="flat" cmpd="sng" w="9525">
            <a:solidFill>
              <a:srgbClr val="000000">
                <a:alpha val="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Arial"/>
              <a:buNone/>
            </a:pPr>
            <a:r>
              <a:rPr lang="en" sz="1100"/>
              <a:t>Storage</a:t>
            </a:r>
            <a:endParaRPr sz="1100"/>
          </a:p>
          <a:p>
            <a:pPr indent="0" lvl="0" marL="0" marR="0" rtl="0" algn="ctr">
              <a:lnSpc>
                <a:spcPct val="100000"/>
              </a:lnSpc>
              <a:spcBef>
                <a:spcPts val="0"/>
              </a:spcBef>
              <a:spcAft>
                <a:spcPts val="0"/>
              </a:spcAft>
              <a:buClr>
                <a:srgbClr val="FFFFFF"/>
              </a:buClr>
              <a:buFont typeface="Arial"/>
              <a:buNone/>
            </a:pPr>
            <a:r>
              <a:rPr lang="en" sz="1100"/>
              <a:t>(CSI)</a:t>
            </a:r>
            <a:endParaRPr sz="1100"/>
          </a:p>
        </p:txBody>
      </p:sp>
      <p:sp>
        <p:nvSpPr>
          <p:cNvPr id="336" name="Google Shape;336;p38"/>
          <p:cNvSpPr/>
          <p:nvPr/>
        </p:nvSpPr>
        <p:spPr>
          <a:xfrm>
            <a:off x="8382827" y="2023250"/>
            <a:ext cx="469800" cy="2742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Arial"/>
              <a:buNone/>
            </a:pPr>
            <a:r>
              <a:rPr lang="en" sz="1200">
                <a:solidFill>
                  <a:srgbClr val="FFFFFF"/>
                </a:solidFill>
              </a:rPr>
              <a:t>App</a:t>
            </a:r>
            <a:endParaRPr b="0" i="0" sz="1200" u="none" cap="none" strike="noStrike">
              <a:solidFill>
                <a:srgbClr val="FFFFFF"/>
              </a:solidFill>
              <a:latin typeface="Arial"/>
              <a:ea typeface="Arial"/>
              <a:cs typeface="Arial"/>
              <a:sym typeface="Arial"/>
            </a:endParaRPr>
          </a:p>
        </p:txBody>
      </p:sp>
      <p:sp>
        <p:nvSpPr>
          <p:cNvPr id="337" name="Google Shape;337;p38"/>
          <p:cNvSpPr/>
          <p:nvPr/>
        </p:nvSpPr>
        <p:spPr>
          <a:xfrm>
            <a:off x="6327713" y="2642225"/>
            <a:ext cx="743700" cy="372300"/>
          </a:xfrm>
          <a:prstGeom prst="rect">
            <a:avLst/>
          </a:prstGeom>
          <a:solidFill>
            <a:srgbClr val="93D5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rPr b="0" i="0" lang="en" sz="1000" u="none" cap="none" strike="noStrike">
                <a:solidFill>
                  <a:srgbClr val="000000"/>
                </a:solidFill>
                <a:latin typeface="Arial"/>
                <a:ea typeface="Arial"/>
                <a:cs typeface="Arial"/>
                <a:sym typeface="Arial"/>
              </a:rPr>
              <a:t>Container </a:t>
            </a:r>
            <a:endParaRPr b="0" i="0" sz="1000" u="none" cap="none" strike="noStrike">
              <a:solidFill>
                <a:srgbClr val="000000"/>
              </a:solidFill>
              <a:latin typeface="Arial"/>
              <a:ea typeface="Arial"/>
              <a:cs typeface="Arial"/>
              <a:sym typeface="Arial"/>
            </a:endParaRPr>
          </a:p>
        </p:txBody>
      </p:sp>
      <p:sp>
        <p:nvSpPr>
          <p:cNvPr id="338" name="Google Shape;338;p38"/>
          <p:cNvSpPr/>
          <p:nvPr/>
        </p:nvSpPr>
        <p:spPr>
          <a:xfrm>
            <a:off x="7088178" y="2642225"/>
            <a:ext cx="743700" cy="372300"/>
          </a:xfrm>
          <a:prstGeom prst="rect">
            <a:avLst/>
          </a:prstGeom>
          <a:solidFill>
            <a:srgbClr val="93D5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rPr b="0" i="0" lang="en" sz="1000" u="none" cap="none" strike="noStrike">
                <a:solidFill>
                  <a:srgbClr val="000000"/>
                </a:solidFill>
                <a:latin typeface="Arial"/>
                <a:ea typeface="Arial"/>
                <a:cs typeface="Arial"/>
                <a:sym typeface="Arial"/>
              </a:rPr>
              <a:t>Container </a:t>
            </a:r>
            <a:endParaRPr b="0" i="0" sz="1000" u="none" cap="none" strike="noStrike">
              <a:solidFill>
                <a:srgbClr val="000000"/>
              </a:solidFill>
              <a:latin typeface="Arial"/>
              <a:ea typeface="Arial"/>
              <a:cs typeface="Arial"/>
              <a:sym typeface="Arial"/>
            </a:endParaRPr>
          </a:p>
        </p:txBody>
      </p:sp>
      <p:sp>
        <p:nvSpPr>
          <p:cNvPr id="339" name="Google Shape;339;p38"/>
          <p:cNvSpPr/>
          <p:nvPr/>
        </p:nvSpPr>
        <p:spPr>
          <a:xfrm>
            <a:off x="5560875" y="2318910"/>
            <a:ext cx="741000" cy="2742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Arial"/>
              <a:buNone/>
            </a:pPr>
            <a:r>
              <a:rPr lang="en" sz="1200">
                <a:solidFill>
                  <a:srgbClr val="FFFFFF"/>
                </a:solidFill>
              </a:rPr>
              <a:t>App</a:t>
            </a:r>
            <a:endParaRPr b="0" i="0" sz="1200" u="none" cap="none" strike="noStrike">
              <a:solidFill>
                <a:srgbClr val="FFFFFF"/>
              </a:solidFill>
              <a:latin typeface="Arial"/>
              <a:ea typeface="Arial"/>
              <a:cs typeface="Arial"/>
              <a:sym typeface="Arial"/>
            </a:endParaRPr>
          </a:p>
        </p:txBody>
      </p:sp>
      <p:sp>
        <p:nvSpPr>
          <p:cNvPr id="340" name="Google Shape;340;p38"/>
          <p:cNvSpPr/>
          <p:nvPr/>
        </p:nvSpPr>
        <p:spPr>
          <a:xfrm>
            <a:off x="6319707" y="2318910"/>
            <a:ext cx="741000" cy="2742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Arial"/>
              <a:buNone/>
            </a:pPr>
            <a:r>
              <a:rPr lang="en" sz="1200">
                <a:solidFill>
                  <a:srgbClr val="FFFFFF"/>
                </a:solidFill>
              </a:rPr>
              <a:t>App</a:t>
            </a:r>
            <a:endParaRPr b="0" i="0" sz="1200" u="none" cap="none" strike="noStrike">
              <a:solidFill>
                <a:srgbClr val="FFFFFF"/>
              </a:solidFill>
              <a:latin typeface="Arial"/>
              <a:ea typeface="Arial"/>
              <a:cs typeface="Arial"/>
              <a:sym typeface="Arial"/>
            </a:endParaRPr>
          </a:p>
        </p:txBody>
      </p:sp>
      <p:sp>
        <p:nvSpPr>
          <p:cNvPr id="341" name="Google Shape;341;p38"/>
          <p:cNvSpPr/>
          <p:nvPr/>
        </p:nvSpPr>
        <p:spPr>
          <a:xfrm>
            <a:off x="5599006" y="3954575"/>
            <a:ext cx="756000" cy="274200"/>
          </a:xfrm>
          <a:prstGeom prst="rect">
            <a:avLst/>
          </a:prstGeom>
          <a:solidFill>
            <a:srgbClr val="00627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Arial"/>
              <a:buNone/>
            </a:pPr>
            <a:r>
              <a:rPr b="0" i="0" lang="en" sz="1200" u="none" cap="none" strike="noStrike">
                <a:solidFill>
                  <a:srgbClr val="FFFFFF"/>
                </a:solidFill>
                <a:latin typeface="Arial"/>
                <a:ea typeface="Arial"/>
                <a:cs typeface="Arial"/>
                <a:sym typeface="Arial"/>
              </a:rPr>
              <a:t>I</a:t>
            </a:r>
            <a:r>
              <a:rPr lang="en" sz="1200">
                <a:solidFill>
                  <a:srgbClr val="FFFFFF"/>
                </a:solidFill>
              </a:rPr>
              <a:t>r</a:t>
            </a:r>
            <a:r>
              <a:rPr b="0" i="0" lang="en" sz="1200" u="none" cap="none" strike="noStrike">
                <a:solidFill>
                  <a:srgbClr val="FFFFFF"/>
                </a:solidFill>
                <a:latin typeface="Arial"/>
                <a:ea typeface="Arial"/>
                <a:cs typeface="Arial"/>
                <a:sym typeface="Arial"/>
              </a:rPr>
              <a:t>onic</a:t>
            </a:r>
            <a:endParaRPr b="0" i="0" sz="1200" u="none" cap="none" strike="noStrike">
              <a:solidFill>
                <a:srgbClr val="FFFFFF"/>
              </a:solidFill>
              <a:latin typeface="Arial"/>
              <a:ea typeface="Arial"/>
              <a:cs typeface="Arial"/>
              <a:sym typeface="Arial"/>
            </a:endParaRPr>
          </a:p>
        </p:txBody>
      </p:sp>
      <p:sp>
        <p:nvSpPr>
          <p:cNvPr id="342" name="Google Shape;342;p38"/>
          <p:cNvSpPr/>
          <p:nvPr/>
        </p:nvSpPr>
        <p:spPr>
          <a:xfrm>
            <a:off x="8071450" y="2812477"/>
            <a:ext cx="561900" cy="178800"/>
          </a:xfrm>
          <a:prstGeom prst="rect">
            <a:avLst/>
          </a:prstGeom>
          <a:solidFill>
            <a:srgbClr val="00627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Arial"/>
              <a:buNone/>
            </a:pPr>
            <a:r>
              <a:rPr b="0" i="0" lang="en" sz="1000" u="none" cap="none" strike="noStrike">
                <a:solidFill>
                  <a:srgbClr val="FFFFFF"/>
                </a:solidFill>
                <a:latin typeface="Arial"/>
                <a:ea typeface="Arial"/>
                <a:cs typeface="Arial"/>
                <a:sym typeface="Arial"/>
              </a:rPr>
              <a:t>KVM</a:t>
            </a:r>
            <a:endParaRPr b="0" i="0" sz="1000" u="none" cap="none" strike="noStrike">
              <a:solidFill>
                <a:srgbClr val="FFFFFF"/>
              </a:solidFill>
              <a:latin typeface="Arial"/>
              <a:ea typeface="Arial"/>
              <a:cs typeface="Arial"/>
              <a:sym typeface="Arial"/>
            </a:endParaRPr>
          </a:p>
        </p:txBody>
      </p:sp>
      <p:sp>
        <p:nvSpPr>
          <p:cNvPr id="343" name="Google Shape;343;p38"/>
          <p:cNvSpPr/>
          <p:nvPr/>
        </p:nvSpPr>
        <p:spPr>
          <a:xfrm>
            <a:off x="7081707" y="2318910"/>
            <a:ext cx="741000" cy="274200"/>
          </a:xfrm>
          <a:prstGeom prst="rect">
            <a:avLst/>
          </a:prstGeom>
          <a:solidFill>
            <a:srgbClr val="00627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Arial"/>
              <a:buNone/>
            </a:pPr>
            <a:r>
              <a:rPr lang="en" sz="1000">
                <a:solidFill>
                  <a:srgbClr val="FFFFFF"/>
                </a:solidFill>
              </a:rPr>
              <a:t>Storage</a:t>
            </a:r>
            <a:endParaRPr sz="1000">
              <a:solidFill>
                <a:srgbClr val="FFFFFF"/>
              </a:solidFill>
            </a:endParaRPr>
          </a:p>
          <a:p>
            <a:pPr indent="0" lvl="0" marL="0" marR="0" rtl="0" algn="ctr">
              <a:lnSpc>
                <a:spcPct val="100000"/>
              </a:lnSpc>
              <a:spcBef>
                <a:spcPts val="0"/>
              </a:spcBef>
              <a:spcAft>
                <a:spcPts val="0"/>
              </a:spcAft>
              <a:buClr>
                <a:srgbClr val="FFFFFF"/>
              </a:buClr>
              <a:buFont typeface="Arial"/>
              <a:buNone/>
            </a:pPr>
            <a:r>
              <a:rPr lang="en" sz="1000">
                <a:solidFill>
                  <a:srgbClr val="FFFFFF"/>
                </a:solidFill>
              </a:rPr>
              <a:t>(OCS)</a:t>
            </a:r>
            <a:endParaRPr sz="1000">
              <a:solidFill>
                <a:srgbClr val="FFFFFF"/>
              </a:solidFill>
            </a:endParaRPr>
          </a:p>
        </p:txBody>
      </p:sp>
      <p:sp>
        <p:nvSpPr>
          <p:cNvPr id="344" name="Google Shape;344;p38"/>
          <p:cNvSpPr txBox="1"/>
          <p:nvPr/>
        </p:nvSpPr>
        <p:spPr>
          <a:xfrm>
            <a:off x="122525" y="4763525"/>
            <a:ext cx="2833800" cy="2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rgbClr val="999999"/>
              </a:solidFill>
              <a:latin typeface="Overpass Light"/>
              <a:ea typeface="Overpass Light"/>
              <a:cs typeface="Overpass Light"/>
              <a:sym typeface="Overpass Light"/>
            </a:endParaRPr>
          </a:p>
        </p:txBody>
      </p:sp>
      <p:pic>
        <p:nvPicPr>
          <p:cNvPr id="345" name="Google Shape;345;p38"/>
          <p:cNvPicPr preferRelativeResize="0"/>
          <p:nvPr/>
        </p:nvPicPr>
        <p:blipFill>
          <a:blip r:embed="rId4">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39"/>
          <p:cNvSpPr txBox="1"/>
          <p:nvPr>
            <p:ph type="title"/>
          </p:nvPr>
        </p:nvSpPr>
        <p:spPr>
          <a:xfrm>
            <a:off x="335831" y="813421"/>
            <a:ext cx="5118600" cy="1578900"/>
          </a:xfrm>
          <a:prstGeom prst="rect">
            <a:avLst/>
          </a:prstGeom>
        </p:spPr>
        <p:txBody>
          <a:bodyPr anchorCtr="0" anchor="t" bIns="68575" lIns="329175" spcFirstLastPara="1" rIns="68575" wrap="square" tIns="68575">
            <a:noAutofit/>
          </a:bodyPr>
          <a:lstStyle/>
          <a:p>
            <a:pPr indent="0" lvl="0" marL="0" rtl="0" algn="l">
              <a:spcBef>
                <a:spcPts val="0"/>
              </a:spcBef>
              <a:spcAft>
                <a:spcPts val="0"/>
              </a:spcAft>
              <a:buNone/>
            </a:pPr>
            <a:r>
              <a:rPr lang="en"/>
              <a:t>Windows Container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40"/>
          <p:cNvSpPr txBox="1"/>
          <p:nvPr>
            <p:ph type="title"/>
          </p:nvPr>
        </p:nvSpPr>
        <p:spPr>
          <a:xfrm>
            <a:off x="219375" y="249375"/>
            <a:ext cx="7080600" cy="35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Windows Containers</a:t>
            </a:r>
            <a:r>
              <a:rPr lang="en"/>
              <a:t> - Developer Preview</a:t>
            </a:r>
            <a:endParaRPr/>
          </a:p>
        </p:txBody>
      </p:sp>
      <p:sp>
        <p:nvSpPr>
          <p:cNvPr id="356" name="Google Shape;356;p40"/>
          <p:cNvSpPr txBox="1"/>
          <p:nvPr>
            <p:ph idx="4294967295" type="body"/>
          </p:nvPr>
        </p:nvSpPr>
        <p:spPr>
          <a:xfrm>
            <a:off x="311700" y="608200"/>
            <a:ext cx="8520600" cy="630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Proxima Nova"/>
              <a:buChar char="●"/>
            </a:pPr>
            <a:r>
              <a:rPr lang="en">
                <a:latin typeface="Proxima Nova"/>
                <a:ea typeface="Proxima Nova"/>
                <a:cs typeface="Proxima Nova"/>
                <a:sym typeface="Proxima Nova"/>
              </a:rPr>
              <a:t>Windows Containers are developer preview</a:t>
            </a:r>
            <a:endParaRPr>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lang="en">
                <a:latin typeface="Proxima Nova"/>
                <a:ea typeface="Proxima Nova"/>
                <a:cs typeface="Proxima Nova"/>
                <a:sym typeface="Proxima Nova"/>
              </a:rPr>
              <a:t>Windows Containers are not moving to tech preview in OCP 4.0</a:t>
            </a:r>
            <a:endParaRPr>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lang="en">
                <a:latin typeface="Proxima Nova"/>
                <a:ea typeface="Proxima Nova"/>
                <a:cs typeface="Proxima Nova"/>
                <a:sym typeface="Proxima Nova"/>
              </a:rPr>
              <a:t>Apply </a:t>
            </a:r>
            <a:r>
              <a:rPr lang="en" u="sng">
                <a:solidFill>
                  <a:schemeClr val="hlink"/>
                </a:solidFill>
                <a:latin typeface="Proxima Nova"/>
                <a:ea typeface="Proxima Nova"/>
                <a:cs typeface="Proxima Nova"/>
                <a:sym typeface="Proxima Nova"/>
                <a:hlinkClick r:id="rId3"/>
              </a:rPr>
              <a:t>HERE</a:t>
            </a:r>
            <a:r>
              <a:rPr lang="en">
                <a:latin typeface="Proxima Nova"/>
                <a:ea typeface="Proxima Nova"/>
                <a:cs typeface="Proxima Nova"/>
                <a:sym typeface="Proxima Nova"/>
              </a:rPr>
              <a:t> to get access to </a:t>
            </a:r>
            <a:r>
              <a:rPr lang="en" u="sng">
                <a:solidFill>
                  <a:schemeClr val="hlink"/>
                </a:solidFill>
                <a:latin typeface="Proxima Nova"/>
                <a:ea typeface="Proxima Nova"/>
                <a:cs typeface="Proxima Nova"/>
                <a:sym typeface="Proxima Nova"/>
                <a:hlinkClick r:id="rId4"/>
              </a:rPr>
              <a:t>THIS</a:t>
            </a:r>
            <a:r>
              <a:rPr lang="en">
                <a:latin typeface="Proxima Nova"/>
                <a:ea typeface="Proxima Nova"/>
                <a:cs typeface="Proxima Nova"/>
                <a:sym typeface="Proxima Nova"/>
              </a:rPr>
              <a:t> and be able to ask questions </a:t>
            </a:r>
            <a:r>
              <a:rPr lang="en" u="sng">
                <a:solidFill>
                  <a:schemeClr val="hlink"/>
                </a:solidFill>
                <a:latin typeface="Proxima Nova"/>
                <a:ea typeface="Proxima Nova"/>
                <a:cs typeface="Proxima Nova"/>
                <a:sym typeface="Proxima Nova"/>
                <a:hlinkClick r:id="rId5"/>
              </a:rPr>
              <a:t>HERE</a:t>
            </a:r>
            <a:endParaRPr>
              <a:latin typeface="Proxima Nova"/>
              <a:ea typeface="Proxima Nova"/>
              <a:cs typeface="Proxima Nova"/>
              <a:sym typeface="Proxima Nova"/>
            </a:endParaRPr>
          </a:p>
          <a:p>
            <a:pPr indent="0" lvl="0" marL="457200" rtl="0" algn="l">
              <a:spcBef>
                <a:spcPts val="1600"/>
              </a:spcBef>
              <a:spcAft>
                <a:spcPts val="0"/>
              </a:spcAft>
              <a:buNone/>
            </a:pPr>
            <a:r>
              <a:t/>
            </a:r>
            <a:endParaRPr>
              <a:latin typeface="Proxima Nova"/>
              <a:ea typeface="Proxima Nova"/>
              <a:cs typeface="Proxima Nova"/>
              <a:sym typeface="Proxima Nova"/>
            </a:endParaRPr>
          </a:p>
          <a:p>
            <a:pPr indent="0" lvl="0" marL="457200" rtl="0" algn="l">
              <a:spcBef>
                <a:spcPts val="1600"/>
              </a:spcBef>
              <a:spcAft>
                <a:spcPts val="0"/>
              </a:spcAft>
              <a:buNone/>
            </a:pPr>
            <a:r>
              <a:t/>
            </a:r>
            <a:endParaRPr>
              <a:latin typeface="Proxima Nova"/>
              <a:ea typeface="Proxima Nova"/>
              <a:cs typeface="Proxima Nova"/>
              <a:sym typeface="Proxima Nova"/>
            </a:endParaRPr>
          </a:p>
          <a:p>
            <a:pPr indent="0" lvl="0" marL="457200" rtl="0" algn="l">
              <a:spcBef>
                <a:spcPts val="1600"/>
              </a:spcBef>
              <a:spcAft>
                <a:spcPts val="1600"/>
              </a:spcAft>
              <a:buNone/>
            </a:pPr>
            <a:r>
              <a:rPr lang="en">
                <a:latin typeface="Proxima Nova"/>
                <a:ea typeface="Proxima Nova"/>
                <a:cs typeface="Proxima Nova"/>
                <a:sym typeface="Proxima Nova"/>
              </a:rPr>
              <a:t> </a:t>
            </a:r>
            <a:br>
              <a:rPr lang="en">
                <a:latin typeface="Proxima Nova"/>
                <a:ea typeface="Proxima Nova"/>
                <a:cs typeface="Proxima Nova"/>
                <a:sym typeface="Proxima Nova"/>
              </a:rPr>
            </a:br>
            <a:endParaRPr>
              <a:latin typeface="Proxima Nova"/>
              <a:ea typeface="Proxima Nova"/>
              <a:cs typeface="Proxima Nova"/>
              <a:sym typeface="Proxima Nova"/>
            </a:endParaRPr>
          </a:p>
        </p:txBody>
      </p:sp>
      <p:pic>
        <p:nvPicPr>
          <p:cNvPr id="357" name="Google Shape;357;p40"/>
          <p:cNvPicPr preferRelativeResize="0"/>
          <p:nvPr/>
        </p:nvPicPr>
        <p:blipFill>
          <a:blip r:embed="rId6">
            <a:alphaModFix/>
          </a:blip>
          <a:stretch>
            <a:fillRect/>
          </a:stretch>
        </p:blipFill>
        <p:spPr>
          <a:xfrm>
            <a:off x="553600" y="1779050"/>
            <a:ext cx="7825276" cy="3148299"/>
          </a:xfrm>
          <a:prstGeom prst="rect">
            <a:avLst/>
          </a:prstGeom>
          <a:noFill/>
          <a:ln>
            <a:noFill/>
          </a:ln>
        </p:spPr>
      </p:pic>
      <p:sp>
        <p:nvSpPr>
          <p:cNvPr id="358" name="Google Shape;358;p40"/>
          <p:cNvSpPr txBox="1"/>
          <p:nvPr/>
        </p:nvSpPr>
        <p:spPr>
          <a:xfrm>
            <a:off x="198725" y="4839725"/>
            <a:ext cx="2833800" cy="2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999999"/>
                </a:solidFill>
                <a:latin typeface="Overpass Light"/>
                <a:ea typeface="Overpass Light"/>
                <a:cs typeface="Overpass Light"/>
                <a:sym typeface="Overpass Light"/>
              </a:rPr>
              <a:t>Product Manager: Mike Barrett</a:t>
            </a:r>
            <a:endParaRPr sz="1100">
              <a:solidFill>
                <a:srgbClr val="999999"/>
              </a:solidFill>
              <a:latin typeface="Overpass Light"/>
              <a:ea typeface="Overpass Light"/>
              <a:cs typeface="Overpass Light"/>
              <a:sym typeface="Overpass Light"/>
            </a:endParaRPr>
          </a:p>
        </p:txBody>
      </p:sp>
      <p:pic>
        <p:nvPicPr>
          <p:cNvPr id="359" name="Google Shape;359;p40"/>
          <p:cNvPicPr preferRelativeResize="0"/>
          <p:nvPr/>
        </p:nvPicPr>
        <p:blipFill>
          <a:blip r:embed="rId7">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41"/>
          <p:cNvSpPr txBox="1"/>
          <p:nvPr>
            <p:ph type="title"/>
          </p:nvPr>
        </p:nvSpPr>
        <p:spPr>
          <a:xfrm>
            <a:off x="1562906" y="1307719"/>
            <a:ext cx="5649900" cy="1200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Thank you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d Hat widescreen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