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Overpass Thin"/>
      <p:regular r:id="rId33"/>
      <p:bold r:id="rId34"/>
      <p:italic r:id="rId35"/>
      <p:boldItalic r:id="rId36"/>
    </p:embeddedFont>
    <p:embeddedFont>
      <p:font typeface="Overpass"/>
      <p:regular r:id="rId37"/>
      <p:bold r:id="rId38"/>
      <p:italic r:id="rId39"/>
      <p:boldItalic r:id="rId40"/>
    </p:embeddedFont>
    <p:embeddedFont>
      <p:font typeface="Overpass Light"/>
      <p:regular r:id="rId41"/>
      <p:bold r:id="rId42"/>
      <p:italic r:id="rId43"/>
      <p:boldItalic r:id="rId44"/>
    </p:embeddedFont>
    <p:embeddedFont>
      <p:font typeface="Overpass SemiBold"/>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verpass-boldItalic.fntdata"/><Relationship Id="rId42" Type="http://schemas.openxmlformats.org/officeDocument/2006/relationships/font" Target="fonts/OverpassLight-bold.fntdata"/><Relationship Id="rId41" Type="http://schemas.openxmlformats.org/officeDocument/2006/relationships/font" Target="fonts/OverpassLight-regular.fntdata"/><Relationship Id="rId44" Type="http://schemas.openxmlformats.org/officeDocument/2006/relationships/font" Target="fonts/OverpassLight-boldItalic.fntdata"/><Relationship Id="rId43" Type="http://schemas.openxmlformats.org/officeDocument/2006/relationships/font" Target="fonts/OverpassLight-italic.fntdata"/><Relationship Id="rId46" Type="http://schemas.openxmlformats.org/officeDocument/2006/relationships/font" Target="fonts/OverpassSemiBold-bold.fntdata"/><Relationship Id="rId45" Type="http://schemas.openxmlformats.org/officeDocument/2006/relationships/font" Target="fonts/Overpass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OverpassSemiBold-boldItalic.fntdata"/><Relationship Id="rId47" Type="http://schemas.openxmlformats.org/officeDocument/2006/relationships/font" Target="fonts/OverpassSemiBold-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33" Type="http://schemas.openxmlformats.org/officeDocument/2006/relationships/font" Target="fonts/OverpassThin-regular.fntdata"/><Relationship Id="rId32" Type="http://schemas.openxmlformats.org/officeDocument/2006/relationships/font" Target="fonts/ProximaNova-boldItalic.fntdata"/><Relationship Id="rId35" Type="http://schemas.openxmlformats.org/officeDocument/2006/relationships/font" Target="fonts/OverpassThin-italic.fntdata"/><Relationship Id="rId34" Type="http://schemas.openxmlformats.org/officeDocument/2006/relationships/font" Target="fonts/OverpassThin-bold.fntdata"/><Relationship Id="rId37" Type="http://schemas.openxmlformats.org/officeDocument/2006/relationships/font" Target="fonts/Overpass-regular.fntdata"/><Relationship Id="rId36" Type="http://schemas.openxmlformats.org/officeDocument/2006/relationships/font" Target="fonts/OverpassThin-boldItalic.fntdata"/><Relationship Id="rId39" Type="http://schemas.openxmlformats.org/officeDocument/2006/relationships/font" Target="fonts/Overpass-italic.fntdata"/><Relationship Id="rId38" Type="http://schemas.openxmlformats.org/officeDocument/2006/relationships/font" Target="fonts/Overpass-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ProximaNova-regular.fntdata"/><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dhat.com/en/about/press-releases/amsterdam-airport-schiphol-taps-red-hat-support-goal-becoming-best-digital-airport"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ed254a7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d254a7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26374ae193_0_3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Many technologies contribute significantly to IT agility. However, in observing the successes of many customers in the past five years there are three which stand out as truly transformational in what they help organizations achieve.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Distributed Integration</a:t>
            </a:r>
            <a:r>
              <a:rPr lang="en" sz="1100">
                <a:solidFill>
                  <a:schemeClr val="dk1"/>
                </a:solidFill>
              </a:rPr>
              <a:t>: Integration has long played a fundamental part in Enterprise systems, but it is the ability to move integrations to wherever they are needed in an organization allowing diverse teams to own their own integration, which represents the enormous increase in agility.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Containers</a:t>
            </a:r>
            <a:r>
              <a:rPr lang="en" sz="1100">
                <a:solidFill>
                  <a:schemeClr val="dk1"/>
                </a:solidFill>
              </a:rPr>
              <a:t>: containers are now well on their way to being the clear choice for many organizations as their unit of deployment for all systems. Containers, especially with today’s sophisticated container management tools, provide a stable, verified, quickly deployable and easy to update unit of deployment.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APIs</a:t>
            </a:r>
            <a:r>
              <a:rPr lang="en" sz="1100">
                <a:solidFill>
                  <a:schemeClr val="dk1"/>
                </a:solidFill>
              </a:rPr>
              <a:t>: stable, well managed APIs in an organization have a huge effect on collaboration between teams and between development and operations. Wrapping key assets in stable, reusable interfaces creates the right level of building blocks for reuse across the organization, with contractors, with partners and with customers.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327" name="Google Shape;327;g26374ae193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6374ae193_0_3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6374ae19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Red Hat 3scale product gives you the control, visibility and flexibility you need to create and deploy and API program.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In an earlier slide, we presented some product features organized around organizational needs.  These features fall under the control and visibility aspects of your project.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we didn’t mention is that 3scale has those features, but it is designed to adapt to your business seemlessly and grow with you.  You can easily distributed it throughout your organization, in multiple departments.  It can participate in proper devops pipelines.  It is completely configurable and manageable through a published set of APIs, and it provides webhooks so that events detected in 3scale can trigger any business or automated process that makes sense for your organization.  So for example, you can define your own business process outside 3scale that is triggered by a violation of a rate limit by one of your consumers.  Maybe send them an email or something.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26374ae193_0_3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6374ae19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do better/different?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Some competitors are either on prem or SaaS.  We support hybrid architecture, and 3scale is highly scalable</a:t>
            </a:r>
            <a:endParaRPr/>
          </a:p>
          <a:p>
            <a:pPr indent="-317500" lvl="0" marL="457200" rtl="0" algn="l">
              <a:spcBef>
                <a:spcPts val="0"/>
              </a:spcBef>
              <a:spcAft>
                <a:spcPts val="0"/>
              </a:spcAft>
              <a:buSzPts val="1400"/>
              <a:buAutoNum type="arabicPeriod"/>
            </a:pPr>
            <a:r>
              <a:rPr lang="en"/>
              <a:t>Easy trial, and simple interface yield very fast time to value</a:t>
            </a:r>
            <a:endParaRPr/>
          </a:p>
          <a:p>
            <a:pPr indent="-317500" lvl="0" marL="457200" rtl="0" algn="l">
              <a:spcBef>
                <a:spcPts val="0"/>
              </a:spcBef>
              <a:spcAft>
                <a:spcPts val="0"/>
              </a:spcAft>
              <a:buSzPts val="1400"/>
              <a:buAutoNum type="arabicPeriod"/>
            </a:pPr>
            <a:r>
              <a:rPr lang="en"/>
              <a:t>Product is entirely controlable via APIs</a:t>
            </a:r>
            <a:endParaRPr/>
          </a:p>
          <a:p>
            <a:pPr indent="-317500" lvl="0" marL="457200" rtl="0" algn="l">
              <a:spcBef>
                <a:spcPts val="0"/>
              </a:spcBef>
              <a:spcAft>
                <a:spcPts val="0"/>
              </a:spcAft>
              <a:buSzPts val="1400"/>
              <a:buAutoNum type="arabicPeriod"/>
            </a:pPr>
            <a:r>
              <a:rPr lang="en"/>
              <a:t>More attractive pricing than competing products.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26374ae193_0_6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In the last year along, 3scale has won the top API management awards from two separate organizations, as well as being favorably recognized by Gartner and Forrester.  </a:t>
            </a:r>
            <a:endParaRPr/>
          </a:p>
        </p:txBody>
      </p:sp>
      <p:sp>
        <p:nvSpPr>
          <p:cNvPr id="374" name="Google Shape;374;g26374ae193_0_6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ed254a7b7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ed254a7b7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25b69be822_7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25b69be822_7_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Before we go into more details regarding the 5 core features, it’s important to emphasize a few benefits: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One of the key differentiating factors of the 3scale API management solution is the unique hybrid-cloud architecture. This is achieved by a logical separation of concerns into two main elements: -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 the API management policy execution (“traffic managers” aka API Gateway)</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 with the API management policy configuration (“API management system”)</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Both these elements communicate with each other in an asynchronous fashion, leveraging caching on the API gateway. The advantage of this unique setup is that if  the API management policy configuration element is not available, the whole API program is still fully functional.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rPr b="0" i="0" lang="en" sz="1200" u="none" cap="none" strike="noStrike">
                <a:solidFill>
                  <a:schemeClr val="dk1"/>
                </a:solidFill>
                <a:latin typeface="Calibri"/>
                <a:ea typeface="Calibri"/>
                <a:cs typeface="Calibri"/>
                <a:sym typeface="Calibri"/>
              </a:rPr>
              <a:t>A consequence of this is increased performance and very little latency because API calls do not have to be routed though the 3scale cloud infrastructure. The call flow and with that the customers data never leaves the customer’s premise.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 second benefit is that with 3scale the API provider gets a rich API admin portal including performance dashboards, and developer facing portals for exposing and documenting APIs.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Additionally, customers with Enterprise subs get access to all the 3scale features via APIs as well.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9" name="Google Shape;389;g25b69be822_7_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25b69be822_7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25b69be822_7_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The second key feature is the ability to define different API consumer segments, and then configure different policies for each.</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 We refer to this as “packaging APIs” into different products. The various metrics per package can include, for example, access to different collections of API endpoints, different types of rate limits, or the ability to monetize and create different business models on top of APIs.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8" name="Google Shape;398;g25b69be822_7_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25b69be822_7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g25b69be822_7_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3scale also provides a rich analytics engine that give you the necessary intelligence about the performance of your API, and traffic patterns.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You can choose how fine grained this should be, and get visibility into what application or developer is accessing which API endpoint, and when.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This analytics data can also be exported, and automatic alerts can be created. </a:t>
            </a:r>
            <a:endParaRPr b="0" i="0" sz="1200" u="none" cap="none" strike="noStrike">
              <a:solidFill>
                <a:schemeClr val="dk1"/>
              </a:solidFill>
              <a:latin typeface="Calibri"/>
              <a:ea typeface="Calibri"/>
              <a:cs typeface="Calibri"/>
              <a:sym typeface="Calibri"/>
            </a:endParaRPr>
          </a:p>
        </p:txBody>
      </p:sp>
      <p:sp>
        <p:nvSpPr>
          <p:cNvPr id="419" name="Google Shape;419;g25b69be822_7_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25b69be822_7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25b69be822_7_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One of best ways to increase the adoption of an API is to provide an outstanding developer experience (DX).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 key elements of a good DX is to make it dead-simple to understand and use an API.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3scale customers achieve that via a fully customizable developer portal that supports all the required processes including account and app management, developer analytics, API key management, onboarding and API documentation.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Specifically, 3scale allows developers to examine a live API via the interactive API documentation which is based on Swagger. </a:t>
            </a:r>
            <a:endParaRPr b="0" i="0" sz="1200" u="none" cap="none" strike="noStrike">
              <a:solidFill>
                <a:schemeClr val="dk1"/>
              </a:solidFill>
              <a:latin typeface="Calibri"/>
              <a:ea typeface="Calibri"/>
              <a:cs typeface="Calibri"/>
              <a:sym typeface="Calibri"/>
            </a:endParaRPr>
          </a:p>
        </p:txBody>
      </p:sp>
      <p:sp>
        <p:nvSpPr>
          <p:cNvPr id="429" name="Google Shape;429;g25b69be822_7_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ed254a7b7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ed254a7b7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25b69be822_5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chemeClr val="dk1"/>
                </a:solidFill>
                <a:latin typeface="Proxima Nova"/>
                <a:ea typeface="Proxima Nova"/>
                <a:cs typeface="Proxima Nova"/>
                <a:sym typeface="Proxima Nova"/>
              </a:rPr>
              <a:t>S2 market situation: What is happening in this area - what is the reason we are having this conversation? </a:t>
            </a:r>
            <a:endParaRPr i="1" sz="1200">
              <a:solidFill>
                <a:schemeClr val="dk1"/>
              </a:solidFill>
              <a:latin typeface="Proxima Nova"/>
              <a:ea typeface="Proxima Nova"/>
              <a:cs typeface="Proxima Nova"/>
              <a:sym typeface="Proxima Nova"/>
            </a:endParaRPr>
          </a:p>
          <a:p>
            <a:pPr indent="0" lvl="0" marL="0" rtl="0" algn="l">
              <a:spcBef>
                <a:spcPts val="500"/>
              </a:spcBef>
              <a:spcAft>
                <a:spcPts val="0"/>
              </a:spcAft>
              <a:buClr>
                <a:schemeClr val="dk1"/>
              </a:buClr>
              <a:buSzPts val="1100"/>
              <a:buFont typeface="Arial"/>
              <a:buNone/>
            </a:pPr>
            <a:r>
              <a:rPr lang="en" sz="1200">
                <a:solidFill>
                  <a:schemeClr val="dk1"/>
                </a:solidFill>
              </a:rPr>
              <a:t>“</a:t>
            </a:r>
            <a:r>
              <a:rPr lang="en" sz="1800">
                <a:solidFill>
                  <a:schemeClr val="dk1"/>
                </a:solidFill>
                <a:latin typeface="Proxima Nova"/>
                <a:ea typeface="Proxima Nova"/>
                <a:cs typeface="Proxima Nova"/>
                <a:sym typeface="Proxima Nova"/>
              </a:rPr>
              <a:t>“Many EA pros... need to account for a high number of independently developed, siloed, customer-facing apps. In fact, 43% of businesses have 10 or more of such digital touchpoints, with </a:t>
            </a:r>
            <a:r>
              <a:rPr b="1" lang="en" sz="1800">
                <a:solidFill>
                  <a:srgbClr val="FF0000"/>
                </a:solidFill>
                <a:latin typeface="Proxima Nova"/>
                <a:ea typeface="Proxima Nova"/>
                <a:cs typeface="Proxima Nova"/>
                <a:sym typeface="Proxima Nova"/>
              </a:rPr>
              <a:t>8% having 100 or more</a:t>
            </a:r>
            <a:r>
              <a:rPr lang="en" sz="1800">
                <a:solidFill>
                  <a:schemeClr val="dk1"/>
                </a:solidFill>
                <a:latin typeface="Proxima Nova"/>
                <a:ea typeface="Proxima Nova"/>
                <a:cs typeface="Proxima Nova"/>
                <a:sym typeface="Proxima Nova"/>
              </a:rPr>
              <a:t>.”</a:t>
            </a:r>
            <a:endParaRPr sz="1200">
              <a:solidFill>
                <a:schemeClr val="dk1"/>
              </a:solidFill>
            </a:endParaRPr>
          </a:p>
          <a:p>
            <a:pPr indent="0" lvl="0" marL="0" rtl="0" algn="l">
              <a:spcBef>
                <a:spcPts val="500"/>
              </a:spcBef>
              <a:spcAft>
                <a:spcPts val="500"/>
              </a:spcAft>
              <a:buNone/>
            </a:pPr>
            <a:r>
              <a:t/>
            </a:r>
            <a:endParaRPr i="1" sz="1200">
              <a:solidFill>
                <a:schemeClr val="dk1"/>
              </a:solidFill>
              <a:latin typeface="Proxima Nova"/>
              <a:ea typeface="Proxima Nova"/>
              <a:cs typeface="Proxima Nova"/>
              <a:sym typeface="Proxima Nova"/>
            </a:endParaRPr>
          </a:p>
        </p:txBody>
      </p:sp>
      <p:sp>
        <p:nvSpPr>
          <p:cNvPr id="255" name="Google Shape;255;g25b69be822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26595b4858_0_1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6595b485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25b69be822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5b69be822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story: </a:t>
            </a:r>
            <a:r>
              <a:rPr lang="en" u="sng">
                <a:solidFill>
                  <a:schemeClr val="hlink"/>
                </a:solidFill>
                <a:hlinkClick r:id="rId2"/>
              </a:rPr>
              <a:t>https://www.redhat.com/en/about/press-releases/amsterdam-airport-schiphol-taps-red-hat-support-goal-becoming-best-digital-airport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25b69be822_6_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5b69be822_6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5ed254a7b7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5ed254a7b7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ed254a7b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ed254a7b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26374ae193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374ae1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know that businesses are rapidly increasing their use of software for innovation.  We know that APIs are the state of the art unit of interface between businesses and between a business and it’s customers.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know that they’re competitiveness, agility, and their ability to deliver application content on the web and on mobile devices depend on APIs.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6374ae193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374ae19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of course, there are some roadblocks to capitalizing on an API strategy.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Often most formidable challenges are business challenges:  can the product managers choose and bring to the surface the right metrics?  Can the product managers gain mindshare inside the company?  Can the product managers create a community of developers at scale?  Is the company in a position to foster and support that community?  Can a business model be sustained and profitable?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Beyond that are the technical challenges present in any software project of similar size and complexity:  can I design it so that it performs adequately at scale.  Will it truly offer the value that I think it does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of course, as an ongoing business, it will have operations challenges around uptime, versions, security, alerts, analytics, rate limits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6374ae193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6374ae19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26374ae193_0_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374ae1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where does Red Hat’s API technology fit in to this cycle?  To answer in terms of the earlier slide:  we help you solve the technical and operational challenges, and we help you measure, monitor, and optimize the  business challenges.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area of fostering a community of developers, we offer an extensible portal with documentation and testing tools.  </a:t>
            </a:r>
            <a:endParaRPr/>
          </a:p>
          <a:p>
            <a:pPr indent="0" lvl="0" marL="0" rtl="0" algn="l">
              <a:spcBef>
                <a:spcPts val="0"/>
              </a:spcBef>
              <a:spcAft>
                <a:spcPts val="0"/>
              </a:spcAft>
              <a:buNone/>
            </a:pPr>
            <a:r>
              <a:rPr lang="en"/>
              <a:t>In the area of operations, we offer integration of backend systems, security enforcement, versioning and maintenance.</a:t>
            </a:r>
            <a:endParaRPr/>
          </a:p>
          <a:p>
            <a:pPr indent="0" lvl="0" marL="0" rtl="0" algn="l">
              <a:spcBef>
                <a:spcPts val="0"/>
              </a:spcBef>
              <a:spcAft>
                <a:spcPts val="0"/>
              </a:spcAft>
              <a:buNone/>
            </a:pPr>
            <a:r>
              <a:rPr lang="en"/>
              <a:t>In the area of business management, we offer policy enforcement, billing, key performance indicator monitoring, and rate limiting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ed254a7b7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ed254a7b7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25b69be822_5_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Calibri"/>
              <a:buNone/>
            </a:pPr>
            <a:r>
              <a:rPr lang="en" sz="1200">
                <a:solidFill>
                  <a:schemeClr val="dk1"/>
                </a:solidFill>
                <a:latin typeface="Calibri"/>
                <a:ea typeface="Calibri"/>
                <a:cs typeface="Calibri"/>
                <a:sym typeface="Calibri"/>
              </a:rPr>
              <a:t>To understand what makes Red Hat special as an API partner, I’d like first talk about what makes us special to agile developers, who are driving a lot of the innovation in our industry today.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Calibri"/>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Agile as a development methodology has existed now for almost twenty years - Source: </a:t>
            </a:r>
            <a:r>
              <a:rPr lang="en" sz="1100">
                <a:solidFill>
                  <a:schemeClr val="dk1"/>
                </a:solidFill>
                <a:highlight>
                  <a:srgbClr val="F5F5F5"/>
                </a:highlight>
              </a:rPr>
              <a:t>www.agilealliance.org/agile101/</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Our claim is that there is a special case of Agile development focused on integration, which we call Agile Integration.  Agile Integration is… (read definition)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This turns out to be what makes companies great at innovating.  </a:t>
            </a:r>
            <a:endParaRPr sz="1100">
              <a:solidFill>
                <a:schemeClr val="dk1"/>
              </a:solidFill>
            </a:endParaRPr>
          </a:p>
        </p:txBody>
      </p:sp>
      <p:sp>
        <p:nvSpPr>
          <p:cNvPr id="316" name="Google Shape;316;g25b69be822_5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2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2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821825" y="2171700"/>
            <a:ext cx="5943600" cy="6858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400">
                <a:solidFill>
                  <a:schemeClr val="lt1"/>
                </a:solidFill>
                <a:latin typeface="Proxima Nova"/>
                <a:ea typeface="Proxima Nova"/>
                <a:cs typeface="Proxima Nova"/>
                <a:sym typeface="Proxima Nova"/>
              </a:defRPr>
            </a:lvl1pPr>
            <a:lvl2pPr lvl="1" rtl="0">
              <a:spcBef>
                <a:spcPts val="0"/>
              </a:spcBef>
              <a:spcAft>
                <a:spcPts val="0"/>
              </a:spcAft>
              <a:buNone/>
              <a:defRPr b="1" sz="2400">
                <a:solidFill>
                  <a:schemeClr val="lt1"/>
                </a:solidFill>
                <a:latin typeface="Proxima Nova"/>
                <a:ea typeface="Proxima Nova"/>
                <a:cs typeface="Proxima Nova"/>
                <a:sym typeface="Proxima Nova"/>
              </a:defRPr>
            </a:lvl2pPr>
            <a:lvl3pPr lvl="2" rtl="0">
              <a:spcBef>
                <a:spcPts val="0"/>
              </a:spcBef>
              <a:spcAft>
                <a:spcPts val="0"/>
              </a:spcAft>
              <a:buNone/>
              <a:defRPr b="1" sz="2400">
                <a:solidFill>
                  <a:schemeClr val="lt1"/>
                </a:solidFill>
                <a:latin typeface="Proxima Nova"/>
                <a:ea typeface="Proxima Nova"/>
                <a:cs typeface="Proxima Nova"/>
                <a:sym typeface="Proxima Nova"/>
              </a:defRPr>
            </a:lvl3pPr>
            <a:lvl4pPr lvl="3" rtl="0">
              <a:spcBef>
                <a:spcPts val="0"/>
              </a:spcBef>
              <a:spcAft>
                <a:spcPts val="0"/>
              </a:spcAft>
              <a:buNone/>
              <a:defRPr b="1" sz="2400">
                <a:solidFill>
                  <a:schemeClr val="lt1"/>
                </a:solidFill>
                <a:latin typeface="Proxima Nova"/>
                <a:ea typeface="Proxima Nova"/>
                <a:cs typeface="Proxima Nova"/>
                <a:sym typeface="Proxima Nova"/>
              </a:defRPr>
            </a:lvl4pPr>
            <a:lvl5pPr lvl="4" rtl="0">
              <a:spcBef>
                <a:spcPts val="0"/>
              </a:spcBef>
              <a:spcAft>
                <a:spcPts val="0"/>
              </a:spcAft>
              <a:buNone/>
              <a:defRPr b="1" sz="2400">
                <a:solidFill>
                  <a:schemeClr val="lt1"/>
                </a:solidFill>
                <a:latin typeface="Proxima Nova"/>
                <a:ea typeface="Proxima Nova"/>
                <a:cs typeface="Proxima Nova"/>
                <a:sym typeface="Proxima Nova"/>
              </a:defRPr>
            </a:lvl5pPr>
            <a:lvl6pPr lvl="5" rtl="0">
              <a:spcBef>
                <a:spcPts val="0"/>
              </a:spcBef>
              <a:spcAft>
                <a:spcPts val="0"/>
              </a:spcAft>
              <a:buNone/>
              <a:defRPr b="1" sz="2400">
                <a:solidFill>
                  <a:schemeClr val="lt1"/>
                </a:solidFill>
                <a:latin typeface="Proxima Nova"/>
                <a:ea typeface="Proxima Nova"/>
                <a:cs typeface="Proxima Nova"/>
                <a:sym typeface="Proxima Nova"/>
              </a:defRPr>
            </a:lvl6pPr>
            <a:lvl7pPr lvl="6" rtl="0">
              <a:spcBef>
                <a:spcPts val="0"/>
              </a:spcBef>
              <a:spcAft>
                <a:spcPts val="0"/>
              </a:spcAft>
              <a:buNone/>
              <a:defRPr b="1" sz="2400">
                <a:solidFill>
                  <a:schemeClr val="lt1"/>
                </a:solidFill>
                <a:latin typeface="Proxima Nova"/>
                <a:ea typeface="Proxima Nova"/>
                <a:cs typeface="Proxima Nova"/>
                <a:sym typeface="Proxima Nova"/>
              </a:defRPr>
            </a:lvl7pPr>
            <a:lvl8pPr lvl="7" rtl="0">
              <a:spcBef>
                <a:spcPts val="0"/>
              </a:spcBef>
              <a:spcAft>
                <a:spcPts val="0"/>
              </a:spcAft>
              <a:buNone/>
              <a:defRPr b="1" sz="2400">
                <a:solidFill>
                  <a:schemeClr val="lt1"/>
                </a:solidFill>
                <a:latin typeface="Proxima Nova"/>
                <a:ea typeface="Proxima Nova"/>
                <a:cs typeface="Proxima Nova"/>
                <a:sym typeface="Proxima Nova"/>
              </a:defRPr>
            </a:lvl8pPr>
            <a:lvl9pPr lvl="8" rtl="0">
              <a:spcBef>
                <a:spcPts val="0"/>
              </a:spcBef>
              <a:spcAft>
                <a:spcPts val="0"/>
              </a:spcAft>
              <a:buNone/>
              <a:defRPr b="1" sz="2400">
                <a:solidFill>
                  <a:schemeClr val="lt1"/>
                </a:solidFill>
                <a:latin typeface="Proxima Nova"/>
                <a:ea typeface="Proxima Nova"/>
                <a:cs typeface="Proxima Nova"/>
                <a:sym typeface="Proxima Nova"/>
              </a:defRPr>
            </a:lvl9pPr>
          </a:lstStyle>
          <a:p/>
        </p:txBody>
      </p:sp>
      <p:sp>
        <p:nvSpPr>
          <p:cNvPr id="52" name="Google Shape;52;p13"/>
          <p:cNvSpPr txBox="1"/>
          <p:nvPr>
            <p:ph idx="1" type="subTitle"/>
          </p:nvPr>
        </p:nvSpPr>
        <p:spPr>
          <a:xfrm>
            <a:off x="1821825" y="3048000"/>
            <a:ext cx="5029200" cy="285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rgbClr val="FFFFFF"/>
                </a:solidFill>
                <a:latin typeface="Proxima Nova"/>
                <a:ea typeface="Proxima Nova"/>
                <a:cs typeface="Proxima Nova"/>
                <a:sym typeface="Proxima Nova"/>
              </a:defRPr>
            </a:lvl1pPr>
            <a:lvl2pPr lvl="1" rtl="0">
              <a:spcBef>
                <a:spcPts val="1600"/>
              </a:spcBef>
              <a:spcAft>
                <a:spcPts val="0"/>
              </a:spcAft>
              <a:buNone/>
              <a:defRPr sz="1600">
                <a:latin typeface="Proxima Nova"/>
                <a:ea typeface="Proxima Nova"/>
                <a:cs typeface="Proxima Nova"/>
                <a:sym typeface="Proxima Nova"/>
              </a:defRPr>
            </a:lvl2pPr>
            <a:lvl3pPr lvl="2" rtl="0">
              <a:spcBef>
                <a:spcPts val="1600"/>
              </a:spcBef>
              <a:spcAft>
                <a:spcPts val="0"/>
              </a:spcAft>
              <a:buNone/>
              <a:defRPr sz="1600">
                <a:latin typeface="Proxima Nova"/>
                <a:ea typeface="Proxima Nova"/>
                <a:cs typeface="Proxima Nova"/>
                <a:sym typeface="Proxima Nova"/>
              </a:defRPr>
            </a:lvl3pPr>
            <a:lvl4pPr lvl="3" rtl="0">
              <a:spcBef>
                <a:spcPts val="1600"/>
              </a:spcBef>
              <a:spcAft>
                <a:spcPts val="0"/>
              </a:spcAft>
              <a:buNone/>
              <a:defRPr sz="1600">
                <a:latin typeface="Proxima Nova"/>
                <a:ea typeface="Proxima Nova"/>
                <a:cs typeface="Proxima Nova"/>
                <a:sym typeface="Proxima Nova"/>
              </a:defRPr>
            </a:lvl4pPr>
            <a:lvl5pPr lvl="4" rtl="0">
              <a:spcBef>
                <a:spcPts val="1600"/>
              </a:spcBef>
              <a:spcAft>
                <a:spcPts val="0"/>
              </a:spcAft>
              <a:buNone/>
              <a:defRPr sz="1600">
                <a:latin typeface="Proxima Nova"/>
                <a:ea typeface="Proxima Nova"/>
                <a:cs typeface="Proxima Nova"/>
                <a:sym typeface="Proxima Nova"/>
              </a:defRPr>
            </a:lvl5pPr>
            <a:lvl6pPr lvl="5" rtl="0">
              <a:spcBef>
                <a:spcPts val="1600"/>
              </a:spcBef>
              <a:spcAft>
                <a:spcPts val="0"/>
              </a:spcAft>
              <a:buNone/>
              <a:defRPr sz="1600">
                <a:latin typeface="Proxima Nova"/>
                <a:ea typeface="Proxima Nova"/>
                <a:cs typeface="Proxima Nova"/>
                <a:sym typeface="Proxima Nova"/>
              </a:defRPr>
            </a:lvl6pPr>
            <a:lvl7pPr lvl="6" rtl="0">
              <a:spcBef>
                <a:spcPts val="1600"/>
              </a:spcBef>
              <a:spcAft>
                <a:spcPts val="0"/>
              </a:spcAft>
              <a:buNone/>
              <a:defRPr sz="1600">
                <a:latin typeface="Proxima Nova"/>
                <a:ea typeface="Proxima Nova"/>
                <a:cs typeface="Proxima Nova"/>
                <a:sym typeface="Proxima Nova"/>
              </a:defRPr>
            </a:lvl7pPr>
            <a:lvl8pPr lvl="7" rtl="0">
              <a:spcBef>
                <a:spcPts val="1600"/>
              </a:spcBef>
              <a:spcAft>
                <a:spcPts val="0"/>
              </a:spcAft>
              <a:buNone/>
              <a:defRPr sz="1600">
                <a:latin typeface="Proxima Nova"/>
                <a:ea typeface="Proxima Nova"/>
                <a:cs typeface="Proxima Nova"/>
                <a:sym typeface="Proxima Nova"/>
              </a:defRPr>
            </a:lvl8pPr>
            <a:lvl9pPr lvl="8" rtl="0">
              <a:spcBef>
                <a:spcPts val="1600"/>
              </a:spcBef>
              <a:spcAft>
                <a:spcPts val="1600"/>
              </a:spcAft>
              <a:buNone/>
              <a:defRPr sz="1600">
                <a:latin typeface="Proxima Nova"/>
                <a:ea typeface="Proxima Nova"/>
                <a:cs typeface="Proxima Nova"/>
                <a:sym typeface="Proxima Nova"/>
              </a:defRPr>
            </a:lvl9pPr>
          </a:lstStyle>
          <a:p/>
        </p:txBody>
      </p:sp>
      <p:sp>
        <p:nvSpPr>
          <p:cNvPr id="53" name="Google Shape;53;p13"/>
          <p:cNvSpPr txBox="1"/>
          <p:nvPr>
            <p:ph idx="2" type="subTitle"/>
          </p:nvPr>
        </p:nvSpPr>
        <p:spPr>
          <a:xfrm>
            <a:off x="1821825" y="3505200"/>
            <a:ext cx="4572000" cy="1200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Proxima Nova"/>
                <a:ea typeface="Proxima Nova"/>
                <a:cs typeface="Proxima Nova"/>
                <a:sym typeface="Proxima Nova"/>
              </a:defRPr>
            </a:lvl1pPr>
            <a:lvl2pPr lvl="1" rtl="0">
              <a:spcBef>
                <a:spcPts val="1600"/>
              </a:spcBef>
              <a:spcAft>
                <a:spcPts val="0"/>
              </a:spcAft>
              <a:buNone/>
              <a:defRPr sz="1200">
                <a:latin typeface="Proxima Nova"/>
                <a:ea typeface="Proxima Nova"/>
                <a:cs typeface="Proxima Nova"/>
                <a:sym typeface="Proxima Nova"/>
              </a:defRPr>
            </a:lvl2pPr>
            <a:lvl3pPr lvl="2" rtl="0">
              <a:spcBef>
                <a:spcPts val="1600"/>
              </a:spcBef>
              <a:spcAft>
                <a:spcPts val="0"/>
              </a:spcAft>
              <a:buNone/>
              <a:defRPr sz="1200">
                <a:latin typeface="Proxima Nova"/>
                <a:ea typeface="Proxima Nova"/>
                <a:cs typeface="Proxima Nova"/>
                <a:sym typeface="Proxima Nova"/>
              </a:defRPr>
            </a:lvl3pPr>
            <a:lvl4pPr lvl="3" rtl="0">
              <a:spcBef>
                <a:spcPts val="1600"/>
              </a:spcBef>
              <a:spcAft>
                <a:spcPts val="0"/>
              </a:spcAft>
              <a:buNone/>
              <a:defRPr sz="1200">
                <a:latin typeface="Proxima Nova"/>
                <a:ea typeface="Proxima Nova"/>
                <a:cs typeface="Proxima Nova"/>
                <a:sym typeface="Proxima Nova"/>
              </a:defRPr>
            </a:lvl4pPr>
            <a:lvl5pPr lvl="4" rtl="0">
              <a:spcBef>
                <a:spcPts val="1600"/>
              </a:spcBef>
              <a:spcAft>
                <a:spcPts val="0"/>
              </a:spcAft>
              <a:buNone/>
              <a:defRPr sz="1200">
                <a:latin typeface="Proxima Nova"/>
                <a:ea typeface="Proxima Nova"/>
                <a:cs typeface="Proxima Nova"/>
                <a:sym typeface="Proxima Nova"/>
              </a:defRPr>
            </a:lvl5pPr>
            <a:lvl6pPr lvl="5" rtl="0">
              <a:spcBef>
                <a:spcPts val="1600"/>
              </a:spcBef>
              <a:spcAft>
                <a:spcPts val="0"/>
              </a:spcAft>
              <a:buNone/>
              <a:defRPr sz="1200">
                <a:latin typeface="Proxima Nova"/>
                <a:ea typeface="Proxima Nova"/>
                <a:cs typeface="Proxima Nova"/>
                <a:sym typeface="Proxima Nova"/>
              </a:defRPr>
            </a:lvl6pPr>
            <a:lvl7pPr lvl="6" rtl="0">
              <a:spcBef>
                <a:spcPts val="1600"/>
              </a:spcBef>
              <a:spcAft>
                <a:spcPts val="0"/>
              </a:spcAft>
              <a:buNone/>
              <a:defRPr sz="1200">
                <a:latin typeface="Proxima Nova"/>
                <a:ea typeface="Proxima Nova"/>
                <a:cs typeface="Proxima Nova"/>
                <a:sym typeface="Proxima Nova"/>
              </a:defRPr>
            </a:lvl7pPr>
            <a:lvl8pPr lvl="7" rtl="0">
              <a:spcBef>
                <a:spcPts val="1600"/>
              </a:spcBef>
              <a:spcAft>
                <a:spcPts val="0"/>
              </a:spcAft>
              <a:buNone/>
              <a:defRPr sz="1200">
                <a:latin typeface="Proxima Nova"/>
                <a:ea typeface="Proxima Nova"/>
                <a:cs typeface="Proxima Nova"/>
                <a:sym typeface="Proxima Nova"/>
              </a:defRPr>
            </a:lvl8pPr>
            <a:lvl9pPr lvl="8" rtl="0">
              <a:spcBef>
                <a:spcPts val="1600"/>
              </a:spcBef>
              <a:spcAft>
                <a:spcPts val="1600"/>
              </a:spcAft>
              <a:buNone/>
              <a:defRPr sz="1200">
                <a:latin typeface="Proxima Nova"/>
                <a:ea typeface="Proxima Nova"/>
                <a:cs typeface="Proxima Nova"/>
                <a:sym typeface="Proxima Nov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text">
  <p:cSld name="two columns, text">
    <p:spTree>
      <p:nvGrpSpPr>
        <p:cNvPr id="54" name="Shape 54"/>
        <p:cNvGrpSpPr/>
        <p:nvPr/>
      </p:nvGrpSpPr>
      <p:grpSpPr>
        <a:xfrm>
          <a:off x="0" y="0"/>
          <a:ext cx="0" cy="0"/>
          <a:chOff x="0" y="0"/>
          <a:chExt cx="0" cy="0"/>
        </a:xfrm>
      </p:grpSpPr>
      <p:sp>
        <p:nvSpPr>
          <p:cNvPr id="55" name="Google Shape;55;p14"/>
          <p:cNvSpPr txBox="1"/>
          <p:nvPr>
            <p:ph idx="1" type="body"/>
          </p:nvPr>
        </p:nvSpPr>
        <p:spPr>
          <a:xfrm>
            <a:off x="4572000" y="1885950"/>
            <a:ext cx="3886200" cy="4572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1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vl2pPr indent="-228600" lvl="1" marL="914400" marR="0" rtl="0" algn="ctr">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Google Shape;56;p14"/>
          <p:cNvSpPr txBox="1"/>
          <p:nvPr>
            <p:ph idx="2" type="body"/>
          </p:nvPr>
        </p:nvSpPr>
        <p:spPr>
          <a:xfrm>
            <a:off x="685800" y="1885950"/>
            <a:ext cx="3886200" cy="4572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1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vl2pPr indent="-228600" lvl="1" marL="914400" marR="0" rtl="0" algn="ctr">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14"/>
          <p:cNvSpPr txBox="1"/>
          <p:nvPr>
            <p:ph idx="11" type="ftr"/>
          </p:nvPr>
        </p:nvSpPr>
        <p:spPr>
          <a:xfrm>
            <a:off x="457200" y="4800600"/>
            <a:ext cx="71628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800">
                <a:solidFill>
                  <a:srgbClr val="4C4C4C"/>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4"/>
          <p:cNvSpPr txBox="1"/>
          <p:nvPr>
            <p:ph idx="12" type="sldNum"/>
          </p:nvPr>
        </p:nvSpPr>
        <p:spPr>
          <a:xfrm>
            <a:off x="-76200" y="4800600"/>
            <a:ext cx="533400" cy="273900"/>
          </a:xfrm>
          <a:prstGeom prst="rect">
            <a:avLst/>
          </a:prstGeom>
          <a:noFill/>
          <a:ln>
            <a:noFill/>
          </a:ln>
        </p:spPr>
        <p:txBody>
          <a:bodyPr anchorCtr="0" anchor="ctr" bIns="18275" lIns="91425" spcFirstLastPara="1" rIns="91425" wrap="square" tIns="0">
            <a:noAutofit/>
          </a:bodyPr>
          <a:lstStyle>
            <a:lvl1pPr indent="0" lvl="0" marL="0" marR="0" rtl="0" algn="r">
              <a:spcBef>
                <a:spcPts val="0"/>
              </a:spcBef>
              <a:buNone/>
              <a:defRPr sz="800">
                <a:solidFill>
                  <a:schemeClr val="dk1"/>
                </a:solidFill>
                <a:latin typeface="Arial"/>
                <a:ea typeface="Arial"/>
                <a:cs typeface="Arial"/>
                <a:sym typeface="Arial"/>
              </a:defRPr>
            </a:lvl1pPr>
            <a:lvl2pPr indent="0" lvl="1" marL="0" marR="0" rtl="0" algn="r">
              <a:spcBef>
                <a:spcPts val="0"/>
              </a:spcBef>
              <a:buNone/>
              <a:defRPr sz="800">
                <a:solidFill>
                  <a:schemeClr val="dk1"/>
                </a:solidFill>
                <a:latin typeface="Arial"/>
                <a:ea typeface="Arial"/>
                <a:cs typeface="Arial"/>
                <a:sym typeface="Arial"/>
              </a:defRPr>
            </a:lvl2pPr>
            <a:lvl3pPr indent="0" lvl="2" marL="0" marR="0" rtl="0" algn="r">
              <a:spcBef>
                <a:spcPts val="0"/>
              </a:spcBef>
              <a:buNone/>
              <a:defRPr sz="800">
                <a:solidFill>
                  <a:schemeClr val="dk1"/>
                </a:solidFill>
                <a:latin typeface="Arial"/>
                <a:ea typeface="Arial"/>
                <a:cs typeface="Arial"/>
                <a:sym typeface="Arial"/>
              </a:defRPr>
            </a:lvl3pPr>
            <a:lvl4pPr indent="0" lvl="3" marL="0" marR="0" rtl="0" algn="r">
              <a:spcBef>
                <a:spcPts val="0"/>
              </a:spcBef>
              <a:buNone/>
              <a:defRPr sz="800">
                <a:solidFill>
                  <a:schemeClr val="dk1"/>
                </a:solidFill>
                <a:latin typeface="Arial"/>
                <a:ea typeface="Arial"/>
                <a:cs typeface="Arial"/>
                <a:sym typeface="Arial"/>
              </a:defRPr>
            </a:lvl4pPr>
            <a:lvl5pPr indent="0" lvl="4" marL="0" marR="0" rtl="0" algn="r">
              <a:spcBef>
                <a:spcPts val="0"/>
              </a:spcBef>
              <a:buNone/>
              <a:defRPr sz="800">
                <a:solidFill>
                  <a:schemeClr val="dk1"/>
                </a:solidFill>
                <a:latin typeface="Arial"/>
                <a:ea typeface="Arial"/>
                <a:cs typeface="Arial"/>
                <a:sym typeface="Arial"/>
              </a:defRPr>
            </a:lvl5pPr>
            <a:lvl6pPr indent="0" lvl="5" marL="0" marR="0" rtl="0" algn="r">
              <a:spcBef>
                <a:spcPts val="0"/>
              </a:spcBef>
              <a:buNone/>
              <a:defRPr sz="800">
                <a:solidFill>
                  <a:schemeClr val="dk1"/>
                </a:solidFill>
                <a:latin typeface="Arial"/>
                <a:ea typeface="Arial"/>
                <a:cs typeface="Arial"/>
                <a:sym typeface="Arial"/>
              </a:defRPr>
            </a:lvl6pPr>
            <a:lvl7pPr indent="0" lvl="6" marL="0" marR="0" rtl="0" algn="r">
              <a:spcBef>
                <a:spcPts val="0"/>
              </a:spcBef>
              <a:buNone/>
              <a:defRPr sz="800">
                <a:solidFill>
                  <a:schemeClr val="dk1"/>
                </a:solidFill>
                <a:latin typeface="Arial"/>
                <a:ea typeface="Arial"/>
                <a:cs typeface="Arial"/>
                <a:sym typeface="Arial"/>
              </a:defRPr>
            </a:lvl7pPr>
            <a:lvl8pPr indent="0" lvl="7" marL="0" marR="0" rtl="0" algn="r">
              <a:spcBef>
                <a:spcPts val="0"/>
              </a:spcBef>
              <a:buNone/>
              <a:defRPr sz="800">
                <a:solidFill>
                  <a:schemeClr val="dk1"/>
                </a:solidFill>
                <a:latin typeface="Arial"/>
                <a:ea typeface="Arial"/>
                <a:cs typeface="Arial"/>
                <a:sym typeface="Arial"/>
              </a:defRPr>
            </a:lvl8pPr>
            <a:lvl9pPr indent="0" lvl="8" marL="0" marR="0" rtl="0" algn="r">
              <a:spcBef>
                <a:spcPts val="0"/>
              </a:spcBef>
              <a:buNone/>
              <a:defRPr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3" type="body"/>
          </p:nvPr>
        </p:nvSpPr>
        <p:spPr>
          <a:xfrm>
            <a:off x="685800" y="2514600"/>
            <a:ext cx="3886200" cy="17145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0000"/>
              </a:lnSpc>
              <a:spcBef>
                <a:spcPts val="240"/>
              </a:spcBef>
              <a:spcAft>
                <a:spcPts val="0"/>
              </a:spcAft>
              <a:buClr>
                <a:srgbClr val="000000"/>
              </a:buClr>
              <a:buSzPts val="1800"/>
              <a:buFont typeface="Arial"/>
              <a:buNone/>
              <a:defRPr b="0" i="0" sz="1200" u="none" cap="none" strike="noStrike">
                <a:solidFill>
                  <a:srgbClr val="000000"/>
                </a:solidFill>
                <a:latin typeface="Arial"/>
                <a:ea typeface="Arial"/>
                <a:cs typeface="Arial"/>
                <a:sym typeface="Arial"/>
              </a:defRPr>
            </a:lvl1pPr>
            <a:lvl2pPr indent="-228600" lvl="1" marL="9144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14"/>
          <p:cNvSpPr txBox="1"/>
          <p:nvPr>
            <p:ph idx="4" type="body"/>
          </p:nvPr>
        </p:nvSpPr>
        <p:spPr>
          <a:xfrm>
            <a:off x="4572000" y="2514600"/>
            <a:ext cx="3886200" cy="17145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0000"/>
              </a:lnSpc>
              <a:spcBef>
                <a:spcPts val="240"/>
              </a:spcBef>
              <a:spcAft>
                <a:spcPts val="0"/>
              </a:spcAft>
              <a:buClr>
                <a:srgbClr val="000000"/>
              </a:buClr>
              <a:buSzPts val="1800"/>
              <a:buFont typeface="Arial"/>
              <a:buNone/>
              <a:defRPr b="0" i="0" sz="1200" u="none" cap="none" strike="noStrike">
                <a:solidFill>
                  <a:srgbClr val="000000"/>
                </a:solidFill>
                <a:latin typeface="Arial"/>
                <a:ea typeface="Arial"/>
                <a:cs typeface="Arial"/>
                <a:sym typeface="Arial"/>
              </a:defRPr>
            </a:lvl1pPr>
            <a:lvl2pPr indent="-228600" lvl="1" marL="9144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14"/>
          <p:cNvSpPr txBox="1"/>
          <p:nvPr>
            <p:ph idx="5" type="body"/>
          </p:nvPr>
        </p:nvSpPr>
        <p:spPr>
          <a:xfrm>
            <a:off x="685800" y="1047750"/>
            <a:ext cx="7772400" cy="285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14"/>
          <p:cNvSpPr txBox="1"/>
          <p:nvPr>
            <p:ph type="title"/>
          </p:nvPr>
        </p:nvSpPr>
        <p:spPr>
          <a:xfrm>
            <a:off x="685800" y="0"/>
            <a:ext cx="7772400" cy="10287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2800"/>
              <a:buNone/>
              <a:defRPr b="0" i="0" sz="28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1">
  <p:cSld name="red">
    <p:bg>
      <p:bgPr>
        <a:blipFill rotWithShape="1">
          <a:blip r:embed="rId2">
            <a:alphaModFix/>
          </a:blip>
          <a:stretch>
            <a:fillRect b="0" l="0" r="0" t="0"/>
          </a:stretch>
        </a:blip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685800" y="2000250"/>
            <a:ext cx="77724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1pPr>
            <a:lvl2pPr indent="0" lvl="1" marL="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2pPr>
            <a:lvl3pPr indent="0" lvl="2" marL="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3pPr>
            <a:lvl4pPr indent="0" lvl="3" marL="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4pPr>
            <a:lvl5pPr indent="0" lvl="4" marL="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5pPr>
            <a:lvl6pPr indent="0" lvl="5" marL="45720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6pPr>
            <a:lvl7pPr indent="0" lvl="6" marL="91440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7pPr>
            <a:lvl8pPr indent="0" lvl="7" marL="137160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8pPr>
            <a:lvl9pPr indent="0" lvl="8" marL="1828800" marR="0" rtl="0" algn="ctr">
              <a:spcBef>
                <a:spcPts val="0"/>
              </a:spcBef>
              <a:spcAft>
                <a:spcPts val="0"/>
              </a:spcAft>
              <a:buSzPts val="2800"/>
              <a:buNone/>
              <a:defRPr b="0" i="0" sz="32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top, graphic bottom">
  <p:cSld name="CUSTOM_3">
    <p:spTree>
      <p:nvGrpSpPr>
        <p:cNvPr id="65" name="Shape 65"/>
        <p:cNvGrpSpPr/>
        <p:nvPr/>
      </p:nvGrpSpPr>
      <p:grpSpPr>
        <a:xfrm>
          <a:off x="0" y="0"/>
          <a:ext cx="0" cy="0"/>
          <a:chOff x="0" y="0"/>
          <a:chExt cx="0" cy="0"/>
        </a:xfrm>
      </p:grpSpPr>
      <p:sp>
        <p:nvSpPr>
          <p:cNvPr id="66" name="Google Shape;66;p16"/>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txBox="1"/>
          <p:nvPr>
            <p:ph idx="1" type="body"/>
          </p:nvPr>
        </p:nvSpPr>
        <p:spPr>
          <a:xfrm>
            <a:off x="826650" y="1554319"/>
            <a:ext cx="7490700" cy="393600"/>
          </a:xfrm>
          <a:prstGeom prst="rect">
            <a:avLst/>
          </a:prstGeom>
        </p:spPr>
        <p:txBody>
          <a:bodyPr anchorCtr="0" anchor="b" bIns="91425" lIns="91425" spcFirstLastPara="1" rIns="91425" wrap="square" tIns="91425">
            <a:noAutofit/>
          </a:bodyPr>
          <a:lstStyle>
            <a:lvl1pPr indent="-342900" lvl="0" marL="457200" rtl="0" algn="ctr">
              <a:spcBef>
                <a:spcPts val="0"/>
              </a:spcBef>
              <a:spcAft>
                <a:spcPts val="0"/>
              </a:spcAft>
              <a:buSzPts val="1800"/>
              <a:buChar char="●"/>
              <a:defRPr sz="1400"/>
            </a:lvl1pPr>
            <a:lvl2pPr indent="-317500" lvl="1" marL="914400" rtl="0" algn="ctr">
              <a:spcBef>
                <a:spcPts val="0"/>
              </a:spcBef>
              <a:spcAft>
                <a:spcPts val="0"/>
              </a:spcAft>
              <a:buSzPts val="1400"/>
              <a:buChar char="○"/>
              <a:defRPr sz="1400"/>
            </a:lvl2pPr>
            <a:lvl3pPr indent="-317500" lvl="2" marL="1371600" rtl="0" algn="ctr">
              <a:spcBef>
                <a:spcPts val="0"/>
              </a:spcBef>
              <a:spcAft>
                <a:spcPts val="0"/>
              </a:spcAft>
              <a:buSzPts val="1400"/>
              <a:buChar char="■"/>
              <a:defRPr sz="1400"/>
            </a:lvl3pPr>
            <a:lvl4pPr indent="-317500" lvl="3" marL="1828800" rtl="0" algn="ctr">
              <a:spcBef>
                <a:spcPts val="0"/>
              </a:spcBef>
              <a:spcAft>
                <a:spcPts val="0"/>
              </a:spcAft>
              <a:buSzPts val="1400"/>
              <a:buChar char="●"/>
              <a:defRPr sz="1400"/>
            </a:lvl4pPr>
            <a:lvl5pPr indent="-317500" lvl="4" marL="2286000" rtl="0" algn="ctr">
              <a:spcBef>
                <a:spcPts val="0"/>
              </a:spcBef>
              <a:spcAft>
                <a:spcPts val="0"/>
              </a:spcAft>
              <a:buSzPts val="1400"/>
              <a:buChar char="○"/>
              <a:defRPr sz="1400"/>
            </a:lvl5pPr>
            <a:lvl6pPr indent="-317500" lvl="5" marL="2743200" rtl="0" algn="ctr">
              <a:spcBef>
                <a:spcPts val="0"/>
              </a:spcBef>
              <a:spcAft>
                <a:spcPts val="0"/>
              </a:spcAft>
              <a:buSzPts val="1400"/>
              <a:buChar char="■"/>
              <a:defRPr sz="1400"/>
            </a:lvl6pPr>
            <a:lvl7pPr indent="-317500" lvl="6" marL="3200400" rtl="0" algn="ctr">
              <a:spcBef>
                <a:spcPts val="0"/>
              </a:spcBef>
              <a:spcAft>
                <a:spcPts val="0"/>
              </a:spcAft>
              <a:buSzPts val="1400"/>
              <a:buChar char="●"/>
              <a:defRPr sz="1400"/>
            </a:lvl7pPr>
            <a:lvl8pPr indent="-317500" lvl="7" marL="3657600" rtl="0" algn="ctr">
              <a:spcBef>
                <a:spcPts val="0"/>
              </a:spcBef>
              <a:spcAft>
                <a:spcPts val="0"/>
              </a:spcAft>
              <a:buSzPts val="1400"/>
              <a:buChar char="○"/>
              <a:defRPr sz="1400"/>
            </a:lvl8pPr>
            <a:lvl9pPr indent="-317500" lvl="8" marL="4114800" rtl="0" algn="ctr">
              <a:spcBef>
                <a:spcPts val="0"/>
              </a:spcBef>
              <a:spcAft>
                <a:spcPts val="0"/>
              </a:spcAft>
              <a:buSzPts val="1400"/>
              <a:buChar char="■"/>
              <a:defRPr sz="1400"/>
            </a:lvl9pPr>
          </a:lstStyle>
          <a:p/>
        </p:txBody>
      </p:sp>
      <p:sp>
        <p:nvSpPr>
          <p:cNvPr id="68" name="Google Shape;68;p16"/>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69" name="Google Shape;69;p16"/>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1600"/>
              </a:spcBef>
              <a:spcAft>
                <a:spcPts val="0"/>
              </a:spcAft>
              <a:buNone/>
              <a:defRPr>
                <a:latin typeface="Proxima Nova"/>
                <a:ea typeface="Proxima Nova"/>
                <a:cs typeface="Proxima Nova"/>
                <a:sym typeface="Proxima Nova"/>
              </a:defRPr>
            </a:lvl2pPr>
            <a:lvl3pPr lvl="2" rtl="0">
              <a:lnSpc>
                <a:spcPct val="100000"/>
              </a:lnSpc>
              <a:spcBef>
                <a:spcPts val="1600"/>
              </a:spcBef>
              <a:spcAft>
                <a:spcPts val="0"/>
              </a:spcAft>
              <a:buNone/>
              <a:defRPr>
                <a:latin typeface="Proxima Nova"/>
                <a:ea typeface="Proxima Nova"/>
                <a:cs typeface="Proxima Nova"/>
                <a:sym typeface="Proxima Nova"/>
              </a:defRPr>
            </a:lvl3pPr>
            <a:lvl4pPr lvl="3" rtl="0">
              <a:lnSpc>
                <a:spcPct val="100000"/>
              </a:lnSpc>
              <a:spcBef>
                <a:spcPts val="1600"/>
              </a:spcBef>
              <a:spcAft>
                <a:spcPts val="0"/>
              </a:spcAft>
              <a:buNone/>
              <a:defRPr>
                <a:latin typeface="Proxima Nova"/>
                <a:ea typeface="Proxima Nova"/>
                <a:cs typeface="Proxima Nova"/>
                <a:sym typeface="Proxima Nova"/>
              </a:defRPr>
            </a:lvl4pPr>
            <a:lvl5pPr lvl="4" rtl="0">
              <a:lnSpc>
                <a:spcPct val="100000"/>
              </a:lnSpc>
              <a:spcBef>
                <a:spcPts val="1600"/>
              </a:spcBef>
              <a:spcAft>
                <a:spcPts val="0"/>
              </a:spcAft>
              <a:buNone/>
              <a:defRPr>
                <a:latin typeface="Proxima Nova"/>
                <a:ea typeface="Proxima Nova"/>
                <a:cs typeface="Proxima Nova"/>
                <a:sym typeface="Proxima Nova"/>
              </a:defRPr>
            </a:lvl5pPr>
            <a:lvl6pPr lvl="5" rtl="0">
              <a:lnSpc>
                <a:spcPct val="100000"/>
              </a:lnSpc>
              <a:spcBef>
                <a:spcPts val="1600"/>
              </a:spcBef>
              <a:spcAft>
                <a:spcPts val="0"/>
              </a:spcAft>
              <a:buNone/>
              <a:defRPr>
                <a:latin typeface="Proxima Nova"/>
                <a:ea typeface="Proxima Nova"/>
                <a:cs typeface="Proxima Nova"/>
                <a:sym typeface="Proxima Nova"/>
              </a:defRPr>
            </a:lvl6pPr>
            <a:lvl7pPr lvl="6" rtl="0">
              <a:lnSpc>
                <a:spcPct val="100000"/>
              </a:lnSpc>
              <a:spcBef>
                <a:spcPts val="1600"/>
              </a:spcBef>
              <a:spcAft>
                <a:spcPts val="0"/>
              </a:spcAft>
              <a:buNone/>
              <a:defRPr>
                <a:latin typeface="Proxima Nova"/>
                <a:ea typeface="Proxima Nova"/>
                <a:cs typeface="Proxima Nova"/>
                <a:sym typeface="Proxima Nova"/>
              </a:defRPr>
            </a:lvl7pPr>
            <a:lvl8pPr lvl="7" rtl="0">
              <a:lnSpc>
                <a:spcPct val="100000"/>
              </a:lnSpc>
              <a:spcBef>
                <a:spcPts val="1600"/>
              </a:spcBef>
              <a:spcAft>
                <a:spcPts val="0"/>
              </a:spcAft>
              <a:buNone/>
              <a:defRPr>
                <a:latin typeface="Proxima Nova"/>
                <a:ea typeface="Proxima Nova"/>
                <a:cs typeface="Proxima Nova"/>
                <a:sym typeface="Proxima Nova"/>
              </a:defRPr>
            </a:lvl8pPr>
            <a:lvl9pPr lvl="8" rtl="0">
              <a:lnSpc>
                <a:spcPct val="100000"/>
              </a:lnSpc>
              <a:spcBef>
                <a:spcPts val="1600"/>
              </a:spcBef>
              <a:spcAft>
                <a:spcPts val="1600"/>
              </a:spcAft>
              <a:buNone/>
              <a:defRPr>
                <a:latin typeface="Proxima Nova"/>
                <a:ea typeface="Proxima Nova"/>
                <a:cs typeface="Proxima Nova"/>
                <a:sym typeface="Proxima Nov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only">
  <p:cSld name="CUSTOM_4">
    <p:spTree>
      <p:nvGrpSpPr>
        <p:cNvPr id="70" name="Shape 70"/>
        <p:cNvGrpSpPr/>
        <p:nvPr/>
      </p:nvGrpSpPr>
      <p:grpSpPr>
        <a:xfrm>
          <a:off x="0" y="0"/>
          <a:ext cx="0" cy="0"/>
          <a:chOff x="0" y="0"/>
          <a:chExt cx="0" cy="0"/>
        </a:xfrm>
      </p:grpSpPr>
      <p:sp>
        <p:nvSpPr>
          <p:cNvPr id="71" name="Google Shape;71;p17"/>
          <p:cNvSpPr txBox="1"/>
          <p:nvPr>
            <p:ph type="title"/>
          </p:nvPr>
        </p:nvSpPr>
        <p:spPr>
          <a:xfrm>
            <a:off x="826650" y="1704884"/>
            <a:ext cx="7490700" cy="1063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 name="Google Shape;72;p1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only 1">
  <p:cSld name="headline only">
    <p:spTree>
      <p:nvGrpSpPr>
        <p:cNvPr id="73" name="Shape 73"/>
        <p:cNvGrpSpPr/>
        <p:nvPr/>
      </p:nvGrpSpPr>
      <p:grpSpPr>
        <a:xfrm>
          <a:off x="0" y="0"/>
          <a:ext cx="0" cy="0"/>
          <a:chOff x="0" y="0"/>
          <a:chExt cx="0" cy="0"/>
        </a:xfrm>
      </p:grpSpPr>
      <p:sp>
        <p:nvSpPr>
          <p:cNvPr id="74" name="Google Shape;74;p18"/>
          <p:cNvSpPr txBox="1"/>
          <p:nvPr>
            <p:ph type="title"/>
          </p:nvPr>
        </p:nvSpPr>
        <p:spPr>
          <a:xfrm>
            <a:off x="685800" y="1771650"/>
            <a:ext cx="7772400" cy="102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2800"/>
              <a:buNone/>
              <a:defRPr b="0" i="0" sz="36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9pPr>
          </a:lstStyle>
          <a:p/>
        </p:txBody>
      </p:sp>
      <p:sp>
        <p:nvSpPr>
          <p:cNvPr id="75" name="Google Shape;75;p18"/>
          <p:cNvSpPr txBox="1"/>
          <p:nvPr>
            <p:ph idx="11" type="ftr"/>
          </p:nvPr>
        </p:nvSpPr>
        <p:spPr>
          <a:xfrm>
            <a:off x="457200" y="4800600"/>
            <a:ext cx="71628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800">
                <a:solidFill>
                  <a:srgbClr val="4C4C4C"/>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8"/>
          <p:cNvSpPr txBox="1"/>
          <p:nvPr>
            <p:ph idx="12" type="sldNum"/>
          </p:nvPr>
        </p:nvSpPr>
        <p:spPr>
          <a:xfrm>
            <a:off x="-76200" y="4800600"/>
            <a:ext cx="533400" cy="273900"/>
          </a:xfrm>
          <a:prstGeom prst="rect">
            <a:avLst/>
          </a:prstGeom>
          <a:noFill/>
          <a:ln>
            <a:noFill/>
          </a:ln>
        </p:spPr>
        <p:txBody>
          <a:bodyPr anchorCtr="0" anchor="ctr" bIns="18275" lIns="91425" spcFirstLastPara="1" rIns="91425" wrap="square" tIns="0">
            <a:noAutofit/>
          </a:bodyPr>
          <a:lstStyle>
            <a:lvl1pPr indent="0" lvl="0" marL="0" marR="0" rtl="0" algn="r">
              <a:spcBef>
                <a:spcPts val="0"/>
              </a:spcBef>
              <a:buNone/>
              <a:defRPr sz="800">
                <a:solidFill>
                  <a:schemeClr val="dk1"/>
                </a:solidFill>
                <a:latin typeface="Arial"/>
                <a:ea typeface="Arial"/>
                <a:cs typeface="Arial"/>
                <a:sym typeface="Arial"/>
              </a:defRPr>
            </a:lvl1pPr>
            <a:lvl2pPr indent="0" lvl="1" marL="0" marR="0" rtl="0" algn="r">
              <a:spcBef>
                <a:spcPts val="0"/>
              </a:spcBef>
              <a:buNone/>
              <a:defRPr sz="800">
                <a:solidFill>
                  <a:schemeClr val="dk1"/>
                </a:solidFill>
                <a:latin typeface="Arial"/>
                <a:ea typeface="Arial"/>
                <a:cs typeface="Arial"/>
                <a:sym typeface="Arial"/>
              </a:defRPr>
            </a:lvl2pPr>
            <a:lvl3pPr indent="0" lvl="2" marL="0" marR="0" rtl="0" algn="r">
              <a:spcBef>
                <a:spcPts val="0"/>
              </a:spcBef>
              <a:buNone/>
              <a:defRPr sz="800">
                <a:solidFill>
                  <a:schemeClr val="dk1"/>
                </a:solidFill>
                <a:latin typeface="Arial"/>
                <a:ea typeface="Arial"/>
                <a:cs typeface="Arial"/>
                <a:sym typeface="Arial"/>
              </a:defRPr>
            </a:lvl3pPr>
            <a:lvl4pPr indent="0" lvl="3" marL="0" marR="0" rtl="0" algn="r">
              <a:spcBef>
                <a:spcPts val="0"/>
              </a:spcBef>
              <a:buNone/>
              <a:defRPr sz="800">
                <a:solidFill>
                  <a:schemeClr val="dk1"/>
                </a:solidFill>
                <a:latin typeface="Arial"/>
                <a:ea typeface="Arial"/>
                <a:cs typeface="Arial"/>
                <a:sym typeface="Arial"/>
              </a:defRPr>
            </a:lvl4pPr>
            <a:lvl5pPr indent="0" lvl="4" marL="0" marR="0" rtl="0" algn="r">
              <a:spcBef>
                <a:spcPts val="0"/>
              </a:spcBef>
              <a:buNone/>
              <a:defRPr sz="800">
                <a:solidFill>
                  <a:schemeClr val="dk1"/>
                </a:solidFill>
                <a:latin typeface="Arial"/>
                <a:ea typeface="Arial"/>
                <a:cs typeface="Arial"/>
                <a:sym typeface="Arial"/>
              </a:defRPr>
            </a:lvl5pPr>
            <a:lvl6pPr indent="0" lvl="5" marL="0" marR="0" rtl="0" algn="r">
              <a:spcBef>
                <a:spcPts val="0"/>
              </a:spcBef>
              <a:buNone/>
              <a:defRPr sz="800">
                <a:solidFill>
                  <a:schemeClr val="dk1"/>
                </a:solidFill>
                <a:latin typeface="Arial"/>
                <a:ea typeface="Arial"/>
                <a:cs typeface="Arial"/>
                <a:sym typeface="Arial"/>
              </a:defRPr>
            </a:lvl6pPr>
            <a:lvl7pPr indent="0" lvl="6" marL="0" marR="0" rtl="0" algn="r">
              <a:spcBef>
                <a:spcPts val="0"/>
              </a:spcBef>
              <a:buNone/>
              <a:defRPr sz="800">
                <a:solidFill>
                  <a:schemeClr val="dk1"/>
                </a:solidFill>
                <a:latin typeface="Arial"/>
                <a:ea typeface="Arial"/>
                <a:cs typeface="Arial"/>
                <a:sym typeface="Arial"/>
              </a:defRPr>
            </a:lvl7pPr>
            <a:lvl8pPr indent="0" lvl="7" marL="0" marR="0" rtl="0" algn="r">
              <a:spcBef>
                <a:spcPts val="0"/>
              </a:spcBef>
              <a:buNone/>
              <a:defRPr sz="800">
                <a:solidFill>
                  <a:schemeClr val="dk1"/>
                </a:solidFill>
                <a:latin typeface="Arial"/>
                <a:ea typeface="Arial"/>
                <a:cs typeface="Arial"/>
                <a:sym typeface="Arial"/>
              </a:defRPr>
            </a:lvl8pPr>
            <a:lvl9pPr indent="0" lvl="8" marL="0" marR="0" rtl="0" algn="r">
              <a:spcBef>
                <a:spcPts val="0"/>
              </a:spcBef>
              <a:buNone/>
              <a:defRPr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7" name="Shape 77"/>
        <p:cNvGrpSpPr/>
        <p:nvPr/>
      </p:nvGrpSpPr>
      <p:grpSpPr>
        <a:xfrm>
          <a:off x="0" y="0"/>
          <a:ext cx="0" cy="0"/>
          <a:chOff x="0" y="0"/>
          <a:chExt cx="0" cy="0"/>
        </a:xfrm>
      </p:grpSpPr>
      <p:sp>
        <p:nvSpPr>
          <p:cNvPr id="78" name="Google Shape;78;p19"/>
          <p:cNvSpPr txBox="1"/>
          <p:nvPr>
            <p:ph type="title"/>
          </p:nvPr>
        </p:nvSpPr>
        <p:spPr>
          <a:xfrm>
            <a:off x="1828800" y="2231739"/>
            <a:ext cx="6035100" cy="969600"/>
          </a:xfrm>
          <a:prstGeom prst="rect">
            <a:avLst/>
          </a:prstGeom>
          <a:noFill/>
          <a:ln>
            <a:noFill/>
          </a:ln>
        </p:spPr>
        <p:txBody>
          <a:bodyPr anchorCtr="1" anchor="ctr" bIns="91425" lIns="91425" spcFirstLastPara="1" rIns="91425" wrap="square" tIns="91425">
            <a:noAutofit/>
          </a:bodyPr>
          <a:lstStyle>
            <a:lvl1pPr indent="0" lvl="0" marL="0" marR="0" rtl="0" algn="l">
              <a:spcBef>
                <a:spcPts val="0"/>
              </a:spcBef>
              <a:spcAft>
                <a:spcPts val="0"/>
              </a:spcAft>
              <a:buSzPts val="2800"/>
              <a:buNone/>
              <a:defRPr b="0" i="0" sz="1800" u="none" cap="none" strike="noStrike"/>
            </a:lvl1pPr>
            <a:lvl2pPr indent="0" lvl="1" marL="0" marR="0" rtl="0" algn="l">
              <a:spcBef>
                <a:spcPts val="0"/>
              </a:spcBef>
              <a:spcAft>
                <a:spcPts val="0"/>
              </a:spcAft>
              <a:buSzPts val="2800"/>
              <a:buNone/>
              <a:defRPr b="0" i="0" sz="1800" u="none" cap="none" strike="noStrike"/>
            </a:lvl2pPr>
            <a:lvl3pPr indent="0" lvl="2" marL="0" marR="0" rtl="0" algn="l">
              <a:spcBef>
                <a:spcPts val="0"/>
              </a:spcBef>
              <a:spcAft>
                <a:spcPts val="0"/>
              </a:spcAft>
              <a:buSzPts val="2800"/>
              <a:buNone/>
              <a:defRPr b="0" i="0" sz="1800" u="none" cap="none" strike="noStrike"/>
            </a:lvl3pPr>
            <a:lvl4pPr indent="0" lvl="3" marL="0" marR="0" rtl="0" algn="l">
              <a:spcBef>
                <a:spcPts val="0"/>
              </a:spcBef>
              <a:spcAft>
                <a:spcPts val="0"/>
              </a:spcAft>
              <a:buSzPts val="2800"/>
              <a:buNone/>
              <a:defRPr b="0" i="0" sz="1800" u="none" cap="none" strike="noStrike"/>
            </a:lvl4pPr>
            <a:lvl5pPr indent="0" lvl="4" marL="0" marR="0" rtl="0" algn="l">
              <a:spcBef>
                <a:spcPts val="0"/>
              </a:spcBef>
              <a:spcAft>
                <a:spcPts val="0"/>
              </a:spcAft>
              <a:buSzPts val="2800"/>
              <a:buNone/>
              <a:defRPr b="0" i="0" sz="1800" u="none" cap="none" strike="noStrike"/>
            </a:lvl5pPr>
            <a:lvl6pPr indent="0" lvl="5" marL="0" marR="0" rtl="0" algn="l">
              <a:spcBef>
                <a:spcPts val="0"/>
              </a:spcBef>
              <a:spcAft>
                <a:spcPts val="0"/>
              </a:spcAft>
              <a:buSzPts val="2800"/>
              <a:buNone/>
              <a:defRPr b="0" i="0" sz="1800" u="none" cap="none" strike="noStrike"/>
            </a:lvl6pPr>
            <a:lvl7pPr indent="0" lvl="6" marL="0" marR="0" rtl="0" algn="l">
              <a:spcBef>
                <a:spcPts val="0"/>
              </a:spcBef>
              <a:spcAft>
                <a:spcPts val="0"/>
              </a:spcAft>
              <a:buSzPts val="2800"/>
              <a:buNone/>
              <a:defRPr b="0" i="0" sz="1800" u="none" cap="none" strike="noStrike"/>
            </a:lvl7pPr>
            <a:lvl8pPr indent="0" lvl="7" marL="0" marR="0" rtl="0" algn="l">
              <a:spcBef>
                <a:spcPts val="0"/>
              </a:spcBef>
              <a:spcAft>
                <a:spcPts val="0"/>
              </a:spcAft>
              <a:buSzPts val="2800"/>
              <a:buNone/>
              <a:defRPr b="0" i="0" sz="1800" u="none" cap="none" strike="noStrike"/>
            </a:lvl8pPr>
            <a:lvl9pPr indent="0" lvl="8" marL="0" marR="0" rtl="0" algn="l">
              <a:spcBef>
                <a:spcPts val="0"/>
              </a:spcBef>
              <a:spcAft>
                <a:spcPts val="0"/>
              </a:spcAft>
              <a:buSzPts val="2800"/>
              <a:buNone/>
              <a:defRPr b="0" i="0" sz="1800" u="none" cap="none" strike="noStrike"/>
            </a:lvl9pPr>
          </a:lstStyle>
          <a:p/>
        </p:txBody>
      </p:sp>
      <p:sp>
        <p:nvSpPr>
          <p:cNvPr id="79" name="Google Shape;79;p19"/>
          <p:cNvSpPr txBox="1"/>
          <p:nvPr>
            <p:ph idx="1" type="body"/>
          </p:nvPr>
        </p:nvSpPr>
        <p:spPr>
          <a:xfrm>
            <a:off x="1828800" y="3256433"/>
            <a:ext cx="6035100" cy="144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800"/>
              <a:buNone/>
              <a:defRPr b="0" i="0" sz="1800" u="none" cap="none" strike="noStrike"/>
            </a:lvl1pPr>
            <a:lvl2pPr indent="-228600" lvl="1" marL="914400" marR="0" rtl="0" algn="l">
              <a:spcBef>
                <a:spcPts val="1600"/>
              </a:spcBef>
              <a:spcAft>
                <a:spcPts val="0"/>
              </a:spcAft>
              <a:buSzPts val="1400"/>
              <a:buNone/>
              <a:defRPr b="0" i="0" sz="1800" u="none" cap="none" strike="noStrike"/>
            </a:lvl2pPr>
            <a:lvl3pPr indent="-228600" lvl="2" marL="1371600" marR="0" rtl="0" algn="l">
              <a:spcBef>
                <a:spcPts val="1600"/>
              </a:spcBef>
              <a:spcAft>
                <a:spcPts val="0"/>
              </a:spcAft>
              <a:buSzPts val="1400"/>
              <a:buNone/>
              <a:defRPr b="0" i="0" sz="1800" u="none" cap="none" strike="noStrike"/>
            </a:lvl3pPr>
            <a:lvl4pPr indent="-228600" lvl="3" marL="1828800" marR="0" rtl="0" algn="l">
              <a:spcBef>
                <a:spcPts val="1600"/>
              </a:spcBef>
              <a:spcAft>
                <a:spcPts val="0"/>
              </a:spcAft>
              <a:buSzPts val="1400"/>
              <a:buNone/>
              <a:defRPr b="0" i="0" sz="1800" u="none" cap="none" strike="noStrike"/>
            </a:lvl4pPr>
            <a:lvl5pPr indent="-228600" lvl="4" marL="2286000" marR="0" rtl="0" algn="l">
              <a:spcBef>
                <a:spcPts val="1600"/>
              </a:spcBef>
              <a:spcAft>
                <a:spcPts val="0"/>
              </a:spcAft>
              <a:buSzPts val="1400"/>
              <a:buNone/>
              <a:defRPr b="0" i="0" sz="1800" u="none" cap="none" strike="noStrike"/>
            </a:lvl5pPr>
            <a:lvl6pPr indent="-228600" lvl="5" marL="2743200" marR="0" rtl="0" algn="l">
              <a:spcBef>
                <a:spcPts val="1600"/>
              </a:spcBef>
              <a:spcAft>
                <a:spcPts val="0"/>
              </a:spcAft>
              <a:buSzPts val="1400"/>
              <a:buNone/>
              <a:defRPr b="0" i="0" sz="1800" u="none" cap="none" strike="noStrike"/>
            </a:lvl6pPr>
            <a:lvl7pPr indent="-228600" lvl="6" marL="3200400" marR="0" rtl="0" algn="l">
              <a:spcBef>
                <a:spcPts val="1600"/>
              </a:spcBef>
              <a:spcAft>
                <a:spcPts val="0"/>
              </a:spcAft>
              <a:buSzPts val="1400"/>
              <a:buNone/>
              <a:defRPr b="0" i="0" sz="1800" u="none" cap="none" strike="noStrike"/>
            </a:lvl7pPr>
            <a:lvl8pPr indent="-228600" lvl="7" marL="3657600" marR="0" rtl="0" algn="l">
              <a:spcBef>
                <a:spcPts val="1600"/>
              </a:spcBef>
              <a:spcAft>
                <a:spcPts val="0"/>
              </a:spcAft>
              <a:buSzPts val="1400"/>
              <a:buNone/>
              <a:defRPr b="0" i="0" sz="1800" u="none" cap="none" strike="noStrike"/>
            </a:lvl8pPr>
            <a:lvl9pPr indent="-228600" lvl="8" marL="4114800" marR="0" rtl="0" algn="l">
              <a:spcBef>
                <a:spcPts val="1600"/>
              </a:spcBef>
              <a:spcAft>
                <a:spcPts val="160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p:cSld name="CUSTOM_1">
    <p:spTree>
      <p:nvGrpSpPr>
        <p:cNvPr id="80" name="Shape 80"/>
        <p:cNvGrpSpPr/>
        <p:nvPr/>
      </p:nvGrpSpPr>
      <p:grpSpPr>
        <a:xfrm>
          <a:off x="0" y="0"/>
          <a:ext cx="0" cy="0"/>
          <a:chOff x="0" y="0"/>
          <a:chExt cx="0" cy="0"/>
        </a:xfrm>
      </p:grpSpPr>
      <p:sp>
        <p:nvSpPr>
          <p:cNvPr id="81" name="Google Shape;81;p2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0"/>
          <p:cNvSpPr txBox="1"/>
          <p:nvPr>
            <p:ph idx="1" type="body"/>
          </p:nvPr>
        </p:nvSpPr>
        <p:spPr>
          <a:xfrm>
            <a:off x="826700" y="1625925"/>
            <a:ext cx="7490700" cy="26448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Proxima Nova"/>
              <a:buChar char="●"/>
              <a:defRPr>
                <a:latin typeface="Proxima Nova"/>
                <a:ea typeface="Proxima Nova"/>
                <a:cs typeface="Proxima Nova"/>
                <a:sym typeface="Proxima Nova"/>
              </a:defRPr>
            </a:lvl1pPr>
            <a:lvl2pPr indent="-292100" lvl="1" marL="914400" rtl="0">
              <a:spcBef>
                <a:spcPts val="1600"/>
              </a:spcBef>
              <a:spcAft>
                <a:spcPts val="0"/>
              </a:spcAft>
              <a:buSzPts val="1000"/>
              <a:buFont typeface="Proxima Nova"/>
              <a:buChar char="○"/>
              <a:defRPr>
                <a:latin typeface="Proxima Nova"/>
                <a:ea typeface="Proxima Nova"/>
                <a:cs typeface="Proxima Nova"/>
                <a:sym typeface="Proxima Nova"/>
              </a:defRPr>
            </a:lvl2pPr>
            <a:lvl3pPr indent="-292100" lvl="2" marL="1371600" rtl="0">
              <a:spcBef>
                <a:spcPts val="1600"/>
              </a:spcBef>
              <a:spcAft>
                <a:spcPts val="0"/>
              </a:spcAft>
              <a:buSzPts val="1000"/>
              <a:buFont typeface="Proxima Nova"/>
              <a:buChar char="■"/>
              <a:defRPr>
                <a:latin typeface="Proxima Nova"/>
                <a:ea typeface="Proxima Nova"/>
                <a:cs typeface="Proxima Nova"/>
                <a:sym typeface="Proxima Nova"/>
              </a:defRPr>
            </a:lvl3pPr>
            <a:lvl4pPr indent="-292100" lvl="3" marL="1828800" rtl="0">
              <a:spcBef>
                <a:spcPts val="1600"/>
              </a:spcBef>
              <a:spcAft>
                <a:spcPts val="0"/>
              </a:spcAft>
              <a:buSzPts val="1000"/>
              <a:buFont typeface="Proxima Nova"/>
              <a:buChar char="●"/>
              <a:defRPr>
                <a:latin typeface="Proxima Nova"/>
                <a:ea typeface="Proxima Nova"/>
                <a:cs typeface="Proxima Nova"/>
                <a:sym typeface="Proxima Nova"/>
              </a:defRPr>
            </a:lvl4pPr>
            <a:lvl5pPr indent="-292100" lvl="4" marL="2286000" rtl="0">
              <a:spcBef>
                <a:spcPts val="1600"/>
              </a:spcBef>
              <a:spcAft>
                <a:spcPts val="0"/>
              </a:spcAft>
              <a:buSzPts val="1000"/>
              <a:buFont typeface="Proxima Nova"/>
              <a:buChar char="○"/>
              <a:defRPr>
                <a:latin typeface="Proxima Nova"/>
                <a:ea typeface="Proxima Nova"/>
                <a:cs typeface="Proxima Nova"/>
                <a:sym typeface="Proxima Nova"/>
              </a:defRPr>
            </a:lvl5pPr>
            <a:lvl6pPr indent="-292100" lvl="5" marL="2743200" rtl="0">
              <a:spcBef>
                <a:spcPts val="1600"/>
              </a:spcBef>
              <a:spcAft>
                <a:spcPts val="0"/>
              </a:spcAft>
              <a:buSzPts val="1000"/>
              <a:buFont typeface="Proxima Nova"/>
              <a:buChar char="■"/>
              <a:defRPr>
                <a:latin typeface="Proxima Nova"/>
                <a:ea typeface="Proxima Nova"/>
                <a:cs typeface="Proxima Nova"/>
                <a:sym typeface="Proxima Nova"/>
              </a:defRPr>
            </a:lvl6pPr>
            <a:lvl7pPr indent="-292100" lvl="6" marL="3200400" rtl="0">
              <a:spcBef>
                <a:spcPts val="1600"/>
              </a:spcBef>
              <a:spcAft>
                <a:spcPts val="0"/>
              </a:spcAft>
              <a:buSzPts val="1000"/>
              <a:buFont typeface="Proxima Nova"/>
              <a:buChar char="●"/>
              <a:defRPr>
                <a:latin typeface="Proxima Nova"/>
                <a:ea typeface="Proxima Nova"/>
                <a:cs typeface="Proxima Nova"/>
                <a:sym typeface="Proxima Nova"/>
              </a:defRPr>
            </a:lvl7pPr>
            <a:lvl8pPr indent="-292100" lvl="7" marL="3657600" rtl="0">
              <a:spcBef>
                <a:spcPts val="1600"/>
              </a:spcBef>
              <a:spcAft>
                <a:spcPts val="0"/>
              </a:spcAft>
              <a:buSzPts val="1000"/>
              <a:buFont typeface="Proxima Nova"/>
              <a:buChar char="○"/>
              <a:defRPr>
                <a:latin typeface="Proxima Nova"/>
                <a:ea typeface="Proxima Nova"/>
                <a:cs typeface="Proxima Nova"/>
                <a:sym typeface="Proxima Nova"/>
              </a:defRPr>
            </a:lvl8pPr>
            <a:lvl9pPr indent="-292100" lvl="8" marL="4114800" rtl="0">
              <a:spcBef>
                <a:spcPts val="1600"/>
              </a:spcBef>
              <a:spcAft>
                <a:spcPts val="1600"/>
              </a:spcAft>
              <a:buSzPts val="1000"/>
              <a:buFont typeface="Proxima Nova"/>
              <a:buChar char="■"/>
              <a:defRPr>
                <a:latin typeface="Proxima Nova"/>
                <a:ea typeface="Proxima Nova"/>
                <a:cs typeface="Proxima Nova"/>
                <a:sym typeface="Proxima Nova"/>
              </a:defRPr>
            </a:lvl9pPr>
          </a:lstStyle>
          <a:p/>
        </p:txBody>
      </p:sp>
      <p:sp>
        <p:nvSpPr>
          <p:cNvPr id="83" name="Google Shape;83;p2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84" name="Google Shape;84;p20"/>
          <p:cNvSpPr txBox="1"/>
          <p:nvPr>
            <p:ph idx="2" type="subTitle"/>
          </p:nvPr>
        </p:nvSpPr>
        <p:spPr>
          <a:xfrm>
            <a:off x="826650" y="929775"/>
            <a:ext cx="7490700" cy="65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1600"/>
              </a:spcBef>
              <a:spcAft>
                <a:spcPts val="0"/>
              </a:spcAft>
              <a:buNone/>
              <a:defRPr>
                <a:latin typeface="Proxima Nova"/>
                <a:ea typeface="Proxima Nova"/>
                <a:cs typeface="Proxima Nova"/>
                <a:sym typeface="Proxima Nova"/>
              </a:defRPr>
            </a:lvl2pPr>
            <a:lvl3pPr lvl="2" rtl="0">
              <a:lnSpc>
                <a:spcPct val="100000"/>
              </a:lnSpc>
              <a:spcBef>
                <a:spcPts val="1600"/>
              </a:spcBef>
              <a:spcAft>
                <a:spcPts val="0"/>
              </a:spcAft>
              <a:buNone/>
              <a:defRPr>
                <a:latin typeface="Proxima Nova"/>
                <a:ea typeface="Proxima Nova"/>
                <a:cs typeface="Proxima Nova"/>
                <a:sym typeface="Proxima Nova"/>
              </a:defRPr>
            </a:lvl3pPr>
            <a:lvl4pPr lvl="3" rtl="0">
              <a:lnSpc>
                <a:spcPct val="100000"/>
              </a:lnSpc>
              <a:spcBef>
                <a:spcPts val="1600"/>
              </a:spcBef>
              <a:spcAft>
                <a:spcPts val="0"/>
              </a:spcAft>
              <a:buNone/>
              <a:defRPr>
                <a:latin typeface="Proxima Nova"/>
                <a:ea typeface="Proxima Nova"/>
                <a:cs typeface="Proxima Nova"/>
                <a:sym typeface="Proxima Nova"/>
              </a:defRPr>
            </a:lvl4pPr>
            <a:lvl5pPr lvl="4" rtl="0">
              <a:lnSpc>
                <a:spcPct val="100000"/>
              </a:lnSpc>
              <a:spcBef>
                <a:spcPts val="1600"/>
              </a:spcBef>
              <a:spcAft>
                <a:spcPts val="0"/>
              </a:spcAft>
              <a:buNone/>
              <a:defRPr>
                <a:latin typeface="Proxima Nova"/>
                <a:ea typeface="Proxima Nova"/>
                <a:cs typeface="Proxima Nova"/>
                <a:sym typeface="Proxima Nova"/>
              </a:defRPr>
            </a:lvl5pPr>
            <a:lvl6pPr lvl="5" rtl="0">
              <a:lnSpc>
                <a:spcPct val="100000"/>
              </a:lnSpc>
              <a:spcBef>
                <a:spcPts val="1600"/>
              </a:spcBef>
              <a:spcAft>
                <a:spcPts val="0"/>
              </a:spcAft>
              <a:buNone/>
              <a:defRPr>
                <a:latin typeface="Proxima Nova"/>
                <a:ea typeface="Proxima Nova"/>
                <a:cs typeface="Proxima Nova"/>
                <a:sym typeface="Proxima Nova"/>
              </a:defRPr>
            </a:lvl6pPr>
            <a:lvl7pPr lvl="6" rtl="0">
              <a:lnSpc>
                <a:spcPct val="100000"/>
              </a:lnSpc>
              <a:spcBef>
                <a:spcPts val="1600"/>
              </a:spcBef>
              <a:spcAft>
                <a:spcPts val="0"/>
              </a:spcAft>
              <a:buNone/>
              <a:defRPr>
                <a:latin typeface="Proxima Nova"/>
                <a:ea typeface="Proxima Nova"/>
                <a:cs typeface="Proxima Nova"/>
                <a:sym typeface="Proxima Nova"/>
              </a:defRPr>
            </a:lvl7pPr>
            <a:lvl8pPr lvl="7" rtl="0">
              <a:lnSpc>
                <a:spcPct val="100000"/>
              </a:lnSpc>
              <a:spcBef>
                <a:spcPts val="1600"/>
              </a:spcBef>
              <a:spcAft>
                <a:spcPts val="0"/>
              </a:spcAft>
              <a:buNone/>
              <a:defRPr>
                <a:latin typeface="Proxima Nova"/>
                <a:ea typeface="Proxima Nova"/>
                <a:cs typeface="Proxima Nova"/>
                <a:sym typeface="Proxima Nova"/>
              </a:defRPr>
            </a:lvl8pPr>
            <a:lvl9pPr lvl="8" rtl="0">
              <a:lnSpc>
                <a:spcPct val="100000"/>
              </a:lnSpc>
              <a:spcBef>
                <a:spcPts val="1600"/>
              </a:spcBef>
              <a:spcAft>
                <a:spcPts val="1600"/>
              </a:spcAft>
              <a:buNone/>
              <a:defRPr>
                <a:latin typeface="Proxima Nova"/>
                <a:ea typeface="Proxima Nova"/>
                <a:cs typeface="Proxima Nova"/>
                <a:sym typeface="Proxima Nov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top, text bottom">
  <p:cSld name="CUSTOM_3_1">
    <p:spTree>
      <p:nvGrpSpPr>
        <p:cNvPr id="85" name="Shape 85"/>
        <p:cNvGrpSpPr/>
        <p:nvPr/>
      </p:nvGrpSpPr>
      <p:grpSpPr>
        <a:xfrm>
          <a:off x="0" y="0"/>
          <a:ext cx="0" cy="0"/>
          <a:chOff x="0" y="0"/>
          <a:chExt cx="0" cy="0"/>
        </a:xfrm>
      </p:grpSpPr>
      <p:sp>
        <p:nvSpPr>
          <p:cNvPr id="86" name="Google Shape;86;p21"/>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21"/>
          <p:cNvSpPr txBox="1"/>
          <p:nvPr>
            <p:ph idx="1" type="body"/>
          </p:nvPr>
        </p:nvSpPr>
        <p:spPr>
          <a:xfrm>
            <a:off x="826650" y="3909498"/>
            <a:ext cx="7490700" cy="393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400"/>
            </a:lvl1pPr>
            <a:lvl2pPr indent="-317500" lvl="1" marL="914400" rtl="0" algn="ctr">
              <a:spcBef>
                <a:spcPts val="0"/>
              </a:spcBef>
              <a:spcAft>
                <a:spcPts val="0"/>
              </a:spcAft>
              <a:buSzPts val="1400"/>
              <a:buChar char="○"/>
              <a:defRPr sz="1400"/>
            </a:lvl2pPr>
            <a:lvl3pPr indent="-317500" lvl="2" marL="1371600" rtl="0" algn="ctr">
              <a:spcBef>
                <a:spcPts val="0"/>
              </a:spcBef>
              <a:spcAft>
                <a:spcPts val="0"/>
              </a:spcAft>
              <a:buSzPts val="1400"/>
              <a:buChar char="■"/>
              <a:defRPr sz="1400"/>
            </a:lvl3pPr>
            <a:lvl4pPr indent="-317500" lvl="3" marL="1828800" rtl="0" algn="ctr">
              <a:spcBef>
                <a:spcPts val="0"/>
              </a:spcBef>
              <a:spcAft>
                <a:spcPts val="0"/>
              </a:spcAft>
              <a:buSzPts val="1400"/>
              <a:buChar char="●"/>
              <a:defRPr sz="1400"/>
            </a:lvl4pPr>
            <a:lvl5pPr indent="-317500" lvl="4" marL="2286000" rtl="0" algn="ctr">
              <a:spcBef>
                <a:spcPts val="0"/>
              </a:spcBef>
              <a:spcAft>
                <a:spcPts val="0"/>
              </a:spcAft>
              <a:buSzPts val="1400"/>
              <a:buChar char="○"/>
              <a:defRPr sz="1400"/>
            </a:lvl5pPr>
            <a:lvl6pPr indent="-317500" lvl="5" marL="2743200" rtl="0" algn="ctr">
              <a:spcBef>
                <a:spcPts val="0"/>
              </a:spcBef>
              <a:spcAft>
                <a:spcPts val="0"/>
              </a:spcAft>
              <a:buSzPts val="1400"/>
              <a:buChar char="■"/>
              <a:defRPr sz="1400"/>
            </a:lvl6pPr>
            <a:lvl7pPr indent="-317500" lvl="6" marL="3200400" rtl="0" algn="ctr">
              <a:spcBef>
                <a:spcPts val="0"/>
              </a:spcBef>
              <a:spcAft>
                <a:spcPts val="0"/>
              </a:spcAft>
              <a:buSzPts val="1400"/>
              <a:buChar char="●"/>
              <a:defRPr sz="1400"/>
            </a:lvl7pPr>
            <a:lvl8pPr indent="-317500" lvl="7" marL="3657600" rtl="0" algn="ctr">
              <a:spcBef>
                <a:spcPts val="0"/>
              </a:spcBef>
              <a:spcAft>
                <a:spcPts val="0"/>
              </a:spcAft>
              <a:buSzPts val="1400"/>
              <a:buChar char="○"/>
              <a:defRPr sz="1400"/>
            </a:lvl8pPr>
            <a:lvl9pPr indent="-317500" lvl="8" marL="4114800" rtl="0" algn="ctr">
              <a:spcBef>
                <a:spcPts val="0"/>
              </a:spcBef>
              <a:spcAft>
                <a:spcPts val="0"/>
              </a:spcAft>
              <a:buSzPts val="1400"/>
              <a:buChar char="■"/>
              <a:defRPr sz="1400"/>
            </a:lvl9pPr>
          </a:lstStyle>
          <a:p/>
        </p:txBody>
      </p:sp>
      <p:sp>
        <p:nvSpPr>
          <p:cNvPr id="88" name="Google Shape;88;p21"/>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
        <p:nvSpPr>
          <p:cNvPr id="89" name="Google Shape;89;p21"/>
          <p:cNvSpPr txBox="1"/>
          <p:nvPr>
            <p:ph idx="2" type="subTitle"/>
          </p:nvPr>
        </p:nvSpPr>
        <p:spPr>
          <a:xfrm>
            <a:off x="826650" y="929775"/>
            <a:ext cx="7490700" cy="3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1600"/>
              </a:spcBef>
              <a:spcAft>
                <a:spcPts val="0"/>
              </a:spcAft>
              <a:buNone/>
              <a:defRPr>
                <a:latin typeface="Proxima Nova"/>
                <a:ea typeface="Proxima Nova"/>
                <a:cs typeface="Proxima Nova"/>
                <a:sym typeface="Proxima Nova"/>
              </a:defRPr>
            </a:lvl2pPr>
            <a:lvl3pPr lvl="2" rtl="0">
              <a:lnSpc>
                <a:spcPct val="100000"/>
              </a:lnSpc>
              <a:spcBef>
                <a:spcPts val="1600"/>
              </a:spcBef>
              <a:spcAft>
                <a:spcPts val="0"/>
              </a:spcAft>
              <a:buNone/>
              <a:defRPr>
                <a:latin typeface="Proxima Nova"/>
                <a:ea typeface="Proxima Nova"/>
                <a:cs typeface="Proxima Nova"/>
                <a:sym typeface="Proxima Nova"/>
              </a:defRPr>
            </a:lvl3pPr>
            <a:lvl4pPr lvl="3" rtl="0">
              <a:lnSpc>
                <a:spcPct val="100000"/>
              </a:lnSpc>
              <a:spcBef>
                <a:spcPts val="1600"/>
              </a:spcBef>
              <a:spcAft>
                <a:spcPts val="0"/>
              </a:spcAft>
              <a:buNone/>
              <a:defRPr>
                <a:latin typeface="Proxima Nova"/>
                <a:ea typeface="Proxima Nova"/>
                <a:cs typeface="Proxima Nova"/>
                <a:sym typeface="Proxima Nova"/>
              </a:defRPr>
            </a:lvl4pPr>
            <a:lvl5pPr lvl="4" rtl="0">
              <a:lnSpc>
                <a:spcPct val="100000"/>
              </a:lnSpc>
              <a:spcBef>
                <a:spcPts val="1600"/>
              </a:spcBef>
              <a:spcAft>
                <a:spcPts val="0"/>
              </a:spcAft>
              <a:buNone/>
              <a:defRPr>
                <a:latin typeface="Proxima Nova"/>
                <a:ea typeface="Proxima Nova"/>
                <a:cs typeface="Proxima Nova"/>
                <a:sym typeface="Proxima Nova"/>
              </a:defRPr>
            </a:lvl5pPr>
            <a:lvl6pPr lvl="5" rtl="0">
              <a:lnSpc>
                <a:spcPct val="100000"/>
              </a:lnSpc>
              <a:spcBef>
                <a:spcPts val="1600"/>
              </a:spcBef>
              <a:spcAft>
                <a:spcPts val="0"/>
              </a:spcAft>
              <a:buNone/>
              <a:defRPr>
                <a:latin typeface="Proxima Nova"/>
                <a:ea typeface="Proxima Nova"/>
                <a:cs typeface="Proxima Nova"/>
                <a:sym typeface="Proxima Nova"/>
              </a:defRPr>
            </a:lvl6pPr>
            <a:lvl7pPr lvl="6" rtl="0">
              <a:lnSpc>
                <a:spcPct val="100000"/>
              </a:lnSpc>
              <a:spcBef>
                <a:spcPts val="1600"/>
              </a:spcBef>
              <a:spcAft>
                <a:spcPts val="0"/>
              </a:spcAft>
              <a:buNone/>
              <a:defRPr>
                <a:latin typeface="Proxima Nova"/>
                <a:ea typeface="Proxima Nova"/>
                <a:cs typeface="Proxima Nova"/>
                <a:sym typeface="Proxima Nova"/>
              </a:defRPr>
            </a:lvl7pPr>
            <a:lvl8pPr lvl="7" rtl="0">
              <a:lnSpc>
                <a:spcPct val="100000"/>
              </a:lnSpc>
              <a:spcBef>
                <a:spcPts val="1600"/>
              </a:spcBef>
              <a:spcAft>
                <a:spcPts val="0"/>
              </a:spcAft>
              <a:buNone/>
              <a:defRPr>
                <a:latin typeface="Proxima Nova"/>
                <a:ea typeface="Proxima Nova"/>
                <a:cs typeface="Proxima Nova"/>
                <a:sym typeface="Proxima Nova"/>
              </a:defRPr>
            </a:lvl8pPr>
            <a:lvl9pPr lvl="8" rtl="0">
              <a:lnSpc>
                <a:spcPct val="100000"/>
              </a:lnSpc>
              <a:spcBef>
                <a:spcPts val="1600"/>
              </a:spcBef>
              <a:spcAft>
                <a:spcPts val="1600"/>
              </a:spcAft>
              <a:buNone/>
              <a:defRPr>
                <a:latin typeface="Proxima Nova"/>
                <a:ea typeface="Proxima Nova"/>
                <a:cs typeface="Proxima Nova"/>
                <a:sym typeface="Proxima Nov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2">
  <p:cSld name="TITLE_2">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22"/>
          <p:cNvSpPr txBox="1"/>
          <p:nvPr>
            <p:ph type="title"/>
          </p:nvPr>
        </p:nvSpPr>
        <p:spPr>
          <a:xfrm>
            <a:off x="1821825" y="2171700"/>
            <a:ext cx="5943600" cy="6858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400">
                <a:solidFill>
                  <a:schemeClr val="lt1"/>
                </a:solidFill>
                <a:latin typeface="Proxima Nova"/>
                <a:ea typeface="Proxima Nova"/>
                <a:cs typeface="Proxima Nova"/>
                <a:sym typeface="Proxima Nova"/>
              </a:defRPr>
            </a:lvl1pPr>
            <a:lvl2pPr lvl="1" rtl="0">
              <a:spcBef>
                <a:spcPts val="0"/>
              </a:spcBef>
              <a:spcAft>
                <a:spcPts val="0"/>
              </a:spcAft>
              <a:buNone/>
              <a:defRPr b="1" sz="2400">
                <a:solidFill>
                  <a:schemeClr val="lt1"/>
                </a:solidFill>
                <a:latin typeface="Proxima Nova"/>
                <a:ea typeface="Proxima Nova"/>
                <a:cs typeface="Proxima Nova"/>
                <a:sym typeface="Proxima Nova"/>
              </a:defRPr>
            </a:lvl2pPr>
            <a:lvl3pPr lvl="2" rtl="0">
              <a:spcBef>
                <a:spcPts val="0"/>
              </a:spcBef>
              <a:spcAft>
                <a:spcPts val="0"/>
              </a:spcAft>
              <a:buNone/>
              <a:defRPr b="1" sz="2400">
                <a:solidFill>
                  <a:schemeClr val="lt1"/>
                </a:solidFill>
                <a:latin typeface="Proxima Nova"/>
                <a:ea typeface="Proxima Nova"/>
                <a:cs typeface="Proxima Nova"/>
                <a:sym typeface="Proxima Nova"/>
              </a:defRPr>
            </a:lvl3pPr>
            <a:lvl4pPr lvl="3" rtl="0">
              <a:spcBef>
                <a:spcPts val="0"/>
              </a:spcBef>
              <a:spcAft>
                <a:spcPts val="0"/>
              </a:spcAft>
              <a:buNone/>
              <a:defRPr b="1" sz="2400">
                <a:solidFill>
                  <a:schemeClr val="lt1"/>
                </a:solidFill>
                <a:latin typeface="Proxima Nova"/>
                <a:ea typeface="Proxima Nova"/>
                <a:cs typeface="Proxima Nova"/>
                <a:sym typeface="Proxima Nova"/>
              </a:defRPr>
            </a:lvl4pPr>
            <a:lvl5pPr lvl="4" rtl="0">
              <a:spcBef>
                <a:spcPts val="0"/>
              </a:spcBef>
              <a:spcAft>
                <a:spcPts val="0"/>
              </a:spcAft>
              <a:buNone/>
              <a:defRPr b="1" sz="2400">
                <a:solidFill>
                  <a:schemeClr val="lt1"/>
                </a:solidFill>
                <a:latin typeface="Proxima Nova"/>
                <a:ea typeface="Proxima Nova"/>
                <a:cs typeface="Proxima Nova"/>
                <a:sym typeface="Proxima Nova"/>
              </a:defRPr>
            </a:lvl5pPr>
            <a:lvl6pPr lvl="5" rtl="0">
              <a:spcBef>
                <a:spcPts val="0"/>
              </a:spcBef>
              <a:spcAft>
                <a:spcPts val="0"/>
              </a:spcAft>
              <a:buNone/>
              <a:defRPr b="1" sz="2400">
                <a:solidFill>
                  <a:schemeClr val="lt1"/>
                </a:solidFill>
                <a:latin typeface="Proxima Nova"/>
                <a:ea typeface="Proxima Nova"/>
                <a:cs typeface="Proxima Nova"/>
                <a:sym typeface="Proxima Nova"/>
              </a:defRPr>
            </a:lvl6pPr>
            <a:lvl7pPr lvl="6" rtl="0">
              <a:spcBef>
                <a:spcPts val="0"/>
              </a:spcBef>
              <a:spcAft>
                <a:spcPts val="0"/>
              </a:spcAft>
              <a:buNone/>
              <a:defRPr b="1" sz="2400">
                <a:solidFill>
                  <a:schemeClr val="lt1"/>
                </a:solidFill>
                <a:latin typeface="Proxima Nova"/>
                <a:ea typeface="Proxima Nova"/>
                <a:cs typeface="Proxima Nova"/>
                <a:sym typeface="Proxima Nova"/>
              </a:defRPr>
            </a:lvl7pPr>
            <a:lvl8pPr lvl="7" rtl="0">
              <a:spcBef>
                <a:spcPts val="0"/>
              </a:spcBef>
              <a:spcAft>
                <a:spcPts val="0"/>
              </a:spcAft>
              <a:buNone/>
              <a:defRPr b="1" sz="2400">
                <a:solidFill>
                  <a:schemeClr val="lt1"/>
                </a:solidFill>
                <a:latin typeface="Proxima Nova"/>
                <a:ea typeface="Proxima Nova"/>
                <a:cs typeface="Proxima Nova"/>
                <a:sym typeface="Proxima Nova"/>
              </a:defRPr>
            </a:lvl8pPr>
            <a:lvl9pPr lvl="8" rtl="0">
              <a:spcBef>
                <a:spcPts val="0"/>
              </a:spcBef>
              <a:spcAft>
                <a:spcPts val="0"/>
              </a:spcAft>
              <a:buNone/>
              <a:defRPr b="1" sz="2400">
                <a:solidFill>
                  <a:schemeClr val="lt1"/>
                </a:solidFill>
                <a:latin typeface="Proxima Nova"/>
                <a:ea typeface="Proxima Nova"/>
                <a:cs typeface="Proxima Nova"/>
                <a:sym typeface="Proxima Nova"/>
              </a:defRPr>
            </a:lvl9pPr>
          </a:lstStyle>
          <a:p/>
        </p:txBody>
      </p:sp>
      <p:sp>
        <p:nvSpPr>
          <p:cNvPr id="92" name="Google Shape;92;p22"/>
          <p:cNvSpPr txBox="1"/>
          <p:nvPr>
            <p:ph idx="1" type="subTitle"/>
          </p:nvPr>
        </p:nvSpPr>
        <p:spPr>
          <a:xfrm>
            <a:off x="1821825" y="3048000"/>
            <a:ext cx="5029200" cy="285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rgbClr val="FFFFFF"/>
                </a:solidFill>
                <a:latin typeface="Proxima Nova"/>
                <a:ea typeface="Proxima Nova"/>
                <a:cs typeface="Proxima Nova"/>
                <a:sym typeface="Proxima Nova"/>
              </a:defRPr>
            </a:lvl1pPr>
            <a:lvl2pPr lvl="1" rtl="0">
              <a:spcBef>
                <a:spcPts val="1600"/>
              </a:spcBef>
              <a:spcAft>
                <a:spcPts val="0"/>
              </a:spcAft>
              <a:buNone/>
              <a:defRPr sz="1600">
                <a:latin typeface="Proxima Nova"/>
                <a:ea typeface="Proxima Nova"/>
                <a:cs typeface="Proxima Nova"/>
                <a:sym typeface="Proxima Nova"/>
              </a:defRPr>
            </a:lvl2pPr>
            <a:lvl3pPr lvl="2" rtl="0">
              <a:spcBef>
                <a:spcPts val="1600"/>
              </a:spcBef>
              <a:spcAft>
                <a:spcPts val="0"/>
              </a:spcAft>
              <a:buNone/>
              <a:defRPr sz="1600">
                <a:latin typeface="Proxima Nova"/>
                <a:ea typeface="Proxima Nova"/>
                <a:cs typeface="Proxima Nova"/>
                <a:sym typeface="Proxima Nova"/>
              </a:defRPr>
            </a:lvl3pPr>
            <a:lvl4pPr lvl="3" rtl="0">
              <a:spcBef>
                <a:spcPts val="1600"/>
              </a:spcBef>
              <a:spcAft>
                <a:spcPts val="0"/>
              </a:spcAft>
              <a:buNone/>
              <a:defRPr sz="1600">
                <a:latin typeface="Proxima Nova"/>
                <a:ea typeface="Proxima Nova"/>
                <a:cs typeface="Proxima Nova"/>
                <a:sym typeface="Proxima Nova"/>
              </a:defRPr>
            </a:lvl4pPr>
            <a:lvl5pPr lvl="4" rtl="0">
              <a:spcBef>
                <a:spcPts val="1600"/>
              </a:spcBef>
              <a:spcAft>
                <a:spcPts val="0"/>
              </a:spcAft>
              <a:buNone/>
              <a:defRPr sz="1600">
                <a:latin typeface="Proxima Nova"/>
                <a:ea typeface="Proxima Nova"/>
                <a:cs typeface="Proxima Nova"/>
                <a:sym typeface="Proxima Nova"/>
              </a:defRPr>
            </a:lvl5pPr>
            <a:lvl6pPr lvl="5" rtl="0">
              <a:spcBef>
                <a:spcPts val="1600"/>
              </a:spcBef>
              <a:spcAft>
                <a:spcPts val="0"/>
              </a:spcAft>
              <a:buNone/>
              <a:defRPr sz="1600">
                <a:latin typeface="Proxima Nova"/>
                <a:ea typeface="Proxima Nova"/>
                <a:cs typeface="Proxima Nova"/>
                <a:sym typeface="Proxima Nova"/>
              </a:defRPr>
            </a:lvl6pPr>
            <a:lvl7pPr lvl="6" rtl="0">
              <a:spcBef>
                <a:spcPts val="1600"/>
              </a:spcBef>
              <a:spcAft>
                <a:spcPts val="0"/>
              </a:spcAft>
              <a:buNone/>
              <a:defRPr sz="1600">
                <a:latin typeface="Proxima Nova"/>
                <a:ea typeface="Proxima Nova"/>
                <a:cs typeface="Proxima Nova"/>
                <a:sym typeface="Proxima Nova"/>
              </a:defRPr>
            </a:lvl7pPr>
            <a:lvl8pPr lvl="7" rtl="0">
              <a:spcBef>
                <a:spcPts val="1600"/>
              </a:spcBef>
              <a:spcAft>
                <a:spcPts val="0"/>
              </a:spcAft>
              <a:buNone/>
              <a:defRPr sz="1600">
                <a:latin typeface="Proxima Nova"/>
                <a:ea typeface="Proxima Nova"/>
                <a:cs typeface="Proxima Nova"/>
                <a:sym typeface="Proxima Nova"/>
              </a:defRPr>
            </a:lvl8pPr>
            <a:lvl9pPr lvl="8" rtl="0">
              <a:spcBef>
                <a:spcPts val="1600"/>
              </a:spcBef>
              <a:spcAft>
                <a:spcPts val="1600"/>
              </a:spcAft>
              <a:buNone/>
              <a:defRPr sz="1600">
                <a:latin typeface="Proxima Nova"/>
                <a:ea typeface="Proxima Nova"/>
                <a:cs typeface="Proxima Nova"/>
                <a:sym typeface="Proxima Nova"/>
              </a:defRPr>
            </a:lvl9pPr>
          </a:lstStyle>
          <a:p/>
        </p:txBody>
      </p:sp>
      <p:sp>
        <p:nvSpPr>
          <p:cNvPr id="93" name="Google Shape;93;p22"/>
          <p:cNvSpPr txBox="1"/>
          <p:nvPr>
            <p:ph idx="2" type="subTitle"/>
          </p:nvPr>
        </p:nvSpPr>
        <p:spPr>
          <a:xfrm>
            <a:off x="1821825" y="3505200"/>
            <a:ext cx="4572000" cy="1200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Proxima Nova"/>
                <a:ea typeface="Proxima Nova"/>
                <a:cs typeface="Proxima Nova"/>
                <a:sym typeface="Proxima Nova"/>
              </a:defRPr>
            </a:lvl1pPr>
            <a:lvl2pPr lvl="1" rtl="0">
              <a:spcBef>
                <a:spcPts val="1600"/>
              </a:spcBef>
              <a:spcAft>
                <a:spcPts val="0"/>
              </a:spcAft>
              <a:buNone/>
              <a:defRPr sz="1200">
                <a:latin typeface="Proxima Nova"/>
                <a:ea typeface="Proxima Nova"/>
                <a:cs typeface="Proxima Nova"/>
                <a:sym typeface="Proxima Nova"/>
              </a:defRPr>
            </a:lvl2pPr>
            <a:lvl3pPr lvl="2" rtl="0">
              <a:spcBef>
                <a:spcPts val="1600"/>
              </a:spcBef>
              <a:spcAft>
                <a:spcPts val="0"/>
              </a:spcAft>
              <a:buNone/>
              <a:defRPr sz="1200">
                <a:latin typeface="Proxima Nova"/>
                <a:ea typeface="Proxima Nova"/>
                <a:cs typeface="Proxima Nova"/>
                <a:sym typeface="Proxima Nova"/>
              </a:defRPr>
            </a:lvl3pPr>
            <a:lvl4pPr lvl="3" rtl="0">
              <a:spcBef>
                <a:spcPts val="1600"/>
              </a:spcBef>
              <a:spcAft>
                <a:spcPts val="0"/>
              </a:spcAft>
              <a:buNone/>
              <a:defRPr sz="1200">
                <a:latin typeface="Proxima Nova"/>
                <a:ea typeface="Proxima Nova"/>
                <a:cs typeface="Proxima Nova"/>
                <a:sym typeface="Proxima Nova"/>
              </a:defRPr>
            </a:lvl4pPr>
            <a:lvl5pPr lvl="4" rtl="0">
              <a:spcBef>
                <a:spcPts val="1600"/>
              </a:spcBef>
              <a:spcAft>
                <a:spcPts val="0"/>
              </a:spcAft>
              <a:buNone/>
              <a:defRPr sz="1200">
                <a:latin typeface="Proxima Nova"/>
                <a:ea typeface="Proxima Nova"/>
                <a:cs typeface="Proxima Nova"/>
                <a:sym typeface="Proxima Nova"/>
              </a:defRPr>
            </a:lvl5pPr>
            <a:lvl6pPr lvl="5" rtl="0">
              <a:spcBef>
                <a:spcPts val="1600"/>
              </a:spcBef>
              <a:spcAft>
                <a:spcPts val="0"/>
              </a:spcAft>
              <a:buNone/>
              <a:defRPr sz="1200">
                <a:latin typeface="Proxima Nova"/>
                <a:ea typeface="Proxima Nova"/>
                <a:cs typeface="Proxima Nova"/>
                <a:sym typeface="Proxima Nova"/>
              </a:defRPr>
            </a:lvl6pPr>
            <a:lvl7pPr lvl="6" rtl="0">
              <a:spcBef>
                <a:spcPts val="1600"/>
              </a:spcBef>
              <a:spcAft>
                <a:spcPts val="0"/>
              </a:spcAft>
              <a:buNone/>
              <a:defRPr sz="1200">
                <a:latin typeface="Proxima Nova"/>
                <a:ea typeface="Proxima Nova"/>
                <a:cs typeface="Proxima Nova"/>
                <a:sym typeface="Proxima Nova"/>
              </a:defRPr>
            </a:lvl7pPr>
            <a:lvl8pPr lvl="7" rtl="0">
              <a:spcBef>
                <a:spcPts val="1600"/>
              </a:spcBef>
              <a:spcAft>
                <a:spcPts val="0"/>
              </a:spcAft>
              <a:buNone/>
              <a:defRPr sz="1200">
                <a:latin typeface="Proxima Nova"/>
                <a:ea typeface="Proxima Nova"/>
                <a:cs typeface="Proxima Nova"/>
                <a:sym typeface="Proxima Nova"/>
              </a:defRPr>
            </a:lvl8pPr>
            <a:lvl9pPr lvl="8" rtl="0">
              <a:spcBef>
                <a:spcPts val="1600"/>
              </a:spcBef>
              <a:spcAft>
                <a:spcPts val="1600"/>
              </a:spcAft>
              <a:buNone/>
              <a:defRPr sz="1200">
                <a:latin typeface="Proxima Nova"/>
                <a:ea typeface="Proxima Nova"/>
                <a:cs typeface="Proxima Nova"/>
                <a:sym typeface="Proxima Nov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type="title">
  <p:cSld name="TITLE">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4"/>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99" name="Google Shape;99;p24"/>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00" name="Google Shape;100;p24"/>
          <p:cNvSpPr txBox="1"/>
          <p:nvPr>
            <p:ph type="title"/>
          </p:nvPr>
        </p:nvSpPr>
        <p:spPr>
          <a:xfrm>
            <a:off x="1562906" y="1307719"/>
            <a:ext cx="5649900" cy="12003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3500">
                <a:solidFill>
                  <a:schemeClr val="lt1"/>
                </a:solidFill>
              </a:defRPr>
            </a:lvl1pPr>
            <a:lvl2pPr lvl="1" rtl="0">
              <a:lnSpc>
                <a:spcPct val="105000"/>
              </a:lnSpc>
              <a:spcBef>
                <a:spcPts val="0"/>
              </a:spcBef>
              <a:spcAft>
                <a:spcPts val="0"/>
              </a:spcAft>
              <a:buNone/>
              <a:defRPr sz="3500">
                <a:solidFill>
                  <a:schemeClr val="lt1"/>
                </a:solidFill>
              </a:defRPr>
            </a:lvl2pPr>
            <a:lvl3pPr lvl="2" rtl="0">
              <a:lnSpc>
                <a:spcPct val="105000"/>
              </a:lnSpc>
              <a:spcBef>
                <a:spcPts val="0"/>
              </a:spcBef>
              <a:spcAft>
                <a:spcPts val="0"/>
              </a:spcAft>
              <a:buNone/>
              <a:defRPr sz="3500">
                <a:solidFill>
                  <a:schemeClr val="lt1"/>
                </a:solidFill>
              </a:defRPr>
            </a:lvl3pPr>
            <a:lvl4pPr lvl="3" rtl="0">
              <a:lnSpc>
                <a:spcPct val="105000"/>
              </a:lnSpc>
              <a:spcBef>
                <a:spcPts val="0"/>
              </a:spcBef>
              <a:spcAft>
                <a:spcPts val="0"/>
              </a:spcAft>
              <a:buNone/>
              <a:defRPr sz="3500">
                <a:solidFill>
                  <a:schemeClr val="lt1"/>
                </a:solidFill>
              </a:defRPr>
            </a:lvl4pPr>
            <a:lvl5pPr lvl="4" rtl="0">
              <a:lnSpc>
                <a:spcPct val="105000"/>
              </a:lnSpc>
              <a:spcBef>
                <a:spcPts val="0"/>
              </a:spcBef>
              <a:spcAft>
                <a:spcPts val="0"/>
              </a:spcAft>
              <a:buNone/>
              <a:defRPr sz="3500">
                <a:solidFill>
                  <a:schemeClr val="lt1"/>
                </a:solidFill>
              </a:defRPr>
            </a:lvl5pPr>
            <a:lvl6pPr lvl="5" rtl="0">
              <a:lnSpc>
                <a:spcPct val="105000"/>
              </a:lnSpc>
              <a:spcBef>
                <a:spcPts val="0"/>
              </a:spcBef>
              <a:spcAft>
                <a:spcPts val="0"/>
              </a:spcAft>
              <a:buNone/>
              <a:defRPr sz="3500">
                <a:solidFill>
                  <a:schemeClr val="lt1"/>
                </a:solidFill>
              </a:defRPr>
            </a:lvl6pPr>
            <a:lvl7pPr lvl="6" rtl="0">
              <a:lnSpc>
                <a:spcPct val="105000"/>
              </a:lnSpc>
              <a:spcBef>
                <a:spcPts val="0"/>
              </a:spcBef>
              <a:spcAft>
                <a:spcPts val="0"/>
              </a:spcAft>
              <a:buNone/>
              <a:defRPr sz="3500">
                <a:solidFill>
                  <a:schemeClr val="lt1"/>
                </a:solidFill>
              </a:defRPr>
            </a:lvl7pPr>
            <a:lvl8pPr lvl="7" rtl="0">
              <a:lnSpc>
                <a:spcPct val="105000"/>
              </a:lnSpc>
              <a:spcBef>
                <a:spcPts val="0"/>
              </a:spcBef>
              <a:spcAft>
                <a:spcPts val="0"/>
              </a:spcAft>
              <a:buNone/>
              <a:defRPr sz="3500">
                <a:solidFill>
                  <a:schemeClr val="lt1"/>
                </a:solidFill>
              </a:defRPr>
            </a:lvl8pPr>
            <a:lvl9pPr lvl="8" rtl="0">
              <a:lnSpc>
                <a:spcPct val="105000"/>
              </a:lnSpc>
              <a:spcBef>
                <a:spcPts val="0"/>
              </a:spcBef>
              <a:spcAft>
                <a:spcPts val="0"/>
              </a:spcAft>
              <a:buNone/>
              <a:defRPr sz="3500">
                <a:solidFill>
                  <a:schemeClr val="lt1"/>
                </a:solidFill>
              </a:defRPr>
            </a:lvl9pPr>
          </a:lstStyle>
          <a:p/>
        </p:txBody>
      </p:sp>
      <p:sp>
        <p:nvSpPr>
          <p:cNvPr id="101" name="Google Shape;101;p24"/>
          <p:cNvSpPr txBox="1"/>
          <p:nvPr>
            <p:ph idx="2" type="subTitle"/>
          </p:nvPr>
        </p:nvSpPr>
        <p:spPr>
          <a:xfrm>
            <a:off x="1562794"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p:txBody>
      </p:sp>
      <p:sp>
        <p:nvSpPr>
          <p:cNvPr id="102" name="Google Shape;102;p24"/>
          <p:cNvSpPr txBox="1"/>
          <p:nvPr>
            <p:ph idx="3" type="subTitle"/>
          </p:nvPr>
        </p:nvSpPr>
        <p:spPr>
          <a:xfrm>
            <a:off x="3353888"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p:txBody>
      </p:sp>
      <p:pic>
        <p:nvPicPr>
          <p:cNvPr id="103" name="Google Shape;103;p24"/>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04" name="Google Shape;104;p24"/>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05" name="Google Shape;105;p2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red">
  <p:cSld name="TITLE_1">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5"/>
          <p:cNvSpPr txBox="1"/>
          <p:nvPr>
            <p:ph idx="1" type="subTitle"/>
          </p:nvPr>
        </p:nvSpPr>
        <p:spPr>
          <a:xfrm>
            <a:off x="1562794" y="2256319"/>
            <a:ext cx="3109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100"/>
              <a:buNone/>
              <a:defRPr sz="1100">
                <a:solidFill>
                  <a:schemeClr val="lt1"/>
                </a:solidFill>
              </a:defRPr>
            </a:lvl1pPr>
            <a:lvl2pPr lvl="1" rtl="0">
              <a:lnSpc>
                <a:spcPct val="180000"/>
              </a:lnSpc>
              <a:spcBef>
                <a:spcPts val="0"/>
              </a:spcBef>
              <a:spcAft>
                <a:spcPts val="0"/>
              </a:spcAft>
              <a:buClr>
                <a:schemeClr val="lt1"/>
              </a:buClr>
              <a:buSzPts val="1100"/>
              <a:buNone/>
              <a:defRPr sz="1100">
                <a:solidFill>
                  <a:schemeClr val="lt1"/>
                </a:solidFill>
              </a:defRPr>
            </a:lvl2pPr>
            <a:lvl3pPr lvl="2" rtl="0">
              <a:lnSpc>
                <a:spcPct val="180000"/>
              </a:lnSpc>
              <a:spcBef>
                <a:spcPts val="0"/>
              </a:spcBef>
              <a:spcAft>
                <a:spcPts val="0"/>
              </a:spcAft>
              <a:buClr>
                <a:schemeClr val="lt1"/>
              </a:buClr>
              <a:buSzPts val="1100"/>
              <a:buNone/>
              <a:defRPr sz="1100">
                <a:solidFill>
                  <a:schemeClr val="lt1"/>
                </a:solidFill>
              </a:defRPr>
            </a:lvl3pPr>
            <a:lvl4pPr lvl="3" rtl="0">
              <a:lnSpc>
                <a:spcPct val="180000"/>
              </a:lnSpc>
              <a:spcBef>
                <a:spcPts val="0"/>
              </a:spcBef>
              <a:spcAft>
                <a:spcPts val="0"/>
              </a:spcAft>
              <a:buClr>
                <a:schemeClr val="lt1"/>
              </a:buClr>
              <a:buSzPts val="1100"/>
              <a:buNone/>
              <a:defRPr sz="1100">
                <a:solidFill>
                  <a:schemeClr val="lt1"/>
                </a:solidFill>
              </a:defRPr>
            </a:lvl4pPr>
            <a:lvl5pPr lvl="4" rtl="0">
              <a:lnSpc>
                <a:spcPct val="180000"/>
              </a:lnSpc>
              <a:spcBef>
                <a:spcPts val="0"/>
              </a:spcBef>
              <a:spcAft>
                <a:spcPts val="0"/>
              </a:spcAft>
              <a:buClr>
                <a:schemeClr val="lt1"/>
              </a:buClr>
              <a:buSzPts val="1100"/>
              <a:buNone/>
              <a:defRPr sz="1100">
                <a:solidFill>
                  <a:schemeClr val="lt1"/>
                </a:solidFill>
              </a:defRPr>
            </a:lvl5pPr>
            <a:lvl6pPr lvl="5" rtl="0">
              <a:lnSpc>
                <a:spcPct val="180000"/>
              </a:lnSpc>
              <a:spcBef>
                <a:spcPts val="0"/>
              </a:spcBef>
              <a:spcAft>
                <a:spcPts val="0"/>
              </a:spcAft>
              <a:buClr>
                <a:schemeClr val="lt1"/>
              </a:buClr>
              <a:buSzPts val="1100"/>
              <a:buNone/>
              <a:defRPr sz="1100">
                <a:solidFill>
                  <a:schemeClr val="lt1"/>
                </a:solidFill>
              </a:defRPr>
            </a:lvl6pPr>
            <a:lvl7pPr lvl="6" rtl="0">
              <a:lnSpc>
                <a:spcPct val="180000"/>
              </a:lnSpc>
              <a:spcBef>
                <a:spcPts val="0"/>
              </a:spcBef>
              <a:spcAft>
                <a:spcPts val="0"/>
              </a:spcAft>
              <a:buClr>
                <a:schemeClr val="lt1"/>
              </a:buClr>
              <a:buSzPts val="1100"/>
              <a:buNone/>
              <a:defRPr sz="1100">
                <a:solidFill>
                  <a:schemeClr val="lt1"/>
                </a:solidFill>
              </a:defRPr>
            </a:lvl7pPr>
            <a:lvl8pPr lvl="7" rtl="0">
              <a:lnSpc>
                <a:spcPct val="180000"/>
              </a:lnSpc>
              <a:spcBef>
                <a:spcPts val="0"/>
              </a:spcBef>
              <a:spcAft>
                <a:spcPts val="0"/>
              </a:spcAft>
              <a:buClr>
                <a:schemeClr val="lt1"/>
              </a:buClr>
              <a:buSzPts val="1100"/>
              <a:buNone/>
              <a:defRPr sz="1100">
                <a:solidFill>
                  <a:schemeClr val="lt1"/>
                </a:solidFill>
              </a:defRPr>
            </a:lvl8pPr>
            <a:lvl9pPr lvl="8" rtl="0">
              <a:lnSpc>
                <a:spcPct val="180000"/>
              </a:lnSpc>
              <a:spcBef>
                <a:spcPts val="0"/>
              </a:spcBef>
              <a:spcAft>
                <a:spcPts val="0"/>
              </a:spcAft>
              <a:buClr>
                <a:schemeClr val="lt1"/>
              </a:buClr>
              <a:buSzPts val="1100"/>
              <a:buNone/>
              <a:defRPr sz="1100">
                <a:solidFill>
                  <a:schemeClr val="lt1"/>
                </a:solidFill>
              </a:defRPr>
            </a:lvl9pPr>
          </a:lstStyle>
          <a:p/>
        </p:txBody>
      </p:sp>
      <p:sp>
        <p:nvSpPr>
          <p:cNvPr id="108" name="Google Shape;108;p25"/>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09" name="Google Shape;109;p25"/>
          <p:cNvSpPr txBox="1"/>
          <p:nvPr>
            <p:ph type="title"/>
          </p:nvPr>
        </p:nvSpPr>
        <p:spPr>
          <a:xfrm>
            <a:off x="1562906" y="426469"/>
            <a:ext cx="3678900" cy="1489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5300">
                <a:solidFill>
                  <a:schemeClr val="lt1"/>
                </a:solidFill>
              </a:defRPr>
            </a:lvl1pPr>
            <a:lvl2pPr lvl="1" rtl="0">
              <a:lnSpc>
                <a:spcPct val="105000"/>
              </a:lnSpc>
              <a:spcBef>
                <a:spcPts val="0"/>
              </a:spcBef>
              <a:spcAft>
                <a:spcPts val="0"/>
              </a:spcAft>
              <a:buNone/>
              <a:defRPr sz="5300">
                <a:solidFill>
                  <a:schemeClr val="lt1"/>
                </a:solidFill>
              </a:defRPr>
            </a:lvl2pPr>
            <a:lvl3pPr lvl="2" rtl="0">
              <a:lnSpc>
                <a:spcPct val="105000"/>
              </a:lnSpc>
              <a:spcBef>
                <a:spcPts val="0"/>
              </a:spcBef>
              <a:spcAft>
                <a:spcPts val="0"/>
              </a:spcAft>
              <a:buNone/>
              <a:defRPr sz="5300">
                <a:solidFill>
                  <a:schemeClr val="lt1"/>
                </a:solidFill>
              </a:defRPr>
            </a:lvl3pPr>
            <a:lvl4pPr lvl="3" rtl="0">
              <a:lnSpc>
                <a:spcPct val="105000"/>
              </a:lnSpc>
              <a:spcBef>
                <a:spcPts val="0"/>
              </a:spcBef>
              <a:spcAft>
                <a:spcPts val="0"/>
              </a:spcAft>
              <a:buNone/>
              <a:defRPr sz="5300">
                <a:solidFill>
                  <a:schemeClr val="lt1"/>
                </a:solidFill>
              </a:defRPr>
            </a:lvl4pPr>
            <a:lvl5pPr lvl="4" rtl="0">
              <a:lnSpc>
                <a:spcPct val="105000"/>
              </a:lnSpc>
              <a:spcBef>
                <a:spcPts val="0"/>
              </a:spcBef>
              <a:spcAft>
                <a:spcPts val="0"/>
              </a:spcAft>
              <a:buNone/>
              <a:defRPr sz="5300">
                <a:solidFill>
                  <a:schemeClr val="lt1"/>
                </a:solidFill>
              </a:defRPr>
            </a:lvl5pPr>
            <a:lvl6pPr lvl="5" rtl="0">
              <a:lnSpc>
                <a:spcPct val="105000"/>
              </a:lnSpc>
              <a:spcBef>
                <a:spcPts val="0"/>
              </a:spcBef>
              <a:spcAft>
                <a:spcPts val="0"/>
              </a:spcAft>
              <a:buNone/>
              <a:defRPr sz="5300">
                <a:solidFill>
                  <a:schemeClr val="lt1"/>
                </a:solidFill>
              </a:defRPr>
            </a:lvl6pPr>
            <a:lvl7pPr lvl="6" rtl="0">
              <a:lnSpc>
                <a:spcPct val="105000"/>
              </a:lnSpc>
              <a:spcBef>
                <a:spcPts val="0"/>
              </a:spcBef>
              <a:spcAft>
                <a:spcPts val="0"/>
              </a:spcAft>
              <a:buNone/>
              <a:defRPr sz="5300">
                <a:solidFill>
                  <a:schemeClr val="lt1"/>
                </a:solidFill>
              </a:defRPr>
            </a:lvl7pPr>
            <a:lvl8pPr lvl="7" rtl="0">
              <a:lnSpc>
                <a:spcPct val="105000"/>
              </a:lnSpc>
              <a:spcBef>
                <a:spcPts val="0"/>
              </a:spcBef>
              <a:spcAft>
                <a:spcPts val="0"/>
              </a:spcAft>
              <a:buNone/>
              <a:defRPr sz="5300">
                <a:solidFill>
                  <a:schemeClr val="lt1"/>
                </a:solidFill>
              </a:defRPr>
            </a:lvl8pPr>
            <a:lvl9pPr lvl="8" rtl="0">
              <a:lnSpc>
                <a:spcPct val="105000"/>
              </a:lnSpc>
              <a:spcBef>
                <a:spcPts val="0"/>
              </a:spcBef>
              <a:spcAft>
                <a:spcPts val="0"/>
              </a:spcAft>
              <a:buNone/>
              <a:defRPr sz="5300">
                <a:solidFill>
                  <a:schemeClr val="lt1"/>
                </a:solidFill>
              </a:defRPr>
            </a:lvl9pPr>
          </a:lstStyle>
          <a:p/>
        </p:txBody>
      </p:sp>
      <p:pic>
        <p:nvPicPr>
          <p:cNvPr id="110" name="Google Shape;110;p25"/>
          <p:cNvPicPr preferRelativeResize="0"/>
          <p:nvPr/>
        </p:nvPicPr>
        <p:blipFill>
          <a:blip r:embed="rId3">
            <a:alphaModFix/>
          </a:blip>
          <a:stretch>
            <a:fillRect/>
          </a:stretch>
        </p:blipFill>
        <p:spPr>
          <a:xfrm>
            <a:off x="7580138" y="4652989"/>
            <a:ext cx="1185206" cy="279575"/>
          </a:xfrm>
          <a:prstGeom prst="rect">
            <a:avLst/>
          </a:prstGeom>
          <a:noFill/>
          <a:ln>
            <a:noFill/>
          </a:ln>
        </p:spPr>
      </p:pic>
      <p:pic>
        <p:nvPicPr>
          <p:cNvPr id="111" name="Google Shape;111;p25"/>
          <p:cNvPicPr preferRelativeResize="0"/>
          <p:nvPr/>
        </p:nvPicPr>
        <p:blipFill>
          <a:blip r:embed="rId4">
            <a:alphaModFix/>
          </a:blip>
          <a:stretch>
            <a:fillRect/>
          </a:stretch>
        </p:blipFill>
        <p:spPr>
          <a:xfrm>
            <a:off x="5534853" y="2651988"/>
            <a:ext cx="341963" cy="341963"/>
          </a:xfrm>
          <a:prstGeom prst="rect">
            <a:avLst/>
          </a:prstGeom>
          <a:noFill/>
          <a:ln>
            <a:noFill/>
          </a:ln>
        </p:spPr>
      </p:pic>
      <p:pic>
        <p:nvPicPr>
          <p:cNvPr id="112" name="Google Shape;112;p25"/>
          <p:cNvPicPr preferRelativeResize="0"/>
          <p:nvPr/>
        </p:nvPicPr>
        <p:blipFill rotWithShape="1">
          <a:blip r:embed="rId5">
            <a:alphaModFix/>
          </a:blip>
          <a:srcRect b="0" l="0" r="0" t="0"/>
          <a:stretch/>
        </p:blipFill>
        <p:spPr>
          <a:xfrm>
            <a:off x="5534853" y="2075932"/>
            <a:ext cx="341963" cy="341963"/>
          </a:xfrm>
          <a:prstGeom prst="rect">
            <a:avLst/>
          </a:prstGeom>
          <a:noFill/>
          <a:ln>
            <a:noFill/>
          </a:ln>
        </p:spPr>
      </p:pic>
      <p:pic>
        <p:nvPicPr>
          <p:cNvPr id="113" name="Google Shape;113;p25"/>
          <p:cNvPicPr preferRelativeResize="0"/>
          <p:nvPr/>
        </p:nvPicPr>
        <p:blipFill rotWithShape="1">
          <a:blip r:embed="rId6">
            <a:alphaModFix/>
          </a:blip>
          <a:srcRect b="0" l="0" r="0" t="0"/>
          <a:stretch/>
        </p:blipFill>
        <p:spPr>
          <a:xfrm>
            <a:off x="5534853" y="1499876"/>
            <a:ext cx="341963" cy="341963"/>
          </a:xfrm>
          <a:prstGeom prst="rect">
            <a:avLst/>
          </a:prstGeom>
          <a:noFill/>
          <a:ln>
            <a:noFill/>
          </a:ln>
        </p:spPr>
      </p:pic>
      <p:pic>
        <p:nvPicPr>
          <p:cNvPr id="114" name="Google Shape;114;p25"/>
          <p:cNvPicPr preferRelativeResize="0"/>
          <p:nvPr/>
        </p:nvPicPr>
        <p:blipFill rotWithShape="1">
          <a:blip r:embed="rId7">
            <a:alphaModFix/>
          </a:blip>
          <a:srcRect b="0" l="0" r="0" t="0"/>
          <a:stretch/>
        </p:blipFill>
        <p:spPr>
          <a:xfrm>
            <a:off x="5534853" y="3228044"/>
            <a:ext cx="341963" cy="341963"/>
          </a:xfrm>
          <a:prstGeom prst="rect">
            <a:avLst/>
          </a:prstGeom>
          <a:noFill/>
          <a:ln>
            <a:noFill/>
          </a:ln>
        </p:spPr>
      </p:pic>
      <p:sp>
        <p:nvSpPr>
          <p:cNvPr id="115" name="Google Shape;115;p25"/>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linkedin.com/company/red-hat</a:t>
            </a:r>
            <a:endParaRPr sz="1100">
              <a:solidFill>
                <a:schemeClr val="lt1"/>
              </a:solidFill>
              <a:latin typeface="Overpass Light"/>
              <a:ea typeface="Overpass Light"/>
              <a:cs typeface="Overpass Light"/>
              <a:sym typeface="Overpass Light"/>
            </a:endParaRPr>
          </a:p>
        </p:txBody>
      </p:sp>
      <p:sp>
        <p:nvSpPr>
          <p:cNvPr id="116" name="Google Shape;116;p25"/>
          <p:cNvSpPr txBox="1"/>
          <p:nvPr/>
        </p:nvSpPr>
        <p:spPr>
          <a:xfrm>
            <a:off x="5970354" y="2075906"/>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youtube.com/user/RedHatVideos</a:t>
            </a:r>
            <a:endParaRPr sz="1100">
              <a:solidFill>
                <a:schemeClr val="lt1"/>
              </a:solidFill>
              <a:latin typeface="Overpass Light"/>
              <a:ea typeface="Overpass Light"/>
              <a:cs typeface="Overpass Light"/>
              <a:sym typeface="Overpass Light"/>
            </a:endParaRPr>
          </a:p>
        </p:txBody>
      </p:sp>
      <p:sp>
        <p:nvSpPr>
          <p:cNvPr id="117" name="Google Shape;117;p25"/>
          <p:cNvSpPr txBox="1"/>
          <p:nvPr/>
        </p:nvSpPr>
        <p:spPr>
          <a:xfrm>
            <a:off x="5970354" y="2651944"/>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facebook.com/redhatinc</a:t>
            </a:r>
            <a:endParaRPr sz="1100">
              <a:solidFill>
                <a:schemeClr val="lt1"/>
              </a:solidFill>
              <a:latin typeface="Overpass Light"/>
              <a:ea typeface="Overpass Light"/>
              <a:cs typeface="Overpass Light"/>
              <a:sym typeface="Overpass Light"/>
            </a:endParaRPr>
          </a:p>
        </p:txBody>
      </p:sp>
      <p:sp>
        <p:nvSpPr>
          <p:cNvPr id="118" name="Google Shape;118;p25"/>
          <p:cNvSpPr txBox="1"/>
          <p:nvPr/>
        </p:nvSpPr>
        <p:spPr>
          <a:xfrm>
            <a:off x="5970354" y="3227981"/>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twitter.com/RedHat</a:t>
            </a:r>
            <a:endParaRPr sz="1100">
              <a:solidFill>
                <a:schemeClr val="lt1"/>
              </a:solidFill>
              <a:latin typeface="Overpass Light"/>
              <a:ea typeface="Overpass Light"/>
              <a:cs typeface="Overpass Light"/>
              <a:sym typeface="Overpass Light"/>
            </a:endParaRPr>
          </a:p>
        </p:txBody>
      </p:sp>
      <p:cxnSp>
        <p:nvCxnSpPr>
          <p:cNvPr id="119" name="Google Shape;119;p25"/>
          <p:cNvCxnSpPr/>
          <p:nvPr/>
        </p:nvCxnSpPr>
        <p:spPr>
          <a:xfrm rot="10800000">
            <a:off x="335831" y="-37"/>
            <a:ext cx="0" cy="1712100"/>
          </a:xfrm>
          <a:prstGeom prst="straightConnector1">
            <a:avLst/>
          </a:prstGeom>
          <a:noFill/>
          <a:ln cap="flat" cmpd="sng" w="9525">
            <a:solidFill>
              <a:srgbClr val="EE0000"/>
            </a:solidFill>
            <a:prstDash val="solid"/>
            <a:round/>
            <a:headEnd len="med" w="med" type="none"/>
            <a:tailEnd len="med" w="med" type="none"/>
          </a:ln>
        </p:spPr>
      </p:cxnSp>
      <p:cxnSp>
        <p:nvCxnSpPr>
          <p:cNvPr id="120" name="Google Shape;120;p25"/>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21" name="Google Shape;121;p2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p:cSld name="TITLE_2">
    <p:bg>
      <p:bgPr>
        <a:blipFill>
          <a:blip r:embed="rId2">
            <a:alphaModFix/>
          </a:blip>
          <a:stretch>
            <a:fillRect/>
          </a:stretch>
        </a:blipFill>
      </p:bgPr>
    </p:bg>
    <p:spTree>
      <p:nvGrpSpPr>
        <p:cNvPr id="122" name="Shape 122"/>
        <p:cNvGrpSpPr/>
        <p:nvPr/>
      </p:nvGrpSpPr>
      <p:grpSpPr>
        <a:xfrm>
          <a:off x="0" y="0"/>
          <a:ext cx="0" cy="0"/>
          <a:chOff x="0" y="0"/>
          <a:chExt cx="0" cy="0"/>
        </a:xfrm>
      </p:grpSpPr>
      <p:sp>
        <p:nvSpPr>
          <p:cNvPr id="123" name="Google Shape;123;p26"/>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1800"/>
              <a:buNone/>
              <a:defRPr sz="1800">
                <a:solidFill>
                  <a:srgbClr val="EBEBEB"/>
                </a:solidFill>
              </a:defRPr>
            </a:lvl1pPr>
            <a:lvl2pPr lvl="1" rtl="0">
              <a:lnSpc>
                <a:spcPct val="100000"/>
              </a:lnSpc>
              <a:spcBef>
                <a:spcPts val="0"/>
              </a:spcBef>
              <a:spcAft>
                <a:spcPts val="0"/>
              </a:spcAft>
              <a:buClr>
                <a:srgbClr val="EBEBEB"/>
              </a:buClr>
              <a:buSzPts val="1800"/>
              <a:buNone/>
              <a:defRPr sz="1800">
                <a:solidFill>
                  <a:srgbClr val="EBEBEB"/>
                </a:solidFill>
              </a:defRPr>
            </a:lvl2pPr>
            <a:lvl3pPr lvl="2" rtl="0">
              <a:lnSpc>
                <a:spcPct val="100000"/>
              </a:lnSpc>
              <a:spcBef>
                <a:spcPts val="0"/>
              </a:spcBef>
              <a:spcAft>
                <a:spcPts val="0"/>
              </a:spcAft>
              <a:buClr>
                <a:srgbClr val="EBEBEB"/>
              </a:buClr>
              <a:buSzPts val="1800"/>
              <a:buNone/>
              <a:defRPr sz="1800">
                <a:solidFill>
                  <a:srgbClr val="EBEBEB"/>
                </a:solidFill>
              </a:defRPr>
            </a:lvl3pPr>
            <a:lvl4pPr lvl="3" rtl="0">
              <a:lnSpc>
                <a:spcPct val="100000"/>
              </a:lnSpc>
              <a:spcBef>
                <a:spcPts val="0"/>
              </a:spcBef>
              <a:spcAft>
                <a:spcPts val="0"/>
              </a:spcAft>
              <a:buClr>
                <a:srgbClr val="EBEBEB"/>
              </a:buClr>
              <a:buSzPts val="1800"/>
              <a:buNone/>
              <a:defRPr sz="1800">
                <a:solidFill>
                  <a:srgbClr val="EBEBEB"/>
                </a:solidFill>
              </a:defRPr>
            </a:lvl4pPr>
            <a:lvl5pPr lvl="4" rtl="0">
              <a:lnSpc>
                <a:spcPct val="100000"/>
              </a:lnSpc>
              <a:spcBef>
                <a:spcPts val="0"/>
              </a:spcBef>
              <a:spcAft>
                <a:spcPts val="0"/>
              </a:spcAft>
              <a:buClr>
                <a:srgbClr val="EBEBEB"/>
              </a:buClr>
              <a:buSzPts val="1800"/>
              <a:buNone/>
              <a:defRPr sz="1800">
                <a:solidFill>
                  <a:srgbClr val="EBEBEB"/>
                </a:solidFill>
              </a:defRPr>
            </a:lvl5pPr>
            <a:lvl6pPr lvl="5" rtl="0">
              <a:lnSpc>
                <a:spcPct val="100000"/>
              </a:lnSpc>
              <a:spcBef>
                <a:spcPts val="0"/>
              </a:spcBef>
              <a:spcAft>
                <a:spcPts val="0"/>
              </a:spcAft>
              <a:buClr>
                <a:srgbClr val="EBEBEB"/>
              </a:buClr>
              <a:buSzPts val="1800"/>
              <a:buNone/>
              <a:defRPr sz="1800">
                <a:solidFill>
                  <a:srgbClr val="EBEBEB"/>
                </a:solidFill>
              </a:defRPr>
            </a:lvl6pPr>
            <a:lvl7pPr lvl="6" rtl="0">
              <a:lnSpc>
                <a:spcPct val="100000"/>
              </a:lnSpc>
              <a:spcBef>
                <a:spcPts val="0"/>
              </a:spcBef>
              <a:spcAft>
                <a:spcPts val="0"/>
              </a:spcAft>
              <a:buClr>
                <a:srgbClr val="EBEBEB"/>
              </a:buClr>
              <a:buSzPts val="1800"/>
              <a:buNone/>
              <a:defRPr sz="1800">
                <a:solidFill>
                  <a:srgbClr val="EBEBEB"/>
                </a:solidFill>
              </a:defRPr>
            </a:lvl7pPr>
            <a:lvl8pPr lvl="7" rtl="0">
              <a:lnSpc>
                <a:spcPct val="100000"/>
              </a:lnSpc>
              <a:spcBef>
                <a:spcPts val="0"/>
              </a:spcBef>
              <a:spcAft>
                <a:spcPts val="0"/>
              </a:spcAft>
              <a:buClr>
                <a:srgbClr val="EBEBEB"/>
              </a:buClr>
              <a:buSzPts val="1800"/>
              <a:buNone/>
              <a:defRPr sz="1800">
                <a:solidFill>
                  <a:srgbClr val="EBEBEB"/>
                </a:solidFill>
              </a:defRPr>
            </a:lvl8pPr>
            <a:lvl9pPr lvl="8" rtl="0">
              <a:lnSpc>
                <a:spcPct val="100000"/>
              </a:lnSpc>
              <a:spcBef>
                <a:spcPts val="0"/>
              </a:spcBef>
              <a:spcAft>
                <a:spcPts val="0"/>
              </a:spcAft>
              <a:buClr>
                <a:srgbClr val="EBEBEB"/>
              </a:buClr>
              <a:buSzPts val="1800"/>
              <a:buNone/>
              <a:defRPr sz="1800">
                <a:solidFill>
                  <a:srgbClr val="EBEBEB"/>
                </a:solidFill>
              </a:defRPr>
            </a:lvl9pPr>
          </a:lstStyle>
          <a:p/>
        </p:txBody>
      </p:sp>
      <p:sp>
        <p:nvSpPr>
          <p:cNvPr id="124" name="Google Shape;124;p26"/>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25" name="Google Shape;125;p26"/>
          <p:cNvSpPr txBox="1"/>
          <p:nvPr>
            <p:ph type="title"/>
          </p:nvPr>
        </p:nvSpPr>
        <p:spPr>
          <a:xfrm>
            <a:off x="1562906" y="1307719"/>
            <a:ext cx="5649900" cy="12003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3500">
                <a:solidFill>
                  <a:srgbClr val="EBEBEB"/>
                </a:solidFill>
              </a:defRPr>
            </a:lvl1pPr>
            <a:lvl2pPr lvl="1" rtl="0">
              <a:lnSpc>
                <a:spcPct val="105000"/>
              </a:lnSpc>
              <a:spcBef>
                <a:spcPts val="0"/>
              </a:spcBef>
              <a:spcAft>
                <a:spcPts val="0"/>
              </a:spcAft>
              <a:buNone/>
              <a:defRPr sz="3500">
                <a:solidFill>
                  <a:srgbClr val="EBEBEB"/>
                </a:solidFill>
              </a:defRPr>
            </a:lvl2pPr>
            <a:lvl3pPr lvl="2" rtl="0">
              <a:lnSpc>
                <a:spcPct val="105000"/>
              </a:lnSpc>
              <a:spcBef>
                <a:spcPts val="0"/>
              </a:spcBef>
              <a:spcAft>
                <a:spcPts val="0"/>
              </a:spcAft>
              <a:buNone/>
              <a:defRPr sz="3500">
                <a:solidFill>
                  <a:srgbClr val="EBEBEB"/>
                </a:solidFill>
              </a:defRPr>
            </a:lvl3pPr>
            <a:lvl4pPr lvl="3" rtl="0">
              <a:lnSpc>
                <a:spcPct val="105000"/>
              </a:lnSpc>
              <a:spcBef>
                <a:spcPts val="0"/>
              </a:spcBef>
              <a:spcAft>
                <a:spcPts val="0"/>
              </a:spcAft>
              <a:buNone/>
              <a:defRPr sz="3500">
                <a:solidFill>
                  <a:srgbClr val="EBEBEB"/>
                </a:solidFill>
              </a:defRPr>
            </a:lvl4pPr>
            <a:lvl5pPr lvl="4" rtl="0">
              <a:lnSpc>
                <a:spcPct val="105000"/>
              </a:lnSpc>
              <a:spcBef>
                <a:spcPts val="0"/>
              </a:spcBef>
              <a:spcAft>
                <a:spcPts val="0"/>
              </a:spcAft>
              <a:buNone/>
              <a:defRPr sz="3500">
                <a:solidFill>
                  <a:srgbClr val="EBEBEB"/>
                </a:solidFill>
              </a:defRPr>
            </a:lvl5pPr>
            <a:lvl6pPr lvl="5" rtl="0">
              <a:lnSpc>
                <a:spcPct val="105000"/>
              </a:lnSpc>
              <a:spcBef>
                <a:spcPts val="0"/>
              </a:spcBef>
              <a:spcAft>
                <a:spcPts val="0"/>
              </a:spcAft>
              <a:buNone/>
              <a:defRPr sz="3500">
                <a:solidFill>
                  <a:srgbClr val="EBEBEB"/>
                </a:solidFill>
              </a:defRPr>
            </a:lvl6pPr>
            <a:lvl7pPr lvl="6" rtl="0">
              <a:lnSpc>
                <a:spcPct val="105000"/>
              </a:lnSpc>
              <a:spcBef>
                <a:spcPts val="0"/>
              </a:spcBef>
              <a:spcAft>
                <a:spcPts val="0"/>
              </a:spcAft>
              <a:buNone/>
              <a:defRPr sz="3500">
                <a:solidFill>
                  <a:srgbClr val="EBEBEB"/>
                </a:solidFill>
              </a:defRPr>
            </a:lvl7pPr>
            <a:lvl8pPr lvl="7" rtl="0">
              <a:lnSpc>
                <a:spcPct val="105000"/>
              </a:lnSpc>
              <a:spcBef>
                <a:spcPts val="0"/>
              </a:spcBef>
              <a:spcAft>
                <a:spcPts val="0"/>
              </a:spcAft>
              <a:buNone/>
              <a:defRPr sz="3500">
                <a:solidFill>
                  <a:srgbClr val="EBEBEB"/>
                </a:solidFill>
              </a:defRPr>
            </a:lvl8pPr>
            <a:lvl9pPr lvl="8" rtl="0">
              <a:lnSpc>
                <a:spcPct val="105000"/>
              </a:lnSpc>
              <a:spcBef>
                <a:spcPts val="0"/>
              </a:spcBef>
              <a:spcAft>
                <a:spcPts val="0"/>
              </a:spcAft>
              <a:buNone/>
              <a:defRPr sz="3500">
                <a:solidFill>
                  <a:srgbClr val="EBEBEB"/>
                </a:solidFill>
              </a:defRPr>
            </a:lvl9pPr>
          </a:lstStyle>
          <a:p/>
        </p:txBody>
      </p:sp>
      <p:sp>
        <p:nvSpPr>
          <p:cNvPr id="126" name="Google Shape;126;p26"/>
          <p:cNvSpPr txBox="1"/>
          <p:nvPr>
            <p:ph idx="2" type="subTitle"/>
          </p:nvPr>
        </p:nvSpPr>
        <p:spPr>
          <a:xfrm>
            <a:off x="1562794"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p:txBody>
      </p:sp>
      <p:sp>
        <p:nvSpPr>
          <p:cNvPr id="127" name="Google Shape;127;p26"/>
          <p:cNvSpPr txBox="1"/>
          <p:nvPr>
            <p:ph idx="3" type="subTitle"/>
          </p:nvPr>
        </p:nvSpPr>
        <p:spPr>
          <a:xfrm>
            <a:off x="3353888"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p:txBody>
      </p:sp>
      <p:pic>
        <p:nvPicPr>
          <p:cNvPr id="128" name="Google Shape;128;p26"/>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29" name="Google Shape;129;p26"/>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30" name="Google Shape;130;p2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losing">
  <p:cSld name="TITLE_1_1">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27"/>
          <p:cNvSpPr txBox="1"/>
          <p:nvPr>
            <p:ph idx="1" type="subTitle"/>
          </p:nvPr>
        </p:nvSpPr>
        <p:spPr>
          <a:xfrm>
            <a:off x="1562794" y="2256319"/>
            <a:ext cx="3109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100"/>
              <a:buNone/>
              <a:defRPr sz="1100">
                <a:solidFill>
                  <a:srgbClr val="EBEBEB"/>
                </a:solidFill>
              </a:defRPr>
            </a:lvl1pPr>
            <a:lvl2pPr lvl="1" rtl="0">
              <a:lnSpc>
                <a:spcPct val="180000"/>
              </a:lnSpc>
              <a:spcBef>
                <a:spcPts val="0"/>
              </a:spcBef>
              <a:spcAft>
                <a:spcPts val="0"/>
              </a:spcAft>
              <a:buClr>
                <a:srgbClr val="EBEBEB"/>
              </a:buClr>
              <a:buSzPts val="1100"/>
              <a:buNone/>
              <a:defRPr sz="1100">
                <a:solidFill>
                  <a:srgbClr val="EBEBEB"/>
                </a:solidFill>
              </a:defRPr>
            </a:lvl2pPr>
            <a:lvl3pPr lvl="2" rtl="0">
              <a:lnSpc>
                <a:spcPct val="180000"/>
              </a:lnSpc>
              <a:spcBef>
                <a:spcPts val="0"/>
              </a:spcBef>
              <a:spcAft>
                <a:spcPts val="0"/>
              </a:spcAft>
              <a:buClr>
                <a:srgbClr val="EBEBEB"/>
              </a:buClr>
              <a:buSzPts val="1100"/>
              <a:buNone/>
              <a:defRPr sz="1100">
                <a:solidFill>
                  <a:srgbClr val="EBEBEB"/>
                </a:solidFill>
              </a:defRPr>
            </a:lvl3pPr>
            <a:lvl4pPr lvl="3" rtl="0">
              <a:lnSpc>
                <a:spcPct val="180000"/>
              </a:lnSpc>
              <a:spcBef>
                <a:spcPts val="0"/>
              </a:spcBef>
              <a:spcAft>
                <a:spcPts val="0"/>
              </a:spcAft>
              <a:buClr>
                <a:srgbClr val="EBEBEB"/>
              </a:buClr>
              <a:buSzPts val="1100"/>
              <a:buNone/>
              <a:defRPr sz="1100">
                <a:solidFill>
                  <a:srgbClr val="EBEBEB"/>
                </a:solidFill>
              </a:defRPr>
            </a:lvl4pPr>
            <a:lvl5pPr lvl="4" rtl="0">
              <a:lnSpc>
                <a:spcPct val="180000"/>
              </a:lnSpc>
              <a:spcBef>
                <a:spcPts val="0"/>
              </a:spcBef>
              <a:spcAft>
                <a:spcPts val="0"/>
              </a:spcAft>
              <a:buClr>
                <a:srgbClr val="EBEBEB"/>
              </a:buClr>
              <a:buSzPts val="1100"/>
              <a:buNone/>
              <a:defRPr sz="1100">
                <a:solidFill>
                  <a:srgbClr val="EBEBEB"/>
                </a:solidFill>
              </a:defRPr>
            </a:lvl5pPr>
            <a:lvl6pPr lvl="5" rtl="0">
              <a:lnSpc>
                <a:spcPct val="180000"/>
              </a:lnSpc>
              <a:spcBef>
                <a:spcPts val="0"/>
              </a:spcBef>
              <a:spcAft>
                <a:spcPts val="0"/>
              </a:spcAft>
              <a:buClr>
                <a:srgbClr val="EBEBEB"/>
              </a:buClr>
              <a:buSzPts val="1100"/>
              <a:buNone/>
              <a:defRPr sz="1100">
                <a:solidFill>
                  <a:srgbClr val="EBEBEB"/>
                </a:solidFill>
              </a:defRPr>
            </a:lvl6pPr>
            <a:lvl7pPr lvl="6" rtl="0">
              <a:lnSpc>
                <a:spcPct val="180000"/>
              </a:lnSpc>
              <a:spcBef>
                <a:spcPts val="0"/>
              </a:spcBef>
              <a:spcAft>
                <a:spcPts val="0"/>
              </a:spcAft>
              <a:buClr>
                <a:srgbClr val="EBEBEB"/>
              </a:buClr>
              <a:buSzPts val="1100"/>
              <a:buNone/>
              <a:defRPr sz="1100">
                <a:solidFill>
                  <a:srgbClr val="EBEBEB"/>
                </a:solidFill>
              </a:defRPr>
            </a:lvl7pPr>
            <a:lvl8pPr lvl="7" rtl="0">
              <a:lnSpc>
                <a:spcPct val="180000"/>
              </a:lnSpc>
              <a:spcBef>
                <a:spcPts val="0"/>
              </a:spcBef>
              <a:spcAft>
                <a:spcPts val="0"/>
              </a:spcAft>
              <a:buClr>
                <a:srgbClr val="EBEBEB"/>
              </a:buClr>
              <a:buSzPts val="1100"/>
              <a:buNone/>
              <a:defRPr sz="1100">
                <a:solidFill>
                  <a:srgbClr val="EBEBEB"/>
                </a:solidFill>
              </a:defRPr>
            </a:lvl8pPr>
            <a:lvl9pPr lvl="8" rtl="0">
              <a:lnSpc>
                <a:spcPct val="180000"/>
              </a:lnSpc>
              <a:spcBef>
                <a:spcPts val="0"/>
              </a:spcBef>
              <a:spcAft>
                <a:spcPts val="0"/>
              </a:spcAft>
              <a:buClr>
                <a:srgbClr val="EBEBEB"/>
              </a:buClr>
              <a:buSzPts val="1100"/>
              <a:buNone/>
              <a:defRPr sz="1100">
                <a:solidFill>
                  <a:srgbClr val="EBEBEB"/>
                </a:solidFill>
              </a:defRPr>
            </a:lvl9pPr>
          </a:lstStyle>
          <a:p/>
        </p:txBody>
      </p:sp>
      <p:sp>
        <p:nvSpPr>
          <p:cNvPr id="133" name="Google Shape;133;p27"/>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34" name="Google Shape;134;p27"/>
          <p:cNvSpPr txBox="1"/>
          <p:nvPr>
            <p:ph type="title"/>
          </p:nvPr>
        </p:nvSpPr>
        <p:spPr>
          <a:xfrm>
            <a:off x="1562906" y="426469"/>
            <a:ext cx="3678900" cy="1489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5300">
                <a:solidFill>
                  <a:srgbClr val="EBEBEB"/>
                </a:solidFill>
              </a:defRPr>
            </a:lvl1pPr>
            <a:lvl2pPr lvl="1" rtl="0">
              <a:lnSpc>
                <a:spcPct val="105000"/>
              </a:lnSpc>
              <a:spcBef>
                <a:spcPts val="0"/>
              </a:spcBef>
              <a:spcAft>
                <a:spcPts val="0"/>
              </a:spcAft>
              <a:buNone/>
              <a:defRPr sz="5300">
                <a:solidFill>
                  <a:srgbClr val="EBEBEB"/>
                </a:solidFill>
              </a:defRPr>
            </a:lvl2pPr>
            <a:lvl3pPr lvl="2" rtl="0">
              <a:lnSpc>
                <a:spcPct val="105000"/>
              </a:lnSpc>
              <a:spcBef>
                <a:spcPts val="0"/>
              </a:spcBef>
              <a:spcAft>
                <a:spcPts val="0"/>
              </a:spcAft>
              <a:buNone/>
              <a:defRPr sz="5300">
                <a:solidFill>
                  <a:srgbClr val="EBEBEB"/>
                </a:solidFill>
              </a:defRPr>
            </a:lvl3pPr>
            <a:lvl4pPr lvl="3" rtl="0">
              <a:lnSpc>
                <a:spcPct val="105000"/>
              </a:lnSpc>
              <a:spcBef>
                <a:spcPts val="0"/>
              </a:spcBef>
              <a:spcAft>
                <a:spcPts val="0"/>
              </a:spcAft>
              <a:buNone/>
              <a:defRPr sz="5300">
                <a:solidFill>
                  <a:srgbClr val="EBEBEB"/>
                </a:solidFill>
              </a:defRPr>
            </a:lvl4pPr>
            <a:lvl5pPr lvl="4" rtl="0">
              <a:lnSpc>
                <a:spcPct val="105000"/>
              </a:lnSpc>
              <a:spcBef>
                <a:spcPts val="0"/>
              </a:spcBef>
              <a:spcAft>
                <a:spcPts val="0"/>
              </a:spcAft>
              <a:buNone/>
              <a:defRPr sz="5300">
                <a:solidFill>
                  <a:srgbClr val="EBEBEB"/>
                </a:solidFill>
              </a:defRPr>
            </a:lvl5pPr>
            <a:lvl6pPr lvl="5" rtl="0">
              <a:lnSpc>
                <a:spcPct val="105000"/>
              </a:lnSpc>
              <a:spcBef>
                <a:spcPts val="0"/>
              </a:spcBef>
              <a:spcAft>
                <a:spcPts val="0"/>
              </a:spcAft>
              <a:buNone/>
              <a:defRPr sz="5300">
                <a:solidFill>
                  <a:srgbClr val="EBEBEB"/>
                </a:solidFill>
              </a:defRPr>
            </a:lvl6pPr>
            <a:lvl7pPr lvl="6" rtl="0">
              <a:lnSpc>
                <a:spcPct val="105000"/>
              </a:lnSpc>
              <a:spcBef>
                <a:spcPts val="0"/>
              </a:spcBef>
              <a:spcAft>
                <a:spcPts val="0"/>
              </a:spcAft>
              <a:buNone/>
              <a:defRPr sz="5300">
                <a:solidFill>
                  <a:srgbClr val="EBEBEB"/>
                </a:solidFill>
              </a:defRPr>
            </a:lvl7pPr>
            <a:lvl8pPr lvl="7" rtl="0">
              <a:lnSpc>
                <a:spcPct val="105000"/>
              </a:lnSpc>
              <a:spcBef>
                <a:spcPts val="0"/>
              </a:spcBef>
              <a:spcAft>
                <a:spcPts val="0"/>
              </a:spcAft>
              <a:buNone/>
              <a:defRPr sz="5300">
                <a:solidFill>
                  <a:srgbClr val="EBEBEB"/>
                </a:solidFill>
              </a:defRPr>
            </a:lvl8pPr>
            <a:lvl9pPr lvl="8" rtl="0">
              <a:lnSpc>
                <a:spcPct val="105000"/>
              </a:lnSpc>
              <a:spcBef>
                <a:spcPts val="0"/>
              </a:spcBef>
              <a:spcAft>
                <a:spcPts val="0"/>
              </a:spcAft>
              <a:buNone/>
              <a:defRPr sz="5300">
                <a:solidFill>
                  <a:srgbClr val="EBEBEB"/>
                </a:solidFill>
              </a:defRPr>
            </a:lvl9pPr>
          </a:lstStyle>
          <a:p/>
        </p:txBody>
      </p:sp>
      <p:pic>
        <p:nvPicPr>
          <p:cNvPr id="135" name="Google Shape;135;p27"/>
          <p:cNvPicPr preferRelativeResize="0"/>
          <p:nvPr/>
        </p:nvPicPr>
        <p:blipFill>
          <a:blip r:embed="rId3">
            <a:alphaModFix/>
          </a:blip>
          <a:stretch>
            <a:fillRect/>
          </a:stretch>
        </p:blipFill>
        <p:spPr>
          <a:xfrm>
            <a:off x="7580138" y="4652989"/>
            <a:ext cx="1185206" cy="279575"/>
          </a:xfrm>
          <a:prstGeom prst="rect">
            <a:avLst/>
          </a:prstGeom>
          <a:noFill/>
          <a:ln>
            <a:noFill/>
          </a:ln>
        </p:spPr>
      </p:pic>
      <p:sp>
        <p:nvSpPr>
          <p:cNvPr id="136" name="Google Shape;136;p27"/>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linkedin.com/company/red-hat</a:t>
            </a:r>
            <a:endParaRPr sz="1100">
              <a:solidFill>
                <a:srgbClr val="EBEBEB"/>
              </a:solidFill>
              <a:latin typeface="Overpass Light"/>
              <a:ea typeface="Overpass Light"/>
              <a:cs typeface="Overpass Light"/>
              <a:sym typeface="Overpass Light"/>
            </a:endParaRPr>
          </a:p>
        </p:txBody>
      </p:sp>
      <p:sp>
        <p:nvSpPr>
          <p:cNvPr id="137" name="Google Shape;137;p27"/>
          <p:cNvSpPr txBox="1"/>
          <p:nvPr/>
        </p:nvSpPr>
        <p:spPr>
          <a:xfrm>
            <a:off x="5970354" y="2075906"/>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youtube.com/user/RedHatVideos</a:t>
            </a:r>
            <a:endParaRPr sz="1100">
              <a:solidFill>
                <a:srgbClr val="EBEBEB"/>
              </a:solidFill>
              <a:latin typeface="Overpass Light"/>
              <a:ea typeface="Overpass Light"/>
              <a:cs typeface="Overpass Light"/>
              <a:sym typeface="Overpass Light"/>
            </a:endParaRPr>
          </a:p>
        </p:txBody>
      </p:sp>
      <p:sp>
        <p:nvSpPr>
          <p:cNvPr id="138" name="Google Shape;138;p27"/>
          <p:cNvSpPr txBox="1"/>
          <p:nvPr/>
        </p:nvSpPr>
        <p:spPr>
          <a:xfrm>
            <a:off x="5970354" y="2651944"/>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facebook.com/redhatinc</a:t>
            </a:r>
            <a:endParaRPr sz="1100">
              <a:solidFill>
                <a:srgbClr val="EBEBEB"/>
              </a:solidFill>
              <a:latin typeface="Overpass Light"/>
              <a:ea typeface="Overpass Light"/>
              <a:cs typeface="Overpass Light"/>
              <a:sym typeface="Overpass Light"/>
            </a:endParaRPr>
          </a:p>
        </p:txBody>
      </p:sp>
      <p:sp>
        <p:nvSpPr>
          <p:cNvPr id="139" name="Google Shape;139;p27"/>
          <p:cNvSpPr txBox="1"/>
          <p:nvPr/>
        </p:nvSpPr>
        <p:spPr>
          <a:xfrm>
            <a:off x="5970354" y="3227981"/>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twitter.com/RedHat</a:t>
            </a:r>
            <a:endParaRPr sz="1100">
              <a:solidFill>
                <a:srgbClr val="EBEBEB"/>
              </a:solidFill>
              <a:latin typeface="Overpass Light"/>
              <a:ea typeface="Overpass Light"/>
              <a:cs typeface="Overpass Light"/>
              <a:sym typeface="Overpass Light"/>
            </a:endParaRPr>
          </a:p>
        </p:txBody>
      </p:sp>
      <p:cxnSp>
        <p:nvCxnSpPr>
          <p:cNvPr id="140" name="Google Shape;140;p27"/>
          <p:cNvCxnSpPr/>
          <p:nvPr/>
        </p:nvCxnSpPr>
        <p:spPr>
          <a:xfrm rot="10800000">
            <a:off x="335831" y="-37"/>
            <a:ext cx="0" cy="1712100"/>
          </a:xfrm>
          <a:prstGeom prst="straightConnector1">
            <a:avLst/>
          </a:prstGeom>
          <a:noFill/>
          <a:ln cap="flat" cmpd="sng" w="9525">
            <a:solidFill>
              <a:srgbClr val="EE0000"/>
            </a:solidFill>
            <a:prstDash val="solid"/>
            <a:round/>
            <a:headEnd len="med" w="med" type="none"/>
            <a:tailEnd len="med" w="med" type="none"/>
          </a:ln>
        </p:spPr>
      </p:cxnSp>
      <p:pic>
        <p:nvPicPr>
          <p:cNvPr id="141" name="Google Shape;141;p27"/>
          <p:cNvPicPr preferRelativeResize="0"/>
          <p:nvPr/>
        </p:nvPicPr>
        <p:blipFill rotWithShape="1">
          <a:blip r:embed="rId4">
            <a:alphaModFix/>
          </a:blip>
          <a:srcRect b="0" l="0" r="0" t="0"/>
          <a:stretch/>
        </p:blipFill>
        <p:spPr>
          <a:xfrm>
            <a:off x="5490956" y="1411963"/>
            <a:ext cx="435388" cy="435388"/>
          </a:xfrm>
          <a:prstGeom prst="rect">
            <a:avLst/>
          </a:prstGeom>
          <a:noFill/>
          <a:ln>
            <a:noFill/>
          </a:ln>
        </p:spPr>
      </p:pic>
      <p:pic>
        <p:nvPicPr>
          <p:cNvPr id="142" name="Google Shape;142;p27"/>
          <p:cNvPicPr preferRelativeResize="0"/>
          <p:nvPr/>
        </p:nvPicPr>
        <p:blipFill rotWithShape="1">
          <a:blip r:embed="rId5">
            <a:alphaModFix/>
          </a:blip>
          <a:srcRect b="0" l="0" r="0" t="0"/>
          <a:stretch/>
        </p:blipFill>
        <p:spPr>
          <a:xfrm>
            <a:off x="5490956" y="2553355"/>
            <a:ext cx="435388" cy="435388"/>
          </a:xfrm>
          <a:prstGeom prst="rect">
            <a:avLst/>
          </a:prstGeom>
          <a:noFill/>
          <a:ln>
            <a:noFill/>
          </a:ln>
        </p:spPr>
      </p:pic>
      <p:pic>
        <p:nvPicPr>
          <p:cNvPr id="143" name="Google Shape;143;p27"/>
          <p:cNvPicPr preferRelativeResize="0"/>
          <p:nvPr/>
        </p:nvPicPr>
        <p:blipFill rotWithShape="1">
          <a:blip r:embed="rId6">
            <a:alphaModFix/>
          </a:blip>
          <a:srcRect b="0" l="0" r="0" t="0"/>
          <a:stretch/>
        </p:blipFill>
        <p:spPr>
          <a:xfrm>
            <a:off x="5490956" y="2029213"/>
            <a:ext cx="435388" cy="435388"/>
          </a:xfrm>
          <a:prstGeom prst="rect">
            <a:avLst/>
          </a:prstGeom>
          <a:noFill/>
          <a:ln>
            <a:noFill/>
          </a:ln>
        </p:spPr>
      </p:pic>
      <p:pic>
        <p:nvPicPr>
          <p:cNvPr id="144" name="Google Shape;144;p27"/>
          <p:cNvPicPr preferRelativeResize="0"/>
          <p:nvPr/>
        </p:nvPicPr>
        <p:blipFill rotWithShape="1">
          <a:blip r:embed="rId7">
            <a:alphaModFix/>
          </a:blip>
          <a:srcRect b="0" l="0" r="0" t="0"/>
          <a:stretch/>
        </p:blipFill>
        <p:spPr>
          <a:xfrm>
            <a:off x="5490956" y="3160524"/>
            <a:ext cx="435388" cy="435388"/>
          </a:xfrm>
          <a:prstGeom prst="rect">
            <a:avLst/>
          </a:prstGeom>
          <a:noFill/>
          <a:ln>
            <a:noFill/>
          </a:ln>
        </p:spPr>
      </p:pic>
      <p:cxnSp>
        <p:nvCxnSpPr>
          <p:cNvPr id="145" name="Google Shape;145;p27"/>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46" name="Google Shape;146;p2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llustrated">
  <p:cSld name="CUSTOM">
    <p:bg>
      <p:bgPr>
        <a:blipFill>
          <a:blip r:embed="rId2">
            <a:alphaModFix/>
          </a:blip>
          <a:stretch>
            <a:fillRect/>
          </a:stretch>
        </a:blipFill>
      </p:bgPr>
    </p:bg>
    <p:spTree>
      <p:nvGrpSpPr>
        <p:cNvPr id="147" name="Shape 147"/>
        <p:cNvGrpSpPr/>
        <p:nvPr/>
      </p:nvGrpSpPr>
      <p:grpSpPr>
        <a:xfrm>
          <a:off x="0" y="0"/>
          <a:ext cx="0" cy="0"/>
          <a:chOff x="0" y="0"/>
          <a:chExt cx="0" cy="0"/>
        </a:xfrm>
      </p:grpSpPr>
      <p:sp>
        <p:nvSpPr>
          <p:cNvPr id="148" name="Google Shape;148;p28"/>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149" name="Google Shape;149;p28"/>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50" name="Google Shape;150;p28"/>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151" name="Google Shape;151;p28"/>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52" name="Google Shape;152;p28"/>
          <p:cNvSpPr txBox="1"/>
          <p:nvPr>
            <p:ph idx="1" type="subTitle"/>
          </p:nvPr>
        </p:nvSpPr>
        <p:spPr>
          <a:xfrm>
            <a:off x="4245394" y="2978738"/>
            <a:ext cx="3334800" cy="6858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400"/>
              <a:buNone/>
              <a:defRPr sz="1400"/>
            </a:lvl1pPr>
            <a:lvl2pPr lvl="1" rtl="0">
              <a:lnSpc>
                <a:spcPct val="140000"/>
              </a:lnSpc>
              <a:spcBef>
                <a:spcPts val="0"/>
              </a:spcBef>
              <a:spcAft>
                <a:spcPts val="0"/>
              </a:spcAft>
              <a:buSzPts val="1400"/>
              <a:buNone/>
              <a:defRPr sz="1400"/>
            </a:lvl2pPr>
            <a:lvl3pPr lvl="2" rtl="0">
              <a:lnSpc>
                <a:spcPct val="140000"/>
              </a:lnSpc>
              <a:spcBef>
                <a:spcPts val="0"/>
              </a:spcBef>
              <a:spcAft>
                <a:spcPts val="0"/>
              </a:spcAft>
              <a:buSzPts val="1400"/>
              <a:buNone/>
              <a:defRPr sz="1400"/>
            </a:lvl3pPr>
            <a:lvl4pPr lvl="3" rtl="0">
              <a:lnSpc>
                <a:spcPct val="140000"/>
              </a:lnSpc>
              <a:spcBef>
                <a:spcPts val="0"/>
              </a:spcBef>
              <a:spcAft>
                <a:spcPts val="0"/>
              </a:spcAft>
              <a:buSzPts val="1400"/>
              <a:buNone/>
              <a:defRPr sz="1400"/>
            </a:lvl4pPr>
            <a:lvl5pPr lvl="4" rtl="0">
              <a:lnSpc>
                <a:spcPct val="140000"/>
              </a:lnSpc>
              <a:spcBef>
                <a:spcPts val="0"/>
              </a:spcBef>
              <a:spcAft>
                <a:spcPts val="0"/>
              </a:spcAft>
              <a:buSzPts val="1400"/>
              <a:buNone/>
              <a:defRPr sz="1400"/>
            </a:lvl5pPr>
            <a:lvl6pPr lvl="5" rtl="0">
              <a:lnSpc>
                <a:spcPct val="140000"/>
              </a:lnSpc>
              <a:spcBef>
                <a:spcPts val="0"/>
              </a:spcBef>
              <a:spcAft>
                <a:spcPts val="0"/>
              </a:spcAft>
              <a:buSzPts val="1400"/>
              <a:buNone/>
              <a:defRPr sz="1400"/>
            </a:lvl6pPr>
            <a:lvl7pPr lvl="6" rtl="0">
              <a:lnSpc>
                <a:spcPct val="140000"/>
              </a:lnSpc>
              <a:spcBef>
                <a:spcPts val="0"/>
              </a:spcBef>
              <a:spcAft>
                <a:spcPts val="0"/>
              </a:spcAft>
              <a:buSzPts val="1400"/>
              <a:buNone/>
              <a:defRPr sz="1400"/>
            </a:lvl7pPr>
            <a:lvl8pPr lvl="7" rtl="0">
              <a:lnSpc>
                <a:spcPct val="140000"/>
              </a:lnSpc>
              <a:spcBef>
                <a:spcPts val="0"/>
              </a:spcBef>
              <a:spcAft>
                <a:spcPts val="0"/>
              </a:spcAft>
              <a:buSzPts val="1400"/>
              <a:buNone/>
              <a:defRPr sz="1400"/>
            </a:lvl8pPr>
            <a:lvl9pPr lvl="8" rtl="0">
              <a:lnSpc>
                <a:spcPct val="140000"/>
              </a:lnSpc>
              <a:spcBef>
                <a:spcPts val="0"/>
              </a:spcBef>
              <a:spcAft>
                <a:spcPts val="0"/>
              </a:spcAft>
              <a:buSzPts val="1400"/>
              <a:buNone/>
              <a:defRPr sz="1400"/>
            </a:lvl9pPr>
          </a:lstStyle>
          <a:p/>
        </p:txBody>
      </p:sp>
      <p:sp>
        <p:nvSpPr>
          <p:cNvPr id="153" name="Google Shape;153;p28"/>
          <p:cNvSpPr txBox="1"/>
          <p:nvPr>
            <p:ph type="title"/>
          </p:nvPr>
        </p:nvSpPr>
        <p:spPr>
          <a:xfrm>
            <a:off x="4245394" y="1281774"/>
            <a:ext cx="4302300" cy="1587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3500">
                <a:solidFill>
                  <a:srgbClr val="EE0000"/>
                </a:solidFill>
                <a:latin typeface="Overpass"/>
                <a:ea typeface="Overpass"/>
                <a:cs typeface="Overpass"/>
                <a:sym typeface="Overpass"/>
              </a:defRPr>
            </a:lvl1pPr>
            <a:lvl2pPr lvl="1" rtl="0">
              <a:lnSpc>
                <a:spcPct val="100000"/>
              </a:lnSpc>
              <a:spcBef>
                <a:spcPts val="0"/>
              </a:spcBef>
              <a:spcAft>
                <a:spcPts val="0"/>
              </a:spcAft>
              <a:buNone/>
              <a:defRPr b="1" sz="3500">
                <a:solidFill>
                  <a:srgbClr val="EE0000"/>
                </a:solidFill>
                <a:latin typeface="Overpass"/>
                <a:ea typeface="Overpass"/>
                <a:cs typeface="Overpass"/>
                <a:sym typeface="Overpass"/>
              </a:defRPr>
            </a:lvl2pPr>
            <a:lvl3pPr lvl="2" rtl="0">
              <a:lnSpc>
                <a:spcPct val="100000"/>
              </a:lnSpc>
              <a:spcBef>
                <a:spcPts val="0"/>
              </a:spcBef>
              <a:spcAft>
                <a:spcPts val="0"/>
              </a:spcAft>
              <a:buNone/>
              <a:defRPr b="1" sz="3500">
                <a:solidFill>
                  <a:srgbClr val="EE0000"/>
                </a:solidFill>
                <a:latin typeface="Overpass"/>
                <a:ea typeface="Overpass"/>
                <a:cs typeface="Overpass"/>
                <a:sym typeface="Overpass"/>
              </a:defRPr>
            </a:lvl3pPr>
            <a:lvl4pPr lvl="3" rtl="0">
              <a:lnSpc>
                <a:spcPct val="100000"/>
              </a:lnSpc>
              <a:spcBef>
                <a:spcPts val="0"/>
              </a:spcBef>
              <a:spcAft>
                <a:spcPts val="0"/>
              </a:spcAft>
              <a:buNone/>
              <a:defRPr b="1" sz="3500">
                <a:solidFill>
                  <a:srgbClr val="EE0000"/>
                </a:solidFill>
                <a:latin typeface="Overpass"/>
                <a:ea typeface="Overpass"/>
                <a:cs typeface="Overpass"/>
                <a:sym typeface="Overpass"/>
              </a:defRPr>
            </a:lvl4pPr>
            <a:lvl5pPr lvl="4" rtl="0">
              <a:lnSpc>
                <a:spcPct val="100000"/>
              </a:lnSpc>
              <a:spcBef>
                <a:spcPts val="0"/>
              </a:spcBef>
              <a:spcAft>
                <a:spcPts val="0"/>
              </a:spcAft>
              <a:buNone/>
              <a:defRPr b="1" sz="3500">
                <a:solidFill>
                  <a:srgbClr val="EE0000"/>
                </a:solidFill>
                <a:latin typeface="Overpass"/>
                <a:ea typeface="Overpass"/>
                <a:cs typeface="Overpass"/>
                <a:sym typeface="Overpass"/>
              </a:defRPr>
            </a:lvl5pPr>
            <a:lvl6pPr lvl="5" rtl="0">
              <a:lnSpc>
                <a:spcPct val="100000"/>
              </a:lnSpc>
              <a:spcBef>
                <a:spcPts val="0"/>
              </a:spcBef>
              <a:spcAft>
                <a:spcPts val="0"/>
              </a:spcAft>
              <a:buNone/>
              <a:defRPr b="1" sz="3500">
                <a:solidFill>
                  <a:srgbClr val="EE0000"/>
                </a:solidFill>
                <a:latin typeface="Overpass"/>
                <a:ea typeface="Overpass"/>
                <a:cs typeface="Overpass"/>
                <a:sym typeface="Overpass"/>
              </a:defRPr>
            </a:lvl6pPr>
            <a:lvl7pPr lvl="6" rtl="0">
              <a:lnSpc>
                <a:spcPct val="100000"/>
              </a:lnSpc>
              <a:spcBef>
                <a:spcPts val="0"/>
              </a:spcBef>
              <a:spcAft>
                <a:spcPts val="0"/>
              </a:spcAft>
              <a:buNone/>
              <a:defRPr b="1" sz="3500">
                <a:solidFill>
                  <a:srgbClr val="EE0000"/>
                </a:solidFill>
                <a:latin typeface="Overpass"/>
                <a:ea typeface="Overpass"/>
                <a:cs typeface="Overpass"/>
                <a:sym typeface="Overpass"/>
              </a:defRPr>
            </a:lvl7pPr>
            <a:lvl8pPr lvl="7" rtl="0">
              <a:lnSpc>
                <a:spcPct val="100000"/>
              </a:lnSpc>
              <a:spcBef>
                <a:spcPts val="0"/>
              </a:spcBef>
              <a:spcAft>
                <a:spcPts val="0"/>
              </a:spcAft>
              <a:buNone/>
              <a:defRPr b="1" sz="3500">
                <a:solidFill>
                  <a:srgbClr val="EE0000"/>
                </a:solidFill>
                <a:latin typeface="Overpass"/>
                <a:ea typeface="Overpass"/>
                <a:cs typeface="Overpass"/>
                <a:sym typeface="Overpass"/>
              </a:defRPr>
            </a:lvl8pPr>
            <a:lvl9pPr lvl="8" rtl="0">
              <a:lnSpc>
                <a:spcPct val="100000"/>
              </a:lnSpc>
              <a:spcBef>
                <a:spcPts val="0"/>
              </a:spcBef>
              <a:spcAft>
                <a:spcPts val="0"/>
              </a:spcAft>
              <a:buNone/>
              <a:defRPr b="1" sz="3500">
                <a:solidFill>
                  <a:srgbClr val="EE0000"/>
                </a:solidFill>
                <a:latin typeface="Overpass"/>
                <a:ea typeface="Overpass"/>
                <a:cs typeface="Overpass"/>
                <a:sym typeface="Overpass"/>
              </a:defRPr>
            </a:lvl9pPr>
          </a:lstStyle>
          <a:p/>
        </p:txBody>
      </p:sp>
      <p:sp>
        <p:nvSpPr>
          <p:cNvPr id="154" name="Google Shape;154;p28"/>
          <p:cNvSpPr txBox="1"/>
          <p:nvPr>
            <p:ph idx="2" type="subTitle"/>
          </p:nvPr>
        </p:nvSpPr>
        <p:spPr>
          <a:xfrm>
            <a:off x="4245394" y="3988706"/>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900"/>
              <a:buNone/>
              <a:defRPr sz="900"/>
            </a:lvl1pPr>
            <a:lvl2pPr lvl="1" rtl="0">
              <a:lnSpc>
                <a:spcPct val="135000"/>
              </a:lnSpc>
              <a:spcBef>
                <a:spcPts val="0"/>
              </a:spcBef>
              <a:spcAft>
                <a:spcPts val="0"/>
              </a:spcAft>
              <a:buSzPts val="900"/>
              <a:buNone/>
              <a:defRPr sz="900"/>
            </a:lvl2pPr>
            <a:lvl3pPr lvl="2" rtl="0">
              <a:lnSpc>
                <a:spcPct val="135000"/>
              </a:lnSpc>
              <a:spcBef>
                <a:spcPts val="0"/>
              </a:spcBef>
              <a:spcAft>
                <a:spcPts val="0"/>
              </a:spcAft>
              <a:buSzPts val="900"/>
              <a:buNone/>
              <a:defRPr sz="900"/>
            </a:lvl3pPr>
            <a:lvl4pPr lvl="3" rtl="0">
              <a:lnSpc>
                <a:spcPct val="135000"/>
              </a:lnSpc>
              <a:spcBef>
                <a:spcPts val="0"/>
              </a:spcBef>
              <a:spcAft>
                <a:spcPts val="0"/>
              </a:spcAft>
              <a:buSzPts val="900"/>
              <a:buNone/>
              <a:defRPr sz="900"/>
            </a:lvl4pPr>
            <a:lvl5pPr lvl="4" rtl="0">
              <a:lnSpc>
                <a:spcPct val="135000"/>
              </a:lnSpc>
              <a:spcBef>
                <a:spcPts val="0"/>
              </a:spcBef>
              <a:spcAft>
                <a:spcPts val="0"/>
              </a:spcAft>
              <a:buSzPts val="900"/>
              <a:buNone/>
              <a:defRPr sz="900"/>
            </a:lvl5pPr>
            <a:lvl6pPr lvl="5" rtl="0">
              <a:lnSpc>
                <a:spcPct val="135000"/>
              </a:lnSpc>
              <a:spcBef>
                <a:spcPts val="0"/>
              </a:spcBef>
              <a:spcAft>
                <a:spcPts val="0"/>
              </a:spcAft>
              <a:buSzPts val="900"/>
              <a:buNone/>
              <a:defRPr sz="900"/>
            </a:lvl6pPr>
            <a:lvl7pPr lvl="6" rtl="0">
              <a:lnSpc>
                <a:spcPct val="135000"/>
              </a:lnSpc>
              <a:spcBef>
                <a:spcPts val="0"/>
              </a:spcBef>
              <a:spcAft>
                <a:spcPts val="0"/>
              </a:spcAft>
              <a:buSzPts val="900"/>
              <a:buNone/>
              <a:defRPr sz="900"/>
            </a:lvl7pPr>
            <a:lvl8pPr lvl="7" rtl="0">
              <a:lnSpc>
                <a:spcPct val="135000"/>
              </a:lnSpc>
              <a:spcBef>
                <a:spcPts val="0"/>
              </a:spcBef>
              <a:spcAft>
                <a:spcPts val="0"/>
              </a:spcAft>
              <a:buSzPts val="900"/>
              <a:buNone/>
              <a:defRPr sz="900"/>
            </a:lvl8pPr>
            <a:lvl9pPr lvl="8" rtl="0">
              <a:lnSpc>
                <a:spcPct val="135000"/>
              </a:lnSpc>
              <a:spcBef>
                <a:spcPts val="0"/>
              </a:spcBef>
              <a:spcAft>
                <a:spcPts val="0"/>
              </a:spcAft>
              <a:buSzPts val="900"/>
              <a:buNone/>
              <a:defRPr sz="900"/>
            </a:lvl9pPr>
          </a:lstStyle>
          <a:p/>
        </p:txBody>
      </p:sp>
      <p:sp>
        <p:nvSpPr>
          <p:cNvPr id="155" name="Google Shape;155;p28"/>
          <p:cNvSpPr txBox="1"/>
          <p:nvPr>
            <p:ph idx="3"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illustrated">
  <p:cSld name="CUSTOM_1">
    <p:bg>
      <p:bgPr>
        <a:blipFill>
          <a:blip r:embed="rId2">
            <a:alphaModFix/>
          </a:blip>
          <a:stretch>
            <a:fillRect/>
          </a:stretch>
        </a:blipFill>
      </p:bgPr>
    </p:bg>
    <p:spTree>
      <p:nvGrpSpPr>
        <p:cNvPr id="156" name="Shape 156"/>
        <p:cNvGrpSpPr/>
        <p:nvPr/>
      </p:nvGrpSpPr>
      <p:grpSpPr>
        <a:xfrm>
          <a:off x="0" y="0"/>
          <a:ext cx="0" cy="0"/>
          <a:chOff x="0" y="0"/>
          <a:chExt cx="0" cy="0"/>
        </a:xfrm>
      </p:grpSpPr>
      <p:sp>
        <p:nvSpPr>
          <p:cNvPr id="157" name="Google Shape;157;p29"/>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158" name="Google Shape;158;p29"/>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59" name="Google Shape;159;p29"/>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160" name="Google Shape;160;p2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61" name="Google Shape;161;p29"/>
          <p:cNvSpPr txBox="1"/>
          <p:nvPr>
            <p:ph type="title"/>
          </p:nvPr>
        </p:nvSpPr>
        <p:spPr>
          <a:xfrm>
            <a:off x="4245394" y="426470"/>
            <a:ext cx="4302300" cy="1446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5300">
                <a:solidFill>
                  <a:srgbClr val="EE0000"/>
                </a:solidFill>
                <a:latin typeface="Overpass"/>
                <a:ea typeface="Overpass"/>
                <a:cs typeface="Overpass"/>
                <a:sym typeface="Overpass"/>
              </a:defRPr>
            </a:lvl1pPr>
            <a:lvl2pPr lvl="1" rtl="0">
              <a:lnSpc>
                <a:spcPct val="100000"/>
              </a:lnSpc>
              <a:spcBef>
                <a:spcPts val="0"/>
              </a:spcBef>
              <a:spcAft>
                <a:spcPts val="0"/>
              </a:spcAft>
              <a:buNone/>
              <a:defRPr b="1" sz="5300">
                <a:solidFill>
                  <a:srgbClr val="EE0000"/>
                </a:solidFill>
                <a:latin typeface="Overpass"/>
                <a:ea typeface="Overpass"/>
                <a:cs typeface="Overpass"/>
                <a:sym typeface="Overpass"/>
              </a:defRPr>
            </a:lvl2pPr>
            <a:lvl3pPr lvl="2" rtl="0">
              <a:lnSpc>
                <a:spcPct val="100000"/>
              </a:lnSpc>
              <a:spcBef>
                <a:spcPts val="0"/>
              </a:spcBef>
              <a:spcAft>
                <a:spcPts val="0"/>
              </a:spcAft>
              <a:buNone/>
              <a:defRPr b="1" sz="5300">
                <a:solidFill>
                  <a:srgbClr val="EE0000"/>
                </a:solidFill>
                <a:latin typeface="Overpass"/>
                <a:ea typeface="Overpass"/>
                <a:cs typeface="Overpass"/>
                <a:sym typeface="Overpass"/>
              </a:defRPr>
            </a:lvl3pPr>
            <a:lvl4pPr lvl="3" rtl="0">
              <a:lnSpc>
                <a:spcPct val="100000"/>
              </a:lnSpc>
              <a:spcBef>
                <a:spcPts val="0"/>
              </a:spcBef>
              <a:spcAft>
                <a:spcPts val="0"/>
              </a:spcAft>
              <a:buNone/>
              <a:defRPr b="1" sz="5300">
                <a:solidFill>
                  <a:srgbClr val="EE0000"/>
                </a:solidFill>
                <a:latin typeface="Overpass"/>
                <a:ea typeface="Overpass"/>
                <a:cs typeface="Overpass"/>
                <a:sym typeface="Overpass"/>
              </a:defRPr>
            </a:lvl4pPr>
            <a:lvl5pPr lvl="4" rtl="0">
              <a:lnSpc>
                <a:spcPct val="100000"/>
              </a:lnSpc>
              <a:spcBef>
                <a:spcPts val="0"/>
              </a:spcBef>
              <a:spcAft>
                <a:spcPts val="0"/>
              </a:spcAft>
              <a:buNone/>
              <a:defRPr b="1" sz="5300">
                <a:solidFill>
                  <a:srgbClr val="EE0000"/>
                </a:solidFill>
                <a:latin typeface="Overpass"/>
                <a:ea typeface="Overpass"/>
                <a:cs typeface="Overpass"/>
                <a:sym typeface="Overpass"/>
              </a:defRPr>
            </a:lvl5pPr>
            <a:lvl6pPr lvl="5" rtl="0">
              <a:lnSpc>
                <a:spcPct val="100000"/>
              </a:lnSpc>
              <a:spcBef>
                <a:spcPts val="0"/>
              </a:spcBef>
              <a:spcAft>
                <a:spcPts val="0"/>
              </a:spcAft>
              <a:buNone/>
              <a:defRPr b="1" sz="5300">
                <a:solidFill>
                  <a:srgbClr val="EE0000"/>
                </a:solidFill>
                <a:latin typeface="Overpass"/>
                <a:ea typeface="Overpass"/>
                <a:cs typeface="Overpass"/>
                <a:sym typeface="Overpass"/>
              </a:defRPr>
            </a:lvl6pPr>
            <a:lvl7pPr lvl="6" rtl="0">
              <a:lnSpc>
                <a:spcPct val="100000"/>
              </a:lnSpc>
              <a:spcBef>
                <a:spcPts val="0"/>
              </a:spcBef>
              <a:spcAft>
                <a:spcPts val="0"/>
              </a:spcAft>
              <a:buNone/>
              <a:defRPr b="1" sz="5300">
                <a:solidFill>
                  <a:srgbClr val="EE0000"/>
                </a:solidFill>
                <a:latin typeface="Overpass"/>
                <a:ea typeface="Overpass"/>
                <a:cs typeface="Overpass"/>
                <a:sym typeface="Overpass"/>
              </a:defRPr>
            </a:lvl7pPr>
            <a:lvl8pPr lvl="7" rtl="0">
              <a:lnSpc>
                <a:spcPct val="100000"/>
              </a:lnSpc>
              <a:spcBef>
                <a:spcPts val="0"/>
              </a:spcBef>
              <a:spcAft>
                <a:spcPts val="0"/>
              </a:spcAft>
              <a:buNone/>
              <a:defRPr b="1" sz="5300">
                <a:solidFill>
                  <a:srgbClr val="EE0000"/>
                </a:solidFill>
                <a:latin typeface="Overpass"/>
                <a:ea typeface="Overpass"/>
                <a:cs typeface="Overpass"/>
                <a:sym typeface="Overpass"/>
              </a:defRPr>
            </a:lvl8pPr>
            <a:lvl9pPr lvl="8" rtl="0">
              <a:lnSpc>
                <a:spcPct val="100000"/>
              </a:lnSpc>
              <a:spcBef>
                <a:spcPts val="0"/>
              </a:spcBef>
              <a:spcAft>
                <a:spcPts val="0"/>
              </a:spcAft>
              <a:buNone/>
              <a:defRPr b="1" sz="5300">
                <a:solidFill>
                  <a:srgbClr val="EE0000"/>
                </a:solidFill>
                <a:latin typeface="Overpass"/>
                <a:ea typeface="Overpass"/>
                <a:cs typeface="Overpass"/>
                <a:sym typeface="Overpass"/>
              </a:defRPr>
            </a:lvl9pPr>
          </a:lstStyle>
          <a:p/>
        </p:txBody>
      </p:sp>
      <p:sp>
        <p:nvSpPr>
          <p:cNvPr id="162" name="Google Shape;162;p29"/>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
        <p:nvSpPr>
          <p:cNvPr id="163" name="Google Shape;163;p29"/>
          <p:cNvSpPr txBox="1"/>
          <p:nvPr>
            <p:ph idx="2" type="subTitle"/>
          </p:nvPr>
        </p:nvSpPr>
        <p:spPr>
          <a:xfrm>
            <a:off x="4245394" y="2064300"/>
            <a:ext cx="3334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100"/>
              <a:buNone/>
              <a:defRPr sz="1100"/>
            </a:lvl1pPr>
            <a:lvl2pPr lvl="1" rtl="0">
              <a:lnSpc>
                <a:spcPct val="180000"/>
              </a:lnSpc>
              <a:spcBef>
                <a:spcPts val="0"/>
              </a:spcBef>
              <a:spcAft>
                <a:spcPts val="0"/>
              </a:spcAft>
              <a:buSzPts val="1100"/>
              <a:buNone/>
              <a:defRPr sz="1100"/>
            </a:lvl2pPr>
            <a:lvl3pPr lvl="2" rtl="0">
              <a:lnSpc>
                <a:spcPct val="180000"/>
              </a:lnSpc>
              <a:spcBef>
                <a:spcPts val="0"/>
              </a:spcBef>
              <a:spcAft>
                <a:spcPts val="0"/>
              </a:spcAft>
              <a:buSzPts val="1100"/>
              <a:buNone/>
              <a:defRPr sz="1100"/>
            </a:lvl3pPr>
            <a:lvl4pPr lvl="3" rtl="0">
              <a:lnSpc>
                <a:spcPct val="180000"/>
              </a:lnSpc>
              <a:spcBef>
                <a:spcPts val="0"/>
              </a:spcBef>
              <a:spcAft>
                <a:spcPts val="0"/>
              </a:spcAft>
              <a:buSzPts val="1100"/>
              <a:buNone/>
              <a:defRPr sz="1100"/>
            </a:lvl4pPr>
            <a:lvl5pPr lvl="4" rtl="0">
              <a:lnSpc>
                <a:spcPct val="180000"/>
              </a:lnSpc>
              <a:spcBef>
                <a:spcPts val="0"/>
              </a:spcBef>
              <a:spcAft>
                <a:spcPts val="0"/>
              </a:spcAft>
              <a:buSzPts val="1100"/>
              <a:buNone/>
              <a:defRPr sz="1100"/>
            </a:lvl5pPr>
            <a:lvl6pPr lvl="5" rtl="0">
              <a:lnSpc>
                <a:spcPct val="180000"/>
              </a:lnSpc>
              <a:spcBef>
                <a:spcPts val="0"/>
              </a:spcBef>
              <a:spcAft>
                <a:spcPts val="0"/>
              </a:spcAft>
              <a:buSzPts val="1100"/>
              <a:buNone/>
              <a:defRPr sz="1100"/>
            </a:lvl6pPr>
            <a:lvl7pPr lvl="6" rtl="0">
              <a:lnSpc>
                <a:spcPct val="180000"/>
              </a:lnSpc>
              <a:spcBef>
                <a:spcPts val="0"/>
              </a:spcBef>
              <a:spcAft>
                <a:spcPts val="0"/>
              </a:spcAft>
              <a:buSzPts val="1100"/>
              <a:buNone/>
              <a:defRPr sz="1100"/>
            </a:lvl7pPr>
            <a:lvl8pPr lvl="7" rtl="0">
              <a:lnSpc>
                <a:spcPct val="180000"/>
              </a:lnSpc>
              <a:spcBef>
                <a:spcPts val="0"/>
              </a:spcBef>
              <a:spcAft>
                <a:spcPts val="0"/>
              </a:spcAft>
              <a:buSzPts val="1100"/>
              <a:buNone/>
              <a:defRPr sz="1100"/>
            </a:lvl8pPr>
            <a:lvl9pPr lvl="8" rtl="0">
              <a:lnSpc>
                <a:spcPct val="180000"/>
              </a:lnSpc>
              <a:spcBef>
                <a:spcPts val="0"/>
              </a:spcBef>
              <a:spcAft>
                <a:spcPts val="0"/>
              </a:spcAft>
              <a:buSzPts val="1100"/>
              <a:buNone/>
              <a:defRPr sz="1100"/>
            </a:lvl9pPr>
          </a:lstStyle>
          <a:p/>
        </p:txBody>
      </p:sp>
      <p:sp>
        <p:nvSpPr>
          <p:cNvPr id="164" name="Google Shape;164;p29"/>
          <p:cNvSpPr txBox="1"/>
          <p:nvPr/>
        </p:nvSpPr>
        <p:spPr>
          <a:xfrm>
            <a:off x="4427588" y="3501900"/>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linkedin.com/company/red-hat</a:t>
            </a:r>
            <a:endParaRPr sz="800">
              <a:latin typeface="Overpass Light"/>
              <a:ea typeface="Overpass Light"/>
              <a:cs typeface="Overpass Light"/>
              <a:sym typeface="Overpass Light"/>
            </a:endParaRPr>
          </a:p>
        </p:txBody>
      </p:sp>
      <p:sp>
        <p:nvSpPr>
          <p:cNvPr id="165" name="Google Shape;165;p29"/>
          <p:cNvSpPr txBox="1"/>
          <p:nvPr/>
        </p:nvSpPr>
        <p:spPr>
          <a:xfrm>
            <a:off x="4427588" y="3880725"/>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youtube.com/user/RedHatVideos</a:t>
            </a:r>
            <a:endParaRPr sz="800">
              <a:latin typeface="Overpass Light"/>
              <a:ea typeface="Overpass Light"/>
              <a:cs typeface="Overpass Light"/>
              <a:sym typeface="Overpass Light"/>
            </a:endParaRPr>
          </a:p>
        </p:txBody>
      </p:sp>
      <p:sp>
        <p:nvSpPr>
          <p:cNvPr id="166" name="Google Shape;166;p29"/>
          <p:cNvSpPr txBox="1"/>
          <p:nvPr/>
        </p:nvSpPr>
        <p:spPr>
          <a:xfrm>
            <a:off x="6611644" y="3501900"/>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facebook.com/redhatinc</a:t>
            </a:r>
            <a:endParaRPr sz="800">
              <a:latin typeface="Overpass Light"/>
              <a:ea typeface="Overpass Light"/>
              <a:cs typeface="Overpass Light"/>
              <a:sym typeface="Overpass Light"/>
            </a:endParaRPr>
          </a:p>
        </p:txBody>
      </p:sp>
      <p:sp>
        <p:nvSpPr>
          <p:cNvPr id="167" name="Google Shape;167;p29"/>
          <p:cNvSpPr txBox="1"/>
          <p:nvPr/>
        </p:nvSpPr>
        <p:spPr>
          <a:xfrm>
            <a:off x="6611644" y="3880725"/>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twitter.com/RedHat</a:t>
            </a:r>
            <a:endParaRPr sz="800">
              <a:latin typeface="Overpass Light"/>
              <a:ea typeface="Overpass Light"/>
              <a:cs typeface="Overpass Light"/>
              <a:sym typeface="Overpass Light"/>
            </a:endParaRPr>
          </a:p>
        </p:txBody>
      </p:sp>
      <p:pic>
        <p:nvPicPr>
          <p:cNvPr id="168" name="Google Shape;168;p29"/>
          <p:cNvPicPr preferRelativeResize="0"/>
          <p:nvPr/>
        </p:nvPicPr>
        <p:blipFill rotWithShape="1">
          <a:blip r:embed="rId4">
            <a:alphaModFix/>
          </a:blip>
          <a:srcRect b="0" l="2507" r="2498" t="0"/>
          <a:stretch/>
        </p:blipFill>
        <p:spPr>
          <a:xfrm>
            <a:off x="6439844" y="3880729"/>
            <a:ext cx="171806" cy="180862"/>
          </a:xfrm>
          <a:prstGeom prst="rect">
            <a:avLst/>
          </a:prstGeom>
          <a:noFill/>
          <a:ln>
            <a:noFill/>
          </a:ln>
        </p:spPr>
      </p:pic>
      <p:pic>
        <p:nvPicPr>
          <p:cNvPr id="169" name="Google Shape;169;p29"/>
          <p:cNvPicPr preferRelativeResize="0"/>
          <p:nvPr/>
        </p:nvPicPr>
        <p:blipFill rotWithShape="1">
          <a:blip r:embed="rId5">
            <a:alphaModFix/>
          </a:blip>
          <a:srcRect b="0" l="2678" r="2678" t="0"/>
          <a:stretch/>
        </p:blipFill>
        <p:spPr>
          <a:xfrm>
            <a:off x="6439844" y="3501904"/>
            <a:ext cx="171806" cy="180862"/>
          </a:xfrm>
          <a:prstGeom prst="rect">
            <a:avLst/>
          </a:prstGeom>
          <a:noFill/>
          <a:ln>
            <a:noFill/>
          </a:ln>
        </p:spPr>
      </p:pic>
      <p:pic>
        <p:nvPicPr>
          <p:cNvPr id="170" name="Google Shape;170;p29"/>
          <p:cNvPicPr preferRelativeResize="0"/>
          <p:nvPr/>
        </p:nvPicPr>
        <p:blipFill rotWithShape="1">
          <a:blip r:embed="rId6">
            <a:alphaModFix/>
          </a:blip>
          <a:srcRect b="0" l="2507" r="2498" t="0"/>
          <a:stretch/>
        </p:blipFill>
        <p:spPr>
          <a:xfrm>
            <a:off x="4245400" y="3880729"/>
            <a:ext cx="171806" cy="180862"/>
          </a:xfrm>
          <a:prstGeom prst="rect">
            <a:avLst/>
          </a:prstGeom>
          <a:noFill/>
          <a:ln>
            <a:noFill/>
          </a:ln>
        </p:spPr>
      </p:pic>
      <p:pic>
        <p:nvPicPr>
          <p:cNvPr id="171" name="Google Shape;171;p29"/>
          <p:cNvPicPr preferRelativeResize="0"/>
          <p:nvPr/>
        </p:nvPicPr>
        <p:blipFill rotWithShape="1">
          <a:blip r:embed="rId7">
            <a:alphaModFix/>
          </a:blip>
          <a:srcRect b="0" l="2326" r="2326" t="0"/>
          <a:stretch/>
        </p:blipFill>
        <p:spPr>
          <a:xfrm>
            <a:off x="4245400" y="3501904"/>
            <a:ext cx="171806" cy="18086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ack">
  <p:cSld name="CUSTOM_2">
    <p:bg>
      <p:bgPr>
        <a:blipFill>
          <a:blip r:embed="rId2">
            <a:alphaModFix/>
          </a:blip>
          <a:stretch>
            <a:fillRect/>
          </a:stretch>
        </a:blipFill>
      </p:bgPr>
    </p:bg>
    <p:spTree>
      <p:nvGrpSpPr>
        <p:cNvPr id="172" name="Shape 172"/>
        <p:cNvGrpSpPr/>
        <p:nvPr/>
      </p:nvGrpSpPr>
      <p:grpSpPr>
        <a:xfrm>
          <a:off x="0" y="0"/>
          <a:ext cx="0" cy="0"/>
          <a:chOff x="0" y="0"/>
          <a:chExt cx="0" cy="0"/>
        </a:xfrm>
      </p:grpSpPr>
      <p:sp>
        <p:nvSpPr>
          <p:cNvPr id="173" name="Google Shape;173;p30"/>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BEBEB"/>
                </a:solidFill>
                <a:latin typeface="Overpass"/>
                <a:ea typeface="Overpass"/>
                <a:cs typeface="Overpass"/>
                <a:sym typeface="Overpass"/>
              </a:defRPr>
            </a:lvl1pPr>
            <a:lvl2pPr lvl="1" rtl="0">
              <a:spcBef>
                <a:spcPts val="0"/>
              </a:spcBef>
              <a:spcAft>
                <a:spcPts val="0"/>
              </a:spcAft>
              <a:buNone/>
              <a:defRPr b="1" sz="4500">
                <a:solidFill>
                  <a:srgbClr val="EBEBEB"/>
                </a:solidFill>
                <a:latin typeface="Overpass"/>
                <a:ea typeface="Overpass"/>
                <a:cs typeface="Overpass"/>
                <a:sym typeface="Overpass"/>
              </a:defRPr>
            </a:lvl2pPr>
            <a:lvl3pPr lvl="2" rtl="0">
              <a:spcBef>
                <a:spcPts val="0"/>
              </a:spcBef>
              <a:spcAft>
                <a:spcPts val="0"/>
              </a:spcAft>
              <a:buNone/>
              <a:defRPr b="1" sz="4500">
                <a:solidFill>
                  <a:srgbClr val="EBEBEB"/>
                </a:solidFill>
                <a:latin typeface="Overpass"/>
                <a:ea typeface="Overpass"/>
                <a:cs typeface="Overpass"/>
                <a:sym typeface="Overpass"/>
              </a:defRPr>
            </a:lvl3pPr>
            <a:lvl4pPr lvl="3" rtl="0">
              <a:spcBef>
                <a:spcPts val="0"/>
              </a:spcBef>
              <a:spcAft>
                <a:spcPts val="0"/>
              </a:spcAft>
              <a:buNone/>
              <a:defRPr b="1" sz="4500">
                <a:solidFill>
                  <a:srgbClr val="EBEBEB"/>
                </a:solidFill>
                <a:latin typeface="Overpass"/>
                <a:ea typeface="Overpass"/>
                <a:cs typeface="Overpass"/>
                <a:sym typeface="Overpass"/>
              </a:defRPr>
            </a:lvl4pPr>
            <a:lvl5pPr lvl="4" rtl="0">
              <a:spcBef>
                <a:spcPts val="0"/>
              </a:spcBef>
              <a:spcAft>
                <a:spcPts val="0"/>
              </a:spcAft>
              <a:buNone/>
              <a:defRPr b="1" sz="4500">
                <a:solidFill>
                  <a:srgbClr val="EBEBEB"/>
                </a:solidFill>
                <a:latin typeface="Overpass"/>
                <a:ea typeface="Overpass"/>
                <a:cs typeface="Overpass"/>
                <a:sym typeface="Overpass"/>
              </a:defRPr>
            </a:lvl5pPr>
            <a:lvl6pPr lvl="5" rtl="0">
              <a:spcBef>
                <a:spcPts val="0"/>
              </a:spcBef>
              <a:spcAft>
                <a:spcPts val="0"/>
              </a:spcAft>
              <a:buNone/>
              <a:defRPr b="1" sz="4500">
                <a:solidFill>
                  <a:srgbClr val="EBEBEB"/>
                </a:solidFill>
                <a:latin typeface="Overpass"/>
                <a:ea typeface="Overpass"/>
                <a:cs typeface="Overpass"/>
                <a:sym typeface="Overpass"/>
              </a:defRPr>
            </a:lvl6pPr>
            <a:lvl7pPr lvl="6" rtl="0">
              <a:spcBef>
                <a:spcPts val="0"/>
              </a:spcBef>
              <a:spcAft>
                <a:spcPts val="0"/>
              </a:spcAft>
              <a:buNone/>
              <a:defRPr b="1" sz="4500">
                <a:solidFill>
                  <a:srgbClr val="EBEBEB"/>
                </a:solidFill>
                <a:latin typeface="Overpass"/>
                <a:ea typeface="Overpass"/>
                <a:cs typeface="Overpass"/>
                <a:sym typeface="Overpass"/>
              </a:defRPr>
            </a:lvl7pPr>
            <a:lvl8pPr lvl="7" rtl="0">
              <a:spcBef>
                <a:spcPts val="0"/>
              </a:spcBef>
              <a:spcAft>
                <a:spcPts val="0"/>
              </a:spcAft>
              <a:buNone/>
              <a:defRPr b="1" sz="4500">
                <a:solidFill>
                  <a:srgbClr val="EBEBEB"/>
                </a:solidFill>
                <a:latin typeface="Overpass"/>
                <a:ea typeface="Overpass"/>
                <a:cs typeface="Overpass"/>
                <a:sym typeface="Overpass"/>
              </a:defRPr>
            </a:lvl8pPr>
            <a:lvl9pPr lvl="8" rtl="0">
              <a:spcBef>
                <a:spcPts val="0"/>
              </a:spcBef>
              <a:spcAft>
                <a:spcPts val="0"/>
              </a:spcAft>
              <a:buNone/>
              <a:defRPr b="1" sz="4500">
                <a:solidFill>
                  <a:srgbClr val="EBEBEB"/>
                </a:solidFill>
                <a:latin typeface="Overpass"/>
                <a:ea typeface="Overpass"/>
                <a:cs typeface="Overpass"/>
                <a:sym typeface="Overpass"/>
              </a:defRPr>
            </a:lvl9pPr>
          </a:lstStyle>
          <a:p/>
        </p:txBody>
      </p:sp>
      <p:cxnSp>
        <p:nvCxnSpPr>
          <p:cNvPr id="174" name="Google Shape;174;p30"/>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75" name="Google Shape;175;p3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76" name="Google Shape;176;p30"/>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77" name="Google Shape;177;p30"/>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p:txBody>
      </p:sp>
      <p:sp>
        <p:nvSpPr>
          <p:cNvPr id="178" name="Google Shape;178;p30"/>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79" name="Google Shape;179;p30"/>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4D4D4F"/>
                </a:solidFill>
              </a:defRPr>
            </a:lvl1pPr>
            <a:lvl2pPr lvl="1" rtl="0">
              <a:lnSpc>
                <a:spcPct val="174000"/>
              </a:lnSpc>
              <a:spcBef>
                <a:spcPts val="0"/>
              </a:spcBef>
              <a:spcAft>
                <a:spcPts val="0"/>
              </a:spcAft>
              <a:buNone/>
              <a:defRPr sz="1100">
                <a:solidFill>
                  <a:srgbClr val="4D4D4F"/>
                </a:solidFill>
              </a:defRPr>
            </a:lvl2pPr>
            <a:lvl3pPr lvl="2" rtl="0">
              <a:lnSpc>
                <a:spcPct val="174000"/>
              </a:lnSpc>
              <a:spcBef>
                <a:spcPts val="0"/>
              </a:spcBef>
              <a:spcAft>
                <a:spcPts val="0"/>
              </a:spcAft>
              <a:buNone/>
              <a:defRPr sz="1100">
                <a:solidFill>
                  <a:srgbClr val="4D4D4F"/>
                </a:solidFill>
              </a:defRPr>
            </a:lvl3pPr>
            <a:lvl4pPr lvl="3" rtl="0">
              <a:lnSpc>
                <a:spcPct val="174000"/>
              </a:lnSpc>
              <a:spcBef>
                <a:spcPts val="0"/>
              </a:spcBef>
              <a:spcAft>
                <a:spcPts val="0"/>
              </a:spcAft>
              <a:buNone/>
              <a:defRPr sz="1100">
                <a:solidFill>
                  <a:srgbClr val="4D4D4F"/>
                </a:solidFill>
              </a:defRPr>
            </a:lvl4pPr>
            <a:lvl5pPr lvl="4" rtl="0">
              <a:lnSpc>
                <a:spcPct val="174000"/>
              </a:lnSpc>
              <a:spcBef>
                <a:spcPts val="0"/>
              </a:spcBef>
              <a:spcAft>
                <a:spcPts val="0"/>
              </a:spcAft>
              <a:buNone/>
              <a:defRPr sz="1100">
                <a:solidFill>
                  <a:srgbClr val="4D4D4F"/>
                </a:solidFill>
              </a:defRPr>
            </a:lvl5pPr>
            <a:lvl6pPr lvl="5" rtl="0">
              <a:lnSpc>
                <a:spcPct val="174000"/>
              </a:lnSpc>
              <a:spcBef>
                <a:spcPts val="0"/>
              </a:spcBef>
              <a:spcAft>
                <a:spcPts val="0"/>
              </a:spcAft>
              <a:buNone/>
              <a:defRPr sz="1100">
                <a:solidFill>
                  <a:srgbClr val="4D4D4F"/>
                </a:solidFill>
              </a:defRPr>
            </a:lvl6pPr>
            <a:lvl7pPr lvl="6" rtl="0">
              <a:lnSpc>
                <a:spcPct val="174000"/>
              </a:lnSpc>
              <a:spcBef>
                <a:spcPts val="0"/>
              </a:spcBef>
              <a:spcAft>
                <a:spcPts val="0"/>
              </a:spcAft>
              <a:buNone/>
              <a:defRPr sz="1100">
                <a:solidFill>
                  <a:srgbClr val="4D4D4F"/>
                </a:solidFill>
              </a:defRPr>
            </a:lvl7pPr>
            <a:lvl8pPr lvl="7" rtl="0">
              <a:lnSpc>
                <a:spcPct val="174000"/>
              </a:lnSpc>
              <a:spcBef>
                <a:spcPts val="0"/>
              </a:spcBef>
              <a:spcAft>
                <a:spcPts val="0"/>
              </a:spcAft>
              <a:buNone/>
              <a:defRPr sz="1100">
                <a:solidFill>
                  <a:srgbClr val="4D4D4F"/>
                </a:solidFill>
              </a:defRPr>
            </a:lvl8pPr>
            <a:lvl9pPr lvl="8" rtl="0">
              <a:lnSpc>
                <a:spcPct val="174000"/>
              </a:lnSpc>
              <a:spcBef>
                <a:spcPts val="0"/>
              </a:spcBef>
              <a:spcAft>
                <a:spcPts val="0"/>
              </a:spcAft>
              <a:buNone/>
              <a:defRPr sz="1100">
                <a:solidFill>
                  <a:srgbClr val="4D4D4F"/>
                </a:solidFill>
              </a:defRPr>
            </a:lvl9pPr>
          </a:lstStyle>
          <a:p/>
        </p:txBody>
      </p:sp>
      <p:pic>
        <p:nvPicPr>
          <p:cNvPr id="180" name="Google Shape;180;p30"/>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31"/>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E0000"/>
                </a:solidFill>
                <a:latin typeface="Overpass"/>
                <a:ea typeface="Overpass"/>
                <a:cs typeface="Overpass"/>
                <a:sym typeface="Overpass"/>
              </a:defRPr>
            </a:lvl1pPr>
            <a:lvl2pPr lvl="1" rtl="0">
              <a:spcBef>
                <a:spcPts val="0"/>
              </a:spcBef>
              <a:spcAft>
                <a:spcPts val="0"/>
              </a:spcAft>
              <a:buNone/>
              <a:defRPr b="1" sz="4500">
                <a:solidFill>
                  <a:srgbClr val="EE0000"/>
                </a:solidFill>
                <a:latin typeface="Overpass"/>
                <a:ea typeface="Overpass"/>
                <a:cs typeface="Overpass"/>
                <a:sym typeface="Overpass"/>
              </a:defRPr>
            </a:lvl2pPr>
            <a:lvl3pPr lvl="2" rtl="0">
              <a:spcBef>
                <a:spcPts val="0"/>
              </a:spcBef>
              <a:spcAft>
                <a:spcPts val="0"/>
              </a:spcAft>
              <a:buNone/>
              <a:defRPr b="1" sz="4500">
                <a:solidFill>
                  <a:srgbClr val="EE0000"/>
                </a:solidFill>
                <a:latin typeface="Overpass"/>
                <a:ea typeface="Overpass"/>
                <a:cs typeface="Overpass"/>
                <a:sym typeface="Overpass"/>
              </a:defRPr>
            </a:lvl3pPr>
            <a:lvl4pPr lvl="3" rtl="0">
              <a:spcBef>
                <a:spcPts val="0"/>
              </a:spcBef>
              <a:spcAft>
                <a:spcPts val="0"/>
              </a:spcAft>
              <a:buNone/>
              <a:defRPr b="1" sz="4500">
                <a:solidFill>
                  <a:srgbClr val="EE0000"/>
                </a:solidFill>
                <a:latin typeface="Overpass"/>
                <a:ea typeface="Overpass"/>
                <a:cs typeface="Overpass"/>
                <a:sym typeface="Overpass"/>
              </a:defRPr>
            </a:lvl4pPr>
            <a:lvl5pPr lvl="4" rtl="0">
              <a:spcBef>
                <a:spcPts val="0"/>
              </a:spcBef>
              <a:spcAft>
                <a:spcPts val="0"/>
              </a:spcAft>
              <a:buNone/>
              <a:defRPr b="1" sz="4500">
                <a:solidFill>
                  <a:srgbClr val="EE0000"/>
                </a:solidFill>
                <a:latin typeface="Overpass"/>
                <a:ea typeface="Overpass"/>
                <a:cs typeface="Overpass"/>
                <a:sym typeface="Overpass"/>
              </a:defRPr>
            </a:lvl5pPr>
            <a:lvl6pPr lvl="5" rtl="0">
              <a:spcBef>
                <a:spcPts val="0"/>
              </a:spcBef>
              <a:spcAft>
                <a:spcPts val="0"/>
              </a:spcAft>
              <a:buNone/>
              <a:defRPr b="1" sz="4500">
                <a:solidFill>
                  <a:srgbClr val="EE0000"/>
                </a:solidFill>
                <a:latin typeface="Overpass"/>
                <a:ea typeface="Overpass"/>
                <a:cs typeface="Overpass"/>
                <a:sym typeface="Overpass"/>
              </a:defRPr>
            </a:lvl6pPr>
            <a:lvl7pPr lvl="6" rtl="0">
              <a:spcBef>
                <a:spcPts val="0"/>
              </a:spcBef>
              <a:spcAft>
                <a:spcPts val="0"/>
              </a:spcAft>
              <a:buNone/>
              <a:defRPr b="1" sz="4500">
                <a:solidFill>
                  <a:srgbClr val="EE0000"/>
                </a:solidFill>
                <a:latin typeface="Overpass"/>
                <a:ea typeface="Overpass"/>
                <a:cs typeface="Overpass"/>
                <a:sym typeface="Overpass"/>
              </a:defRPr>
            </a:lvl7pPr>
            <a:lvl8pPr lvl="7" rtl="0">
              <a:spcBef>
                <a:spcPts val="0"/>
              </a:spcBef>
              <a:spcAft>
                <a:spcPts val="0"/>
              </a:spcAft>
              <a:buNone/>
              <a:defRPr b="1" sz="4500">
                <a:solidFill>
                  <a:srgbClr val="EE0000"/>
                </a:solidFill>
                <a:latin typeface="Overpass"/>
                <a:ea typeface="Overpass"/>
                <a:cs typeface="Overpass"/>
                <a:sym typeface="Overpass"/>
              </a:defRPr>
            </a:lvl8pPr>
            <a:lvl9pPr lvl="8" rtl="0">
              <a:spcBef>
                <a:spcPts val="0"/>
              </a:spcBef>
              <a:spcAft>
                <a:spcPts val="0"/>
              </a:spcAft>
              <a:buNone/>
              <a:defRPr b="1" sz="4500">
                <a:solidFill>
                  <a:srgbClr val="EE0000"/>
                </a:solidFill>
                <a:latin typeface="Overpass"/>
                <a:ea typeface="Overpass"/>
                <a:cs typeface="Overpass"/>
                <a:sym typeface="Overpass"/>
              </a:defRPr>
            </a:lvl9pPr>
          </a:lstStyle>
          <a:p/>
        </p:txBody>
      </p:sp>
      <p:cxnSp>
        <p:nvCxnSpPr>
          <p:cNvPr id="183" name="Google Shape;183;p31"/>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84" name="Google Shape;184;p3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85" name="Google Shape;185;p31"/>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86" name="Google Shape;186;p31"/>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187" name="Google Shape;187;p31"/>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88" name="Google Shape;188;p31"/>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p:txBody>
      </p:sp>
      <p:pic>
        <p:nvPicPr>
          <p:cNvPr id="189" name="Google Shape;189;p31"/>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1">
    <p:bg>
      <p:bgPr>
        <a:blipFill>
          <a:blip r:embed="rId2">
            <a:alphaModFix/>
          </a:blip>
          <a:stretch>
            <a:fillRect/>
          </a:stretch>
        </a:blipFill>
      </p:bgPr>
    </p:bg>
    <p:spTree>
      <p:nvGrpSpPr>
        <p:cNvPr id="190" name="Shape 190"/>
        <p:cNvGrpSpPr/>
        <p:nvPr/>
      </p:nvGrpSpPr>
      <p:grpSpPr>
        <a:xfrm>
          <a:off x="0" y="0"/>
          <a:ext cx="0" cy="0"/>
          <a:chOff x="0" y="0"/>
          <a:chExt cx="0" cy="0"/>
        </a:xfrm>
      </p:grpSpPr>
      <p:sp>
        <p:nvSpPr>
          <p:cNvPr id="191" name="Google Shape;191;p32"/>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E0000"/>
                </a:solidFill>
                <a:latin typeface="Overpass"/>
                <a:ea typeface="Overpass"/>
                <a:cs typeface="Overpass"/>
                <a:sym typeface="Overpass"/>
              </a:defRPr>
            </a:lvl1pPr>
            <a:lvl2pPr lvl="1" rtl="0">
              <a:spcBef>
                <a:spcPts val="0"/>
              </a:spcBef>
              <a:spcAft>
                <a:spcPts val="0"/>
              </a:spcAft>
              <a:buNone/>
              <a:defRPr b="1" sz="4500">
                <a:solidFill>
                  <a:srgbClr val="EE0000"/>
                </a:solidFill>
                <a:latin typeface="Overpass"/>
                <a:ea typeface="Overpass"/>
                <a:cs typeface="Overpass"/>
                <a:sym typeface="Overpass"/>
              </a:defRPr>
            </a:lvl2pPr>
            <a:lvl3pPr lvl="2" rtl="0">
              <a:spcBef>
                <a:spcPts val="0"/>
              </a:spcBef>
              <a:spcAft>
                <a:spcPts val="0"/>
              </a:spcAft>
              <a:buNone/>
              <a:defRPr b="1" sz="4500">
                <a:solidFill>
                  <a:srgbClr val="EE0000"/>
                </a:solidFill>
                <a:latin typeface="Overpass"/>
                <a:ea typeface="Overpass"/>
                <a:cs typeface="Overpass"/>
                <a:sym typeface="Overpass"/>
              </a:defRPr>
            </a:lvl3pPr>
            <a:lvl4pPr lvl="3" rtl="0">
              <a:spcBef>
                <a:spcPts val="0"/>
              </a:spcBef>
              <a:spcAft>
                <a:spcPts val="0"/>
              </a:spcAft>
              <a:buNone/>
              <a:defRPr b="1" sz="4500">
                <a:solidFill>
                  <a:srgbClr val="EE0000"/>
                </a:solidFill>
                <a:latin typeface="Overpass"/>
                <a:ea typeface="Overpass"/>
                <a:cs typeface="Overpass"/>
                <a:sym typeface="Overpass"/>
              </a:defRPr>
            </a:lvl4pPr>
            <a:lvl5pPr lvl="4" rtl="0">
              <a:spcBef>
                <a:spcPts val="0"/>
              </a:spcBef>
              <a:spcAft>
                <a:spcPts val="0"/>
              </a:spcAft>
              <a:buNone/>
              <a:defRPr b="1" sz="4500">
                <a:solidFill>
                  <a:srgbClr val="EE0000"/>
                </a:solidFill>
                <a:latin typeface="Overpass"/>
                <a:ea typeface="Overpass"/>
                <a:cs typeface="Overpass"/>
                <a:sym typeface="Overpass"/>
              </a:defRPr>
            </a:lvl5pPr>
            <a:lvl6pPr lvl="5" rtl="0">
              <a:spcBef>
                <a:spcPts val="0"/>
              </a:spcBef>
              <a:spcAft>
                <a:spcPts val="0"/>
              </a:spcAft>
              <a:buNone/>
              <a:defRPr b="1" sz="4500">
                <a:solidFill>
                  <a:srgbClr val="EE0000"/>
                </a:solidFill>
                <a:latin typeface="Overpass"/>
                <a:ea typeface="Overpass"/>
                <a:cs typeface="Overpass"/>
                <a:sym typeface="Overpass"/>
              </a:defRPr>
            </a:lvl6pPr>
            <a:lvl7pPr lvl="6" rtl="0">
              <a:spcBef>
                <a:spcPts val="0"/>
              </a:spcBef>
              <a:spcAft>
                <a:spcPts val="0"/>
              </a:spcAft>
              <a:buNone/>
              <a:defRPr b="1" sz="4500">
                <a:solidFill>
                  <a:srgbClr val="EE0000"/>
                </a:solidFill>
                <a:latin typeface="Overpass"/>
                <a:ea typeface="Overpass"/>
                <a:cs typeface="Overpass"/>
                <a:sym typeface="Overpass"/>
              </a:defRPr>
            </a:lvl7pPr>
            <a:lvl8pPr lvl="7" rtl="0">
              <a:spcBef>
                <a:spcPts val="0"/>
              </a:spcBef>
              <a:spcAft>
                <a:spcPts val="0"/>
              </a:spcAft>
              <a:buNone/>
              <a:defRPr b="1" sz="4500">
                <a:solidFill>
                  <a:srgbClr val="EE0000"/>
                </a:solidFill>
                <a:latin typeface="Overpass"/>
                <a:ea typeface="Overpass"/>
                <a:cs typeface="Overpass"/>
                <a:sym typeface="Overpass"/>
              </a:defRPr>
            </a:lvl8pPr>
            <a:lvl9pPr lvl="8" rtl="0">
              <a:spcBef>
                <a:spcPts val="0"/>
              </a:spcBef>
              <a:spcAft>
                <a:spcPts val="0"/>
              </a:spcAft>
              <a:buNone/>
              <a:defRPr b="1" sz="4500">
                <a:solidFill>
                  <a:srgbClr val="EE0000"/>
                </a:solidFill>
                <a:latin typeface="Overpass"/>
                <a:ea typeface="Overpass"/>
                <a:cs typeface="Overpass"/>
                <a:sym typeface="Overpass"/>
              </a:defRPr>
            </a:lvl9pPr>
          </a:lstStyle>
          <a:p/>
        </p:txBody>
      </p:sp>
      <p:cxnSp>
        <p:nvCxnSpPr>
          <p:cNvPr id="192" name="Google Shape;192;p32"/>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93" name="Google Shape;193;p3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94" name="Google Shape;194;p32"/>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95" name="Google Shape;195;p32"/>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196" name="Google Shape;196;p32"/>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p:txBody>
      </p:sp>
      <p:pic>
        <p:nvPicPr>
          <p:cNvPr id="197" name="Google Shape;197;p32"/>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98" name="Google Shape;198;p32"/>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99" name="Google Shape;199;p32"/>
          <p:cNvSpPr txBox="1"/>
          <p:nvPr>
            <p:ph idx="3"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lvl1pPr>
            <a:lvl2pPr lvl="1" rtl="0">
              <a:lnSpc>
                <a:spcPct val="174000"/>
              </a:lnSpc>
              <a:spcBef>
                <a:spcPts val="0"/>
              </a:spcBef>
              <a:spcAft>
                <a:spcPts val="0"/>
              </a:spcAft>
              <a:buNone/>
              <a:defRPr sz="1100"/>
            </a:lvl2pPr>
            <a:lvl3pPr lvl="2" rtl="0">
              <a:lnSpc>
                <a:spcPct val="174000"/>
              </a:lnSpc>
              <a:spcBef>
                <a:spcPts val="0"/>
              </a:spcBef>
              <a:spcAft>
                <a:spcPts val="0"/>
              </a:spcAft>
              <a:buNone/>
              <a:defRPr sz="1100"/>
            </a:lvl3pPr>
            <a:lvl4pPr lvl="3" rtl="0">
              <a:lnSpc>
                <a:spcPct val="174000"/>
              </a:lnSpc>
              <a:spcBef>
                <a:spcPts val="0"/>
              </a:spcBef>
              <a:spcAft>
                <a:spcPts val="0"/>
              </a:spcAft>
              <a:buNone/>
              <a:defRPr sz="1100"/>
            </a:lvl4pPr>
            <a:lvl5pPr lvl="4" rtl="0">
              <a:lnSpc>
                <a:spcPct val="174000"/>
              </a:lnSpc>
              <a:spcBef>
                <a:spcPts val="0"/>
              </a:spcBef>
              <a:spcAft>
                <a:spcPts val="0"/>
              </a:spcAft>
              <a:buNone/>
              <a:defRPr sz="1100"/>
            </a:lvl5pPr>
            <a:lvl6pPr lvl="5" rtl="0">
              <a:lnSpc>
                <a:spcPct val="174000"/>
              </a:lnSpc>
              <a:spcBef>
                <a:spcPts val="0"/>
              </a:spcBef>
              <a:spcAft>
                <a:spcPts val="0"/>
              </a:spcAft>
              <a:buNone/>
              <a:defRPr sz="1100"/>
            </a:lvl6pPr>
            <a:lvl7pPr lvl="6" rtl="0">
              <a:lnSpc>
                <a:spcPct val="174000"/>
              </a:lnSpc>
              <a:spcBef>
                <a:spcPts val="0"/>
              </a:spcBef>
              <a:spcAft>
                <a:spcPts val="0"/>
              </a:spcAft>
              <a:buNone/>
              <a:defRPr sz="1100"/>
            </a:lvl7pPr>
            <a:lvl8pPr lvl="7" rtl="0">
              <a:lnSpc>
                <a:spcPct val="174000"/>
              </a:lnSpc>
              <a:spcBef>
                <a:spcPts val="0"/>
              </a:spcBef>
              <a:spcAft>
                <a:spcPts val="0"/>
              </a:spcAft>
              <a:buNone/>
              <a:defRPr sz="1100"/>
            </a:lvl8pPr>
            <a:lvl9pPr lvl="8" rtl="0">
              <a:lnSpc>
                <a:spcPct val="174000"/>
              </a:lnSpc>
              <a:spcBef>
                <a:spcPts val="0"/>
              </a:spcBef>
              <a:spcAft>
                <a:spcPts val="0"/>
              </a:spcAft>
              <a:buNone/>
              <a:defRPr sz="11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white">
  <p:cSld name="CUSTOM_3">
    <p:bg>
      <p:bgPr>
        <a:blipFill>
          <a:blip r:embed="rId2">
            <a:alphaModFix/>
          </a:blip>
          <a:stretch>
            <a:fillRect/>
          </a:stretch>
        </a:blipFill>
      </p:bgPr>
    </p:bg>
    <p:spTree>
      <p:nvGrpSpPr>
        <p:cNvPr id="200" name="Shape 200"/>
        <p:cNvGrpSpPr/>
        <p:nvPr/>
      </p:nvGrpSpPr>
      <p:grpSpPr>
        <a:xfrm>
          <a:off x="0" y="0"/>
          <a:ext cx="0" cy="0"/>
          <a:chOff x="0" y="0"/>
          <a:chExt cx="0" cy="0"/>
        </a:xfrm>
      </p:grpSpPr>
      <p:sp>
        <p:nvSpPr>
          <p:cNvPr id="201" name="Google Shape;201;p33"/>
          <p:cNvSpPr txBox="1"/>
          <p:nvPr>
            <p:ph type="title"/>
          </p:nvPr>
        </p:nvSpPr>
        <p:spPr>
          <a:xfrm>
            <a:off x="1557019" y="1412438"/>
            <a:ext cx="5994000" cy="23034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rgbClr val="EE0000"/>
                </a:solidFill>
              </a:defRPr>
            </a:lvl1pPr>
            <a:lvl2pPr lvl="1" rtl="0">
              <a:lnSpc>
                <a:spcPct val="108000"/>
              </a:lnSpc>
              <a:spcBef>
                <a:spcPts val="0"/>
              </a:spcBef>
              <a:spcAft>
                <a:spcPts val="0"/>
              </a:spcAft>
              <a:buNone/>
              <a:defRPr sz="4100">
                <a:solidFill>
                  <a:srgbClr val="EE0000"/>
                </a:solidFill>
              </a:defRPr>
            </a:lvl2pPr>
            <a:lvl3pPr lvl="2" rtl="0">
              <a:lnSpc>
                <a:spcPct val="108000"/>
              </a:lnSpc>
              <a:spcBef>
                <a:spcPts val="0"/>
              </a:spcBef>
              <a:spcAft>
                <a:spcPts val="0"/>
              </a:spcAft>
              <a:buNone/>
              <a:defRPr sz="4100">
                <a:solidFill>
                  <a:srgbClr val="EE0000"/>
                </a:solidFill>
              </a:defRPr>
            </a:lvl3pPr>
            <a:lvl4pPr lvl="3" rtl="0">
              <a:lnSpc>
                <a:spcPct val="108000"/>
              </a:lnSpc>
              <a:spcBef>
                <a:spcPts val="0"/>
              </a:spcBef>
              <a:spcAft>
                <a:spcPts val="0"/>
              </a:spcAft>
              <a:buNone/>
              <a:defRPr sz="4100">
                <a:solidFill>
                  <a:srgbClr val="EE0000"/>
                </a:solidFill>
              </a:defRPr>
            </a:lvl4pPr>
            <a:lvl5pPr lvl="4" rtl="0">
              <a:lnSpc>
                <a:spcPct val="108000"/>
              </a:lnSpc>
              <a:spcBef>
                <a:spcPts val="0"/>
              </a:spcBef>
              <a:spcAft>
                <a:spcPts val="0"/>
              </a:spcAft>
              <a:buNone/>
              <a:defRPr sz="4100">
                <a:solidFill>
                  <a:srgbClr val="EE0000"/>
                </a:solidFill>
              </a:defRPr>
            </a:lvl5pPr>
            <a:lvl6pPr lvl="5" rtl="0">
              <a:lnSpc>
                <a:spcPct val="108000"/>
              </a:lnSpc>
              <a:spcBef>
                <a:spcPts val="0"/>
              </a:spcBef>
              <a:spcAft>
                <a:spcPts val="0"/>
              </a:spcAft>
              <a:buNone/>
              <a:defRPr sz="4100">
                <a:solidFill>
                  <a:srgbClr val="EE0000"/>
                </a:solidFill>
              </a:defRPr>
            </a:lvl6pPr>
            <a:lvl7pPr lvl="6" rtl="0">
              <a:lnSpc>
                <a:spcPct val="108000"/>
              </a:lnSpc>
              <a:spcBef>
                <a:spcPts val="0"/>
              </a:spcBef>
              <a:spcAft>
                <a:spcPts val="0"/>
              </a:spcAft>
              <a:buNone/>
              <a:defRPr sz="4100">
                <a:solidFill>
                  <a:srgbClr val="EE0000"/>
                </a:solidFill>
              </a:defRPr>
            </a:lvl7pPr>
            <a:lvl8pPr lvl="7" rtl="0">
              <a:lnSpc>
                <a:spcPct val="108000"/>
              </a:lnSpc>
              <a:spcBef>
                <a:spcPts val="0"/>
              </a:spcBef>
              <a:spcAft>
                <a:spcPts val="0"/>
              </a:spcAft>
              <a:buNone/>
              <a:defRPr sz="4100">
                <a:solidFill>
                  <a:srgbClr val="EE0000"/>
                </a:solidFill>
              </a:defRPr>
            </a:lvl8pPr>
            <a:lvl9pPr lvl="8" rtl="0">
              <a:lnSpc>
                <a:spcPct val="108000"/>
              </a:lnSpc>
              <a:spcBef>
                <a:spcPts val="0"/>
              </a:spcBef>
              <a:spcAft>
                <a:spcPts val="0"/>
              </a:spcAft>
              <a:buNone/>
              <a:defRPr sz="4100">
                <a:solidFill>
                  <a:srgbClr val="EE0000"/>
                </a:solidFill>
              </a:defRPr>
            </a:lvl9pPr>
          </a:lstStyle>
          <a:p/>
        </p:txBody>
      </p:sp>
      <p:cxnSp>
        <p:nvCxnSpPr>
          <p:cNvPr id="202" name="Google Shape;202;p33"/>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203" name="Google Shape;203;p3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04" name="Google Shape;204;p33"/>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pic>
        <p:nvPicPr>
          <p:cNvPr id="205" name="Google Shape;205;p33"/>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206" name="Google Shape;206;p33"/>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cxnSp>
        <p:nvCxnSpPr>
          <p:cNvPr id="207" name="Google Shape;207;p33"/>
          <p:cNvCxnSpPr/>
          <p:nvPr/>
        </p:nvCxnSpPr>
        <p:spPr>
          <a:xfrm>
            <a:off x="1557019" y="1240275"/>
            <a:ext cx="10431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red">
  <p:cSld name="CUSTOM_3_1">
    <p:bg>
      <p:bgPr>
        <a:blipFill>
          <a:blip r:embed="rId2">
            <a:alphaModFix/>
          </a:blip>
          <a:stretch>
            <a:fillRect/>
          </a:stretch>
        </a:blipFill>
      </p:bgPr>
    </p:bg>
    <p:spTree>
      <p:nvGrpSpPr>
        <p:cNvPr id="208" name="Shape 208"/>
        <p:cNvGrpSpPr/>
        <p:nvPr/>
      </p:nvGrpSpPr>
      <p:grpSpPr>
        <a:xfrm>
          <a:off x="0" y="0"/>
          <a:ext cx="0" cy="0"/>
          <a:chOff x="0" y="0"/>
          <a:chExt cx="0" cy="0"/>
        </a:xfrm>
      </p:grpSpPr>
      <p:sp>
        <p:nvSpPr>
          <p:cNvPr id="209" name="Google Shape;209;p34"/>
          <p:cNvSpPr txBox="1"/>
          <p:nvPr>
            <p:ph type="title"/>
          </p:nvPr>
        </p:nvSpPr>
        <p:spPr>
          <a:xfrm>
            <a:off x="1557019" y="1412438"/>
            <a:ext cx="5994000" cy="23034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p:txBody>
      </p:sp>
      <p:cxnSp>
        <p:nvCxnSpPr>
          <p:cNvPr id="210" name="Google Shape;210;p34"/>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211" name="Google Shape;211;p3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213" name="Google Shape;213;p34"/>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cxnSp>
        <p:nvCxnSpPr>
          <p:cNvPr id="214" name="Google Shape;214;p34"/>
          <p:cNvCxnSpPr/>
          <p:nvPr/>
        </p:nvCxnSpPr>
        <p:spPr>
          <a:xfrm>
            <a:off x="1557019" y="1240275"/>
            <a:ext cx="1043100" cy="0"/>
          </a:xfrm>
          <a:prstGeom prst="straightConnector1">
            <a:avLst/>
          </a:prstGeom>
          <a:noFill/>
          <a:ln cap="flat" cmpd="sng" w="9525">
            <a:solidFill>
              <a:srgbClr val="EE0000"/>
            </a:solidFill>
            <a:prstDash val="solid"/>
            <a:round/>
            <a:headEnd len="med" w="med" type="none"/>
            <a:tailEnd len="med" w="med" type="none"/>
          </a:ln>
        </p:spPr>
      </p:cxnSp>
      <p:cxnSp>
        <p:nvCxnSpPr>
          <p:cNvPr id="215" name="Google Shape;215;p34"/>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216" name="Google Shape;216;p34"/>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illustrated">
  <p:cSld name="CUSTOM_3_1_1">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35"/>
          <p:cNvSpPr txBox="1"/>
          <p:nvPr>
            <p:ph type="title"/>
          </p:nvPr>
        </p:nvSpPr>
        <p:spPr>
          <a:xfrm>
            <a:off x="4255575" y="1224713"/>
            <a:ext cx="3777900" cy="2912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p:txBody>
      </p:sp>
      <p:cxnSp>
        <p:nvCxnSpPr>
          <p:cNvPr id="219" name="Google Shape;219;p35"/>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220" name="Google Shape;220;p3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21" name="Google Shape;221;p35"/>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222" name="Google Shape;222;p35"/>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pic>
        <p:nvPicPr>
          <p:cNvPr id="223" name="Google Shape;223;p35"/>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
    <p:spTree>
      <p:nvGrpSpPr>
        <p:cNvPr id="224" name="Shape 224"/>
        <p:cNvGrpSpPr/>
        <p:nvPr/>
      </p:nvGrpSpPr>
      <p:grpSpPr>
        <a:xfrm>
          <a:off x="0" y="0"/>
          <a:ext cx="0" cy="0"/>
          <a:chOff x="0" y="0"/>
          <a:chExt cx="0" cy="0"/>
        </a:xfrm>
      </p:grpSpPr>
      <p:sp>
        <p:nvSpPr>
          <p:cNvPr id="225" name="Google Shape;225;p36"/>
          <p:cNvSpPr txBox="1"/>
          <p:nvPr>
            <p:ph type="title"/>
          </p:nvPr>
        </p:nvSpPr>
        <p:spPr>
          <a:xfrm>
            <a:off x="1314450" y="709500"/>
            <a:ext cx="6515100" cy="7257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000">
                <a:solidFill>
                  <a:srgbClr val="000000"/>
                </a:solidFill>
              </a:defRPr>
            </a:lvl1pPr>
            <a:lvl2pPr lvl="1" rtl="0" algn="ctr">
              <a:lnSpc>
                <a:spcPct val="130000"/>
              </a:lnSpc>
              <a:spcBef>
                <a:spcPts val="0"/>
              </a:spcBef>
              <a:spcAft>
                <a:spcPts val="0"/>
              </a:spcAft>
              <a:buNone/>
              <a:defRPr sz="2000">
                <a:solidFill>
                  <a:srgbClr val="000000"/>
                </a:solidFill>
              </a:defRPr>
            </a:lvl2pPr>
            <a:lvl3pPr lvl="2" rtl="0" algn="ctr">
              <a:lnSpc>
                <a:spcPct val="130000"/>
              </a:lnSpc>
              <a:spcBef>
                <a:spcPts val="0"/>
              </a:spcBef>
              <a:spcAft>
                <a:spcPts val="0"/>
              </a:spcAft>
              <a:buNone/>
              <a:defRPr sz="2000">
                <a:solidFill>
                  <a:srgbClr val="000000"/>
                </a:solidFill>
              </a:defRPr>
            </a:lvl3pPr>
            <a:lvl4pPr lvl="3" rtl="0" algn="ctr">
              <a:lnSpc>
                <a:spcPct val="130000"/>
              </a:lnSpc>
              <a:spcBef>
                <a:spcPts val="0"/>
              </a:spcBef>
              <a:spcAft>
                <a:spcPts val="0"/>
              </a:spcAft>
              <a:buNone/>
              <a:defRPr sz="2000">
                <a:solidFill>
                  <a:srgbClr val="000000"/>
                </a:solidFill>
              </a:defRPr>
            </a:lvl4pPr>
            <a:lvl5pPr lvl="4" rtl="0" algn="ctr">
              <a:lnSpc>
                <a:spcPct val="130000"/>
              </a:lnSpc>
              <a:spcBef>
                <a:spcPts val="0"/>
              </a:spcBef>
              <a:spcAft>
                <a:spcPts val="0"/>
              </a:spcAft>
              <a:buNone/>
              <a:defRPr sz="2000">
                <a:solidFill>
                  <a:srgbClr val="000000"/>
                </a:solidFill>
              </a:defRPr>
            </a:lvl5pPr>
            <a:lvl6pPr lvl="5" rtl="0" algn="ctr">
              <a:lnSpc>
                <a:spcPct val="130000"/>
              </a:lnSpc>
              <a:spcBef>
                <a:spcPts val="0"/>
              </a:spcBef>
              <a:spcAft>
                <a:spcPts val="0"/>
              </a:spcAft>
              <a:buNone/>
              <a:defRPr sz="2000">
                <a:solidFill>
                  <a:srgbClr val="000000"/>
                </a:solidFill>
              </a:defRPr>
            </a:lvl6pPr>
            <a:lvl7pPr lvl="6" rtl="0" algn="ctr">
              <a:lnSpc>
                <a:spcPct val="130000"/>
              </a:lnSpc>
              <a:spcBef>
                <a:spcPts val="0"/>
              </a:spcBef>
              <a:spcAft>
                <a:spcPts val="0"/>
              </a:spcAft>
              <a:buNone/>
              <a:defRPr sz="2000">
                <a:solidFill>
                  <a:srgbClr val="000000"/>
                </a:solidFill>
              </a:defRPr>
            </a:lvl7pPr>
            <a:lvl8pPr lvl="7" rtl="0" algn="ctr">
              <a:lnSpc>
                <a:spcPct val="130000"/>
              </a:lnSpc>
              <a:spcBef>
                <a:spcPts val="0"/>
              </a:spcBef>
              <a:spcAft>
                <a:spcPts val="0"/>
              </a:spcAft>
              <a:buNone/>
              <a:defRPr sz="2000">
                <a:solidFill>
                  <a:srgbClr val="000000"/>
                </a:solidFill>
              </a:defRPr>
            </a:lvl8pPr>
            <a:lvl9pPr lvl="8" rtl="0" algn="ctr">
              <a:lnSpc>
                <a:spcPct val="130000"/>
              </a:lnSpc>
              <a:spcBef>
                <a:spcPts val="0"/>
              </a:spcBef>
              <a:spcAft>
                <a:spcPts val="0"/>
              </a:spcAft>
              <a:buNone/>
              <a:defRPr sz="2000">
                <a:solidFill>
                  <a:srgbClr val="000000"/>
                </a:solidFill>
              </a:defRPr>
            </a:lvl9pPr>
          </a:lstStyle>
          <a:p/>
        </p:txBody>
      </p:sp>
      <p:cxnSp>
        <p:nvCxnSpPr>
          <p:cNvPr id="226" name="Google Shape;226;p36"/>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227" name="Google Shape;227;p36"/>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p:txBody>
      </p:sp>
      <p:cxnSp>
        <p:nvCxnSpPr>
          <p:cNvPr id="228" name="Google Shape;228;p36"/>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229" name="Google Shape;229;p3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30" name="Google Shape;230;p36"/>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231" name="Google Shape;231;p36"/>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32" name="Google Shape;232;p36"/>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black">
  <p:cSld name="CUSTOM_4_1">
    <p:bg>
      <p:bgPr>
        <a:solidFill>
          <a:srgbClr val="141414"/>
        </a:solidFill>
      </p:bgPr>
    </p:bg>
    <p:spTree>
      <p:nvGrpSpPr>
        <p:cNvPr id="233" name="Shape 233"/>
        <p:cNvGrpSpPr/>
        <p:nvPr/>
      </p:nvGrpSpPr>
      <p:grpSpPr>
        <a:xfrm>
          <a:off x="0" y="0"/>
          <a:ext cx="0" cy="0"/>
          <a:chOff x="0" y="0"/>
          <a:chExt cx="0" cy="0"/>
        </a:xfrm>
      </p:grpSpPr>
      <p:sp>
        <p:nvSpPr>
          <p:cNvPr id="234" name="Google Shape;234;p37"/>
          <p:cNvSpPr txBox="1"/>
          <p:nvPr>
            <p:ph type="title"/>
          </p:nvPr>
        </p:nvSpPr>
        <p:spPr>
          <a:xfrm>
            <a:off x="1314450" y="709500"/>
            <a:ext cx="6515100" cy="7257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000">
                <a:solidFill>
                  <a:srgbClr val="EBEBEB"/>
                </a:solidFill>
              </a:defRPr>
            </a:lvl1pPr>
            <a:lvl2pPr lvl="1" rtl="0" algn="ctr">
              <a:lnSpc>
                <a:spcPct val="130000"/>
              </a:lnSpc>
              <a:spcBef>
                <a:spcPts val="0"/>
              </a:spcBef>
              <a:spcAft>
                <a:spcPts val="0"/>
              </a:spcAft>
              <a:buNone/>
              <a:defRPr sz="2000">
                <a:solidFill>
                  <a:srgbClr val="EBEBEB"/>
                </a:solidFill>
              </a:defRPr>
            </a:lvl2pPr>
            <a:lvl3pPr lvl="2" rtl="0" algn="ctr">
              <a:lnSpc>
                <a:spcPct val="130000"/>
              </a:lnSpc>
              <a:spcBef>
                <a:spcPts val="0"/>
              </a:spcBef>
              <a:spcAft>
                <a:spcPts val="0"/>
              </a:spcAft>
              <a:buNone/>
              <a:defRPr sz="2000">
                <a:solidFill>
                  <a:srgbClr val="EBEBEB"/>
                </a:solidFill>
              </a:defRPr>
            </a:lvl3pPr>
            <a:lvl4pPr lvl="3" rtl="0" algn="ctr">
              <a:lnSpc>
                <a:spcPct val="130000"/>
              </a:lnSpc>
              <a:spcBef>
                <a:spcPts val="0"/>
              </a:spcBef>
              <a:spcAft>
                <a:spcPts val="0"/>
              </a:spcAft>
              <a:buNone/>
              <a:defRPr sz="2000">
                <a:solidFill>
                  <a:srgbClr val="EBEBEB"/>
                </a:solidFill>
              </a:defRPr>
            </a:lvl4pPr>
            <a:lvl5pPr lvl="4" rtl="0" algn="ctr">
              <a:lnSpc>
                <a:spcPct val="130000"/>
              </a:lnSpc>
              <a:spcBef>
                <a:spcPts val="0"/>
              </a:spcBef>
              <a:spcAft>
                <a:spcPts val="0"/>
              </a:spcAft>
              <a:buNone/>
              <a:defRPr sz="2000">
                <a:solidFill>
                  <a:srgbClr val="EBEBEB"/>
                </a:solidFill>
              </a:defRPr>
            </a:lvl5pPr>
            <a:lvl6pPr lvl="5" rtl="0" algn="ctr">
              <a:lnSpc>
                <a:spcPct val="130000"/>
              </a:lnSpc>
              <a:spcBef>
                <a:spcPts val="0"/>
              </a:spcBef>
              <a:spcAft>
                <a:spcPts val="0"/>
              </a:spcAft>
              <a:buNone/>
              <a:defRPr sz="2000">
                <a:solidFill>
                  <a:srgbClr val="EBEBEB"/>
                </a:solidFill>
              </a:defRPr>
            </a:lvl6pPr>
            <a:lvl7pPr lvl="6" rtl="0" algn="ctr">
              <a:lnSpc>
                <a:spcPct val="130000"/>
              </a:lnSpc>
              <a:spcBef>
                <a:spcPts val="0"/>
              </a:spcBef>
              <a:spcAft>
                <a:spcPts val="0"/>
              </a:spcAft>
              <a:buNone/>
              <a:defRPr sz="2000">
                <a:solidFill>
                  <a:srgbClr val="EBEBEB"/>
                </a:solidFill>
              </a:defRPr>
            </a:lvl7pPr>
            <a:lvl8pPr lvl="7" rtl="0" algn="ctr">
              <a:lnSpc>
                <a:spcPct val="130000"/>
              </a:lnSpc>
              <a:spcBef>
                <a:spcPts val="0"/>
              </a:spcBef>
              <a:spcAft>
                <a:spcPts val="0"/>
              </a:spcAft>
              <a:buNone/>
              <a:defRPr sz="2000">
                <a:solidFill>
                  <a:srgbClr val="EBEBEB"/>
                </a:solidFill>
              </a:defRPr>
            </a:lvl8pPr>
            <a:lvl9pPr lvl="8" rtl="0" algn="ctr">
              <a:lnSpc>
                <a:spcPct val="130000"/>
              </a:lnSpc>
              <a:spcBef>
                <a:spcPts val="0"/>
              </a:spcBef>
              <a:spcAft>
                <a:spcPts val="0"/>
              </a:spcAft>
              <a:buNone/>
              <a:defRPr sz="2000">
                <a:solidFill>
                  <a:srgbClr val="EBEBEB"/>
                </a:solidFill>
              </a:defRPr>
            </a:lvl9pPr>
          </a:lstStyle>
          <a:p/>
        </p:txBody>
      </p:sp>
      <p:cxnSp>
        <p:nvCxnSpPr>
          <p:cNvPr id="235" name="Google Shape;235;p37"/>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236" name="Google Shape;236;p37"/>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p:txBody>
      </p:sp>
      <p:cxnSp>
        <p:nvCxnSpPr>
          <p:cNvPr id="237" name="Google Shape;237;p37"/>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238" name="Google Shape;238;p3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39" name="Google Shape;239;p37"/>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240" name="Google Shape;240;p37"/>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500">
                <a:solidFill>
                  <a:srgbClr val="EBEBEB"/>
                </a:solidFill>
              </a:defRPr>
            </a:lvl1pPr>
            <a:lvl2pPr lvl="1" rtl="0">
              <a:lnSpc>
                <a:spcPct val="142000"/>
              </a:lnSpc>
              <a:spcBef>
                <a:spcPts val="0"/>
              </a:spcBef>
              <a:spcAft>
                <a:spcPts val="0"/>
              </a:spcAft>
              <a:buNone/>
              <a:defRPr sz="500">
                <a:solidFill>
                  <a:srgbClr val="EBEBEB"/>
                </a:solidFill>
              </a:defRPr>
            </a:lvl2pPr>
            <a:lvl3pPr lvl="2" rtl="0">
              <a:lnSpc>
                <a:spcPct val="142000"/>
              </a:lnSpc>
              <a:spcBef>
                <a:spcPts val="0"/>
              </a:spcBef>
              <a:spcAft>
                <a:spcPts val="0"/>
              </a:spcAft>
              <a:buNone/>
              <a:defRPr sz="500">
                <a:solidFill>
                  <a:srgbClr val="EBEBEB"/>
                </a:solidFill>
              </a:defRPr>
            </a:lvl3pPr>
            <a:lvl4pPr lvl="3" rtl="0">
              <a:lnSpc>
                <a:spcPct val="142000"/>
              </a:lnSpc>
              <a:spcBef>
                <a:spcPts val="0"/>
              </a:spcBef>
              <a:spcAft>
                <a:spcPts val="0"/>
              </a:spcAft>
              <a:buNone/>
              <a:defRPr sz="500">
                <a:solidFill>
                  <a:srgbClr val="EBEBEB"/>
                </a:solidFill>
              </a:defRPr>
            </a:lvl4pPr>
            <a:lvl5pPr lvl="4" rtl="0">
              <a:lnSpc>
                <a:spcPct val="142000"/>
              </a:lnSpc>
              <a:spcBef>
                <a:spcPts val="0"/>
              </a:spcBef>
              <a:spcAft>
                <a:spcPts val="0"/>
              </a:spcAft>
              <a:buNone/>
              <a:defRPr sz="500">
                <a:solidFill>
                  <a:srgbClr val="EBEBEB"/>
                </a:solidFill>
              </a:defRPr>
            </a:lvl5pPr>
            <a:lvl6pPr lvl="5" rtl="0">
              <a:lnSpc>
                <a:spcPct val="142000"/>
              </a:lnSpc>
              <a:spcBef>
                <a:spcPts val="0"/>
              </a:spcBef>
              <a:spcAft>
                <a:spcPts val="0"/>
              </a:spcAft>
              <a:buNone/>
              <a:defRPr sz="500">
                <a:solidFill>
                  <a:srgbClr val="EBEBEB"/>
                </a:solidFill>
              </a:defRPr>
            </a:lvl6pPr>
            <a:lvl7pPr lvl="6" rtl="0">
              <a:lnSpc>
                <a:spcPct val="142000"/>
              </a:lnSpc>
              <a:spcBef>
                <a:spcPts val="0"/>
              </a:spcBef>
              <a:spcAft>
                <a:spcPts val="0"/>
              </a:spcAft>
              <a:buNone/>
              <a:defRPr sz="500">
                <a:solidFill>
                  <a:srgbClr val="EBEBEB"/>
                </a:solidFill>
              </a:defRPr>
            </a:lvl7pPr>
            <a:lvl8pPr lvl="7" rtl="0">
              <a:lnSpc>
                <a:spcPct val="142000"/>
              </a:lnSpc>
              <a:spcBef>
                <a:spcPts val="0"/>
              </a:spcBef>
              <a:spcAft>
                <a:spcPts val="0"/>
              </a:spcAft>
              <a:buNone/>
              <a:defRPr sz="500">
                <a:solidFill>
                  <a:srgbClr val="EBEBEB"/>
                </a:solidFill>
              </a:defRPr>
            </a:lvl8pPr>
            <a:lvl9pPr lvl="8" rtl="0">
              <a:lnSpc>
                <a:spcPct val="142000"/>
              </a:lnSpc>
              <a:spcBef>
                <a:spcPts val="0"/>
              </a:spcBef>
              <a:spcAft>
                <a:spcPts val="0"/>
              </a:spcAft>
              <a:buNone/>
              <a:defRPr sz="500">
                <a:solidFill>
                  <a:srgbClr val="EBEBEB"/>
                </a:solidFill>
              </a:defRPr>
            </a:lvl9pPr>
          </a:lstStyle>
          <a:p/>
        </p:txBody>
      </p:sp>
      <p:pic>
        <p:nvPicPr>
          <p:cNvPr id="241" name="Google Shape;241;p37"/>
          <p:cNvPicPr preferRelativeResize="0"/>
          <p:nvPr/>
        </p:nvPicPr>
        <p:blipFill>
          <a:blip r:embed="rId2">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242" name="Shape 242"/>
        <p:cNvGrpSpPr/>
        <p:nvPr/>
      </p:nvGrpSpPr>
      <p:grpSpPr>
        <a:xfrm>
          <a:off x="0" y="0"/>
          <a:ext cx="0" cy="0"/>
          <a:chOff x="0" y="0"/>
          <a:chExt cx="0" cy="0"/>
        </a:xfrm>
      </p:grpSpPr>
      <p:sp>
        <p:nvSpPr>
          <p:cNvPr id="243" name="Google Shape;243;p38"/>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4" name="Google Shape;244;p38"/>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5" name="Google Shape;24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3.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4" name="Shape 94"/>
        <p:cNvGrpSpPr/>
        <p:nvPr/>
      </p:nvGrpSpPr>
      <p:grpSpPr>
        <a:xfrm>
          <a:off x="0" y="0"/>
          <a:ext cx="0" cy="0"/>
          <a:chOff x="0" y="0"/>
          <a:chExt cx="0" cy="0"/>
        </a:xfrm>
      </p:grpSpPr>
      <p:sp>
        <p:nvSpPr>
          <p:cNvPr id="95" name="Google Shape;95;p23"/>
          <p:cNvSpPr txBox="1"/>
          <p:nvPr>
            <p:ph type="title"/>
          </p:nvPr>
        </p:nvSpPr>
        <p:spPr>
          <a:xfrm>
            <a:off x="311700" y="445025"/>
            <a:ext cx="8520600" cy="5730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9pPr>
          </a:lstStyle>
          <a:p/>
        </p:txBody>
      </p:sp>
      <p:sp>
        <p:nvSpPr>
          <p:cNvPr id="96" name="Google Shape;96;p23"/>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SzPts val="1600"/>
              <a:buFont typeface="Overpass Light"/>
              <a:buChar char="●"/>
              <a:defRPr sz="1600">
                <a:latin typeface="Overpass Light"/>
                <a:ea typeface="Overpass Light"/>
                <a:cs typeface="Overpass Light"/>
                <a:sym typeface="Overpass Light"/>
              </a:defRPr>
            </a:lvl1pPr>
            <a:lvl2pPr indent="-304800" lvl="1" marL="9144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2pPr>
            <a:lvl3pPr indent="-304800" lvl="2" marL="13716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3pPr>
            <a:lvl4pPr indent="-304800" lvl="3" marL="1828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4pPr>
            <a:lvl5pPr indent="-304800" lvl="4" marL="22860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5pPr>
            <a:lvl6pPr indent="-304800" lvl="5" marL="27432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6pPr>
            <a:lvl7pPr indent="-304800" lvl="6" marL="32004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7pPr>
            <a:lvl8pPr indent="-304800" lvl="7" marL="36576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8pPr>
            <a:lvl9pPr indent="-304800" lvl="8" marL="4114800" rtl="0">
              <a:lnSpc>
                <a:spcPct val="115000"/>
              </a:lnSpc>
              <a:spcBef>
                <a:spcPts val="1600"/>
              </a:spcBef>
              <a:spcAft>
                <a:spcPts val="1600"/>
              </a:spcAft>
              <a:buSzPts val="1200"/>
              <a:buFont typeface="Overpass Light"/>
              <a:buChar char="■"/>
              <a:defRPr sz="12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30.jpg"/><Relationship Id="rId4" Type="http://schemas.openxmlformats.org/officeDocument/2006/relationships/image" Target="../media/image47.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33.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43.png"/><Relationship Id="rId4" Type="http://schemas.openxmlformats.org/officeDocument/2006/relationships/image" Target="../media/image32.png"/><Relationship Id="rId5"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forrester.com/report/Brief+Architect+For+Digital+Operational+Excellence/-/E-RES132241" TargetMode="External"/><Relationship Id="rId4"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35.png"/><Relationship Id="rId9" Type="http://schemas.openxmlformats.org/officeDocument/2006/relationships/image" Target="../media/image29.png"/><Relationship Id="rId5" Type="http://schemas.openxmlformats.org/officeDocument/2006/relationships/image" Target="../media/image39.png"/><Relationship Id="rId6" Type="http://schemas.openxmlformats.org/officeDocument/2006/relationships/image" Target="../media/image41.png"/><Relationship Id="rId7" Type="http://schemas.openxmlformats.org/officeDocument/2006/relationships/image" Target="../media/image36.png"/><Relationship Id="rId8"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45.png"/><Relationship Id="rId5" Type="http://schemas.openxmlformats.org/officeDocument/2006/relationships/image" Target="../media/image44.png"/><Relationship Id="rId6"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hyperlink" Target="https://www.redhat.com/en/technologies/jboss-middleware/3scale" TargetMode="External"/><Relationship Id="rId4" Type="http://schemas.openxmlformats.org/officeDocument/2006/relationships/hyperlink" Target="https://www.redhat.com/en/technologies/jboss-middleware/3scale/resources" TargetMode="External"/><Relationship Id="rId5" Type="http://schemas.openxmlformats.org/officeDocument/2006/relationships/hyperlink" Target="https://www.3scale.net/" TargetMode="External"/><Relationship Id="rId6"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6.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1562906" y="1307719"/>
            <a:ext cx="5649900" cy="12003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Font typeface="Proxima Nova"/>
              <a:buNone/>
            </a:pPr>
            <a:r>
              <a:rPr b="1" lang="en" sz="2400">
                <a:latin typeface="Proxima Nova"/>
                <a:ea typeface="Proxima Nova"/>
                <a:cs typeface="Proxima Nova"/>
                <a:sym typeface="Proxima Nova"/>
              </a:rPr>
              <a:t>OpenShift 4.x Architecture Workshop</a:t>
            </a:r>
            <a:endParaRPr/>
          </a:p>
        </p:txBody>
      </p:sp>
      <p:sp>
        <p:nvSpPr>
          <p:cNvPr id="251" name="Google Shape;251;p39"/>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Digital Transformation with API</a:t>
            </a:r>
            <a:r>
              <a:rPr lang="en"/>
              <a:t>´s</a:t>
            </a:r>
            <a:endParaRPr/>
          </a:p>
        </p:txBody>
      </p:sp>
      <p:sp>
        <p:nvSpPr>
          <p:cNvPr id="252" name="Google Shape;252;p39"/>
          <p:cNvSpPr txBox="1"/>
          <p:nvPr>
            <p:ph idx="2" type="subTitle"/>
          </p:nvPr>
        </p:nvSpPr>
        <p:spPr>
          <a:xfrm>
            <a:off x="1562794" y="3511275"/>
            <a:ext cx="1530300" cy="45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July 2019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8"/>
          <p:cNvSpPr/>
          <p:nvPr/>
        </p:nvSpPr>
        <p:spPr>
          <a:xfrm>
            <a:off x="772350" y="2627025"/>
            <a:ext cx="7655700" cy="1985400"/>
          </a:xfrm>
          <a:prstGeom prst="ellipse">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8"/>
          <p:cNvSpPr txBox="1"/>
          <p:nvPr>
            <p:ph idx="12" type="sldNum"/>
          </p:nvPr>
        </p:nvSpPr>
        <p:spPr>
          <a:xfrm>
            <a:off x="-76200" y="4800600"/>
            <a:ext cx="533400" cy="273900"/>
          </a:xfrm>
          <a:prstGeom prst="rect">
            <a:avLst/>
          </a:prstGeom>
          <a:noFill/>
          <a:ln>
            <a:noFill/>
          </a:ln>
        </p:spPr>
        <p:txBody>
          <a:bodyPr anchorCtr="0" anchor="ctr" bIns="18275" lIns="91425" spcFirstLastPara="1" rIns="91425"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31" name="Google Shape;331;p48"/>
          <p:cNvSpPr txBox="1"/>
          <p:nvPr>
            <p:ph type="title"/>
          </p:nvPr>
        </p:nvSpPr>
        <p:spPr>
          <a:xfrm>
            <a:off x="685800" y="285750"/>
            <a:ext cx="8173200" cy="666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2600">
                <a:solidFill>
                  <a:schemeClr val="dk1"/>
                </a:solidFill>
                <a:latin typeface="Overpass"/>
                <a:ea typeface="Overpass"/>
                <a:cs typeface="Overpass"/>
                <a:sym typeface="Overpass"/>
              </a:rPr>
              <a:t>KEY CAPABILITY OF </a:t>
            </a:r>
            <a:r>
              <a:rPr lang="en" sz="2600" u="sng">
                <a:solidFill>
                  <a:schemeClr val="dk1"/>
                </a:solidFill>
                <a:latin typeface="Overpass"/>
                <a:ea typeface="Overpass"/>
                <a:cs typeface="Overpass"/>
                <a:sym typeface="Overpass"/>
              </a:rPr>
              <a:t>AGILE INTEGRATION</a:t>
            </a:r>
            <a:r>
              <a:rPr lang="en" sz="2600">
                <a:solidFill>
                  <a:schemeClr val="dk1"/>
                </a:solidFill>
                <a:latin typeface="Overpass"/>
                <a:ea typeface="Overpass"/>
                <a:cs typeface="Overpass"/>
                <a:sym typeface="Overpass"/>
              </a:rPr>
              <a:t> APPROACH</a:t>
            </a:r>
            <a:endParaRPr sz="2600">
              <a:latin typeface="Overpass"/>
              <a:ea typeface="Overpass"/>
              <a:cs typeface="Overpass"/>
              <a:sym typeface="Overpass"/>
            </a:endParaRPr>
          </a:p>
        </p:txBody>
      </p:sp>
      <p:sp>
        <p:nvSpPr>
          <p:cNvPr id="332" name="Google Shape;332;p48"/>
          <p:cNvSpPr txBox="1"/>
          <p:nvPr/>
        </p:nvSpPr>
        <p:spPr>
          <a:xfrm>
            <a:off x="826650" y="929775"/>
            <a:ext cx="7490700" cy="3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verpass"/>
                <a:ea typeface="Overpass"/>
                <a:cs typeface="Overpass"/>
                <a:sym typeface="Overpass"/>
              </a:rPr>
              <a:t>Key </a:t>
            </a:r>
            <a:r>
              <a:rPr lang="en">
                <a:latin typeface="Overpass"/>
                <a:ea typeface="Overpass"/>
                <a:cs typeface="Overpass"/>
                <a:sym typeface="Overpass"/>
              </a:rPr>
              <a:t>f</a:t>
            </a:r>
            <a:r>
              <a:rPr lang="en">
                <a:solidFill>
                  <a:srgbClr val="000000"/>
                </a:solidFill>
                <a:latin typeface="Overpass"/>
                <a:ea typeface="Overpass"/>
                <a:cs typeface="Overpass"/>
                <a:sym typeface="Overpass"/>
              </a:rPr>
              <a:t>oundational </a:t>
            </a:r>
            <a:r>
              <a:rPr lang="en">
                <a:latin typeface="Overpass"/>
                <a:ea typeface="Overpass"/>
                <a:cs typeface="Overpass"/>
                <a:sym typeface="Overpass"/>
              </a:rPr>
              <a:t>c</a:t>
            </a:r>
            <a:r>
              <a:rPr lang="en">
                <a:solidFill>
                  <a:srgbClr val="000000"/>
                </a:solidFill>
                <a:latin typeface="Overpass"/>
                <a:ea typeface="Overpass"/>
                <a:cs typeface="Overpass"/>
                <a:sym typeface="Overpass"/>
              </a:rPr>
              <a:t>apabilities </a:t>
            </a:r>
            <a:r>
              <a:rPr lang="en">
                <a:latin typeface="Overpass"/>
                <a:ea typeface="Overpass"/>
                <a:cs typeface="Overpass"/>
                <a:sym typeface="Overpass"/>
              </a:rPr>
              <a:t>for modern software infrastructure</a:t>
            </a:r>
            <a:r>
              <a:rPr lang="en">
                <a:solidFill>
                  <a:srgbClr val="000000"/>
                </a:solidFill>
                <a:latin typeface="Overpass"/>
                <a:ea typeface="Overpass"/>
                <a:cs typeface="Overpass"/>
                <a:sym typeface="Overpass"/>
              </a:rPr>
              <a:t> </a:t>
            </a:r>
            <a:endParaRPr>
              <a:solidFill>
                <a:srgbClr val="000000"/>
              </a:solidFill>
              <a:latin typeface="Overpass"/>
              <a:ea typeface="Overpass"/>
              <a:cs typeface="Overpass"/>
              <a:sym typeface="Overpass"/>
            </a:endParaRPr>
          </a:p>
        </p:txBody>
      </p:sp>
      <p:sp>
        <p:nvSpPr>
          <p:cNvPr id="333" name="Google Shape;333;p48"/>
          <p:cNvSpPr/>
          <p:nvPr/>
        </p:nvSpPr>
        <p:spPr>
          <a:xfrm>
            <a:off x="1276400" y="1389750"/>
            <a:ext cx="2031600" cy="2805600"/>
          </a:xfrm>
          <a:prstGeom prst="rect">
            <a:avLst/>
          </a:prstGeom>
          <a:solidFill>
            <a:srgbClr val="004153"/>
          </a:solidFill>
          <a:ln cap="flat" cmpd="sng" w="76200">
            <a:solidFill>
              <a:srgbClr val="007A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8"/>
          <p:cNvSpPr txBox="1"/>
          <p:nvPr/>
        </p:nvSpPr>
        <p:spPr>
          <a:xfrm>
            <a:off x="1502968" y="1571798"/>
            <a:ext cx="1578600" cy="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Overpass SemiBold"/>
                <a:ea typeface="Overpass SemiBold"/>
                <a:cs typeface="Overpass SemiBold"/>
                <a:sym typeface="Overpass SemiBold"/>
              </a:rPr>
              <a:t>DISTRIBUTED</a:t>
            </a:r>
            <a:br>
              <a:rPr lang="en" sz="1600">
                <a:solidFill>
                  <a:srgbClr val="FFFFFF"/>
                </a:solidFill>
                <a:latin typeface="Overpass SemiBold"/>
                <a:ea typeface="Overpass SemiBold"/>
                <a:cs typeface="Overpass SemiBold"/>
                <a:sym typeface="Overpass SemiBold"/>
              </a:rPr>
            </a:br>
            <a:r>
              <a:rPr lang="en" sz="1600">
                <a:solidFill>
                  <a:srgbClr val="FFFFFF"/>
                </a:solidFill>
                <a:latin typeface="Overpass SemiBold"/>
                <a:ea typeface="Overpass SemiBold"/>
                <a:cs typeface="Overpass SemiBold"/>
                <a:sym typeface="Overpass SemiBold"/>
              </a:rPr>
              <a:t>INTEGRATION</a:t>
            </a:r>
            <a:endParaRPr sz="1600">
              <a:solidFill>
                <a:srgbClr val="FFFFFF"/>
              </a:solidFill>
              <a:latin typeface="Overpass SemiBold"/>
              <a:ea typeface="Overpass SemiBold"/>
              <a:cs typeface="Overpass SemiBold"/>
              <a:sym typeface="Overpass SemiBold"/>
            </a:endParaRPr>
          </a:p>
        </p:txBody>
      </p:sp>
      <p:cxnSp>
        <p:nvCxnSpPr>
          <p:cNvPr id="335" name="Google Shape;335;p48"/>
          <p:cNvCxnSpPr/>
          <p:nvPr/>
        </p:nvCxnSpPr>
        <p:spPr>
          <a:xfrm>
            <a:off x="1467926" y="2107241"/>
            <a:ext cx="1648800" cy="0"/>
          </a:xfrm>
          <a:prstGeom prst="straightConnector1">
            <a:avLst/>
          </a:prstGeom>
          <a:noFill/>
          <a:ln cap="flat" cmpd="sng" w="9525">
            <a:solidFill>
              <a:srgbClr val="FFFFFF"/>
            </a:solidFill>
            <a:prstDash val="solid"/>
            <a:round/>
            <a:headEnd len="med" w="med" type="none"/>
            <a:tailEnd len="med" w="med" type="none"/>
          </a:ln>
        </p:spPr>
      </p:cxnSp>
      <p:sp>
        <p:nvSpPr>
          <p:cNvPr id="336" name="Google Shape;336;p48"/>
          <p:cNvSpPr txBox="1"/>
          <p:nvPr/>
        </p:nvSpPr>
        <p:spPr>
          <a:xfrm>
            <a:off x="1449200" y="2271423"/>
            <a:ext cx="1686000" cy="9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verpass Thin"/>
                <a:ea typeface="Overpass Thin"/>
                <a:cs typeface="Overpass Thin"/>
                <a:sym typeface="Overpass Thin"/>
              </a:rPr>
              <a:t>-Lightweight</a:t>
            </a:r>
            <a:endParaRPr sz="1100">
              <a:solidFill>
                <a:srgbClr val="FFFFFF"/>
              </a:solidFill>
              <a:latin typeface="Overpass Thin"/>
              <a:ea typeface="Overpass Thin"/>
              <a:cs typeface="Overpass Thin"/>
              <a:sym typeface="Overpass Thin"/>
            </a:endParaRPr>
          </a:p>
          <a:p>
            <a:pPr indent="0" lvl="0" marL="0" rtl="0" algn="ctr">
              <a:spcBef>
                <a:spcPts val="0"/>
              </a:spcBef>
              <a:spcAft>
                <a:spcPts val="0"/>
              </a:spcAft>
              <a:buNone/>
            </a:pPr>
            <a:r>
              <a:rPr lang="en" sz="1100">
                <a:solidFill>
                  <a:srgbClr val="FFFFFF"/>
                </a:solidFill>
                <a:latin typeface="Overpass Thin"/>
                <a:ea typeface="Overpass Thin"/>
                <a:cs typeface="Overpass Thin"/>
                <a:sym typeface="Overpass Thin"/>
              </a:rPr>
              <a:t>-Pattern-based</a:t>
            </a:r>
            <a:endParaRPr sz="1100">
              <a:solidFill>
                <a:srgbClr val="FFFFFF"/>
              </a:solidFill>
              <a:latin typeface="Overpass Thin"/>
              <a:ea typeface="Overpass Thin"/>
              <a:cs typeface="Overpass Thin"/>
              <a:sym typeface="Overpass Thin"/>
            </a:endParaRPr>
          </a:p>
          <a:p>
            <a:pPr indent="0" lvl="0" marL="0" rtl="0" algn="ctr">
              <a:spcBef>
                <a:spcPts val="0"/>
              </a:spcBef>
              <a:spcAft>
                <a:spcPts val="0"/>
              </a:spcAft>
              <a:buNone/>
            </a:pPr>
            <a:r>
              <a:rPr lang="en" sz="1100">
                <a:solidFill>
                  <a:srgbClr val="FFFFFF"/>
                </a:solidFill>
                <a:latin typeface="Overpass Thin"/>
                <a:ea typeface="Overpass Thin"/>
                <a:cs typeface="Overpass Thin"/>
                <a:sym typeface="Overpass Thin"/>
              </a:rPr>
              <a:t>-Event-oriented</a:t>
            </a:r>
            <a:endParaRPr sz="1100">
              <a:solidFill>
                <a:srgbClr val="FFFFFF"/>
              </a:solidFill>
              <a:latin typeface="Overpass Thin"/>
              <a:ea typeface="Overpass Thin"/>
              <a:cs typeface="Overpass Thin"/>
              <a:sym typeface="Overpass Thin"/>
            </a:endParaRPr>
          </a:p>
          <a:p>
            <a:pPr indent="0" lvl="0" marL="0" rtl="0" algn="ctr">
              <a:spcBef>
                <a:spcPts val="0"/>
              </a:spcBef>
              <a:spcAft>
                <a:spcPts val="0"/>
              </a:spcAft>
              <a:buNone/>
            </a:pPr>
            <a:r>
              <a:rPr lang="en" sz="1100">
                <a:solidFill>
                  <a:srgbClr val="FFFFFF"/>
                </a:solidFill>
                <a:latin typeface="Overpass Thin"/>
                <a:ea typeface="Overpass Thin"/>
                <a:cs typeface="Overpass Thin"/>
                <a:sym typeface="Overpass Thin"/>
              </a:rPr>
              <a:t>-Community-sourced</a:t>
            </a:r>
            <a:endParaRPr sz="1100">
              <a:solidFill>
                <a:srgbClr val="FFFFFF"/>
              </a:solidFill>
              <a:latin typeface="Overpass Thin"/>
              <a:ea typeface="Overpass Thin"/>
              <a:cs typeface="Overpass Thin"/>
              <a:sym typeface="Overpass Thin"/>
            </a:endParaRPr>
          </a:p>
        </p:txBody>
      </p:sp>
      <p:sp>
        <p:nvSpPr>
          <p:cNvPr id="337" name="Google Shape;337;p48"/>
          <p:cNvSpPr/>
          <p:nvPr/>
        </p:nvSpPr>
        <p:spPr>
          <a:xfrm>
            <a:off x="3527459" y="1389750"/>
            <a:ext cx="2031600" cy="2805600"/>
          </a:xfrm>
          <a:prstGeom prst="rect">
            <a:avLst/>
          </a:prstGeom>
          <a:solidFill>
            <a:srgbClr val="004153"/>
          </a:solidFill>
          <a:ln cap="flat" cmpd="sng" w="76200">
            <a:solidFill>
              <a:srgbClr val="007A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8"/>
          <p:cNvSpPr txBox="1"/>
          <p:nvPr/>
        </p:nvSpPr>
        <p:spPr>
          <a:xfrm>
            <a:off x="3754027" y="1571798"/>
            <a:ext cx="1578600" cy="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Overpass SemiBold"/>
                <a:ea typeface="Overpass SemiBold"/>
                <a:cs typeface="Overpass SemiBold"/>
                <a:sym typeface="Overpass SemiBold"/>
              </a:rPr>
              <a:t>CONTAINERS</a:t>
            </a:r>
            <a:endParaRPr sz="1600">
              <a:solidFill>
                <a:srgbClr val="FFFFFF"/>
              </a:solidFill>
              <a:latin typeface="Overpass SemiBold"/>
              <a:ea typeface="Overpass SemiBold"/>
              <a:cs typeface="Overpass SemiBold"/>
              <a:sym typeface="Overpass SemiBold"/>
            </a:endParaRPr>
          </a:p>
        </p:txBody>
      </p:sp>
      <p:cxnSp>
        <p:nvCxnSpPr>
          <p:cNvPr id="339" name="Google Shape;339;p48"/>
          <p:cNvCxnSpPr/>
          <p:nvPr/>
        </p:nvCxnSpPr>
        <p:spPr>
          <a:xfrm>
            <a:off x="3718985" y="2107241"/>
            <a:ext cx="1648800" cy="0"/>
          </a:xfrm>
          <a:prstGeom prst="straightConnector1">
            <a:avLst/>
          </a:prstGeom>
          <a:noFill/>
          <a:ln cap="flat" cmpd="sng" w="9525">
            <a:solidFill>
              <a:srgbClr val="FFFFFF"/>
            </a:solidFill>
            <a:prstDash val="solid"/>
            <a:round/>
            <a:headEnd len="med" w="med" type="none"/>
            <a:tailEnd len="med" w="med" type="none"/>
          </a:ln>
        </p:spPr>
      </p:cxnSp>
      <p:sp>
        <p:nvSpPr>
          <p:cNvPr id="340" name="Google Shape;340;p48"/>
          <p:cNvSpPr txBox="1"/>
          <p:nvPr/>
        </p:nvSpPr>
        <p:spPr>
          <a:xfrm>
            <a:off x="3608150" y="2271425"/>
            <a:ext cx="1858800" cy="101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Thin"/>
                <a:ea typeface="Overpass Thin"/>
                <a:cs typeface="Overpass Thin"/>
                <a:sym typeface="Overpass Thin"/>
              </a:rPr>
              <a:t>- Cloud-native solutions</a:t>
            </a:r>
            <a:endParaRPr sz="1000">
              <a:solidFill>
                <a:srgbClr val="FFFFFF"/>
              </a:solidFill>
              <a:latin typeface="Overpass Thin"/>
              <a:ea typeface="Overpass Thin"/>
              <a:cs typeface="Overpass Thin"/>
              <a:sym typeface="Overpass Thin"/>
            </a:endParaRPr>
          </a:p>
          <a:p>
            <a:pPr indent="0" lvl="0" marL="0" rtl="0" algn="ctr">
              <a:spcBef>
                <a:spcPts val="0"/>
              </a:spcBef>
              <a:spcAft>
                <a:spcPts val="0"/>
              </a:spcAft>
              <a:buNone/>
            </a:pPr>
            <a:r>
              <a:rPr lang="en" sz="1000">
                <a:solidFill>
                  <a:srgbClr val="FFFFFF"/>
                </a:solidFill>
                <a:latin typeface="Overpass Thin"/>
                <a:ea typeface="Overpass Thin"/>
                <a:cs typeface="Overpass Thin"/>
                <a:sym typeface="Overpass Thin"/>
              </a:rPr>
              <a:t>-Lean </a:t>
            </a:r>
            <a:r>
              <a:rPr lang="en" sz="1000">
                <a:solidFill>
                  <a:srgbClr val="FFFFFF"/>
                </a:solidFill>
                <a:latin typeface="Overpass Thin"/>
                <a:ea typeface="Overpass Thin"/>
                <a:cs typeface="Overpass Thin"/>
                <a:sym typeface="Overpass Thin"/>
              </a:rPr>
              <a:t>artifacts</a:t>
            </a:r>
            <a:r>
              <a:rPr lang="en" sz="1000">
                <a:solidFill>
                  <a:srgbClr val="FFFFFF"/>
                </a:solidFill>
                <a:latin typeface="Overpass Thin"/>
                <a:ea typeface="Overpass Thin"/>
                <a:cs typeface="Overpass Thin"/>
                <a:sym typeface="Overpass Thin"/>
              </a:rPr>
              <a:t>,</a:t>
            </a:r>
            <a:br>
              <a:rPr lang="en" sz="1000">
                <a:solidFill>
                  <a:srgbClr val="FFFFFF"/>
                </a:solidFill>
                <a:latin typeface="Overpass Thin"/>
                <a:ea typeface="Overpass Thin"/>
                <a:cs typeface="Overpass Thin"/>
                <a:sym typeface="Overpass Thin"/>
              </a:rPr>
            </a:br>
            <a:r>
              <a:rPr lang="en" sz="1000">
                <a:solidFill>
                  <a:srgbClr val="FFFFFF"/>
                </a:solidFill>
                <a:latin typeface="Overpass Thin"/>
                <a:ea typeface="Overpass Thin"/>
                <a:cs typeface="Overpass Thin"/>
                <a:sym typeface="Overpass Thin"/>
              </a:rPr>
              <a:t>individually deployable </a:t>
            </a:r>
            <a:endParaRPr sz="1000">
              <a:solidFill>
                <a:srgbClr val="FFFFFF"/>
              </a:solidFill>
              <a:latin typeface="Overpass Thin"/>
              <a:ea typeface="Overpass Thin"/>
              <a:cs typeface="Overpass Thin"/>
              <a:sym typeface="Overpass Thin"/>
            </a:endParaRPr>
          </a:p>
          <a:p>
            <a:pPr indent="0" lvl="0" marL="0" rtl="0" algn="ctr">
              <a:spcBef>
                <a:spcPts val="0"/>
              </a:spcBef>
              <a:spcAft>
                <a:spcPts val="0"/>
              </a:spcAft>
              <a:buNone/>
            </a:pPr>
            <a:r>
              <a:rPr lang="en" sz="1000">
                <a:solidFill>
                  <a:srgbClr val="FFFFFF"/>
                </a:solidFill>
                <a:latin typeface="Overpass Thin"/>
                <a:ea typeface="Overpass Thin"/>
                <a:cs typeface="Overpass Thin"/>
                <a:sym typeface="Overpass Thin"/>
              </a:rPr>
              <a:t>- Container-based scaling and high availability </a:t>
            </a:r>
            <a:endParaRPr sz="1000">
              <a:solidFill>
                <a:srgbClr val="FFFFFF"/>
              </a:solidFill>
              <a:latin typeface="Overpass Thin"/>
              <a:ea typeface="Overpass Thin"/>
              <a:cs typeface="Overpass Thin"/>
              <a:sym typeface="Overpass Thin"/>
            </a:endParaRPr>
          </a:p>
        </p:txBody>
      </p:sp>
      <p:sp>
        <p:nvSpPr>
          <p:cNvPr id="341" name="Google Shape;341;p48"/>
          <p:cNvSpPr/>
          <p:nvPr/>
        </p:nvSpPr>
        <p:spPr>
          <a:xfrm>
            <a:off x="5828873" y="1389750"/>
            <a:ext cx="2031600" cy="2805600"/>
          </a:xfrm>
          <a:prstGeom prst="rect">
            <a:avLst/>
          </a:prstGeom>
          <a:solidFill>
            <a:srgbClr val="004153"/>
          </a:solidFill>
          <a:ln cap="flat" cmpd="sng" w="762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8"/>
          <p:cNvSpPr txBox="1"/>
          <p:nvPr/>
        </p:nvSpPr>
        <p:spPr>
          <a:xfrm>
            <a:off x="6055441" y="1571798"/>
            <a:ext cx="1578600" cy="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Overpass SemiBold"/>
                <a:ea typeface="Overpass SemiBold"/>
                <a:cs typeface="Overpass SemiBold"/>
                <a:sym typeface="Overpass SemiBold"/>
              </a:rPr>
              <a:t>APIs</a:t>
            </a:r>
            <a:endParaRPr sz="1600">
              <a:solidFill>
                <a:srgbClr val="FFFFFF"/>
              </a:solidFill>
              <a:latin typeface="Overpass SemiBold"/>
              <a:ea typeface="Overpass SemiBold"/>
              <a:cs typeface="Overpass SemiBold"/>
              <a:sym typeface="Overpass SemiBold"/>
            </a:endParaRPr>
          </a:p>
        </p:txBody>
      </p:sp>
      <p:cxnSp>
        <p:nvCxnSpPr>
          <p:cNvPr id="343" name="Google Shape;343;p48"/>
          <p:cNvCxnSpPr/>
          <p:nvPr/>
        </p:nvCxnSpPr>
        <p:spPr>
          <a:xfrm>
            <a:off x="6020400" y="2107241"/>
            <a:ext cx="1648800" cy="0"/>
          </a:xfrm>
          <a:prstGeom prst="straightConnector1">
            <a:avLst/>
          </a:prstGeom>
          <a:noFill/>
          <a:ln cap="flat" cmpd="sng" w="9525">
            <a:solidFill>
              <a:srgbClr val="FFFFFF"/>
            </a:solidFill>
            <a:prstDash val="solid"/>
            <a:round/>
            <a:headEnd len="med" w="med" type="none"/>
            <a:tailEnd len="med" w="med" type="none"/>
          </a:ln>
        </p:spPr>
      </p:cxnSp>
      <p:sp>
        <p:nvSpPr>
          <p:cNvPr id="344" name="Google Shape;344;p48"/>
          <p:cNvSpPr txBox="1"/>
          <p:nvPr/>
        </p:nvSpPr>
        <p:spPr>
          <a:xfrm>
            <a:off x="5905075" y="2271425"/>
            <a:ext cx="1858800" cy="7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Thin"/>
                <a:ea typeface="Overpass Thin"/>
                <a:cs typeface="Overpass Thin"/>
                <a:sym typeface="Overpass Thin"/>
              </a:rPr>
              <a:t>-Well-defined, reusable, and well-managed endpoints</a:t>
            </a:r>
            <a:endParaRPr sz="1000">
              <a:solidFill>
                <a:srgbClr val="FFFFFF"/>
              </a:solidFill>
              <a:latin typeface="Overpass Thin"/>
              <a:ea typeface="Overpass Thin"/>
              <a:cs typeface="Overpass Thin"/>
              <a:sym typeface="Overpass Thin"/>
            </a:endParaRPr>
          </a:p>
          <a:p>
            <a:pPr indent="0" lvl="0" marL="0" rtl="0" algn="ctr">
              <a:spcBef>
                <a:spcPts val="0"/>
              </a:spcBef>
              <a:spcAft>
                <a:spcPts val="0"/>
              </a:spcAft>
              <a:buNone/>
            </a:pPr>
            <a:r>
              <a:rPr lang="en" sz="1000">
                <a:solidFill>
                  <a:srgbClr val="FFFFFF"/>
                </a:solidFill>
                <a:latin typeface="Overpass Thin"/>
                <a:ea typeface="Overpass Thin"/>
                <a:cs typeface="Overpass Thin"/>
                <a:sym typeface="Overpass Thin"/>
              </a:rPr>
              <a:t>-Ecosystem leverage</a:t>
            </a:r>
            <a:endParaRPr sz="1000">
              <a:solidFill>
                <a:srgbClr val="FFFFFF"/>
              </a:solidFill>
              <a:latin typeface="Overpass Thin"/>
              <a:ea typeface="Overpass Thin"/>
              <a:cs typeface="Overpass Thin"/>
              <a:sym typeface="Overpass Thin"/>
            </a:endParaRPr>
          </a:p>
        </p:txBody>
      </p:sp>
      <p:sp>
        <p:nvSpPr>
          <p:cNvPr id="345" name="Google Shape;345;p48"/>
          <p:cNvSpPr txBox="1"/>
          <p:nvPr/>
        </p:nvSpPr>
        <p:spPr>
          <a:xfrm>
            <a:off x="1502968" y="3578513"/>
            <a:ext cx="1578600" cy="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Overpass SemiBold"/>
                <a:ea typeface="Overpass SemiBold"/>
                <a:cs typeface="Overpass SemiBold"/>
                <a:sym typeface="Overpass SemiBold"/>
              </a:rPr>
              <a:t>FLEXIBILITY</a:t>
            </a:r>
            <a:endParaRPr sz="1600">
              <a:solidFill>
                <a:srgbClr val="FFFFFF"/>
              </a:solidFill>
              <a:latin typeface="Overpass SemiBold"/>
              <a:ea typeface="Overpass SemiBold"/>
              <a:cs typeface="Overpass SemiBold"/>
              <a:sym typeface="Overpass SemiBold"/>
            </a:endParaRPr>
          </a:p>
        </p:txBody>
      </p:sp>
      <p:sp>
        <p:nvSpPr>
          <p:cNvPr id="346" name="Google Shape;346;p48"/>
          <p:cNvSpPr txBox="1"/>
          <p:nvPr/>
        </p:nvSpPr>
        <p:spPr>
          <a:xfrm>
            <a:off x="3838689" y="3578513"/>
            <a:ext cx="1578600" cy="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Overpass SemiBold"/>
                <a:ea typeface="Overpass SemiBold"/>
                <a:cs typeface="Overpass SemiBold"/>
                <a:sym typeface="Overpass SemiBold"/>
              </a:rPr>
              <a:t>SCALABILITY</a:t>
            </a:r>
            <a:endParaRPr sz="1600">
              <a:solidFill>
                <a:srgbClr val="FFFFFF"/>
              </a:solidFill>
              <a:latin typeface="Overpass SemiBold"/>
              <a:ea typeface="Overpass SemiBold"/>
              <a:cs typeface="Overpass SemiBold"/>
              <a:sym typeface="Overpass SemiBold"/>
            </a:endParaRPr>
          </a:p>
        </p:txBody>
      </p:sp>
      <p:sp>
        <p:nvSpPr>
          <p:cNvPr id="347" name="Google Shape;347;p48"/>
          <p:cNvSpPr txBox="1"/>
          <p:nvPr/>
        </p:nvSpPr>
        <p:spPr>
          <a:xfrm>
            <a:off x="6055441" y="3578513"/>
            <a:ext cx="1578600" cy="4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Overpass SemiBold"/>
                <a:ea typeface="Overpass SemiBold"/>
                <a:cs typeface="Overpass SemiBold"/>
                <a:sym typeface="Overpass SemiBold"/>
              </a:rPr>
              <a:t>RE-USABILITY</a:t>
            </a:r>
            <a:endParaRPr sz="1600">
              <a:solidFill>
                <a:srgbClr val="FFFFFF"/>
              </a:solidFill>
              <a:latin typeface="Overpass SemiBold"/>
              <a:ea typeface="Overpass SemiBold"/>
              <a:cs typeface="Overpass SemiBold"/>
              <a:sym typeface="Overpass SemiBold"/>
            </a:endParaRPr>
          </a:p>
        </p:txBody>
      </p:sp>
      <p:sp>
        <p:nvSpPr>
          <p:cNvPr id="348" name="Google Shape;348;p48"/>
          <p:cNvSpPr txBox="1"/>
          <p:nvPr/>
        </p:nvSpPr>
        <p:spPr>
          <a:xfrm>
            <a:off x="3659700" y="4159825"/>
            <a:ext cx="2267400" cy="5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Tools and processes</a:t>
            </a:r>
            <a:endParaRPr sz="1800">
              <a:latin typeface="Proxima Nova"/>
              <a:ea typeface="Proxima Nova"/>
              <a:cs typeface="Proxima Nova"/>
              <a:sym typeface="Proxima Nova"/>
            </a:endParaRPr>
          </a:p>
        </p:txBody>
      </p:sp>
      <p:pic>
        <p:nvPicPr>
          <p:cNvPr id="349" name="Google Shape;349;p48"/>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49"/>
          <p:cNvSpPr/>
          <p:nvPr/>
        </p:nvSpPr>
        <p:spPr>
          <a:xfrm>
            <a:off x="179560" y="1461030"/>
            <a:ext cx="2960100" cy="2904300"/>
          </a:xfrm>
          <a:prstGeom prst="rect">
            <a:avLst/>
          </a:prstGeom>
          <a:solidFill>
            <a:srgbClr val="FF73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56" name="Google Shape;356;p49"/>
          <p:cNvSpPr/>
          <p:nvPr/>
        </p:nvSpPr>
        <p:spPr>
          <a:xfrm>
            <a:off x="6139400" y="1455316"/>
            <a:ext cx="2824500" cy="2915700"/>
          </a:xfrm>
          <a:prstGeom prst="rect">
            <a:avLst/>
          </a:prstGeom>
          <a:solidFill>
            <a:srgbClr val="3D96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57" name="Google Shape;357;p49"/>
          <p:cNvSpPr/>
          <p:nvPr/>
        </p:nvSpPr>
        <p:spPr>
          <a:xfrm>
            <a:off x="3335579" y="1455316"/>
            <a:ext cx="2616900" cy="2915700"/>
          </a:xfrm>
          <a:prstGeom prst="rect">
            <a:avLst/>
          </a:prstGeom>
          <a:solidFill>
            <a:srgbClr val="829A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58" name="Google Shape;358;p49"/>
          <p:cNvSpPr txBox="1"/>
          <p:nvPr/>
        </p:nvSpPr>
        <p:spPr>
          <a:xfrm>
            <a:off x="280125" y="1577900"/>
            <a:ext cx="2859600" cy="26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Open Sans"/>
              <a:buNone/>
            </a:pPr>
            <a:r>
              <a:rPr b="1" i="0" lang="en" sz="2000" u="none" cap="none" strike="noStrike">
                <a:solidFill>
                  <a:srgbClr val="FFFFFF"/>
                </a:solidFill>
                <a:latin typeface="Overpass"/>
                <a:ea typeface="Overpass"/>
                <a:cs typeface="Overpass"/>
                <a:sym typeface="Overpass"/>
              </a:rPr>
              <a:t>Control</a:t>
            </a:r>
            <a:endParaRPr b="1" i="0" sz="2000" u="none" cap="none" strike="noStrike">
              <a:solidFill>
                <a:srgbClr val="FFFFFF"/>
              </a:solidFill>
              <a:latin typeface="Overpass"/>
              <a:ea typeface="Overpass"/>
              <a:cs typeface="Overpass"/>
              <a:sym typeface="Overpass"/>
            </a:endParaRPr>
          </a:p>
          <a:p>
            <a:pPr indent="0" lvl="0" marL="0" marR="0" rtl="0" algn="l">
              <a:lnSpc>
                <a:spcPct val="100000"/>
              </a:lnSpc>
              <a:spcBef>
                <a:spcPts val="0"/>
              </a:spcBef>
              <a:spcAft>
                <a:spcPts val="0"/>
              </a:spcAft>
              <a:buClr>
                <a:srgbClr val="FFFFFF"/>
              </a:buClr>
              <a:buFont typeface="Open Sans"/>
              <a:buNone/>
            </a:pPr>
            <a:r>
              <a:t/>
            </a:r>
            <a:endParaRPr b="1" sz="2000">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Security</a:t>
            </a:r>
            <a:endParaRPr sz="1900">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Key </a:t>
            </a:r>
            <a:r>
              <a:rPr lang="en" sz="1800">
                <a:solidFill>
                  <a:srgbClr val="FFFFFF"/>
                </a:solidFill>
                <a:latin typeface="Overpass"/>
                <a:ea typeface="Overpass"/>
                <a:cs typeface="Overpass"/>
                <a:sym typeface="Overpass"/>
              </a:rPr>
              <a:t>m</a:t>
            </a:r>
            <a:r>
              <a:rPr i="0" lang="en" sz="1800" u="none" cap="none" strike="noStrike">
                <a:solidFill>
                  <a:srgbClr val="FFFFFF"/>
                </a:solidFill>
                <a:latin typeface="Overpass"/>
                <a:ea typeface="Overpass"/>
                <a:cs typeface="Overpass"/>
                <a:sym typeface="Overpass"/>
              </a:rPr>
              <a:t>anagement</a:t>
            </a:r>
            <a:endParaRPr sz="1900">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Rate </a:t>
            </a:r>
            <a:r>
              <a:rPr lang="en" sz="1800">
                <a:solidFill>
                  <a:srgbClr val="FFFFFF"/>
                </a:solidFill>
                <a:latin typeface="Overpass"/>
                <a:ea typeface="Overpass"/>
                <a:cs typeface="Overpass"/>
                <a:sym typeface="Overpass"/>
              </a:rPr>
              <a:t>l</a:t>
            </a:r>
            <a:r>
              <a:rPr i="0" lang="en" sz="1800" u="none" cap="none" strike="noStrike">
                <a:solidFill>
                  <a:srgbClr val="FFFFFF"/>
                </a:solidFill>
                <a:latin typeface="Overpass"/>
                <a:ea typeface="Overpass"/>
                <a:cs typeface="Overpass"/>
                <a:sym typeface="Overpass"/>
              </a:rPr>
              <a:t>imiting</a:t>
            </a:r>
            <a:endParaRPr sz="1900">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Policy</a:t>
            </a:r>
            <a:r>
              <a:rPr lang="en" sz="1800">
                <a:solidFill>
                  <a:srgbClr val="FFFFFF"/>
                </a:solidFill>
                <a:latin typeface="Overpass"/>
                <a:ea typeface="Overpass"/>
                <a:cs typeface="Overpass"/>
                <a:sym typeface="Overpass"/>
              </a:rPr>
              <a:t> e</a:t>
            </a:r>
            <a:r>
              <a:rPr i="0" lang="en" sz="1800" u="none" cap="none" strike="noStrike">
                <a:solidFill>
                  <a:srgbClr val="FFFFFF"/>
                </a:solidFill>
                <a:latin typeface="Overpass"/>
                <a:ea typeface="Overpass"/>
                <a:cs typeface="Overpass"/>
                <a:sym typeface="Overpass"/>
              </a:rPr>
              <a:t>nforcement</a:t>
            </a:r>
            <a:endParaRPr sz="1900">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App </a:t>
            </a:r>
            <a:r>
              <a:rPr lang="en" sz="1800">
                <a:solidFill>
                  <a:srgbClr val="FFFFFF"/>
                </a:solidFill>
                <a:latin typeface="Overpass"/>
                <a:ea typeface="Overpass"/>
                <a:cs typeface="Overpass"/>
                <a:sym typeface="Overpass"/>
              </a:rPr>
              <a:t>and</a:t>
            </a:r>
            <a:r>
              <a:rPr i="0" lang="en" sz="1800" u="none" cap="none" strike="noStrike">
                <a:solidFill>
                  <a:srgbClr val="FFFFFF"/>
                </a:solidFill>
                <a:latin typeface="Overpass"/>
                <a:ea typeface="Overpass"/>
                <a:cs typeface="Overpass"/>
                <a:sym typeface="Overpass"/>
              </a:rPr>
              <a:t> </a:t>
            </a:r>
            <a:r>
              <a:rPr lang="en" sz="1800">
                <a:solidFill>
                  <a:srgbClr val="FFFFFF"/>
                </a:solidFill>
                <a:latin typeface="Overpass"/>
                <a:ea typeface="Overpass"/>
                <a:cs typeface="Overpass"/>
                <a:sym typeface="Overpass"/>
              </a:rPr>
              <a:t>u</a:t>
            </a:r>
            <a:r>
              <a:rPr i="0" lang="en" sz="1800" u="none" cap="none" strike="noStrike">
                <a:solidFill>
                  <a:srgbClr val="FFFFFF"/>
                </a:solidFill>
                <a:latin typeface="Overpass"/>
                <a:ea typeface="Overpass"/>
                <a:cs typeface="Overpass"/>
                <a:sym typeface="Overpass"/>
              </a:rPr>
              <a:t>ser 	</a:t>
            </a:r>
            <a:r>
              <a:rPr lang="en" sz="1800">
                <a:solidFill>
                  <a:srgbClr val="FFFFFF"/>
                </a:solidFill>
                <a:latin typeface="Overpass"/>
                <a:ea typeface="Overpass"/>
                <a:cs typeface="Overpass"/>
                <a:sym typeface="Overpass"/>
              </a:rPr>
              <a:t>m</a:t>
            </a:r>
            <a:r>
              <a:rPr i="0" lang="en" sz="1800" u="none" cap="none" strike="noStrike">
                <a:solidFill>
                  <a:srgbClr val="FFFFFF"/>
                </a:solidFill>
                <a:latin typeface="Overpass"/>
                <a:ea typeface="Overpass"/>
                <a:cs typeface="Overpass"/>
                <a:sym typeface="Overpass"/>
              </a:rPr>
              <a:t>anagement</a:t>
            </a:r>
            <a:endParaRPr sz="1900">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Provisioning</a:t>
            </a:r>
            <a:endParaRPr sz="1800">
              <a:latin typeface="Overpass"/>
              <a:ea typeface="Overpass"/>
              <a:cs typeface="Overpass"/>
              <a:sym typeface="Overpass"/>
            </a:endParaRPr>
          </a:p>
        </p:txBody>
      </p:sp>
      <p:sp>
        <p:nvSpPr>
          <p:cNvPr id="359" name="Google Shape;359;p49"/>
          <p:cNvSpPr txBox="1"/>
          <p:nvPr/>
        </p:nvSpPr>
        <p:spPr>
          <a:xfrm>
            <a:off x="6244600" y="1577900"/>
            <a:ext cx="2719200" cy="2062200"/>
          </a:xfrm>
          <a:prstGeom prst="rect">
            <a:avLst/>
          </a:prstGeom>
          <a:solidFill>
            <a:srgbClr val="3D96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Open Sans"/>
              <a:buNone/>
            </a:pPr>
            <a:r>
              <a:rPr b="1" i="0" lang="en" sz="2000" u="none" cap="none" strike="noStrike">
                <a:solidFill>
                  <a:srgbClr val="FFFFFF"/>
                </a:solidFill>
                <a:latin typeface="Overpass"/>
                <a:ea typeface="Overpass"/>
                <a:cs typeface="Overpass"/>
                <a:sym typeface="Overpass"/>
              </a:rPr>
              <a:t>Flexibility</a:t>
            </a:r>
            <a:endParaRPr b="1" i="0" sz="2000" u="none" cap="none" strike="noStrike">
              <a:solidFill>
                <a:srgbClr val="FFFFFF"/>
              </a:solidFill>
              <a:latin typeface="Overpass"/>
              <a:ea typeface="Overpass"/>
              <a:cs typeface="Overpass"/>
              <a:sym typeface="Overpass"/>
            </a:endParaRPr>
          </a:p>
          <a:p>
            <a:pPr indent="0" lvl="0" marL="0" marR="0" rtl="0" algn="l">
              <a:lnSpc>
                <a:spcPct val="100000"/>
              </a:lnSpc>
              <a:spcBef>
                <a:spcPts val="0"/>
              </a:spcBef>
              <a:spcAft>
                <a:spcPts val="0"/>
              </a:spcAft>
              <a:buClr>
                <a:srgbClr val="FFFFFF"/>
              </a:buClr>
              <a:buFont typeface="Open Sans"/>
              <a:buNone/>
            </a:pPr>
            <a:r>
              <a:t/>
            </a:r>
            <a:endParaRPr b="1" sz="2000">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Distributed</a:t>
            </a:r>
            <a:endParaRPr i="0" sz="1800" u="none" cap="none" strike="noStrike">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Multi-</a:t>
            </a:r>
            <a:r>
              <a:rPr lang="en" sz="1800">
                <a:solidFill>
                  <a:srgbClr val="FFFFFF"/>
                </a:solidFill>
                <a:latin typeface="Overpass"/>
                <a:ea typeface="Overpass"/>
                <a:cs typeface="Overpass"/>
                <a:sym typeface="Overpass"/>
              </a:rPr>
              <a:t>d</a:t>
            </a:r>
            <a:r>
              <a:rPr i="0" lang="en" sz="1800" u="none" cap="none" strike="noStrike">
                <a:solidFill>
                  <a:srgbClr val="FFFFFF"/>
                </a:solidFill>
                <a:latin typeface="Overpass"/>
                <a:ea typeface="Overpass"/>
                <a:cs typeface="Overpass"/>
                <a:sym typeface="Overpass"/>
              </a:rPr>
              <a:t>epartment</a:t>
            </a:r>
            <a:endParaRPr i="0" sz="1800" u="none" cap="none" strike="noStrike">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Multi-</a:t>
            </a:r>
            <a:r>
              <a:rPr lang="en" sz="1800">
                <a:solidFill>
                  <a:srgbClr val="FFFFFF"/>
                </a:solidFill>
                <a:latin typeface="Overpass"/>
                <a:ea typeface="Overpass"/>
                <a:cs typeface="Overpass"/>
                <a:sym typeface="Overpass"/>
              </a:rPr>
              <a:t>e</a:t>
            </a:r>
            <a:r>
              <a:rPr i="0" lang="en" sz="1800" u="none" cap="none" strike="noStrike">
                <a:solidFill>
                  <a:srgbClr val="FFFFFF"/>
                </a:solidFill>
                <a:latin typeface="Overpass"/>
                <a:ea typeface="Overpass"/>
                <a:cs typeface="Overpass"/>
                <a:sym typeface="Overpass"/>
              </a:rPr>
              <a:t>nvironment</a:t>
            </a:r>
            <a:endParaRPr i="0" sz="1800" u="none" cap="none" strike="noStrike">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Highly </a:t>
            </a:r>
            <a:r>
              <a:rPr lang="en" sz="1800">
                <a:solidFill>
                  <a:srgbClr val="FFFFFF"/>
                </a:solidFill>
                <a:latin typeface="Overpass"/>
                <a:ea typeface="Overpass"/>
                <a:cs typeface="Overpass"/>
                <a:sym typeface="Overpass"/>
              </a:rPr>
              <a:t>s</a:t>
            </a:r>
            <a:r>
              <a:rPr i="0" lang="en" sz="1800" u="none" cap="none" strike="noStrike">
                <a:solidFill>
                  <a:srgbClr val="FFFFFF"/>
                </a:solidFill>
                <a:latin typeface="Overpass"/>
                <a:ea typeface="Overpass"/>
                <a:cs typeface="Overpass"/>
                <a:sym typeface="Overpass"/>
              </a:rPr>
              <a:t>calable</a:t>
            </a:r>
            <a:endParaRPr>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Powerful APIs</a:t>
            </a:r>
            <a:endParaRPr>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Webhooks</a:t>
            </a:r>
            <a:endParaRPr i="0" sz="1800" u="none" cap="none" strike="noStrike">
              <a:solidFill>
                <a:srgbClr val="FFFFFF"/>
              </a:solidFill>
              <a:latin typeface="Overpass"/>
              <a:ea typeface="Overpass"/>
              <a:cs typeface="Overpass"/>
              <a:sym typeface="Overpass"/>
            </a:endParaRPr>
          </a:p>
        </p:txBody>
      </p:sp>
      <p:sp>
        <p:nvSpPr>
          <p:cNvPr id="360" name="Google Shape;360;p49"/>
          <p:cNvSpPr txBox="1"/>
          <p:nvPr/>
        </p:nvSpPr>
        <p:spPr>
          <a:xfrm>
            <a:off x="3382975" y="1577900"/>
            <a:ext cx="2569500" cy="2222100"/>
          </a:xfrm>
          <a:prstGeom prst="rect">
            <a:avLst/>
          </a:prstGeom>
          <a:solidFill>
            <a:srgbClr val="829A3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Font typeface="Open Sans"/>
              <a:buNone/>
            </a:pPr>
            <a:r>
              <a:rPr b="1" i="0" lang="en" sz="2000" u="none" cap="none" strike="noStrike">
                <a:solidFill>
                  <a:srgbClr val="FFFFFF"/>
                </a:solidFill>
                <a:latin typeface="Overpass"/>
                <a:ea typeface="Overpass"/>
                <a:cs typeface="Overpass"/>
                <a:sym typeface="Overpass"/>
              </a:rPr>
              <a:t>Visibility</a:t>
            </a:r>
            <a:endParaRPr b="1" i="0" sz="2000" u="none" cap="none" strike="noStrike">
              <a:solidFill>
                <a:srgbClr val="FFFFFF"/>
              </a:solidFill>
              <a:latin typeface="Overpass"/>
              <a:ea typeface="Overpass"/>
              <a:cs typeface="Overpass"/>
              <a:sym typeface="Overpass"/>
            </a:endParaRPr>
          </a:p>
          <a:p>
            <a:pPr indent="0" lvl="0" marL="0" marR="0" rtl="0" algn="l">
              <a:lnSpc>
                <a:spcPct val="100000"/>
              </a:lnSpc>
              <a:spcBef>
                <a:spcPts val="0"/>
              </a:spcBef>
              <a:spcAft>
                <a:spcPts val="0"/>
              </a:spcAft>
              <a:buClr>
                <a:srgbClr val="FFFFFF"/>
              </a:buClr>
              <a:buFont typeface="Open Sans"/>
              <a:buNone/>
            </a:pPr>
            <a:r>
              <a:t/>
            </a:r>
            <a:endParaRPr b="1" sz="2000">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Analytics</a:t>
            </a:r>
            <a:endParaRPr i="0" sz="1800" u="none" cap="none" strike="noStrike">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App </a:t>
            </a:r>
            <a:r>
              <a:rPr lang="en" sz="1800">
                <a:solidFill>
                  <a:srgbClr val="FFFFFF"/>
                </a:solidFill>
                <a:latin typeface="Overpass"/>
                <a:ea typeface="Overpass"/>
                <a:cs typeface="Overpass"/>
                <a:sym typeface="Overpass"/>
              </a:rPr>
              <a:t>t</a:t>
            </a:r>
            <a:r>
              <a:rPr i="0" lang="en" sz="1800" u="none" cap="none" strike="noStrike">
                <a:solidFill>
                  <a:srgbClr val="FFFFFF"/>
                </a:solidFill>
                <a:latin typeface="Overpass"/>
                <a:ea typeface="Overpass"/>
                <a:cs typeface="Overpass"/>
                <a:sym typeface="Overpass"/>
              </a:rPr>
              <a:t>racking</a:t>
            </a:r>
            <a:endParaRPr i="0" sz="1800" u="none" cap="none" strike="noStrike">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User </a:t>
            </a:r>
            <a:r>
              <a:rPr lang="en" sz="1800">
                <a:solidFill>
                  <a:srgbClr val="FFFFFF"/>
                </a:solidFill>
                <a:latin typeface="Overpass"/>
                <a:ea typeface="Overpass"/>
                <a:cs typeface="Overpass"/>
                <a:sym typeface="Overpass"/>
              </a:rPr>
              <a:t>t</a:t>
            </a:r>
            <a:r>
              <a:rPr i="0" lang="en" sz="1800" u="none" cap="none" strike="noStrike">
                <a:solidFill>
                  <a:srgbClr val="FFFFFF"/>
                </a:solidFill>
                <a:latin typeface="Overpass"/>
                <a:ea typeface="Overpass"/>
                <a:cs typeface="Overpass"/>
                <a:sym typeface="Overpass"/>
              </a:rPr>
              <a:t>racking </a:t>
            </a:r>
            <a:endParaRPr>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Traffic </a:t>
            </a:r>
            <a:r>
              <a:rPr lang="en" sz="1800">
                <a:solidFill>
                  <a:srgbClr val="FFFFFF"/>
                </a:solidFill>
                <a:latin typeface="Overpass"/>
                <a:ea typeface="Overpass"/>
                <a:cs typeface="Overpass"/>
                <a:sym typeface="Overpass"/>
              </a:rPr>
              <a:t>a</a:t>
            </a:r>
            <a:r>
              <a:rPr i="0" lang="en" sz="1800" u="none" cap="none" strike="noStrike">
                <a:solidFill>
                  <a:srgbClr val="FFFFFF"/>
                </a:solidFill>
                <a:latin typeface="Overpass"/>
                <a:ea typeface="Overpass"/>
                <a:cs typeface="Overpass"/>
                <a:sym typeface="Overpass"/>
              </a:rPr>
              <a:t>lerts</a:t>
            </a:r>
            <a:endParaRPr>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Engagement</a:t>
            </a:r>
            <a:endParaRPr i="0" sz="1800" u="none" cap="none" strike="noStrike">
              <a:solidFill>
                <a:srgbClr val="FFFFFF"/>
              </a:solidFill>
              <a:latin typeface="Overpass"/>
              <a:ea typeface="Overpass"/>
              <a:cs typeface="Overpass"/>
              <a:sym typeface="Overpass"/>
            </a:endParaRPr>
          </a:p>
          <a:p>
            <a:pPr indent="-342900" lvl="0" marL="457200" marR="0" rtl="0" algn="l">
              <a:lnSpc>
                <a:spcPct val="100000"/>
              </a:lnSpc>
              <a:spcBef>
                <a:spcPts val="0"/>
              </a:spcBef>
              <a:spcAft>
                <a:spcPts val="0"/>
              </a:spcAft>
              <a:buClr>
                <a:srgbClr val="FFFFFF"/>
              </a:buClr>
              <a:buSzPts val="1800"/>
              <a:buFont typeface="Overpass"/>
              <a:buChar char="●"/>
            </a:pPr>
            <a:r>
              <a:rPr i="0" lang="en" sz="1800" u="none" cap="none" strike="noStrike">
                <a:solidFill>
                  <a:srgbClr val="FFFFFF"/>
                </a:solidFill>
                <a:latin typeface="Overpass"/>
                <a:ea typeface="Overpass"/>
                <a:cs typeface="Overpass"/>
                <a:sym typeface="Overpass"/>
              </a:rPr>
              <a:t>Developer </a:t>
            </a:r>
            <a:r>
              <a:rPr lang="en" sz="1800">
                <a:solidFill>
                  <a:srgbClr val="FFFFFF"/>
                </a:solidFill>
                <a:latin typeface="Overpass"/>
                <a:ea typeface="Overpass"/>
                <a:cs typeface="Overpass"/>
                <a:sym typeface="Overpass"/>
              </a:rPr>
              <a:t>s</a:t>
            </a:r>
            <a:r>
              <a:rPr i="0" lang="en" sz="1800" u="none" cap="none" strike="noStrike">
                <a:solidFill>
                  <a:srgbClr val="FFFFFF"/>
                </a:solidFill>
                <a:latin typeface="Overpass"/>
                <a:ea typeface="Overpass"/>
                <a:cs typeface="Overpass"/>
                <a:sym typeface="Overpass"/>
              </a:rPr>
              <a:t>upport</a:t>
            </a:r>
            <a:endParaRPr i="0" sz="1800" u="none" cap="none" strike="noStrike">
              <a:solidFill>
                <a:srgbClr val="FFFFFF"/>
              </a:solidFill>
              <a:latin typeface="Overpass"/>
              <a:ea typeface="Overpass"/>
              <a:cs typeface="Overpass"/>
              <a:sym typeface="Overpass"/>
            </a:endParaRPr>
          </a:p>
        </p:txBody>
      </p:sp>
      <p:sp>
        <p:nvSpPr>
          <p:cNvPr id="361" name="Google Shape;361;p49"/>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RED HAT 3SCALE API MANAGEMENT </a:t>
            </a:r>
            <a:endParaRPr>
              <a:latin typeface="Overpass"/>
              <a:ea typeface="Overpass"/>
              <a:cs typeface="Overpass"/>
              <a:sym typeface="Overpass"/>
            </a:endParaRPr>
          </a:p>
        </p:txBody>
      </p:sp>
      <p:sp>
        <p:nvSpPr>
          <p:cNvPr id="362" name="Google Shape;362;p49"/>
          <p:cNvSpPr txBox="1"/>
          <p:nvPr/>
        </p:nvSpPr>
        <p:spPr>
          <a:xfrm>
            <a:off x="826650" y="929775"/>
            <a:ext cx="7490700" cy="3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verpass"/>
                <a:ea typeface="Overpass"/>
                <a:cs typeface="Overpass"/>
                <a:sym typeface="Overpass"/>
              </a:rPr>
              <a:t>Key c</a:t>
            </a:r>
            <a:r>
              <a:rPr lang="en" sz="1800">
                <a:solidFill>
                  <a:srgbClr val="000000"/>
                </a:solidFill>
                <a:latin typeface="Overpass"/>
                <a:ea typeface="Overpass"/>
                <a:cs typeface="Overpass"/>
                <a:sym typeface="Overpass"/>
              </a:rPr>
              <a:t>apabilities</a:t>
            </a:r>
            <a:endParaRPr sz="1800">
              <a:solidFill>
                <a:srgbClr val="000000"/>
              </a:solidFill>
              <a:latin typeface="Overpass"/>
              <a:ea typeface="Overpass"/>
              <a:cs typeface="Overpass"/>
              <a:sym typeface="Overpass"/>
            </a:endParaRPr>
          </a:p>
        </p:txBody>
      </p:sp>
      <p:pic>
        <p:nvPicPr>
          <p:cNvPr id="363" name="Google Shape;363;p49"/>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50"/>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DIFFERENTIATORS</a:t>
            </a:r>
            <a:endParaRPr>
              <a:latin typeface="Overpass"/>
              <a:ea typeface="Overpass"/>
              <a:cs typeface="Overpass"/>
              <a:sym typeface="Overpass"/>
            </a:endParaRPr>
          </a:p>
        </p:txBody>
      </p:sp>
      <p:sp>
        <p:nvSpPr>
          <p:cNvPr id="370" name="Google Shape;370;p50"/>
          <p:cNvSpPr txBox="1"/>
          <p:nvPr/>
        </p:nvSpPr>
        <p:spPr>
          <a:xfrm>
            <a:off x="283675" y="1033275"/>
            <a:ext cx="8638200" cy="3599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600"/>
              </a:spcBef>
              <a:spcAft>
                <a:spcPts val="0"/>
              </a:spcAft>
              <a:buClr>
                <a:schemeClr val="dk1"/>
              </a:buClr>
              <a:buSzPts val="1800"/>
              <a:buFont typeface="Proxima Nova"/>
              <a:buAutoNum type="arabicPeriod"/>
            </a:pPr>
            <a:r>
              <a:rPr b="1" lang="en" sz="1800">
                <a:solidFill>
                  <a:schemeClr val="dk1"/>
                </a:solidFill>
                <a:latin typeface="Overpass"/>
                <a:ea typeface="Overpass"/>
                <a:cs typeface="Overpass"/>
                <a:sym typeface="Overpass"/>
              </a:rPr>
              <a:t>Flexibility/scalability</a:t>
            </a:r>
            <a:r>
              <a:rPr lang="en" sz="1800">
                <a:solidFill>
                  <a:schemeClr val="dk1"/>
                </a:solidFill>
                <a:latin typeface="Overpass"/>
                <a:ea typeface="Overpass"/>
                <a:cs typeface="Overpass"/>
                <a:sym typeface="Overpass"/>
              </a:rPr>
              <a:t>: Hybrid architecture, separation of policy </a:t>
            </a:r>
            <a:br>
              <a:rPr lang="en" sz="1800">
                <a:solidFill>
                  <a:schemeClr val="dk1"/>
                </a:solidFill>
                <a:latin typeface="Overpass"/>
                <a:ea typeface="Overpass"/>
                <a:cs typeface="Overpass"/>
                <a:sym typeface="Overpass"/>
              </a:rPr>
            </a:br>
            <a:r>
              <a:rPr lang="en" sz="1800">
                <a:solidFill>
                  <a:schemeClr val="dk1"/>
                </a:solidFill>
                <a:latin typeface="Overpass"/>
                <a:ea typeface="Overpass"/>
                <a:cs typeface="Overpass"/>
                <a:sym typeface="Overpass"/>
              </a:rPr>
              <a:t>					management from control nodes, highly scalable</a:t>
            </a:r>
            <a:endParaRPr sz="1800">
              <a:solidFill>
                <a:schemeClr val="dk1"/>
              </a:solidFill>
              <a:latin typeface="Overpass"/>
              <a:ea typeface="Overpass"/>
              <a:cs typeface="Overpass"/>
              <a:sym typeface="Overpass"/>
            </a:endParaRPr>
          </a:p>
          <a:p>
            <a:pPr indent="-342900" lvl="0" marL="457200" rtl="0" algn="l">
              <a:lnSpc>
                <a:spcPct val="115000"/>
              </a:lnSpc>
              <a:spcBef>
                <a:spcPts val="1000"/>
              </a:spcBef>
              <a:spcAft>
                <a:spcPts val="0"/>
              </a:spcAft>
              <a:buClr>
                <a:schemeClr val="dk1"/>
              </a:buClr>
              <a:buSzPts val="1800"/>
              <a:buFont typeface="Proxima Nova"/>
              <a:buAutoNum type="arabicPeriod"/>
            </a:pPr>
            <a:r>
              <a:rPr b="1" lang="en" sz="1800">
                <a:solidFill>
                  <a:schemeClr val="dk1"/>
                </a:solidFill>
                <a:latin typeface="Overpass"/>
                <a:ea typeface="Overpass"/>
                <a:cs typeface="Overpass"/>
                <a:sym typeface="Overpass"/>
              </a:rPr>
              <a:t>Quick time to value</a:t>
            </a:r>
            <a:r>
              <a:rPr lang="en" sz="1800">
                <a:solidFill>
                  <a:schemeClr val="dk1"/>
                </a:solidFill>
                <a:latin typeface="Overpass"/>
                <a:ea typeface="Overpass"/>
                <a:cs typeface="Overpass"/>
                <a:sym typeface="Overpass"/>
              </a:rPr>
              <a:t>: 	Up and running quickly using the SaaS product</a:t>
            </a:r>
            <a:endParaRPr sz="1800">
              <a:solidFill>
                <a:schemeClr val="dk1"/>
              </a:solidFill>
              <a:latin typeface="Overpass"/>
              <a:ea typeface="Overpass"/>
              <a:cs typeface="Overpass"/>
              <a:sym typeface="Overpass"/>
            </a:endParaRPr>
          </a:p>
          <a:p>
            <a:pPr indent="-342900" lvl="0" marL="457200" rtl="0" algn="l">
              <a:lnSpc>
                <a:spcPct val="115000"/>
              </a:lnSpc>
              <a:spcBef>
                <a:spcPts val="1000"/>
              </a:spcBef>
              <a:spcAft>
                <a:spcPts val="0"/>
              </a:spcAft>
              <a:buClr>
                <a:schemeClr val="dk1"/>
              </a:buClr>
              <a:buSzPts val="1800"/>
              <a:buFont typeface="Proxima Nova"/>
              <a:buAutoNum type="arabicPeriod"/>
            </a:pPr>
            <a:r>
              <a:rPr b="1" lang="en" sz="1800">
                <a:solidFill>
                  <a:schemeClr val="dk1"/>
                </a:solidFill>
                <a:latin typeface="Overpass"/>
                <a:ea typeface="Overpass"/>
                <a:cs typeface="Overpass"/>
                <a:sym typeface="Overpass"/>
              </a:rPr>
              <a:t>Automation</a:t>
            </a:r>
            <a:r>
              <a:rPr lang="en" sz="1800">
                <a:solidFill>
                  <a:schemeClr val="dk1"/>
                </a:solidFill>
                <a:latin typeface="Overpass"/>
                <a:ea typeface="Overpass"/>
                <a:cs typeface="Overpass"/>
                <a:sym typeface="Overpass"/>
              </a:rPr>
              <a:t>: 			APIs, code management for configuration, ready for </a:t>
            </a:r>
            <a:br>
              <a:rPr lang="en" sz="1800">
                <a:solidFill>
                  <a:schemeClr val="dk1"/>
                </a:solidFill>
                <a:latin typeface="Overpass"/>
                <a:ea typeface="Overpass"/>
                <a:cs typeface="Overpass"/>
                <a:sym typeface="Overpass"/>
              </a:rPr>
            </a:br>
            <a:r>
              <a:rPr lang="en" sz="1800">
                <a:solidFill>
                  <a:schemeClr val="dk1"/>
                </a:solidFill>
                <a:latin typeface="Overpass"/>
                <a:ea typeface="Overpass"/>
                <a:cs typeface="Overpass"/>
                <a:sym typeface="Overpass"/>
              </a:rPr>
              <a:t>					Ansible/Puppet/Chef, integration coming with </a:t>
            </a:r>
            <a:br>
              <a:rPr lang="en" sz="1800">
                <a:solidFill>
                  <a:schemeClr val="dk1"/>
                </a:solidFill>
                <a:latin typeface="Overpass"/>
                <a:ea typeface="Overpass"/>
                <a:cs typeface="Overpass"/>
                <a:sym typeface="Overpass"/>
              </a:rPr>
            </a:br>
            <a:r>
              <a:rPr lang="en" sz="1800">
                <a:solidFill>
                  <a:schemeClr val="dk1"/>
                </a:solidFill>
                <a:latin typeface="Overpass"/>
                <a:ea typeface="Overpass"/>
                <a:cs typeface="Overpass"/>
                <a:sym typeface="Overpass"/>
              </a:rPr>
              <a:t>					OpenShift </a:t>
            </a:r>
            <a:endParaRPr sz="1800">
              <a:solidFill>
                <a:schemeClr val="dk1"/>
              </a:solidFill>
              <a:latin typeface="Overpass"/>
              <a:ea typeface="Overpass"/>
              <a:cs typeface="Overpass"/>
              <a:sym typeface="Overpass"/>
            </a:endParaRPr>
          </a:p>
          <a:p>
            <a:pPr indent="-342900" lvl="0" marL="457200" rtl="0" algn="l">
              <a:lnSpc>
                <a:spcPct val="115000"/>
              </a:lnSpc>
              <a:spcBef>
                <a:spcPts val="1000"/>
              </a:spcBef>
              <a:spcAft>
                <a:spcPts val="1000"/>
              </a:spcAft>
              <a:buClr>
                <a:schemeClr val="dk1"/>
              </a:buClr>
              <a:buSzPts val="1800"/>
              <a:buFont typeface="Proxima Nova"/>
              <a:buAutoNum type="arabicPeriod"/>
            </a:pPr>
            <a:r>
              <a:rPr b="1" lang="en" sz="1800">
                <a:solidFill>
                  <a:schemeClr val="dk1"/>
                </a:solidFill>
                <a:latin typeface="Overpass"/>
                <a:ea typeface="Overpass"/>
                <a:cs typeface="Overpass"/>
                <a:sym typeface="Overpass"/>
              </a:rPr>
              <a:t>Cost-effective</a:t>
            </a:r>
            <a:r>
              <a:rPr lang="en" sz="1800">
                <a:solidFill>
                  <a:schemeClr val="dk1"/>
                </a:solidFill>
                <a:latin typeface="Overpass"/>
                <a:ea typeface="Overpass"/>
                <a:cs typeface="Overpass"/>
                <a:sym typeface="Overpass"/>
              </a:rPr>
              <a:t>: 		Significantly cheaper, in general, than competitors for </a:t>
            </a:r>
            <a:br>
              <a:rPr lang="en" sz="1800">
                <a:solidFill>
                  <a:schemeClr val="dk1"/>
                </a:solidFill>
                <a:latin typeface="Overpass"/>
                <a:ea typeface="Overpass"/>
                <a:cs typeface="Overpass"/>
                <a:sym typeface="Overpass"/>
              </a:rPr>
            </a:br>
            <a:r>
              <a:rPr lang="en" sz="1800">
                <a:solidFill>
                  <a:schemeClr val="dk1"/>
                </a:solidFill>
                <a:latin typeface="Overpass"/>
                <a:ea typeface="Overpass"/>
                <a:cs typeface="Overpass"/>
                <a:sym typeface="Overpass"/>
              </a:rPr>
              <a:t>					equivalent volumes</a:t>
            </a:r>
            <a:endParaRPr>
              <a:latin typeface="Overpass"/>
              <a:ea typeface="Overpass"/>
              <a:cs typeface="Overpass"/>
              <a:sym typeface="Overpass"/>
            </a:endParaRPr>
          </a:p>
        </p:txBody>
      </p:sp>
      <p:pic>
        <p:nvPicPr>
          <p:cNvPr id="371" name="Google Shape;371;p50"/>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1"/>
          <p:cNvSpPr txBox="1"/>
          <p:nvPr>
            <p:ph type="title"/>
          </p:nvPr>
        </p:nvSpPr>
        <p:spPr>
          <a:xfrm>
            <a:off x="685800" y="361950"/>
            <a:ext cx="7772400" cy="533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 sz="2600">
                <a:latin typeface="Proxima Nova"/>
                <a:ea typeface="Proxima Nova"/>
                <a:cs typeface="Proxima Nova"/>
                <a:sym typeface="Proxima Nova"/>
              </a:rPr>
              <a:t>AWARD WINNING INNOVATION</a:t>
            </a:r>
            <a:endParaRPr b="1" i="0" sz="2600" u="none" cap="none" strike="noStrike">
              <a:solidFill>
                <a:schemeClr val="dk1"/>
              </a:solidFill>
              <a:latin typeface="Proxima Nova"/>
              <a:ea typeface="Proxima Nova"/>
              <a:cs typeface="Proxima Nova"/>
              <a:sym typeface="Proxima Nova"/>
            </a:endParaRPr>
          </a:p>
        </p:txBody>
      </p:sp>
      <p:sp>
        <p:nvSpPr>
          <p:cNvPr id="377" name="Google Shape;377;p51"/>
          <p:cNvSpPr txBox="1"/>
          <p:nvPr/>
        </p:nvSpPr>
        <p:spPr>
          <a:xfrm>
            <a:off x="530775" y="1301675"/>
            <a:ext cx="4461000" cy="3450000"/>
          </a:xfrm>
          <a:prstGeom prst="rect">
            <a:avLst/>
          </a:prstGeom>
          <a:noFill/>
          <a:ln>
            <a:noFill/>
          </a:ln>
        </p:spPr>
        <p:txBody>
          <a:bodyPr anchorCtr="0" anchor="t" bIns="91425" lIns="91425" spcFirstLastPara="1" rIns="91425" wrap="square" tIns="91425">
            <a:noAutofit/>
          </a:bodyPr>
          <a:lstStyle/>
          <a:p>
            <a:pPr indent="-317500" lvl="0" marL="457200" rtl="0" algn="l">
              <a:lnSpc>
                <a:spcPct val="110000"/>
              </a:lnSpc>
              <a:spcBef>
                <a:spcPts val="0"/>
              </a:spcBef>
              <a:spcAft>
                <a:spcPts val="0"/>
              </a:spcAft>
              <a:buSzPts val="1400"/>
              <a:buChar char="❏"/>
            </a:pPr>
            <a:r>
              <a:rPr lang="en" sz="1800">
                <a:solidFill>
                  <a:schemeClr val="dk1"/>
                </a:solidFill>
                <a:latin typeface="Overpass"/>
                <a:ea typeface="Overpass"/>
                <a:cs typeface="Overpass"/>
                <a:sym typeface="Overpass"/>
              </a:rPr>
              <a:t>Leader in Gartner Magic Quadrant for Full Lifecycle API Management (2016)</a:t>
            </a:r>
            <a:endParaRPr sz="1800">
              <a:solidFill>
                <a:schemeClr val="dk1"/>
              </a:solidFill>
              <a:latin typeface="Overpass"/>
              <a:ea typeface="Overpass"/>
              <a:cs typeface="Overpass"/>
              <a:sym typeface="Overpass"/>
            </a:endParaRPr>
          </a:p>
          <a:p>
            <a:pPr indent="-342900" lvl="0" marL="457200" rtl="0" algn="l">
              <a:lnSpc>
                <a:spcPct val="110000"/>
              </a:lnSpc>
              <a:spcBef>
                <a:spcPts val="0"/>
              </a:spcBef>
              <a:spcAft>
                <a:spcPts val="0"/>
              </a:spcAft>
              <a:buClr>
                <a:schemeClr val="dk1"/>
              </a:buClr>
              <a:buSzPts val="1800"/>
              <a:buFont typeface="Overpass"/>
              <a:buChar char="❏"/>
            </a:pPr>
            <a:r>
              <a:rPr lang="en" sz="1800">
                <a:solidFill>
                  <a:schemeClr val="dk1"/>
                </a:solidFill>
                <a:latin typeface="Overpass"/>
                <a:ea typeface="Overpass"/>
                <a:cs typeface="Overpass"/>
                <a:sym typeface="Overpass"/>
              </a:rPr>
              <a:t>CODiE 2017, 2018 SIIA award: Best API Management Platform</a:t>
            </a:r>
            <a:endParaRPr sz="1800">
              <a:solidFill>
                <a:schemeClr val="dk1"/>
              </a:solidFill>
              <a:latin typeface="Overpass"/>
              <a:ea typeface="Overpass"/>
              <a:cs typeface="Overpass"/>
              <a:sym typeface="Overpass"/>
            </a:endParaRPr>
          </a:p>
          <a:p>
            <a:pPr indent="-342900" lvl="0" marL="457200" rtl="0" algn="l">
              <a:lnSpc>
                <a:spcPct val="110000"/>
              </a:lnSpc>
              <a:spcBef>
                <a:spcPts val="0"/>
              </a:spcBef>
              <a:spcAft>
                <a:spcPts val="0"/>
              </a:spcAft>
              <a:buClr>
                <a:schemeClr val="dk1"/>
              </a:buClr>
              <a:buSzPts val="1800"/>
              <a:buFont typeface="Overpass"/>
              <a:buChar char="❏"/>
            </a:pPr>
            <a:r>
              <a:rPr lang="en" sz="1800">
                <a:solidFill>
                  <a:schemeClr val="dk1"/>
                </a:solidFill>
                <a:latin typeface="Overpass"/>
                <a:ea typeface="Overpass"/>
                <a:cs typeface="Overpass"/>
                <a:sym typeface="Overpass"/>
              </a:rPr>
              <a:t>2017 API World award: Best API Management Platform</a:t>
            </a:r>
            <a:endParaRPr sz="1800">
              <a:solidFill>
                <a:schemeClr val="dk1"/>
              </a:solidFill>
              <a:latin typeface="Overpass"/>
              <a:ea typeface="Overpass"/>
              <a:cs typeface="Overpass"/>
              <a:sym typeface="Overpass"/>
            </a:endParaRPr>
          </a:p>
        </p:txBody>
      </p:sp>
      <p:pic>
        <p:nvPicPr>
          <p:cNvPr id="378" name="Google Shape;378;p51"/>
          <p:cNvPicPr preferRelativeResize="0"/>
          <p:nvPr/>
        </p:nvPicPr>
        <p:blipFill>
          <a:blip r:embed="rId3">
            <a:alphaModFix/>
          </a:blip>
          <a:stretch>
            <a:fillRect/>
          </a:stretch>
        </p:blipFill>
        <p:spPr>
          <a:xfrm>
            <a:off x="5446900" y="1202950"/>
            <a:ext cx="3285350" cy="1368900"/>
          </a:xfrm>
          <a:prstGeom prst="rect">
            <a:avLst/>
          </a:prstGeom>
          <a:noFill/>
          <a:ln>
            <a:noFill/>
          </a:ln>
        </p:spPr>
      </p:pic>
      <p:pic>
        <p:nvPicPr>
          <p:cNvPr id="379" name="Google Shape;379;p51"/>
          <p:cNvPicPr preferRelativeResize="0"/>
          <p:nvPr/>
        </p:nvPicPr>
        <p:blipFill>
          <a:blip r:embed="rId4">
            <a:alphaModFix/>
          </a:blip>
          <a:stretch>
            <a:fillRect/>
          </a:stretch>
        </p:blipFill>
        <p:spPr>
          <a:xfrm>
            <a:off x="5218300" y="2651275"/>
            <a:ext cx="3753275" cy="1467449"/>
          </a:xfrm>
          <a:prstGeom prst="rect">
            <a:avLst/>
          </a:prstGeom>
          <a:noFill/>
          <a:ln>
            <a:noFill/>
          </a:ln>
        </p:spPr>
      </p:pic>
      <p:pic>
        <p:nvPicPr>
          <p:cNvPr id="380" name="Google Shape;380;p51"/>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Feature</a:t>
            </a:r>
            <a:r>
              <a:rPr lang="en"/>
              <a:t> Overview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3"/>
          <p:cNvSpPr/>
          <p:nvPr/>
        </p:nvSpPr>
        <p:spPr>
          <a:xfrm>
            <a:off x="180135" y="332622"/>
            <a:ext cx="2591057" cy="145424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en" sz="3000">
                <a:solidFill>
                  <a:srgbClr val="FF7314"/>
                </a:solidFill>
                <a:latin typeface="Open Sans"/>
                <a:ea typeface="Open Sans"/>
                <a:cs typeface="Open Sans"/>
                <a:sym typeface="Open Sans"/>
              </a:rPr>
              <a:t>Flexible </a:t>
            </a:r>
            <a:r>
              <a:rPr lang="en" sz="3000">
                <a:solidFill>
                  <a:srgbClr val="FF7314"/>
                </a:solidFill>
                <a:latin typeface="Open Sans"/>
                <a:ea typeface="Open Sans"/>
                <a:cs typeface="Open Sans"/>
                <a:sym typeface="Open Sans"/>
              </a:rPr>
              <a:t>d</a:t>
            </a:r>
            <a:r>
              <a:rPr b="0" lang="en" sz="3000">
                <a:solidFill>
                  <a:srgbClr val="FF7314"/>
                </a:solidFill>
                <a:latin typeface="Open Sans"/>
                <a:ea typeface="Open Sans"/>
                <a:cs typeface="Open Sans"/>
                <a:sym typeface="Open Sans"/>
              </a:rPr>
              <a:t>istributed </a:t>
            </a:r>
            <a:r>
              <a:rPr lang="en" sz="3000">
                <a:solidFill>
                  <a:srgbClr val="FF7314"/>
                </a:solidFill>
                <a:latin typeface="Open Sans"/>
                <a:ea typeface="Open Sans"/>
                <a:cs typeface="Open Sans"/>
                <a:sym typeface="Open Sans"/>
              </a:rPr>
              <a:t>c</a:t>
            </a:r>
            <a:r>
              <a:rPr b="0" lang="en" sz="3000">
                <a:solidFill>
                  <a:srgbClr val="FF7314"/>
                </a:solidFill>
                <a:latin typeface="Open Sans"/>
                <a:ea typeface="Open Sans"/>
                <a:cs typeface="Open Sans"/>
                <a:sym typeface="Open Sans"/>
              </a:rPr>
              <a:t>ontrol</a:t>
            </a:r>
            <a:endParaRPr sz="1100"/>
          </a:p>
        </p:txBody>
      </p:sp>
      <p:sp>
        <p:nvSpPr>
          <p:cNvPr id="392" name="Google Shape;392;p53"/>
          <p:cNvSpPr txBox="1"/>
          <p:nvPr>
            <p:ph idx="1" type="body"/>
          </p:nvPr>
        </p:nvSpPr>
        <p:spPr>
          <a:xfrm>
            <a:off x="429501" y="1897672"/>
            <a:ext cx="2458108" cy="253106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Clr>
                <a:schemeClr val="dk1"/>
              </a:buClr>
              <a:buFont typeface="Arial"/>
              <a:buNone/>
            </a:pPr>
            <a:r>
              <a:t/>
            </a:r>
            <a:endParaRPr b="0" i="0" sz="1400" u="none" cap="none" strike="noStrike">
              <a:solidFill>
                <a:srgbClr val="636363"/>
              </a:solidFill>
              <a:latin typeface="Open Sans"/>
              <a:ea typeface="Open Sans"/>
              <a:cs typeface="Open Sans"/>
              <a:sym typeface="Open Sans"/>
            </a:endParaRPr>
          </a:p>
          <a:p>
            <a:pPr indent="0" lvl="0" marL="0" marR="0" rtl="0" algn="l">
              <a:lnSpc>
                <a:spcPct val="150000"/>
              </a:lnSpc>
              <a:spcBef>
                <a:spcPts val="800"/>
              </a:spcBef>
              <a:spcAft>
                <a:spcPts val="0"/>
              </a:spcAft>
              <a:buClr>
                <a:srgbClr val="636363"/>
              </a:buClr>
              <a:buFont typeface="Arial"/>
              <a:buNone/>
            </a:pPr>
            <a:r>
              <a:rPr b="0" i="0" lang="en" sz="1400" u="none" cap="none" strike="noStrike">
                <a:solidFill>
                  <a:srgbClr val="636363"/>
                </a:solidFill>
                <a:latin typeface="Open Sans"/>
                <a:ea typeface="Open Sans"/>
                <a:cs typeface="Open Sans"/>
                <a:sym typeface="Open Sans"/>
              </a:rPr>
              <a:t>Modular 	</a:t>
            </a:r>
            <a:endParaRPr b="0" i="0" sz="1200" u="none" cap="none" strike="noStrike">
              <a:solidFill>
                <a:srgbClr val="636363"/>
              </a:solidFill>
              <a:latin typeface="Open Sans"/>
              <a:ea typeface="Open Sans"/>
              <a:cs typeface="Open Sans"/>
              <a:sym typeface="Open Sans"/>
            </a:endParaRPr>
          </a:p>
          <a:p>
            <a:pPr indent="0" lvl="0" marL="0" marR="0" rtl="0" algn="l">
              <a:lnSpc>
                <a:spcPct val="150000"/>
              </a:lnSpc>
              <a:spcBef>
                <a:spcPts val="800"/>
              </a:spcBef>
              <a:spcAft>
                <a:spcPts val="0"/>
              </a:spcAft>
              <a:buClr>
                <a:srgbClr val="636363"/>
              </a:buClr>
              <a:buFont typeface="Arial"/>
              <a:buNone/>
            </a:pPr>
            <a:r>
              <a:rPr b="0" i="0" lang="en" sz="1400" u="none" cap="none" strike="noStrike">
                <a:solidFill>
                  <a:srgbClr val="636363"/>
                </a:solidFill>
                <a:latin typeface="Open Sans"/>
                <a:ea typeface="Open Sans"/>
                <a:cs typeface="Open Sans"/>
                <a:sym typeface="Open Sans"/>
              </a:rPr>
              <a:t>No single point of failure</a:t>
            </a:r>
            <a:endParaRPr b="0" i="0" sz="1400" u="none" cap="none" strike="noStrike">
              <a:solidFill>
                <a:srgbClr val="636363"/>
              </a:solidFill>
              <a:latin typeface="Open Sans"/>
              <a:ea typeface="Open Sans"/>
              <a:cs typeface="Open Sans"/>
              <a:sym typeface="Open Sans"/>
            </a:endParaRPr>
          </a:p>
          <a:p>
            <a:pPr indent="0" lvl="0" marL="0" marR="0" rtl="0" algn="l">
              <a:lnSpc>
                <a:spcPct val="150000"/>
              </a:lnSpc>
              <a:spcBef>
                <a:spcPts val="800"/>
              </a:spcBef>
              <a:spcAft>
                <a:spcPts val="0"/>
              </a:spcAft>
              <a:buClr>
                <a:srgbClr val="636363"/>
              </a:buClr>
              <a:buFont typeface="Arial"/>
              <a:buNone/>
            </a:pPr>
            <a:r>
              <a:rPr b="0" i="0" lang="en" sz="1400" u="none" cap="none" strike="noStrike">
                <a:solidFill>
                  <a:srgbClr val="636363"/>
                </a:solidFill>
                <a:latin typeface="Open Sans"/>
                <a:ea typeface="Open Sans"/>
                <a:cs typeface="Open Sans"/>
                <a:sym typeface="Open Sans"/>
              </a:rPr>
              <a:t>Hybrid cloud access</a:t>
            </a:r>
            <a:endParaRPr b="0" i="0" sz="1400" u="none" cap="none" strike="noStrike">
              <a:solidFill>
                <a:srgbClr val="636363"/>
              </a:solidFill>
              <a:latin typeface="Open Sans"/>
              <a:ea typeface="Open Sans"/>
              <a:cs typeface="Open Sans"/>
              <a:sym typeface="Open Sans"/>
            </a:endParaRPr>
          </a:p>
          <a:p>
            <a:pPr indent="0" lvl="0" marL="0" marR="0" rtl="0" algn="l">
              <a:lnSpc>
                <a:spcPct val="150000"/>
              </a:lnSpc>
              <a:spcBef>
                <a:spcPts val="800"/>
              </a:spcBef>
              <a:spcAft>
                <a:spcPts val="1600"/>
              </a:spcAft>
              <a:buClr>
                <a:srgbClr val="636363"/>
              </a:buClr>
              <a:buFont typeface="Arial"/>
              <a:buNone/>
            </a:pPr>
            <a:r>
              <a:rPr b="0" i="0" lang="en" sz="1400" u="none" cap="none" strike="noStrike">
                <a:solidFill>
                  <a:srgbClr val="636363"/>
                </a:solidFill>
                <a:latin typeface="Open Sans"/>
                <a:ea typeface="Open Sans"/>
                <a:cs typeface="Open Sans"/>
                <a:sym typeface="Open Sans"/>
              </a:rPr>
              <a:t>Highly scalable</a:t>
            </a:r>
            <a:endParaRPr b="0" i="0" sz="1400" u="none" cap="none" strike="noStrike">
              <a:solidFill>
                <a:srgbClr val="636363"/>
              </a:solidFill>
              <a:latin typeface="Open Sans"/>
              <a:ea typeface="Open Sans"/>
              <a:cs typeface="Open Sans"/>
              <a:sym typeface="Open Sans"/>
            </a:endParaRPr>
          </a:p>
        </p:txBody>
      </p:sp>
      <p:pic>
        <p:nvPicPr>
          <p:cNvPr id="393" name="Google Shape;393;p53"/>
          <p:cNvPicPr preferRelativeResize="0"/>
          <p:nvPr/>
        </p:nvPicPr>
        <p:blipFill>
          <a:blip r:embed="rId3">
            <a:alphaModFix/>
          </a:blip>
          <a:stretch>
            <a:fillRect/>
          </a:stretch>
        </p:blipFill>
        <p:spPr>
          <a:xfrm>
            <a:off x="8084300" y="4581722"/>
            <a:ext cx="903675" cy="481075"/>
          </a:xfrm>
          <a:prstGeom prst="rect">
            <a:avLst/>
          </a:prstGeom>
          <a:noFill/>
          <a:ln>
            <a:noFill/>
          </a:ln>
        </p:spPr>
      </p:pic>
      <p:pic>
        <p:nvPicPr>
          <p:cNvPr id="394" name="Google Shape;394;p53"/>
          <p:cNvPicPr preferRelativeResize="0"/>
          <p:nvPr/>
        </p:nvPicPr>
        <p:blipFill rotWithShape="1">
          <a:blip r:embed="rId4">
            <a:alphaModFix/>
          </a:blip>
          <a:srcRect b="0" l="0" r="0" t="0"/>
          <a:stretch/>
        </p:blipFill>
        <p:spPr>
          <a:xfrm>
            <a:off x="3512275" y="110225"/>
            <a:ext cx="4774223" cy="492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4"/>
          <p:cNvSpPr/>
          <p:nvPr/>
        </p:nvSpPr>
        <p:spPr>
          <a:xfrm>
            <a:off x="1693495" y="597826"/>
            <a:ext cx="5757009" cy="80791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en" sz="3000">
                <a:solidFill>
                  <a:srgbClr val="FF7314"/>
                </a:solidFill>
                <a:latin typeface="Open Sans"/>
                <a:ea typeface="Open Sans"/>
                <a:cs typeface="Open Sans"/>
                <a:sym typeface="Open Sans"/>
              </a:rPr>
              <a:t>API </a:t>
            </a:r>
            <a:r>
              <a:rPr lang="en" sz="3000">
                <a:solidFill>
                  <a:srgbClr val="FF7314"/>
                </a:solidFill>
                <a:latin typeface="Open Sans"/>
                <a:ea typeface="Open Sans"/>
                <a:cs typeface="Open Sans"/>
                <a:sym typeface="Open Sans"/>
              </a:rPr>
              <a:t>c</a:t>
            </a:r>
            <a:r>
              <a:rPr b="0" lang="en" sz="3000">
                <a:solidFill>
                  <a:srgbClr val="FF7314"/>
                </a:solidFill>
                <a:latin typeface="Open Sans"/>
                <a:ea typeface="Open Sans"/>
                <a:cs typeface="Open Sans"/>
                <a:sym typeface="Open Sans"/>
              </a:rPr>
              <a:t>ontracts and </a:t>
            </a:r>
            <a:r>
              <a:rPr lang="en" sz="3000">
                <a:solidFill>
                  <a:srgbClr val="FF7314"/>
                </a:solidFill>
                <a:latin typeface="Open Sans"/>
                <a:ea typeface="Open Sans"/>
                <a:cs typeface="Open Sans"/>
                <a:sym typeface="Open Sans"/>
              </a:rPr>
              <a:t>r</a:t>
            </a:r>
            <a:r>
              <a:rPr b="0" lang="en" sz="3000">
                <a:solidFill>
                  <a:srgbClr val="FF7314"/>
                </a:solidFill>
                <a:latin typeface="Open Sans"/>
                <a:ea typeface="Open Sans"/>
                <a:cs typeface="Open Sans"/>
                <a:sym typeface="Open Sans"/>
              </a:rPr>
              <a:t>ate </a:t>
            </a:r>
            <a:r>
              <a:rPr lang="en" sz="3000">
                <a:solidFill>
                  <a:srgbClr val="FF7314"/>
                </a:solidFill>
                <a:latin typeface="Open Sans"/>
                <a:ea typeface="Open Sans"/>
                <a:cs typeface="Open Sans"/>
                <a:sym typeface="Open Sans"/>
              </a:rPr>
              <a:t>l</a:t>
            </a:r>
            <a:r>
              <a:rPr b="0" lang="en" sz="3000">
                <a:solidFill>
                  <a:srgbClr val="FF7314"/>
                </a:solidFill>
                <a:latin typeface="Open Sans"/>
                <a:ea typeface="Open Sans"/>
                <a:cs typeface="Open Sans"/>
                <a:sym typeface="Open Sans"/>
              </a:rPr>
              <a:t>imits</a:t>
            </a:r>
            <a:endParaRPr sz="1100"/>
          </a:p>
          <a:p>
            <a:pPr indent="0" lvl="0" marL="0" marR="0" rtl="0" algn="l">
              <a:spcBef>
                <a:spcPts val="0"/>
              </a:spcBef>
              <a:spcAft>
                <a:spcPts val="0"/>
              </a:spcAft>
              <a:buNone/>
            </a:pPr>
            <a:r>
              <a:rPr lang="en" sz="1800">
                <a:solidFill>
                  <a:srgbClr val="FF7314"/>
                </a:solidFill>
                <a:latin typeface="Open Sans"/>
                <a:ea typeface="Open Sans"/>
                <a:cs typeface="Open Sans"/>
                <a:sym typeface="Open Sans"/>
              </a:rPr>
              <a:t>Package your APIs. Create access tiers. Set rate limits.  </a:t>
            </a:r>
            <a:endParaRPr sz="1800">
              <a:solidFill>
                <a:srgbClr val="FF7314"/>
              </a:solidFill>
              <a:latin typeface="Calibri"/>
              <a:ea typeface="Calibri"/>
              <a:cs typeface="Calibri"/>
              <a:sym typeface="Calibri"/>
            </a:endParaRPr>
          </a:p>
        </p:txBody>
      </p:sp>
      <p:sp>
        <p:nvSpPr>
          <p:cNvPr id="401" name="Google Shape;401;p54"/>
          <p:cNvSpPr txBox="1"/>
          <p:nvPr/>
        </p:nvSpPr>
        <p:spPr>
          <a:xfrm>
            <a:off x="244397" y="1870306"/>
            <a:ext cx="2108833" cy="2312397"/>
          </a:xfrm>
          <a:prstGeom prst="rect">
            <a:avLst/>
          </a:prstGeom>
          <a:no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595858"/>
              </a:buClr>
              <a:buFont typeface="Arial"/>
              <a:buNone/>
            </a:pPr>
            <a:r>
              <a:rPr b="0" lang="en" sz="1500">
                <a:solidFill>
                  <a:srgbClr val="595858"/>
                </a:solidFill>
                <a:latin typeface="Open Sans"/>
                <a:ea typeface="Open Sans"/>
                <a:cs typeface="Open Sans"/>
                <a:sym typeface="Open Sans"/>
              </a:rPr>
              <a:t>Allow/restrict access to your API endpoints along with rate limits.</a:t>
            </a:r>
            <a:endParaRPr b="0" sz="1500">
              <a:solidFill>
                <a:srgbClr val="595858"/>
              </a:solidFill>
              <a:latin typeface="Open Sans"/>
              <a:ea typeface="Open Sans"/>
              <a:cs typeface="Open Sans"/>
              <a:sym typeface="Open Sans"/>
            </a:endParaRPr>
          </a:p>
        </p:txBody>
      </p:sp>
      <p:sp>
        <p:nvSpPr>
          <p:cNvPr id="402" name="Google Shape;402;p54"/>
          <p:cNvSpPr txBox="1"/>
          <p:nvPr/>
        </p:nvSpPr>
        <p:spPr>
          <a:xfrm>
            <a:off x="2486890" y="2322763"/>
            <a:ext cx="1135346" cy="43858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595858"/>
                </a:solidFill>
                <a:latin typeface="Open Sans"/>
                <a:ea typeface="Open Sans"/>
                <a:cs typeface="Open Sans"/>
                <a:sym typeface="Open Sans"/>
              </a:rPr>
              <a:t>- Endpoint A</a:t>
            </a:r>
            <a:br>
              <a:rPr lang="en" sz="1200">
                <a:solidFill>
                  <a:srgbClr val="595858"/>
                </a:solidFill>
                <a:latin typeface="Open Sans"/>
                <a:ea typeface="Open Sans"/>
                <a:cs typeface="Open Sans"/>
                <a:sym typeface="Open Sans"/>
              </a:rPr>
            </a:br>
            <a:r>
              <a:rPr lang="en" sz="1200">
                <a:solidFill>
                  <a:srgbClr val="595858"/>
                </a:solidFill>
                <a:latin typeface="Open Sans"/>
                <a:ea typeface="Open Sans"/>
                <a:cs typeface="Open Sans"/>
                <a:sym typeface="Open Sans"/>
              </a:rPr>
              <a:t>- Endpoint t B</a:t>
            </a:r>
            <a:endParaRPr sz="1200">
              <a:solidFill>
                <a:srgbClr val="595858"/>
              </a:solidFill>
              <a:latin typeface="Open Sans"/>
              <a:ea typeface="Open Sans"/>
              <a:cs typeface="Open Sans"/>
              <a:sym typeface="Open Sans"/>
            </a:endParaRPr>
          </a:p>
        </p:txBody>
      </p:sp>
      <p:sp>
        <p:nvSpPr>
          <p:cNvPr id="403" name="Google Shape;403;p54"/>
          <p:cNvSpPr txBox="1"/>
          <p:nvPr/>
        </p:nvSpPr>
        <p:spPr>
          <a:xfrm>
            <a:off x="2486890" y="3278818"/>
            <a:ext cx="1398339" cy="43858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595858"/>
                </a:solidFill>
                <a:latin typeface="Open Sans"/>
                <a:ea typeface="Open Sans"/>
                <a:cs typeface="Open Sans"/>
                <a:sym typeface="Open Sans"/>
              </a:rPr>
              <a:t>- </a:t>
            </a:r>
            <a:r>
              <a:rPr i="1" lang="en" sz="1200">
                <a:solidFill>
                  <a:srgbClr val="595858"/>
                </a:solidFill>
                <a:latin typeface="Open Sans"/>
                <a:ea typeface="Open Sans"/>
                <a:cs typeface="Open Sans"/>
                <a:sym typeface="Open Sans"/>
              </a:rPr>
              <a:t>x</a:t>
            </a:r>
            <a:r>
              <a:rPr lang="en" sz="1200">
                <a:solidFill>
                  <a:srgbClr val="595858"/>
                </a:solidFill>
                <a:latin typeface="Open Sans"/>
                <a:ea typeface="Open Sans"/>
                <a:cs typeface="Open Sans"/>
                <a:sym typeface="Open Sans"/>
              </a:rPr>
              <a:t> calls / minute</a:t>
            </a:r>
            <a:br>
              <a:rPr lang="en" sz="1200">
                <a:solidFill>
                  <a:srgbClr val="595858"/>
                </a:solidFill>
                <a:latin typeface="Open Sans"/>
                <a:ea typeface="Open Sans"/>
                <a:cs typeface="Open Sans"/>
                <a:sym typeface="Open Sans"/>
              </a:rPr>
            </a:br>
            <a:r>
              <a:rPr lang="en" sz="1200">
                <a:solidFill>
                  <a:srgbClr val="595858"/>
                </a:solidFill>
                <a:latin typeface="Open Sans"/>
                <a:ea typeface="Open Sans"/>
                <a:cs typeface="Open Sans"/>
                <a:sym typeface="Open Sans"/>
              </a:rPr>
              <a:t>- </a:t>
            </a:r>
            <a:r>
              <a:rPr i="1" lang="en" sz="1200">
                <a:solidFill>
                  <a:srgbClr val="595858"/>
                </a:solidFill>
                <a:latin typeface="Open Sans"/>
                <a:ea typeface="Open Sans"/>
                <a:cs typeface="Open Sans"/>
                <a:sym typeface="Open Sans"/>
              </a:rPr>
              <a:t>y</a:t>
            </a:r>
            <a:r>
              <a:rPr lang="en" sz="1200">
                <a:solidFill>
                  <a:srgbClr val="595858"/>
                </a:solidFill>
                <a:latin typeface="Open Sans"/>
                <a:ea typeface="Open Sans"/>
                <a:cs typeface="Open Sans"/>
                <a:sym typeface="Open Sans"/>
              </a:rPr>
              <a:t> calls / day</a:t>
            </a:r>
            <a:endParaRPr sz="1200">
              <a:solidFill>
                <a:srgbClr val="595858"/>
              </a:solidFill>
              <a:latin typeface="Open Sans"/>
              <a:ea typeface="Open Sans"/>
              <a:cs typeface="Open Sans"/>
              <a:sym typeface="Open Sans"/>
            </a:endParaRPr>
          </a:p>
        </p:txBody>
      </p:sp>
      <p:sp>
        <p:nvSpPr>
          <p:cNvPr id="404" name="Google Shape;404;p54"/>
          <p:cNvSpPr txBox="1"/>
          <p:nvPr/>
        </p:nvSpPr>
        <p:spPr>
          <a:xfrm>
            <a:off x="2486890" y="4182703"/>
            <a:ext cx="1521108" cy="623248"/>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595858"/>
              </a:buClr>
              <a:buSzPts val="1200"/>
              <a:buFont typeface="Open Sans"/>
              <a:buChar char="-"/>
            </a:pPr>
            <a:r>
              <a:rPr lang="en" sz="1200">
                <a:solidFill>
                  <a:srgbClr val="595858"/>
                </a:solidFill>
                <a:latin typeface="Open Sans"/>
                <a:ea typeface="Open Sans"/>
                <a:cs typeface="Open Sans"/>
                <a:sym typeface="Open Sans"/>
              </a:rPr>
              <a:t>Free</a:t>
            </a:r>
            <a:endParaRPr sz="1100"/>
          </a:p>
          <a:p>
            <a:pPr indent="-215900" lvl="0" marL="215900" marR="0" rtl="0" algn="l">
              <a:spcBef>
                <a:spcPts val="0"/>
              </a:spcBef>
              <a:spcAft>
                <a:spcPts val="0"/>
              </a:spcAft>
              <a:buClr>
                <a:srgbClr val="595858"/>
              </a:buClr>
              <a:buSzPts val="1200"/>
              <a:buFont typeface="Open Sans"/>
              <a:buChar char="-"/>
            </a:pPr>
            <a:r>
              <a:rPr lang="en" sz="1200">
                <a:solidFill>
                  <a:srgbClr val="595858"/>
                </a:solidFill>
                <a:latin typeface="Open Sans"/>
                <a:ea typeface="Open Sans"/>
                <a:cs typeface="Open Sans"/>
                <a:sym typeface="Open Sans"/>
              </a:rPr>
              <a:t>$</a:t>
            </a:r>
            <a:r>
              <a:rPr i="1" lang="en" sz="1200">
                <a:solidFill>
                  <a:srgbClr val="595858"/>
                </a:solidFill>
                <a:latin typeface="Open Sans"/>
                <a:ea typeface="Open Sans"/>
                <a:cs typeface="Open Sans"/>
                <a:sym typeface="Open Sans"/>
              </a:rPr>
              <a:t>x</a:t>
            </a:r>
            <a:r>
              <a:rPr lang="en" sz="1200">
                <a:solidFill>
                  <a:srgbClr val="595858"/>
                </a:solidFill>
                <a:latin typeface="Open Sans"/>
                <a:ea typeface="Open Sans"/>
                <a:cs typeface="Open Sans"/>
                <a:sym typeface="Open Sans"/>
              </a:rPr>
              <a:t> per month</a:t>
            </a:r>
            <a:endParaRPr sz="1100"/>
          </a:p>
          <a:p>
            <a:pPr indent="-215900" lvl="0" marL="215900" marR="0" rtl="0" algn="l">
              <a:spcBef>
                <a:spcPts val="0"/>
              </a:spcBef>
              <a:spcAft>
                <a:spcPts val="0"/>
              </a:spcAft>
              <a:buClr>
                <a:srgbClr val="595858"/>
              </a:buClr>
              <a:buSzPts val="1200"/>
              <a:buFont typeface="Open Sans"/>
              <a:buChar char="-"/>
            </a:pPr>
            <a:r>
              <a:rPr lang="en" sz="1200">
                <a:solidFill>
                  <a:srgbClr val="595858"/>
                </a:solidFill>
                <a:latin typeface="Open Sans"/>
                <a:ea typeface="Open Sans"/>
                <a:cs typeface="Open Sans"/>
                <a:sym typeface="Open Sans"/>
              </a:rPr>
              <a:t>$</a:t>
            </a:r>
            <a:r>
              <a:rPr i="1" lang="en" sz="1200">
                <a:solidFill>
                  <a:srgbClr val="595858"/>
                </a:solidFill>
                <a:latin typeface="Open Sans"/>
                <a:ea typeface="Open Sans"/>
                <a:cs typeface="Open Sans"/>
                <a:sym typeface="Open Sans"/>
              </a:rPr>
              <a:t>y</a:t>
            </a:r>
            <a:r>
              <a:rPr lang="en" sz="1200">
                <a:solidFill>
                  <a:srgbClr val="595858"/>
                </a:solidFill>
                <a:latin typeface="Open Sans"/>
                <a:ea typeface="Open Sans"/>
                <a:cs typeface="Open Sans"/>
                <a:sym typeface="Open Sans"/>
              </a:rPr>
              <a:t> per call</a:t>
            </a:r>
            <a:endParaRPr sz="1200">
              <a:solidFill>
                <a:srgbClr val="595858"/>
              </a:solidFill>
              <a:latin typeface="Open Sans"/>
              <a:ea typeface="Open Sans"/>
              <a:cs typeface="Open Sans"/>
              <a:sym typeface="Open Sans"/>
            </a:endParaRPr>
          </a:p>
        </p:txBody>
      </p:sp>
      <p:sp>
        <p:nvSpPr>
          <p:cNvPr id="405" name="Google Shape;405;p54"/>
          <p:cNvSpPr txBox="1"/>
          <p:nvPr/>
        </p:nvSpPr>
        <p:spPr>
          <a:xfrm>
            <a:off x="5085632" y="2278341"/>
            <a:ext cx="1195251"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595858"/>
                </a:solidFill>
                <a:latin typeface="Open Sans"/>
                <a:ea typeface="Open Sans"/>
                <a:cs typeface="Open Sans"/>
                <a:sym typeface="Open Sans"/>
              </a:rPr>
              <a:t>Package #1</a:t>
            </a:r>
            <a:endParaRPr sz="1200">
              <a:solidFill>
                <a:srgbClr val="595858"/>
              </a:solidFill>
              <a:latin typeface="Open Sans"/>
              <a:ea typeface="Open Sans"/>
              <a:cs typeface="Open Sans"/>
              <a:sym typeface="Open Sans"/>
            </a:endParaRPr>
          </a:p>
        </p:txBody>
      </p:sp>
      <p:sp>
        <p:nvSpPr>
          <p:cNvPr id="406" name="Google Shape;406;p54"/>
          <p:cNvSpPr txBox="1"/>
          <p:nvPr/>
        </p:nvSpPr>
        <p:spPr>
          <a:xfrm>
            <a:off x="5080924" y="2904357"/>
            <a:ext cx="1195251"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595858"/>
                </a:solidFill>
                <a:latin typeface="Open Sans"/>
                <a:ea typeface="Open Sans"/>
                <a:cs typeface="Open Sans"/>
                <a:sym typeface="Open Sans"/>
              </a:rPr>
              <a:t>Package #2</a:t>
            </a:r>
            <a:endParaRPr sz="1200">
              <a:solidFill>
                <a:srgbClr val="595858"/>
              </a:solidFill>
              <a:latin typeface="Open Sans"/>
              <a:ea typeface="Open Sans"/>
              <a:cs typeface="Open Sans"/>
              <a:sym typeface="Open Sans"/>
            </a:endParaRPr>
          </a:p>
        </p:txBody>
      </p:sp>
      <p:sp>
        <p:nvSpPr>
          <p:cNvPr id="407" name="Google Shape;407;p54"/>
          <p:cNvSpPr txBox="1"/>
          <p:nvPr/>
        </p:nvSpPr>
        <p:spPr>
          <a:xfrm>
            <a:off x="5080924" y="3537386"/>
            <a:ext cx="1195251"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595858"/>
                </a:solidFill>
                <a:latin typeface="Open Sans"/>
                <a:ea typeface="Open Sans"/>
                <a:cs typeface="Open Sans"/>
                <a:sym typeface="Open Sans"/>
              </a:rPr>
              <a:t>Package #3</a:t>
            </a:r>
            <a:endParaRPr sz="1200">
              <a:solidFill>
                <a:srgbClr val="595858"/>
              </a:solidFill>
              <a:latin typeface="Open Sans"/>
              <a:ea typeface="Open Sans"/>
              <a:cs typeface="Open Sans"/>
              <a:sym typeface="Open Sans"/>
            </a:endParaRPr>
          </a:p>
        </p:txBody>
      </p:sp>
      <p:sp>
        <p:nvSpPr>
          <p:cNvPr id="408" name="Google Shape;408;p54"/>
          <p:cNvSpPr txBox="1"/>
          <p:nvPr/>
        </p:nvSpPr>
        <p:spPr>
          <a:xfrm>
            <a:off x="7731218" y="3576992"/>
            <a:ext cx="1195251"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595858"/>
                </a:solidFill>
                <a:latin typeface="Open Sans"/>
                <a:ea typeface="Open Sans"/>
                <a:cs typeface="Open Sans"/>
                <a:sym typeface="Open Sans"/>
              </a:rPr>
              <a:t>Developers</a:t>
            </a:r>
            <a:endParaRPr sz="1200">
              <a:solidFill>
                <a:srgbClr val="595858"/>
              </a:solidFill>
              <a:latin typeface="Open Sans"/>
              <a:ea typeface="Open Sans"/>
              <a:cs typeface="Open Sans"/>
              <a:sym typeface="Open Sans"/>
            </a:endParaRPr>
          </a:p>
        </p:txBody>
      </p:sp>
      <p:pic>
        <p:nvPicPr>
          <p:cNvPr id="409" name="Google Shape;409;p54"/>
          <p:cNvPicPr preferRelativeResize="0"/>
          <p:nvPr/>
        </p:nvPicPr>
        <p:blipFill rotWithShape="1">
          <a:blip r:embed="rId3">
            <a:alphaModFix/>
          </a:blip>
          <a:srcRect b="0" l="-2610" r="2610" t="0"/>
          <a:stretch/>
        </p:blipFill>
        <p:spPr>
          <a:xfrm>
            <a:off x="2353225" y="1740300"/>
            <a:ext cx="5381700" cy="2859000"/>
          </a:xfrm>
          <a:prstGeom prst="rect">
            <a:avLst/>
          </a:prstGeom>
          <a:noFill/>
          <a:ln>
            <a:noFill/>
          </a:ln>
        </p:spPr>
      </p:pic>
      <p:sp>
        <p:nvSpPr>
          <p:cNvPr id="410" name="Google Shape;410;p54"/>
          <p:cNvSpPr txBox="1"/>
          <p:nvPr/>
        </p:nvSpPr>
        <p:spPr>
          <a:xfrm>
            <a:off x="7744280" y="2205122"/>
            <a:ext cx="1092925" cy="4385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595858"/>
                </a:solidFill>
                <a:latin typeface="Open Sans"/>
                <a:ea typeface="Open Sans"/>
                <a:cs typeface="Open Sans"/>
                <a:sym typeface="Open Sans"/>
              </a:rPr>
              <a:t>Internal teams</a:t>
            </a:r>
            <a:endParaRPr sz="1200">
              <a:solidFill>
                <a:srgbClr val="595858"/>
              </a:solidFill>
              <a:latin typeface="Open Sans"/>
              <a:ea typeface="Open Sans"/>
              <a:cs typeface="Open Sans"/>
              <a:sym typeface="Open Sans"/>
            </a:endParaRPr>
          </a:p>
        </p:txBody>
      </p:sp>
      <p:sp>
        <p:nvSpPr>
          <p:cNvPr id="411" name="Google Shape;411;p54"/>
          <p:cNvSpPr txBox="1"/>
          <p:nvPr/>
        </p:nvSpPr>
        <p:spPr>
          <a:xfrm>
            <a:off x="7731218" y="2867996"/>
            <a:ext cx="1195251" cy="4385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595858"/>
                </a:solidFill>
                <a:latin typeface="Open Sans"/>
                <a:ea typeface="Open Sans"/>
                <a:cs typeface="Open Sans"/>
                <a:sym typeface="Open Sans"/>
              </a:rPr>
              <a:t>Strategic partners</a:t>
            </a:r>
            <a:endParaRPr sz="1200">
              <a:solidFill>
                <a:srgbClr val="595858"/>
              </a:solidFill>
              <a:latin typeface="Open Sans"/>
              <a:ea typeface="Open Sans"/>
              <a:cs typeface="Open Sans"/>
              <a:sym typeface="Open Sans"/>
            </a:endParaRPr>
          </a:p>
        </p:txBody>
      </p:sp>
      <p:sp>
        <p:nvSpPr>
          <p:cNvPr id="412" name="Google Shape;412;p54"/>
          <p:cNvSpPr txBox="1"/>
          <p:nvPr/>
        </p:nvSpPr>
        <p:spPr>
          <a:xfrm>
            <a:off x="2486890" y="1965023"/>
            <a:ext cx="1294243"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Open Sans"/>
                <a:ea typeface="Open Sans"/>
                <a:cs typeface="Open Sans"/>
                <a:sym typeface="Open Sans"/>
              </a:rPr>
              <a:t>API services</a:t>
            </a:r>
            <a:endParaRPr sz="1400">
              <a:solidFill>
                <a:schemeClr val="lt1"/>
              </a:solidFill>
              <a:latin typeface="Open Sans"/>
              <a:ea typeface="Open Sans"/>
              <a:cs typeface="Open Sans"/>
              <a:sym typeface="Open Sans"/>
            </a:endParaRPr>
          </a:p>
        </p:txBody>
      </p:sp>
      <p:sp>
        <p:nvSpPr>
          <p:cNvPr id="413" name="Google Shape;413;p54"/>
          <p:cNvSpPr txBox="1"/>
          <p:nvPr/>
        </p:nvSpPr>
        <p:spPr>
          <a:xfrm>
            <a:off x="2486890" y="2895386"/>
            <a:ext cx="1294243"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Open Sans"/>
                <a:ea typeface="Open Sans"/>
                <a:cs typeface="Open Sans"/>
                <a:sym typeface="Open Sans"/>
              </a:rPr>
              <a:t>Rate limits</a:t>
            </a:r>
            <a:endParaRPr sz="1400">
              <a:solidFill>
                <a:schemeClr val="lt1"/>
              </a:solidFill>
              <a:latin typeface="Open Sans"/>
              <a:ea typeface="Open Sans"/>
              <a:cs typeface="Open Sans"/>
              <a:sym typeface="Open Sans"/>
            </a:endParaRPr>
          </a:p>
        </p:txBody>
      </p:sp>
      <p:sp>
        <p:nvSpPr>
          <p:cNvPr id="414" name="Google Shape;414;p54"/>
          <p:cNvSpPr txBox="1"/>
          <p:nvPr/>
        </p:nvSpPr>
        <p:spPr>
          <a:xfrm>
            <a:off x="2486890" y="3818617"/>
            <a:ext cx="1294243"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Open Sans"/>
                <a:ea typeface="Open Sans"/>
                <a:cs typeface="Open Sans"/>
                <a:sym typeface="Open Sans"/>
              </a:rPr>
              <a:t>Monetization</a:t>
            </a:r>
            <a:endParaRPr sz="1400">
              <a:solidFill>
                <a:schemeClr val="lt1"/>
              </a:solidFill>
              <a:latin typeface="Open Sans"/>
              <a:ea typeface="Open Sans"/>
              <a:cs typeface="Open Sans"/>
              <a:sym typeface="Open Sans"/>
            </a:endParaRPr>
          </a:p>
        </p:txBody>
      </p:sp>
      <p:pic>
        <p:nvPicPr>
          <p:cNvPr id="415" name="Google Shape;415;p54"/>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5"/>
          <p:cNvSpPr/>
          <p:nvPr/>
        </p:nvSpPr>
        <p:spPr>
          <a:xfrm>
            <a:off x="612075" y="389575"/>
            <a:ext cx="7665900" cy="807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lang="en" sz="3000">
                <a:solidFill>
                  <a:srgbClr val="FF7314"/>
                </a:solidFill>
                <a:latin typeface="Open Sans"/>
                <a:ea typeface="Open Sans"/>
                <a:cs typeface="Open Sans"/>
                <a:sym typeface="Open Sans"/>
              </a:rPr>
              <a:t>Analytics </a:t>
            </a:r>
            <a:r>
              <a:rPr lang="en" sz="3000">
                <a:solidFill>
                  <a:srgbClr val="FF7314"/>
                </a:solidFill>
                <a:latin typeface="Open Sans"/>
                <a:ea typeface="Open Sans"/>
                <a:cs typeface="Open Sans"/>
                <a:sym typeface="Open Sans"/>
              </a:rPr>
              <a:t>and</a:t>
            </a:r>
            <a:r>
              <a:rPr b="0" lang="en" sz="3000">
                <a:solidFill>
                  <a:srgbClr val="FF7314"/>
                </a:solidFill>
                <a:latin typeface="Open Sans"/>
                <a:ea typeface="Open Sans"/>
                <a:cs typeface="Open Sans"/>
                <a:sym typeface="Open Sans"/>
              </a:rPr>
              <a:t> </a:t>
            </a:r>
            <a:r>
              <a:rPr lang="en" sz="3000">
                <a:solidFill>
                  <a:srgbClr val="FF7314"/>
                </a:solidFill>
                <a:latin typeface="Open Sans"/>
                <a:ea typeface="Open Sans"/>
                <a:cs typeface="Open Sans"/>
                <a:sym typeface="Open Sans"/>
              </a:rPr>
              <a:t>r</a:t>
            </a:r>
            <a:r>
              <a:rPr b="0" lang="en" sz="3000">
                <a:solidFill>
                  <a:srgbClr val="FF7314"/>
                </a:solidFill>
                <a:latin typeface="Open Sans"/>
                <a:ea typeface="Open Sans"/>
                <a:cs typeface="Open Sans"/>
                <a:sym typeface="Open Sans"/>
              </a:rPr>
              <a:t>eporting</a:t>
            </a:r>
            <a:endParaRPr sz="1100"/>
          </a:p>
          <a:p>
            <a:pPr indent="0" lvl="0" marL="0" marR="0" rtl="0" algn="ctr">
              <a:spcBef>
                <a:spcPts val="0"/>
              </a:spcBef>
              <a:spcAft>
                <a:spcPts val="0"/>
              </a:spcAft>
              <a:buNone/>
            </a:pPr>
            <a:r>
              <a:rPr lang="en" sz="1800">
                <a:solidFill>
                  <a:srgbClr val="FF7314"/>
                </a:solidFill>
                <a:latin typeface="Open Sans"/>
                <a:ea typeface="Open Sans"/>
                <a:cs typeface="Open Sans"/>
                <a:sym typeface="Open Sans"/>
              </a:rPr>
              <a:t>Track and monitor usage. Get reports by API, app, method, and metric. </a:t>
            </a:r>
            <a:endParaRPr sz="1800">
              <a:solidFill>
                <a:srgbClr val="FF7314"/>
              </a:solidFill>
              <a:latin typeface="Calibri"/>
              <a:ea typeface="Calibri"/>
              <a:cs typeface="Calibri"/>
              <a:sym typeface="Calibri"/>
            </a:endParaRPr>
          </a:p>
        </p:txBody>
      </p:sp>
      <p:pic>
        <p:nvPicPr>
          <p:cNvPr id="422" name="Google Shape;422;p55"/>
          <p:cNvPicPr preferRelativeResize="0"/>
          <p:nvPr/>
        </p:nvPicPr>
        <p:blipFill rotWithShape="1">
          <a:blip r:embed="rId3">
            <a:alphaModFix/>
          </a:blip>
          <a:srcRect b="0" l="0" r="0" t="0"/>
          <a:stretch/>
        </p:blipFill>
        <p:spPr>
          <a:xfrm>
            <a:off x="1076178" y="1197487"/>
            <a:ext cx="6858000" cy="3823913"/>
          </a:xfrm>
          <a:prstGeom prst="rect">
            <a:avLst/>
          </a:prstGeom>
          <a:noFill/>
          <a:ln>
            <a:noFill/>
          </a:ln>
        </p:spPr>
      </p:pic>
      <p:sp>
        <p:nvSpPr>
          <p:cNvPr id="423" name="Google Shape;423;p55"/>
          <p:cNvSpPr/>
          <p:nvPr/>
        </p:nvSpPr>
        <p:spPr>
          <a:xfrm>
            <a:off x="2629722" y="1929121"/>
            <a:ext cx="567389" cy="192419"/>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24" name="Google Shape;424;p55"/>
          <p:cNvPicPr preferRelativeResize="0"/>
          <p:nvPr/>
        </p:nvPicPr>
        <p:blipFill rotWithShape="1">
          <a:blip r:embed="rId4">
            <a:alphaModFix/>
          </a:blip>
          <a:srcRect b="0" l="0" r="0" t="0"/>
          <a:stretch/>
        </p:blipFill>
        <p:spPr>
          <a:xfrm>
            <a:off x="2689202" y="1938192"/>
            <a:ext cx="507908" cy="157342"/>
          </a:xfrm>
          <a:prstGeom prst="rect">
            <a:avLst/>
          </a:prstGeom>
          <a:noFill/>
          <a:ln>
            <a:noFill/>
          </a:ln>
        </p:spPr>
      </p:pic>
      <p:pic>
        <p:nvPicPr>
          <p:cNvPr id="425" name="Google Shape;425;p55"/>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6"/>
          <p:cNvSpPr/>
          <p:nvPr/>
        </p:nvSpPr>
        <p:spPr>
          <a:xfrm>
            <a:off x="1352526" y="262975"/>
            <a:ext cx="6112800" cy="807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lang="en" sz="3000">
                <a:solidFill>
                  <a:srgbClr val="FF7314"/>
                </a:solidFill>
                <a:latin typeface="Open Sans"/>
                <a:ea typeface="Open Sans"/>
                <a:cs typeface="Open Sans"/>
                <a:sym typeface="Open Sans"/>
              </a:rPr>
              <a:t>Developer </a:t>
            </a:r>
            <a:r>
              <a:rPr lang="en" sz="3000">
                <a:solidFill>
                  <a:srgbClr val="FF7314"/>
                </a:solidFill>
                <a:latin typeface="Open Sans"/>
                <a:ea typeface="Open Sans"/>
                <a:cs typeface="Open Sans"/>
                <a:sym typeface="Open Sans"/>
              </a:rPr>
              <a:t>and</a:t>
            </a:r>
            <a:r>
              <a:rPr b="0" lang="en" sz="3000">
                <a:solidFill>
                  <a:srgbClr val="FF7314"/>
                </a:solidFill>
                <a:latin typeface="Open Sans"/>
                <a:ea typeface="Open Sans"/>
                <a:cs typeface="Open Sans"/>
                <a:sym typeface="Open Sans"/>
              </a:rPr>
              <a:t> </a:t>
            </a:r>
            <a:r>
              <a:rPr lang="en" sz="3000">
                <a:solidFill>
                  <a:srgbClr val="FF7314"/>
                </a:solidFill>
                <a:latin typeface="Open Sans"/>
                <a:ea typeface="Open Sans"/>
                <a:cs typeface="Open Sans"/>
                <a:sym typeface="Open Sans"/>
              </a:rPr>
              <a:t>p</a:t>
            </a:r>
            <a:r>
              <a:rPr b="0" lang="en" sz="3000">
                <a:solidFill>
                  <a:srgbClr val="FF7314"/>
                </a:solidFill>
                <a:latin typeface="Open Sans"/>
                <a:ea typeface="Open Sans"/>
                <a:cs typeface="Open Sans"/>
                <a:sym typeface="Open Sans"/>
              </a:rPr>
              <a:t>artner </a:t>
            </a:r>
            <a:r>
              <a:rPr lang="en" sz="3000">
                <a:solidFill>
                  <a:srgbClr val="FF7314"/>
                </a:solidFill>
                <a:latin typeface="Open Sans"/>
                <a:ea typeface="Open Sans"/>
                <a:cs typeface="Open Sans"/>
                <a:sym typeface="Open Sans"/>
              </a:rPr>
              <a:t>p</a:t>
            </a:r>
            <a:r>
              <a:rPr b="0" lang="en" sz="3000">
                <a:solidFill>
                  <a:srgbClr val="FF7314"/>
                </a:solidFill>
                <a:latin typeface="Open Sans"/>
                <a:ea typeface="Open Sans"/>
                <a:cs typeface="Open Sans"/>
                <a:sym typeface="Open Sans"/>
              </a:rPr>
              <a:t>ortal</a:t>
            </a:r>
            <a:endParaRPr sz="1100"/>
          </a:p>
          <a:p>
            <a:pPr indent="0" lvl="0" marL="0" marR="0" rtl="0" algn="ctr">
              <a:spcBef>
                <a:spcPts val="0"/>
              </a:spcBef>
              <a:spcAft>
                <a:spcPts val="0"/>
              </a:spcAft>
              <a:buNone/>
            </a:pPr>
            <a:r>
              <a:rPr lang="en" sz="1800">
                <a:solidFill>
                  <a:srgbClr val="FF7314"/>
                </a:solidFill>
                <a:latin typeface="Open Sans"/>
                <a:ea typeface="Open Sans"/>
                <a:cs typeface="Open Sans"/>
                <a:sym typeface="Open Sans"/>
              </a:rPr>
              <a:t>Your brand. Your user experience. Your user interface. </a:t>
            </a:r>
            <a:endParaRPr sz="1800">
              <a:solidFill>
                <a:srgbClr val="FF7314"/>
              </a:solidFill>
              <a:latin typeface="Calibri"/>
              <a:ea typeface="Calibri"/>
              <a:cs typeface="Calibri"/>
              <a:sym typeface="Calibri"/>
            </a:endParaRPr>
          </a:p>
        </p:txBody>
      </p:sp>
      <p:pic>
        <p:nvPicPr>
          <p:cNvPr id="432" name="Google Shape;432;p56"/>
          <p:cNvPicPr preferRelativeResize="0"/>
          <p:nvPr/>
        </p:nvPicPr>
        <p:blipFill rotWithShape="1">
          <a:blip r:embed="rId3">
            <a:alphaModFix/>
          </a:blip>
          <a:srcRect b="0" l="0" r="0" t="0"/>
          <a:stretch/>
        </p:blipFill>
        <p:spPr>
          <a:xfrm>
            <a:off x="847725" y="1008143"/>
            <a:ext cx="7448550" cy="3990975"/>
          </a:xfrm>
          <a:prstGeom prst="rect">
            <a:avLst/>
          </a:prstGeom>
          <a:noFill/>
          <a:ln>
            <a:noFill/>
          </a:ln>
        </p:spPr>
      </p:pic>
      <p:sp>
        <p:nvSpPr>
          <p:cNvPr id="433" name="Google Shape;433;p56"/>
          <p:cNvSpPr/>
          <p:nvPr/>
        </p:nvSpPr>
        <p:spPr>
          <a:xfrm>
            <a:off x="5693228" y="3461657"/>
            <a:ext cx="2264229" cy="1458685"/>
          </a:xfrm>
          <a:prstGeom prst="rect">
            <a:avLst/>
          </a:prstGeom>
          <a:solidFill>
            <a:srgbClr val="F4F4F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34" name="Google Shape;434;p56"/>
          <p:cNvPicPr preferRelativeResize="0"/>
          <p:nvPr/>
        </p:nvPicPr>
        <p:blipFill rotWithShape="1">
          <a:blip r:embed="rId4">
            <a:alphaModFix/>
          </a:blip>
          <a:srcRect b="0" l="0" r="0" t="0"/>
          <a:stretch/>
        </p:blipFill>
        <p:spPr>
          <a:xfrm>
            <a:off x="5693228" y="3652838"/>
            <a:ext cx="1348994" cy="1076325"/>
          </a:xfrm>
          <a:prstGeom prst="rect">
            <a:avLst/>
          </a:prstGeom>
          <a:noFill/>
          <a:ln>
            <a:noFill/>
          </a:ln>
        </p:spPr>
      </p:pic>
      <p:sp>
        <p:nvSpPr>
          <p:cNvPr id="435" name="Google Shape;435;p56"/>
          <p:cNvSpPr txBox="1"/>
          <p:nvPr/>
        </p:nvSpPr>
        <p:spPr>
          <a:xfrm>
            <a:off x="6967801" y="3948625"/>
            <a:ext cx="1786092"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7314"/>
                </a:solidFill>
                <a:latin typeface="Open Sans"/>
                <a:ea typeface="Open Sans"/>
                <a:cs typeface="Open Sans"/>
                <a:sym typeface="Open Sans"/>
              </a:rPr>
              <a:t>Interactive API documentation</a:t>
            </a:r>
            <a:endParaRPr sz="1400">
              <a:solidFill>
                <a:srgbClr val="FF7314"/>
              </a:solidFill>
              <a:latin typeface="Open Sans"/>
              <a:ea typeface="Open Sans"/>
              <a:cs typeface="Open Sans"/>
              <a:sym typeface="Open Sans"/>
            </a:endParaRPr>
          </a:p>
        </p:txBody>
      </p:sp>
      <p:pic>
        <p:nvPicPr>
          <p:cNvPr id="436" name="Google Shape;436;p56"/>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3 Scale Applied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txBox="1"/>
          <p:nvPr>
            <p:ph idx="12" type="sldNum"/>
          </p:nvPr>
        </p:nvSpPr>
        <p:spPr>
          <a:xfrm>
            <a:off x="-76200" y="4800600"/>
            <a:ext cx="533400" cy="273900"/>
          </a:xfrm>
          <a:prstGeom prst="rect">
            <a:avLst/>
          </a:prstGeom>
          <a:noFill/>
          <a:ln>
            <a:noFill/>
          </a:ln>
        </p:spPr>
        <p:txBody>
          <a:bodyPr anchorCtr="0" anchor="ctr" bIns="18275" lIns="91425" spcFirstLastPara="1" rIns="91425" wrap="square" tIns="0">
            <a:noAutofit/>
          </a:bodyPr>
          <a:lstStyle/>
          <a:p>
            <a:pPr indent="0" lvl="0" marL="0" marR="0" rtl="0" algn="r">
              <a:spcBef>
                <a:spcPts val="0"/>
              </a:spcBef>
              <a:spcAft>
                <a:spcPts val="0"/>
              </a:spcAft>
              <a:buNone/>
            </a:pP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p:txBody>
      </p:sp>
      <p:sp>
        <p:nvSpPr>
          <p:cNvPr id="258" name="Google Shape;258;p40"/>
          <p:cNvSpPr txBox="1"/>
          <p:nvPr/>
        </p:nvSpPr>
        <p:spPr>
          <a:xfrm>
            <a:off x="311700" y="119100"/>
            <a:ext cx="8520600" cy="83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600">
                <a:latin typeface="Overpass"/>
                <a:ea typeface="Overpass"/>
                <a:cs typeface="Overpass"/>
                <a:sym typeface="Overpass"/>
              </a:rPr>
              <a:t>MORE SOFTWARE: INCREASING </a:t>
            </a:r>
            <a:r>
              <a:rPr b="1" lang="en" sz="2600">
                <a:latin typeface="Overpass"/>
                <a:ea typeface="Overpass"/>
                <a:cs typeface="Overpass"/>
                <a:sym typeface="Overpass"/>
              </a:rPr>
              <a:t>DIGITAL</a:t>
            </a:r>
            <a:r>
              <a:rPr b="1" lang="en" sz="2600">
                <a:latin typeface="Overpass"/>
                <a:ea typeface="Overpass"/>
                <a:cs typeface="Overpass"/>
                <a:sym typeface="Overpass"/>
              </a:rPr>
              <a:t> </a:t>
            </a:r>
            <a:r>
              <a:rPr b="1" lang="en" sz="2600">
                <a:latin typeface="Overpass"/>
                <a:ea typeface="Overpass"/>
                <a:cs typeface="Overpass"/>
                <a:sym typeface="Overpass"/>
              </a:rPr>
              <a:t>TOUCHPOINTS</a:t>
            </a:r>
            <a:endParaRPr b="1" sz="2600">
              <a:latin typeface="Overpass"/>
              <a:ea typeface="Overpass"/>
              <a:cs typeface="Overpass"/>
              <a:sym typeface="Overpass"/>
            </a:endParaRPr>
          </a:p>
        </p:txBody>
      </p:sp>
      <p:sp>
        <p:nvSpPr>
          <p:cNvPr id="259" name="Google Shape;259;p40"/>
          <p:cNvSpPr txBox="1"/>
          <p:nvPr>
            <p:ph idx="4294967295" type="subTitle"/>
          </p:nvPr>
        </p:nvSpPr>
        <p:spPr>
          <a:xfrm>
            <a:off x="777775" y="1161000"/>
            <a:ext cx="7490700" cy="317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a:latin typeface="Overpass"/>
                <a:ea typeface="Overpass"/>
                <a:cs typeface="Overpass"/>
                <a:sym typeface="Overpass"/>
              </a:rPr>
              <a:t>MORE </a:t>
            </a:r>
            <a:r>
              <a:rPr lang="en">
                <a:solidFill>
                  <a:srgbClr val="000000"/>
                </a:solidFill>
                <a:latin typeface="Overpass"/>
                <a:ea typeface="Overpass"/>
                <a:cs typeface="Overpass"/>
                <a:sym typeface="Overpass"/>
              </a:rPr>
              <a:t>INDEPENDENTLY DEVELOPED, SILOED, CUSTOMER FACING APPS </a:t>
            </a:r>
            <a:r>
              <a:rPr lang="en">
                <a:solidFill>
                  <a:srgbClr val="000000"/>
                </a:solidFill>
              </a:rPr>
              <a:t> </a:t>
            </a:r>
            <a:endParaRPr>
              <a:solidFill>
                <a:srgbClr val="000000"/>
              </a:solidFill>
              <a:latin typeface="Overpass"/>
              <a:ea typeface="Overpass"/>
              <a:cs typeface="Overpass"/>
              <a:sym typeface="Overpass"/>
            </a:endParaRPr>
          </a:p>
        </p:txBody>
      </p:sp>
      <p:grpSp>
        <p:nvGrpSpPr>
          <p:cNvPr id="260" name="Google Shape;260;p40"/>
          <p:cNvGrpSpPr/>
          <p:nvPr/>
        </p:nvGrpSpPr>
        <p:grpSpPr>
          <a:xfrm>
            <a:off x="1495378" y="2720305"/>
            <a:ext cx="1807286" cy="1807286"/>
            <a:chOff x="936707" y="2720305"/>
            <a:chExt cx="1807286" cy="1807286"/>
          </a:xfrm>
        </p:grpSpPr>
        <p:grpSp>
          <p:nvGrpSpPr>
            <p:cNvPr id="261" name="Google Shape;261;p40"/>
            <p:cNvGrpSpPr/>
            <p:nvPr/>
          </p:nvGrpSpPr>
          <p:grpSpPr>
            <a:xfrm rot="-902616">
              <a:off x="1102852" y="2886450"/>
              <a:ext cx="1474995" cy="1474995"/>
              <a:chOff x="-415800" y="2703296"/>
              <a:chExt cx="1779000" cy="1779000"/>
            </a:xfrm>
          </p:grpSpPr>
          <p:sp>
            <p:nvSpPr>
              <p:cNvPr id="262" name="Google Shape;262;p40"/>
              <p:cNvSpPr/>
              <p:nvPr/>
            </p:nvSpPr>
            <p:spPr>
              <a:xfrm>
                <a:off x="-256800" y="2862296"/>
                <a:ext cx="1461000" cy="1461000"/>
              </a:xfrm>
              <a:prstGeom prst="donut">
                <a:avLst>
                  <a:gd fmla="val 1313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p:nvPr/>
            </p:nvSpPr>
            <p:spPr>
              <a:xfrm rot="6299864">
                <a:off x="-252590" y="2866505"/>
                <a:ext cx="1452581" cy="1452581"/>
              </a:xfrm>
              <a:prstGeom prst="blockArc">
                <a:avLst>
                  <a:gd fmla="val 10794467" name="adj1"/>
                  <a:gd fmla="val 12793632" name="adj2"/>
                  <a:gd fmla="val 12791" name="adj3"/>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0"/>
            <p:cNvSpPr txBox="1"/>
            <p:nvPr/>
          </p:nvSpPr>
          <p:spPr>
            <a:xfrm>
              <a:off x="1303050" y="3091743"/>
              <a:ext cx="1074600" cy="106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Overpass"/>
                  <a:ea typeface="Overpass"/>
                  <a:cs typeface="Overpass"/>
                  <a:sym typeface="Overpass"/>
                </a:rPr>
                <a:t>8%</a:t>
              </a:r>
              <a:endParaRPr b="1" sz="3000">
                <a:latin typeface="Overpass"/>
                <a:ea typeface="Overpass"/>
                <a:cs typeface="Overpass"/>
                <a:sym typeface="Overpass"/>
              </a:endParaRPr>
            </a:p>
          </p:txBody>
        </p:sp>
      </p:grpSp>
      <p:grpSp>
        <p:nvGrpSpPr>
          <p:cNvPr id="265" name="Google Shape;265;p40"/>
          <p:cNvGrpSpPr/>
          <p:nvPr/>
        </p:nvGrpSpPr>
        <p:grpSpPr>
          <a:xfrm>
            <a:off x="1495378" y="1258430"/>
            <a:ext cx="1807286" cy="1807286"/>
            <a:chOff x="936707" y="1164055"/>
            <a:chExt cx="1807286" cy="1807286"/>
          </a:xfrm>
        </p:grpSpPr>
        <p:grpSp>
          <p:nvGrpSpPr>
            <p:cNvPr id="266" name="Google Shape;266;p40"/>
            <p:cNvGrpSpPr/>
            <p:nvPr/>
          </p:nvGrpSpPr>
          <p:grpSpPr>
            <a:xfrm rot="-902616">
              <a:off x="1102852" y="1330200"/>
              <a:ext cx="1474995" cy="1474995"/>
              <a:chOff x="-415800" y="2703296"/>
              <a:chExt cx="1779000" cy="1779000"/>
            </a:xfrm>
          </p:grpSpPr>
          <p:sp>
            <p:nvSpPr>
              <p:cNvPr id="267" name="Google Shape;267;p40"/>
              <p:cNvSpPr/>
              <p:nvPr/>
            </p:nvSpPr>
            <p:spPr>
              <a:xfrm>
                <a:off x="-256800" y="2862296"/>
                <a:ext cx="1461000" cy="1461000"/>
              </a:xfrm>
              <a:prstGeom prst="donut">
                <a:avLst>
                  <a:gd fmla="val 1313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rot="6299864">
                <a:off x="-252590" y="2866505"/>
                <a:ext cx="1452581" cy="1452581"/>
              </a:xfrm>
              <a:prstGeom prst="blockArc">
                <a:avLst>
                  <a:gd fmla="val 10794467" name="adj1"/>
                  <a:gd fmla="val 20555197" name="adj2"/>
                  <a:gd fmla="val 12478" name="adj3"/>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40"/>
            <p:cNvSpPr txBox="1"/>
            <p:nvPr/>
          </p:nvSpPr>
          <p:spPr>
            <a:xfrm>
              <a:off x="1303050" y="1709948"/>
              <a:ext cx="1074600" cy="7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Overpass"/>
                  <a:ea typeface="Overpass"/>
                  <a:cs typeface="Overpass"/>
                  <a:sym typeface="Overpass"/>
                </a:rPr>
                <a:t>43%</a:t>
              </a:r>
              <a:endParaRPr b="1" sz="3000">
                <a:latin typeface="Overpass"/>
                <a:ea typeface="Overpass"/>
                <a:cs typeface="Overpass"/>
                <a:sym typeface="Overpass"/>
              </a:endParaRPr>
            </a:p>
          </p:txBody>
        </p:sp>
      </p:grpSp>
      <p:sp>
        <p:nvSpPr>
          <p:cNvPr id="270" name="Google Shape;270;p40"/>
          <p:cNvSpPr txBox="1"/>
          <p:nvPr/>
        </p:nvSpPr>
        <p:spPr>
          <a:xfrm>
            <a:off x="3235321" y="1791575"/>
            <a:ext cx="4248300" cy="7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verpass"/>
                <a:ea typeface="Overpass"/>
                <a:cs typeface="Overpass"/>
                <a:sym typeface="Overpass"/>
              </a:rPr>
              <a:t>have </a:t>
            </a:r>
            <a:r>
              <a:rPr b="1" lang="en" sz="2400">
                <a:latin typeface="Overpass"/>
                <a:ea typeface="Overpass"/>
                <a:cs typeface="Overpass"/>
                <a:sym typeface="Overpass"/>
              </a:rPr>
              <a:t>10 or more</a:t>
            </a:r>
            <a:r>
              <a:rPr lang="en" sz="1800">
                <a:latin typeface="Overpass"/>
                <a:ea typeface="Overpass"/>
                <a:cs typeface="Overpass"/>
                <a:sym typeface="Overpass"/>
              </a:rPr>
              <a:t> digital touchpoints</a:t>
            </a:r>
            <a:endParaRPr sz="1800">
              <a:latin typeface="Overpass"/>
              <a:ea typeface="Overpass"/>
              <a:cs typeface="Overpass"/>
              <a:sym typeface="Overpass"/>
            </a:endParaRPr>
          </a:p>
        </p:txBody>
      </p:sp>
      <p:sp>
        <p:nvSpPr>
          <p:cNvPr id="271" name="Google Shape;271;p40"/>
          <p:cNvSpPr txBox="1"/>
          <p:nvPr/>
        </p:nvSpPr>
        <p:spPr>
          <a:xfrm>
            <a:off x="3235322" y="3253450"/>
            <a:ext cx="4413300" cy="7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verpass"/>
                <a:ea typeface="Overpass"/>
                <a:cs typeface="Overpass"/>
                <a:sym typeface="Overpass"/>
              </a:rPr>
              <a:t>have </a:t>
            </a:r>
            <a:r>
              <a:rPr b="1" lang="en" sz="2400">
                <a:latin typeface="Overpass"/>
                <a:ea typeface="Overpass"/>
                <a:cs typeface="Overpass"/>
                <a:sym typeface="Overpass"/>
              </a:rPr>
              <a:t>100 or more</a:t>
            </a:r>
            <a:r>
              <a:rPr lang="en" sz="1800">
                <a:latin typeface="Overpass"/>
                <a:ea typeface="Overpass"/>
                <a:cs typeface="Overpass"/>
                <a:sym typeface="Overpass"/>
              </a:rPr>
              <a:t> digital touchpoints</a:t>
            </a:r>
            <a:endParaRPr sz="1800">
              <a:latin typeface="Overpass"/>
              <a:ea typeface="Overpass"/>
              <a:cs typeface="Overpass"/>
              <a:sym typeface="Overpass"/>
            </a:endParaRPr>
          </a:p>
        </p:txBody>
      </p:sp>
      <p:sp>
        <p:nvSpPr>
          <p:cNvPr id="272" name="Google Shape;272;p40"/>
          <p:cNvSpPr txBox="1"/>
          <p:nvPr/>
        </p:nvSpPr>
        <p:spPr>
          <a:xfrm>
            <a:off x="73100" y="4723020"/>
            <a:ext cx="9001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latin typeface="Overpass"/>
                <a:ea typeface="Overpass"/>
                <a:cs typeface="Overpass"/>
                <a:sym typeface="Overpass"/>
              </a:rPr>
              <a:t>Source:</a:t>
            </a:r>
            <a:r>
              <a:rPr lang="en" sz="700">
                <a:latin typeface="Overpass"/>
                <a:ea typeface="Overpass"/>
                <a:cs typeface="Overpass"/>
                <a:sym typeface="Overpass"/>
              </a:rPr>
              <a:t> </a:t>
            </a:r>
            <a:r>
              <a:rPr lang="en" sz="700">
                <a:solidFill>
                  <a:srgbClr val="434343"/>
                </a:solidFill>
                <a:latin typeface="Overpass"/>
                <a:ea typeface="Overpass"/>
                <a:cs typeface="Overpass"/>
                <a:sym typeface="Overpass"/>
              </a:rPr>
              <a:t>H</a:t>
            </a:r>
            <a:r>
              <a:rPr lang="en" sz="700">
                <a:solidFill>
                  <a:srgbClr val="333333"/>
                </a:solidFill>
                <a:highlight>
                  <a:srgbClr val="F5F5F5"/>
                </a:highlight>
                <a:latin typeface="Overpass"/>
                <a:ea typeface="Overpass"/>
                <a:cs typeface="Overpass"/>
                <a:sym typeface="Overpass"/>
              </a:rPr>
              <a:t>enry Peyret for Forrester, </a:t>
            </a:r>
            <a:r>
              <a:rPr i="1" lang="en" sz="700">
                <a:solidFill>
                  <a:srgbClr val="333333"/>
                </a:solidFill>
                <a:highlight>
                  <a:srgbClr val="F5F5F5"/>
                </a:highlight>
                <a:latin typeface="Overpass"/>
                <a:ea typeface="Overpass"/>
                <a:cs typeface="Overpass"/>
                <a:sym typeface="Overpass"/>
              </a:rPr>
              <a:t>Brief: Architect For Digital Operational Excellence</a:t>
            </a:r>
            <a:r>
              <a:rPr lang="en" sz="700">
                <a:solidFill>
                  <a:srgbClr val="333333"/>
                </a:solidFill>
                <a:highlight>
                  <a:srgbClr val="F5F5F5"/>
                </a:highlight>
                <a:latin typeface="Overpass"/>
                <a:ea typeface="Overpass"/>
                <a:cs typeface="Overpass"/>
                <a:sym typeface="Overpass"/>
              </a:rPr>
              <a:t>, Aug 2016. </a:t>
            </a:r>
            <a:endParaRPr sz="700">
              <a:solidFill>
                <a:srgbClr val="333333"/>
              </a:solidFill>
              <a:highlight>
                <a:srgbClr val="F5F5F5"/>
              </a:highlight>
              <a:latin typeface="Overpass"/>
              <a:ea typeface="Overpass"/>
              <a:cs typeface="Overpass"/>
              <a:sym typeface="Overpass"/>
            </a:endParaRPr>
          </a:p>
          <a:p>
            <a:pPr indent="0" lvl="0" marL="0" rtl="0" algn="ctr">
              <a:spcBef>
                <a:spcPts val="0"/>
              </a:spcBef>
              <a:spcAft>
                <a:spcPts val="0"/>
              </a:spcAft>
              <a:buNone/>
            </a:pPr>
            <a:r>
              <a:rPr lang="en" sz="700" u="sng">
                <a:solidFill>
                  <a:srgbClr val="4A86E8"/>
                </a:solidFill>
                <a:highlight>
                  <a:srgbClr val="F5F5F5"/>
                </a:highlight>
                <a:latin typeface="Overpass"/>
                <a:ea typeface="Overpass"/>
                <a:cs typeface="Overpass"/>
                <a:sym typeface="Overpass"/>
                <a:hlinkClick r:id="rId3"/>
              </a:rPr>
              <a:t>https://www.forrester.com/report/Brief+Architect+For+Digital+Operational+Excellence/-/E-RES132241</a:t>
            </a:r>
            <a:r>
              <a:rPr lang="en" sz="700">
                <a:solidFill>
                  <a:srgbClr val="333333"/>
                </a:solidFill>
                <a:highlight>
                  <a:srgbClr val="F5F5F5"/>
                </a:highlight>
                <a:latin typeface="Overpass"/>
                <a:ea typeface="Overpass"/>
                <a:cs typeface="Overpass"/>
                <a:sym typeface="Overpass"/>
              </a:rPr>
              <a:t> </a:t>
            </a:r>
            <a:endParaRPr sz="700">
              <a:solidFill>
                <a:schemeClr val="dk1"/>
              </a:solidFill>
              <a:latin typeface="Overpass"/>
              <a:ea typeface="Overpass"/>
              <a:cs typeface="Overpass"/>
              <a:sym typeface="Overpass"/>
            </a:endParaRPr>
          </a:p>
          <a:p>
            <a:pPr indent="0" lvl="0" marL="0" rtl="0" algn="ctr">
              <a:spcBef>
                <a:spcPts val="0"/>
              </a:spcBef>
              <a:spcAft>
                <a:spcPts val="0"/>
              </a:spcAft>
              <a:buNone/>
            </a:pPr>
            <a:r>
              <a:t/>
            </a:r>
            <a:endParaRPr sz="700">
              <a:latin typeface="Overpass"/>
              <a:ea typeface="Overpass"/>
              <a:cs typeface="Overpass"/>
              <a:sym typeface="Overpass"/>
            </a:endParaRPr>
          </a:p>
          <a:p>
            <a:pPr indent="0" lvl="0" marL="0" rtl="0" algn="l">
              <a:spcBef>
                <a:spcPts val="0"/>
              </a:spcBef>
              <a:spcAft>
                <a:spcPts val="0"/>
              </a:spcAft>
              <a:buNone/>
            </a:pPr>
            <a:r>
              <a:t/>
            </a:r>
            <a:endParaRPr sz="700">
              <a:solidFill>
                <a:srgbClr val="FFFFFF"/>
              </a:solidFill>
              <a:latin typeface="Overpass"/>
              <a:ea typeface="Overpass"/>
              <a:cs typeface="Overpass"/>
              <a:sym typeface="Overpass"/>
            </a:endParaRPr>
          </a:p>
        </p:txBody>
      </p:sp>
      <p:pic>
        <p:nvPicPr>
          <p:cNvPr id="273" name="Google Shape;273;p40"/>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5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58"/>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verpass"/>
                <a:ea typeface="Overpass"/>
                <a:cs typeface="Overpass"/>
                <a:sym typeface="Overpass"/>
              </a:rPr>
              <a:t>COMMON BUSINESS USE CASES / DRIVERS</a:t>
            </a:r>
            <a:endParaRPr>
              <a:latin typeface="Overpass"/>
              <a:ea typeface="Overpass"/>
              <a:cs typeface="Overpass"/>
              <a:sym typeface="Overpass"/>
            </a:endParaRPr>
          </a:p>
        </p:txBody>
      </p:sp>
      <p:sp>
        <p:nvSpPr>
          <p:cNvPr id="448" name="Google Shape;448;p58"/>
          <p:cNvSpPr/>
          <p:nvPr/>
        </p:nvSpPr>
        <p:spPr>
          <a:xfrm>
            <a:off x="1041225" y="1495207"/>
            <a:ext cx="1840800" cy="1569600"/>
          </a:xfrm>
          <a:prstGeom prst="roundRect">
            <a:avLst>
              <a:gd fmla="val 16667" name="adj"/>
            </a:avLst>
          </a:prstGeom>
          <a:solidFill>
            <a:srgbClr val="534B5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534B54"/>
              </a:solidFill>
              <a:latin typeface="Arial"/>
              <a:ea typeface="Arial"/>
              <a:cs typeface="Arial"/>
              <a:sym typeface="Arial"/>
            </a:endParaRPr>
          </a:p>
        </p:txBody>
      </p:sp>
      <p:pic>
        <p:nvPicPr>
          <p:cNvPr id="449" name="Google Shape;449;p58"/>
          <p:cNvPicPr preferRelativeResize="0"/>
          <p:nvPr/>
        </p:nvPicPr>
        <p:blipFill rotWithShape="1">
          <a:blip r:embed="rId3">
            <a:alphaModFix/>
          </a:blip>
          <a:srcRect b="0" l="0" r="0" t="0"/>
          <a:stretch/>
        </p:blipFill>
        <p:spPr>
          <a:xfrm>
            <a:off x="1681064" y="1548499"/>
            <a:ext cx="561300" cy="756900"/>
          </a:xfrm>
          <a:prstGeom prst="rect">
            <a:avLst/>
          </a:prstGeom>
          <a:noFill/>
          <a:ln>
            <a:noFill/>
          </a:ln>
        </p:spPr>
      </p:pic>
      <p:sp>
        <p:nvSpPr>
          <p:cNvPr id="450" name="Google Shape;450;p58"/>
          <p:cNvSpPr txBox="1"/>
          <p:nvPr/>
        </p:nvSpPr>
        <p:spPr>
          <a:xfrm>
            <a:off x="1220550" y="2415707"/>
            <a:ext cx="1422900" cy="48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Mobile </a:t>
            </a:r>
            <a:r>
              <a:rPr lang="en" sz="1800">
                <a:solidFill>
                  <a:srgbClr val="FFFFFF"/>
                </a:solidFill>
                <a:latin typeface="Open Sans"/>
                <a:ea typeface="Open Sans"/>
                <a:cs typeface="Open Sans"/>
                <a:sym typeface="Open Sans"/>
              </a:rPr>
              <a:t>and</a:t>
            </a:r>
            <a:r>
              <a:rPr b="0" i="0" lang="en" sz="1800" u="none" cap="none" strike="noStrike">
                <a:solidFill>
                  <a:srgbClr val="FFFFFF"/>
                </a:solidFill>
                <a:latin typeface="Open Sans"/>
                <a:ea typeface="Open Sans"/>
                <a:cs typeface="Open Sans"/>
                <a:sym typeface="Open Sans"/>
              </a:rPr>
              <a:t> IOT </a:t>
            </a:r>
            <a:r>
              <a:rPr lang="en" sz="1800">
                <a:solidFill>
                  <a:srgbClr val="FFFFFF"/>
                </a:solidFill>
                <a:latin typeface="Open Sans"/>
                <a:ea typeface="Open Sans"/>
                <a:cs typeface="Open Sans"/>
                <a:sym typeface="Open Sans"/>
              </a:rPr>
              <a:t>s</a:t>
            </a:r>
            <a:r>
              <a:rPr b="0" i="0" lang="en" sz="1800" u="none" cap="none" strike="noStrike">
                <a:solidFill>
                  <a:srgbClr val="FFFFFF"/>
                </a:solidFill>
                <a:latin typeface="Open Sans"/>
                <a:ea typeface="Open Sans"/>
                <a:cs typeface="Open Sans"/>
                <a:sym typeface="Open Sans"/>
              </a:rPr>
              <a:t>upport</a:t>
            </a:r>
            <a:endParaRPr/>
          </a:p>
        </p:txBody>
      </p:sp>
      <p:sp>
        <p:nvSpPr>
          <p:cNvPr id="451" name="Google Shape;451;p58"/>
          <p:cNvSpPr/>
          <p:nvPr/>
        </p:nvSpPr>
        <p:spPr>
          <a:xfrm>
            <a:off x="3613532" y="1499092"/>
            <a:ext cx="1840800" cy="1569600"/>
          </a:xfrm>
          <a:prstGeom prst="roundRect">
            <a:avLst>
              <a:gd fmla="val 16667" name="adj"/>
            </a:avLst>
          </a:prstGeom>
          <a:solidFill>
            <a:srgbClr val="847D7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534B54"/>
              </a:solidFill>
              <a:latin typeface="Arial"/>
              <a:ea typeface="Arial"/>
              <a:cs typeface="Arial"/>
              <a:sym typeface="Arial"/>
            </a:endParaRPr>
          </a:p>
        </p:txBody>
      </p:sp>
      <p:pic>
        <p:nvPicPr>
          <p:cNvPr id="452" name="Google Shape;452;p58"/>
          <p:cNvPicPr preferRelativeResize="0"/>
          <p:nvPr/>
        </p:nvPicPr>
        <p:blipFill rotWithShape="1">
          <a:blip r:embed="rId4">
            <a:alphaModFix/>
          </a:blip>
          <a:srcRect b="0" l="0" r="0" t="0"/>
          <a:stretch/>
        </p:blipFill>
        <p:spPr>
          <a:xfrm>
            <a:off x="4105095" y="1562028"/>
            <a:ext cx="800400" cy="664800"/>
          </a:xfrm>
          <a:prstGeom prst="rect">
            <a:avLst/>
          </a:prstGeom>
          <a:noFill/>
          <a:ln>
            <a:noFill/>
          </a:ln>
        </p:spPr>
      </p:pic>
      <p:sp>
        <p:nvSpPr>
          <p:cNvPr id="453" name="Google Shape;453;p58"/>
          <p:cNvSpPr txBox="1"/>
          <p:nvPr/>
        </p:nvSpPr>
        <p:spPr>
          <a:xfrm>
            <a:off x="3792855" y="2380386"/>
            <a:ext cx="1422900" cy="48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Customer </a:t>
            </a:r>
            <a:r>
              <a:rPr lang="en" sz="1800">
                <a:solidFill>
                  <a:srgbClr val="FFFFFF"/>
                </a:solidFill>
                <a:latin typeface="Open Sans"/>
                <a:ea typeface="Open Sans"/>
                <a:cs typeface="Open Sans"/>
                <a:sym typeface="Open Sans"/>
              </a:rPr>
              <a:t>i</a:t>
            </a:r>
            <a:r>
              <a:rPr lang="en" sz="1800">
                <a:solidFill>
                  <a:srgbClr val="FFFFFF"/>
                </a:solidFill>
                <a:latin typeface="Open Sans"/>
                <a:ea typeface="Open Sans"/>
                <a:cs typeface="Open Sans"/>
                <a:sym typeface="Open Sans"/>
              </a:rPr>
              <a:t>ntegration</a:t>
            </a:r>
            <a:endParaRPr/>
          </a:p>
        </p:txBody>
      </p:sp>
      <p:sp>
        <p:nvSpPr>
          <p:cNvPr id="454" name="Google Shape;454;p58"/>
          <p:cNvSpPr/>
          <p:nvPr/>
        </p:nvSpPr>
        <p:spPr>
          <a:xfrm>
            <a:off x="6185838" y="1486375"/>
            <a:ext cx="1840800" cy="1569600"/>
          </a:xfrm>
          <a:prstGeom prst="roundRect">
            <a:avLst>
              <a:gd fmla="val 16667" name="adj"/>
            </a:avLst>
          </a:prstGeom>
          <a:solidFill>
            <a:srgbClr val="3D96B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534B54"/>
              </a:solidFill>
              <a:latin typeface="Arial"/>
              <a:ea typeface="Arial"/>
              <a:cs typeface="Arial"/>
              <a:sym typeface="Arial"/>
            </a:endParaRPr>
          </a:p>
        </p:txBody>
      </p:sp>
      <p:pic>
        <p:nvPicPr>
          <p:cNvPr id="455" name="Google Shape;455;p58"/>
          <p:cNvPicPr preferRelativeResize="0"/>
          <p:nvPr/>
        </p:nvPicPr>
        <p:blipFill rotWithShape="1">
          <a:blip r:embed="rId5">
            <a:alphaModFix/>
          </a:blip>
          <a:srcRect b="0" l="0" r="0" t="0"/>
          <a:stretch/>
        </p:blipFill>
        <p:spPr>
          <a:xfrm>
            <a:off x="6585996" y="1570858"/>
            <a:ext cx="1029900" cy="654600"/>
          </a:xfrm>
          <a:prstGeom prst="rect">
            <a:avLst/>
          </a:prstGeom>
          <a:noFill/>
          <a:ln>
            <a:noFill/>
          </a:ln>
        </p:spPr>
      </p:pic>
      <p:sp>
        <p:nvSpPr>
          <p:cNvPr id="456" name="Google Shape;456;p58"/>
          <p:cNvSpPr txBox="1"/>
          <p:nvPr/>
        </p:nvSpPr>
        <p:spPr>
          <a:xfrm>
            <a:off x="6365162" y="2336234"/>
            <a:ext cx="1422900" cy="48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Partner </a:t>
            </a:r>
            <a:r>
              <a:rPr lang="en" sz="1800">
                <a:solidFill>
                  <a:srgbClr val="FFFFFF"/>
                </a:solidFill>
                <a:latin typeface="Open Sans"/>
                <a:ea typeface="Open Sans"/>
                <a:cs typeface="Open Sans"/>
                <a:sym typeface="Open Sans"/>
              </a:rPr>
              <a:t>e</a:t>
            </a:r>
            <a:r>
              <a:rPr b="0" i="0" lang="en" sz="1800" u="none" cap="none" strike="noStrike">
                <a:solidFill>
                  <a:srgbClr val="FFFFFF"/>
                </a:solidFill>
                <a:latin typeface="Open Sans"/>
                <a:ea typeface="Open Sans"/>
                <a:cs typeface="Open Sans"/>
                <a:sym typeface="Open Sans"/>
              </a:rPr>
              <a:t>cosystem</a:t>
            </a:r>
            <a:endParaRPr/>
          </a:p>
        </p:txBody>
      </p:sp>
      <p:sp>
        <p:nvSpPr>
          <p:cNvPr id="457" name="Google Shape;457;p58"/>
          <p:cNvSpPr/>
          <p:nvPr/>
        </p:nvSpPr>
        <p:spPr>
          <a:xfrm>
            <a:off x="6196976" y="3164359"/>
            <a:ext cx="1840800" cy="1569600"/>
          </a:xfrm>
          <a:prstGeom prst="roundRect">
            <a:avLst>
              <a:gd fmla="val 16667" name="adj"/>
            </a:avLst>
          </a:prstGeom>
          <a:solidFill>
            <a:srgbClr val="829A3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534B54"/>
              </a:solidFill>
              <a:latin typeface="Arial"/>
              <a:ea typeface="Arial"/>
              <a:cs typeface="Arial"/>
              <a:sym typeface="Arial"/>
            </a:endParaRPr>
          </a:p>
        </p:txBody>
      </p:sp>
      <p:pic>
        <p:nvPicPr>
          <p:cNvPr id="458" name="Google Shape;458;p58"/>
          <p:cNvPicPr preferRelativeResize="0"/>
          <p:nvPr/>
        </p:nvPicPr>
        <p:blipFill rotWithShape="1">
          <a:blip r:embed="rId6">
            <a:alphaModFix/>
          </a:blip>
          <a:srcRect b="0" l="0" r="0" t="0"/>
          <a:stretch/>
        </p:blipFill>
        <p:spPr>
          <a:xfrm>
            <a:off x="6751387" y="3413067"/>
            <a:ext cx="732300" cy="541200"/>
          </a:xfrm>
          <a:prstGeom prst="rect">
            <a:avLst/>
          </a:prstGeom>
          <a:noFill/>
          <a:ln>
            <a:noFill/>
          </a:ln>
        </p:spPr>
      </p:pic>
      <p:sp>
        <p:nvSpPr>
          <p:cNvPr id="459" name="Google Shape;459;p58"/>
          <p:cNvSpPr txBox="1"/>
          <p:nvPr/>
        </p:nvSpPr>
        <p:spPr>
          <a:xfrm>
            <a:off x="6395673" y="4067930"/>
            <a:ext cx="1422900" cy="269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Internal </a:t>
            </a:r>
            <a:r>
              <a:rPr lang="en" sz="1800">
                <a:solidFill>
                  <a:srgbClr val="FFFFFF"/>
                </a:solidFill>
                <a:latin typeface="Open Sans"/>
                <a:ea typeface="Open Sans"/>
                <a:cs typeface="Open Sans"/>
                <a:sym typeface="Open Sans"/>
              </a:rPr>
              <a:t>a</a:t>
            </a:r>
            <a:r>
              <a:rPr b="0" i="0" lang="en" sz="1800" u="none" cap="none" strike="noStrike">
                <a:solidFill>
                  <a:srgbClr val="FFFFFF"/>
                </a:solidFill>
                <a:latin typeface="Open Sans"/>
                <a:ea typeface="Open Sans"/>
                <a:cs typeface="Open Sans"/>
                <a:sym typeface="Open Sans"/>
              </a:rPr>
              <a:t>gility</a:t>
            </a:r>
            <a:endParaRPr/>
          </a:p>
        </p:txBody>
      </p:sp>
      <p:sp>
        <p:nvSpPr>
          <p:cNvPr id="460" name="Google Shape;460;p58"/>
          <p:cNvSpPr/>
          <p:nvPr/>
        </p:nvSpPr>
        <p:spPr>
          <a:xfrm>
            <a:off x="3613532" y="3164357"/>
            <a:ext cx="1840800" cy="1569600"/>
          </a:xfrm>
          <a:prstGeom prst="roundRect">
            <a:avLst>
              <a:gd fmla="val 16667" name="adj"/>
            </a:avLst>
          </a:prstGeom>
          <a:solidFill>
            <a:srgbClr val="FF731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534B54"/>
              </a:solidFill>
              <a:latin typeface="Arial"/>
              <a:ea typeface="Arial"/>
              <a:cs typeface="Arial"/>
              <a:sym typeface="Arial"/>
            </a:endParaRPr>
          </a:p>
        </p:txBody>
      </p:sp>
      <p:pic>
        <p:nvPicPr>
          <p:cNvPr id="461" name="Google Shape;461;p58"/>
          <p:cNvPicPr preferRelativeResize="0"/>
          <p:nvPr/>
        </p:nvPicPr>
        <p:blipFill rotWithShape="1">
          <a:blip r:embed="rId7">
            <a:alphaModFix/>
          </a:blip>
          <a:srcRect b="0" l="0" r="0" t="0"/>
          <a:stretch/>
        </p:blipFill>
        <p:spPr>
          <a:xfrm>
            <a:off x="4359138" y="3326024"/>
            <a:ext cx="349800" cy="623100"/>
          </a:xfrm>
          <a:prstGeom prst="rect">
            <a:avLst/>
          </a:prstGeom>
          <a:noFill/>
          <a:ln>
            <a:noFill/>
          </a:ln>
        </p:spPr>
      </p:pic>
      <p:sp>
        <p:nvSpPr>
          <p:cNvPr id="462" name="Google Shape;462;p58"/>
          <p:cNvSpPr txBox="1"/>
          <p:nvPr/>
        </p:nvSpPr>
        <p:spPr>
          <a:xfrm>
            <a:off x="3831600" y="4028722"/>
            <a:ext cx="1422900" cy="485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APIs as a </a:t>
            </a:r>
            <a:r>
              <a:rPr lang="en" sz="1800">
                <a:solidFill>
                  <a:srgbClr val="FFFFFF"/>
                </a:solidFill>
                <a:latin typeface="Open Sans"/>
                <a:ea typeface="Open Sans"/>
                <a:cs typeface="Open Sans"/>
                <a:sym typeface="Open Sans"/>
              </a:rPr>
              <a:t>b</a:t>
            </a:r>
            <a:r>
              <a:rPr b="0" i="0" lang="en" sz="1800" u="none" cap="none" strike="noStrike">
                <a:solidFill>
                  <a:srgbClr val="FFFFFF"/>
                </a:solidFill>
                <a:latin typeface="Open Sans"/>
                <a:ea typeface="Open Sans"/>
                <a:cs typeface="Open Sans"/>
                <a:sym typeface="Open Sans"/>
              </a:rPr>
              <a:t>usiness</a:t>
            </a:r>
            <a:endParaRPr/>
          </a:p>
        </p:txBody>
      </p:sp>
      <p:sp>
        <p:nvSpPr>
          <p:cNvPr id="463" name="Google Shape;463;p58"/>
          <p:cNvSpPr/>
          <p:nvPr/>
        </p:nvSpPr>
        <p:spPr>
          <a:xfrm>
            <a:off x="1041230" y="3154766"/>
            <a:ext cx="1840800" cy="1569600"/>
          </a:xfrm>
          <a:prstGeom prst="roundRect">
            <a:avLst>
              <a:gd fmla="val 16667" name="adj"/>
            </a:avLst>
          </a:prstGeom>
          <a:solidFill>
            <a:srgbClr val="BC20A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534B54"/>
              </a:solidFill>
              <a:latin typeface="Arial"/>
              <a:ea typeface="Arial"/>
              <a:cs typeface="Arial"/>
              <a:sym typeface="Arial"/>
            </a:endParaRPr>
          </a:p>
        </p:txBody>
      </p:sp>
      <p:pic>
        <p:nvPicPr>
          <p:cNvPr id="464" name="Google Shape;464;p58"/>
          <p:cNvPicPr preferRelativeResize="0"/>
          <p:nvPr/>
        </p:nvPicPr>
        <p:blipFill rotWithShape="1">
          <a:blip r:embed="rId8">
            <a:alphaModFix/>
          </a:blip>
          <a:srcRect b="0" l="0" r="0" t="0"/>
          <a:stretch/>
        </p:blipFill>
        <p:spPr>
          <a:xfrm>
            <a:off x="1562017" y="3247641"/>
            <a:ext cx="742200" cy="676800"/>
          </a:xfrm>
          <a:prstGeom prst="rect">
            <a:avLst/>
          </a:prstGeom>
          <a:noFill/>
          <a:ln>
            <a:noFill/>
          </a:ln>
        </p:spPr>
      </p:pic>
      <p:sp>
        <p:nvSpPr>
          <p:cNvPr id="465" name="Google Shape;465;p58"/>
          <p:cNvSpPr txBox="1"/>
          <p:nvPr/>
        </p:nvSpPr>
        <p:spPr>
          <a:xfrm>
            <a:off x="1089570" y="3995124"/>
            <a:ext cx="1733400" cy="701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FFFFFF"/>
              </a:buClr>
              <a:buFont typeface="Open Sans"/>
              <a:buNone/>
            </a:pPr>
            <a:r>
              <a:rPr b="0" i="0" lang="en" sz="1500" u="none" cap="none" strike="noStrike">
                <a:solidFill>
                  <a:srgbClr val="FFFFFF"/>
                </a:solidFill>
                <a:latin typeface="Open Sans"/>
                <a:ea typeface="Open Sans"/>
                <a:cs typeface="Open Sans"/>
                <a:sym typeface="Open Sans"/>
              </a:rPr>
              <a:t>Content </a:t>
            </a:r>
            <a:r>
              <a:rPr lang="en" sz="1500">
                <a:solidFill>
                  <a:srgbClr val="FFFFFF"/>
                </a:solidFill>
                <a:latin typeface="Open Sans"/>
                <a:ea typeface="Open Sans"/>
                <a:cs typeface="Open Sans"/>
                <a:sym typeface="Open Sans"/>
              </a:rPr>
              <a:t>and</a:t>
            </a:r>
            <a:r>
              <a:rPr b="0" i="0" lang="en" sz="1500" u="none" cap="none" strike="noStrike">
                <a:solidFill>
                  <a:srgbClr val="FFFFFF"/>
                </a:solidFill>
                <a:latin typeface="Open Sans"/>
                <a:ea typeface="Open Sans"/>
                <a:cs typeface="Open Sans"/>
                <a:sym typeface="Open Sans"/>
              </a:rPr>
              <a:t> </a:t>
            </a:r>
            <a:r>
              <a:rPr lang="en" sz="1500">
                <a:solidFill>
                  <a:srgbClr val="FFFFFF"/>
                </a:solidFill>
                <a:latin typeface="Open Sans"/>
                <a:ea typeface="Open Sans"/>
                <a:cs typeface="Open Sans"/>
                <a:sym typeface="Open Sans"/>
              </a:rPr>
              <a:t>t</a:t>
            </a:r>
            <a:r>
              <a:rPr b="0" i="0" lang="en" sz="1500" u="none" cap="none" strike="noStrike">
                <a:solidFill>
                  <a:srgbClr val="FFFFFF"/>
                </a:solidFill>
                <a:latin typeface="Open Sans"/>
                <a:ea typeface="Open Sans"/>
                <a:cs typeface="Open Sans"/>
                <a:sym typeface="Open Sans"/>
              </a:rPr>
              <a:t>ransaction </a:t>
            </a:r>
            <a:r>
              <a:rPr lang="en" sz="1500">
                <a:solidFill>
                  <a:srgbClr val="FFFFFF"/>
                </a:solidFill>
                <a:latin typeface="Open Sans"/>
                <a:ea typeface="Open Sans"/>
                <a:cs typeface="Open Sans"/>
                <a:sym typeface="Open Sans"/>
              </a:rPr>
              <a:t>c</a:t>
            </a:r>
            <a:r>
              <a:rPr b="0" i="0" lang="en" sz="1500" u="none" cap="none" strike="noStrike">
                <a:solidFill>
                  <a:srgbClr val="FFFFFF"/>
                </a:solidFill>
                <a:latin typeface="Open Sans"/>
                <a:ea typeface="Open Sans"/>
                <a:cs typeface="Open Sans"/>
                <a:sym typeface="Open Sans"/>
              </a:rPr>
              <a:t>hannel</a:t>
            </a:r>
            <a:endParaRPr sz="1500"/>
          </a:p>
        </p:txBody>
      </p:sp>
      <p:sp>
        <p:nvSpPr>
          <p:cNvPr id="466" name="Google Shape;466;p58"/>
          <p:cNvSpPr txBox="1"/>
          <p:nvPr>
            <p:ph idx="2" type="subTitle"/>
          </p:nvPr>
        </p:nvSpPr>
        <p:spPr>
          <a:xfrm>
            <a:off x="826650" y="929775"/>
            <a:ext cx="7122300" cy="65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Overpass"/>
                <a:ea typeface="Overpass"/>
                <a:cs typeface="Overpass"/>
                <a:sym typeface="Overpass"/>
              </a:rPr>
              <a:t>Essential conversation to focus on what is driving the customer initiatives and interest</a:t>
            </a:r>
            <a:endParaRPr>
              <a:latin typeface="Overpass"/>
              <a:ea typeface="Overpass"/>
              <a:cs typeface="Overpass"/>
              <a:sym typeface="Overpass"/>
            </a:endParaRPr>
          </a:p>
        </p:txBody>
      </p:sp>
      <p:pic>
        <p:nvPicPr>
          <p:cNvPr id="467" name="Google Shape;467;p58"/>
          <p:cNvPicPr preferRelativeResize="0"/>
          <p:nvPr/>
        </p:nvPicPr>
        <p:blipFill>
          <a:blip r:embed="rId9">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Asset 2@1x.png" id="472" name="Google Shape;472;p59"/>
          <p:cNvPicPr preferRelativeResize="0"/>
          <p:nvPr/>
        </p:nvPicPr>
        <p:blipFill>
          <a:blip r:embed="rId3">
            <a:alphaModFix/>
          </a:blip>
          <a:stretch>
            <a:fillRect/>
          </a:stretch>
        </p:blipFill>
        <p:spPr>
          <a:xfrm>
            <a:off x="0" y="0"/>
            <a:ext cx="9144000" cy="5143500"/>
          </a:xfrm>
          <a:prstGeom prst="rect">
            <a:avLst/>
          </a:prstGeom>
          <a:noFill/>
          <a:ln>
            <a:noFill/>
          </a:ln>
        </p:spPr>
      </p:pic>
      <p:pic>
        <p:nvPicPr>
          <p:cNvPr descr="Logo_RH_RGB_Default.png" id="473" name="Google Shape;473;p59"/>
          <p:cNvPicPr preferRelativeResize="0"/>
          <p:nvPr/>
        </p:nvPicPr>
        <p:blipFill>
          <a:blip r:embed="rId4">
            <a:alphaModFix/>
          </a:blip>
          <a:stretch>
            <a:fillRect/>
          </a:stretch>
        </p:blipFill>
        <p:spPr>
          <a:xfrm>
            <a:off x="8378180" y="4810772"/>
            <a:ext cx="594775" cy="191077"/>
          </a:xfrm>
          <a:prstGeom prst="rect">
            <a:avLst/>
          </a:prstGeom>
          <a:noFill/>
          <a:ln>
            <a:noFill/>
          </a:ln>
        </p:spPr>
      </p:pic>
      <p:sp>
        <p:nvSpPr>
          <p:cNvPr id="474" name="Google Shape;474;p59"/>
          <p:cNvSpPr txBox="1"/>
          <p:nvPr/>
        </p:nvSpPr>
        <p:spPr>
          <a:xfrm>
            <a:off x="229500" y="1184263"/>
            <a:ext cx="23772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CHALLENGE:</a:t>
            </a:r>
            <a:endParaRPr b="1">
              <a:latin typeface="Proxima Nova"/>
              <a:ea typeface="Proxima Nova"/>
              <a:cs typeface="Proxima Nova"/>
              <a:sym typeface="Proxima Nova"/>
            </a:endParaRPr>
          </a:p>
        </p:txBody>
      </p:sp>
      <p:sp>
        <p:nvSpPr>
          <p:cNvPr id="475" name="Google Shape;475;p59"/>
          <p:cNvSpPr txBox="1"/>
          <p:nvPr/>
        </p:nvSpPr>
        <p:spPr>
          <a:xfrm>
            <a:off x="193900" y="1611950"/>
            <a:ext cx="2323200" cy="3044100"/>
          </a:xfrm>
          <a:prstGeom prst="rect">
            <a:avLst/>
          </a:prstGeom>
          <a:noFill/>
          <a:ln>
            <a:noFill/>
          </a:ln>
        </p:spPr>
        <p:txBody>
          <a:bodyPr anchorCtr="0" anchor="t" bIns="91425" lIns="91425" spcFirstLastPara="1" rIns="91425" wrap="square" tIns="91425">
            <a:noAutofit/>
          </a:bodyPr>
          <a:lstStyle/>
          <a:p>
            <a:pPr indent="-298450" lvl="0" marL="457200" rtl="0" algn="l">
              <a:lnSpc>
                <a:spcPct val="140000"/>
              </a:lnSpc>
              <a:spcBef>
                <a:spcPts val="0"/>
              </a:spcBef>
              <a:spcAft>
                <a:spcPts val="0"/>
              </a:spcAft>
              <a:buSzPts val="1100"/>
              <a:buFont typeface="Proxima Nova"/>
              <a:buAutoNum type="arabicPeriod"/>
            </a:pPr>
            <a:r>
              <a:rPr lang="en" sz="1100">
                <a:latin typeface="Proxima Nova"/>
                <a:ea typeface="Proxima Nova"/>
                <a:cs typeface="Proxima Nova"/>
                <a:sym typeface="Proxima Nova"/>
              </a:rPr>
              <a:t>T</a:t>
            </a:r>
            <a:r>
              <a:rPr lang="en" sz="1000">
                <a:latin typeface="Proxima Nova"/>
                <a:ea typeface="Proxima Nova"/>
                <a:cs typeface="Proxima Nova"/>
                <a:sym typeface="Proxima Nova"/>
              </a:rPr>
              <a:t>o provide an outstanding customer journey by creating a smart airport experience and facilitating third-party development of mobile apps </a:t>
            </a:r>
            <a:endParaRPr sz="1000">
              <a:latin typeface="Proxima Nova"/>
              <a:ea typeface="Proxima Nova"/>
              <a:cs typeface="Proxima Nova"/>
              <a:sym typeface="Proxima Nova"/>
            </a:endParaRPr>
          </a:p>
          <a:p>
            <a:pPr indent="-298450" lvl="0" marL="457200" rtl="0" algn="l">
              <a:lnSpc>
                <a:spcPct val="140000"/>
              </a:lnSpc>
              <a:spcBef>
                <a:spcPts val="0"/>
              </a:spcBef>
              <a:spcAft>
                <a:spcPts val="0"/>
              </a:spcAft>
              <a:buSzPts val="1100"/>
              <a:buFont typeface="Proxima Nova"/>
              <a:buAutoNum type="arabicPeriod"/>
            </a:pPr>
            <a:r>
              <a:rPr lang="en" sz="1000">
                <a:latin typeface="Proxima Nova"/>
                <a:ea typeface="Proxima Nova"/>
                <a:cs typeface="Proxima Nova"/>
                <a:sym typeface="Proxima Nova"/>
              </a:rPr>
              <a:t>To improve internal and external partner operations and more effectively share data with stakeholders</a:t>
            </a:r>
            <a:endParaRPr sz="1000">
              <a:latin typeface="Proxima Nova"/>
              <a:ea typeface="Proxima Nova"/>
              <a:cs typeface="Proxima Nova"/>
              <a:sym typeface="Proxima Nova"/>
            </a:endParaRPr>
          </a:p>
          <a:p>
            <a:pPr indent="-298450" lvl="0" marL="457200" rtl="0" algn="l">
              <a:lnSpc>
                <a:spcPct val="140000"/>
              </a:lnSpc>
              <a:spcBef>
                <a:spcPts val="0"/>
              </a:spcBef>
              <a:spcAft>
                <a:spcPts val="0"/>
              </a:spcAft>
              <a:buSzPts val="1100"/>
              <a:buFont typeface="Proxima Nova"/>
              <a:buAutoNum type="arabicPeriod"/>
            </a:pPr>
            <a:r>
              <a:rPr lang="en" sz="1000">
                <a:latin typeface="Proxima Nova"/>
                <a:ea typeface="Proxima Nova"/>
                <a:cs typeface="Proxima Nova"/>
                <a:sym typeface="Proxima Nova"/>
              </a:rPr>
              <a:t>To provide accurate, high quality airport information, such as flight or bag info, from data owned by Schiphol and integrated third parties</a:t>
            </a:r>
            <a:endParaRPr sz="10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000">
              <a:latin typeface="Proxima Nova"/>
              <a:ea typeface="Proxima Nova"/>
              <a:cs typeface="Proxima Nova"/>
              <a:sym typeface="Proxima Nova"/>
            </a:endParaRPr>
          </a:p>
          <a:p>
            <a:pPr indent="0" lvl="0" marL="0" rtl="0" algn="l">
              <a:lnSpc>
                <a:spcPct val="140000"/>
              </a:lnSpc>
              <a:spcBef>
                <a:spcPts val="0"/>
              </a:spcBef>
              <a:spcAft>
                <a:spcPts val="0"/>
              </a:spcAft>
              <a:buNone/>
            </a:pPr>
            <a:r>
              <a:t/>
            </a:r>
            <a:endParaRPr sz="1100">
              <a:latin typeface="Proxima Nova"/>
              <a:ea typeface="Proxima Nova"/>
              <a:cs typeface="Proxima Nova"/>
              <a:sym typeface="Proxima Nova"/>
            </a:endParaRPr>
          </a:p>
        </p:txBody>
      </p:sp>
      <p:sp>
        <p:nvSpPr>
          <p:cNvPr id="476" name="Google Shape;476;p59"/>
          <p:cNvSpPr txBox="1"/>
          <p:nvPr/>
        </p:nvSpPr>
        <p:spPr>
          <a:xfrm>
            <a:off x="3431125" y="867550"/>
            <a:ext cx="21807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SOLUTION:</a:t>
            </a:r>
            <a:endParaRPr b="1">
              <a:latin typeface="Proxima Nova"/>
              <a:ea typeface="Proxima Nova"/>
              <a:cs typeface="Proxima Nova"/>
              <a:sym typeface="Proxima Nova"/>
            </a:endParaRPr>
          </a:p>
        </p:txBody>
      </p:sp>
      <p:sp>
        <p:nvSpPr>
          <p:cNvPr id="477" name="Google Shape;477;p59"/>
          <p:cNvSpPr txBox="1"/>
          <p:nvPr/>
        </p:nvSpPr>
        <p:spPr>
          <a:xfrm>
            <a:off x="3431125" y="2056813"/>
            <a:ext cx="21807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RESULTS:</a:t>
            </a:r>
            <a:endParaRPr b="1">
              <a:latin typeface="Proxima Nova"/>
              <a:ea typeface="Proxima Nova"/>
              <a:cs typeface="Proxima Nova"/>
              <a:sym typeface="Proxima Nova"/>
            </a:endParaRPr>
          </a:p>
        </p:txBody>
      </p:sp>
      <p:sp>
        <p:nvSpPr>
          <p:cNvPr id="478" name="Google Shape;478;p59"/>
          <p:cNvSpPr txBox="1"/>
          <p:nvPr/>
        </p:nvSpPr>
        <p:spPr>
          <a:xfrm>
            <a:off x="3431125" y="2283625"/>
            <a:ext cx="5093400" cy="1321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200">
                <a:solidFill>
                  <a:schemeClr val="dk1"/>
                </a:solidFill>
                <a:latin typeface="Proxima Nova"/>
                <a:ea typeface="Proxima Nova"/>
                <a:cs typeface="Proxima Nova"/>
                <a:sym typeface="Proxima Nova"/>
              </a:rPr>
              <a:t>•</a:t>
            </a:r>
            <a:r>
              <a:rPr lang="en" sz="900">
                <a:solidFill>
                  <a:schemeClr val="dk1"/>
                </a:solidFill>
                <a:latin typeface="Proxima Nova"/>
                <a:ea typeface="Proxima Nova"/>
                <a:cs typeface="Proxima Nova"/>
                <a:sym typeface="Proxima Nova"/>
              </a:rPr>
              <a:t> </a:t>
            </a:r>
            <a:r>
              <a:rPr lang="en" sz="1100">
                <a:solidFill>
                  <a:schemeClr val="dk1"/>
                </a:solidFill>
                <a:latin typeface="Proxima Nova"/>
                <a:ea typeface="Proxima Nova"/>
                <a:cs typeface="Proxima Nova"/>
                <a:sym typeface="Proxima Nova"/>
              </a:rPr>
              <a:t>Improved overall travel experience of customers by use of third-party-developed mobile apps</a:t>
            </a:r>
            <a:endParaRPr sz="1100">
              <a:solidFill>
                <a:schemeClr val="dk1"/>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200">
                <a:solidFill>
                  <a:schemeClr val="dk1"/>
                </a:solidFill>
                <a:latin typeface="Proxima Nova"/>
                <a:ea typeface="Proxima Nova"/>
                <a:cs typeface="Proxima Nova"/>
                <a:sym typeface="Proxima Nova"/>
              </a:rPr>
              <a:t>•</a:t>
            </a:r>
            <a:r>
              <a:rPr lang="en" sz="900">
                <a:solidFill>
                  <a:schemeClr val="dk1"/>
                </a:solidFill>
                <a:latin typeface="Proxima Nova"/>
                <a:ea typeface="Proxima Nova"/>
                <a:cs typeface="Proxima Nova"/>
                <a:sym typeface="Proxima Nova"/>
              </a:rPr>
              <a:t> </a:t>
            </a:r>
            <a:r>
              <a:rPr lang="en" sz="1100">
                <a:solidFill>
                  <a:schemeClr val="dk1"/>
                </a:solidFill>
                <a:latin typeface="Proxima Nova"/>
                <a:ea typeface="Proxima Nova"/>
                <a:cs typeface="Proxima Nova"/>
                <a:sym typeface="Proxima Nova"/>
              </a:rPr>
              <a:t>Made it easier for partners to customize and extend existing data assets</a:t>
            </a:r>
            <a:endParaRPr sz="1100">
              <a:solidFill>
                <a:schemeClr val="dk1"/>
              </a:solidFill>
              <a:latin typeface="Proxima Nova"/>
              <a:ea typeface="Proxima Nova"/>
              <a:cs typeface="Proxima Nova"/>
              <a:sym typeface="Proxima Nova"/>
            </a:endParaRPr>
          </a:p>
          <a:p>
            <a:pPr indent="0" lvl="0" marL="0" rtl="0" algn="l">
              <a:lnSpc>
                <a:spcPct val="130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a:t>
            </a:r>
            <a:r>
              <a:rPr lang="en" sz="900">
                <a:solidFill>
                  <a:schemeClr val="dk1"/>
                </a:solidFill>
                <a:latin typeface="Proxima Nova"/>
                <a:ea typeface="Proxima Nova"/>
                <a:cs typeface="Proxima Nova"/>
                <a:sym typeface="Proxima Nova"/>
              </a:rPr>
              <a:t> </a:t>
            </a:r>
            <a:r>
              <a:rPr lang="en" sz="1100">
                <a:solidFill>
                  <a:schemeClr val="dk1"/>
                </a:solidFill>
                <a:latin typeface="Proxima Nova"/>
                <a:ea typeface="Proxima Nova"/>
                <a:cs typeface="Proxima Nova"/>
                <a:sym typeface="Proxima Nova"/>
              </a:rPr>
              <a:t>Now able to provide comprehensive, high-quality airport information for integration with third parties </a:t>
            </a:r>
            <a:endParaRPr sz="1100">
              <a:solidFill>
                <a:schemeClr val="dk1"/>
              </a:solidFill>
              <a:latin typeface="Proxima Nova"/>
              <a:ea typeface="Proxima Nova"/>
              <a:cs typeface="Proxima Nova"/>
              <a:sym typeface="Proxima Nova"/>
            </a:endParaRPr>
          </a:p>
          <a:p>
            <a:pPr indent="0" lvl="0" marL="0" rtl="0" algn="l">
              <a:lnSpc>
                <a:spcPct val="140000"/>
              </a:lnSpc>
              <a:spcBef>
                <a:spcPts val="0"/>
              </a:spcBef>
              <a:spcAft>
                <a:spcPts val="0"/>
              </a:spcAft>
              <a:buNone/>
            </a:pPr>
            <a:r>
              <a:t/>
            </a:r>
            <a:endParaRPr sz="900">
              <a:latin typeface="Proxima Nova"/>
              <a:ea typeface="Proxima Nova"/>
              <a:cs typeface="Proxima Nova"/>
              <a:sym typeface="Proxima Nova"/>
            </a:endParaRPr>
          </a:p>
        </p:txBody>
      </p:sp>
      <p:sp>
        <p:nvSpPr>
          <p:cNvPr id="479" name="Google Shape;479;p59"/>
          <p:cNvSpPr txBox="1"/>
          <p:nvPr/>
        </p:nvSpPr>
        <p:spPr>
          <a:xfrm>
            <a:off x="5500550" y="222450"/>
            <a:ext cx="36435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Proxima Nova"/>
                <a:ea typeface="Proxima Nova"/>
                <a:cs typeface="Proxima Nova"/>
                <a:sym typeface="Proxima Nova"/>
              </a:rPr>
              <a:t>Schiphol improves the airport passenger experience with Red Hat® JBoss® Fuse and Red Hat 3scale API Management</a:t>
            </a:r>
            <a:endParaRPr b="1" sz="11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b="1" sz="1200">
              <a:solidFill>
                <a:schemeClr val="dk1"/>
              </a:solidFill>
              <a:latin typeface="Proxima Nova"/>
              <a:ea typeface="Proxima Nova"/>
              <a:cs typeface="Proxima Nova"/>
              <a:sym typeface="Proxima Nova"/>
            </a:endParaRPr>
          </a:p>
        </p:txBody>
      </p:sp>
      <p:sp>
        <p:nvSpPr>
          <p:cNvPr id="480" name="Google Shape;480;p59"/>
          <p:cNvSpPr txBox="1"/>
          <p:nvPr/>
        </p:nvSpPr>
        <p:spPr>
          <a:xfrm>
            <a:off x="3430075" y="3522925"/>
            <a:ext cx="5489700" cy="65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434343"/>
                </a:solidFill>
                <a:latin typeface="Proxima Nova"/>
                <a:ea typeface="Proxima Nova"/>
                <a:cs typeface="Proxima Nova"/>
                <a:sym typeface="Proxima Nova"/>
              </a:rPr>
              <a:t>      </a:t>
            </a:r>
            <a:r>
              <a:rPr lang="en" sz="900">
                <a:latin typeface="Proxima Nova"/>
                <a:ea typeface="Proxima Nova"/>
                <a:cs typeface="Proxima Nova"/>
                <a:sym typeface="Proxima Nova"/>
              </a:rPr>
              <a:t> </a:t>
            </a:r>
            <a:r>
              <a:rPr i="1" lang="en" sz="1100">
                <a:latin typeface="Proxima Nova"/>
                <a:ea typeface="Proxima Nova"/>
                <a:cs typeface="Proxima Nova"/>
                <a:sym typeface="Proxima Nova"/>
              </a:rPr>
              <a:t>We want to support the traveler as well as possible with personal and relevant information about the airport. Our API platform and data sharing with APIs is a key element in our best airport digital strategy.</a:t>
            </a:r>
            <a:endParaRPr b="1" sz="3600">
              <a:solidFill>
                <a:srgbClr val="CC0000"/>
              </a:solidFill>
              <a:latin typeface="Proxima Nova"/>
              <a:ea typeface="Proxima Nova"/>
              <a:cs typeface="Proxima Nova"/>
              <a:sym typeface="Proxima Nova"/>
            </a:endParaRPr>
          </a:p>
        </p:txBody>
      </p:sp>
      <p:sp>
        <p:nvSpPr>
          <p:cNvPr id="481" name="Google Shape;481;p59"/>
          <p:cNvSpPr txBox="1"/>
          <p:nvPr/>
        </p:nvSpPr>
        <p:spPr>
          <a:xfrm>
            <a:off x="3430075" y="3394016"/>
            <a:ext cx="634200" cy="3903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3600">
                <a:solidFill>
                  <a:srgbClr val="CC0000"/>
                </a:solidFill>
                <a:latin typeface="Proxima Nova"/>
                <a:ea typeface="Proxima Nova"/>
                <a:cs typeface="Proxima Nova"/>
                <a:sym typeface="Proxima Nova"/>
              </a:rPr>
              <a:t>“</a:t>
            </a:r>
            <a:endParaRPr b="1" i="1" sz="3600">
              <a:solidFill>
                <a:srgbClr val="CC0000"/>
              </a:solidFill>
              <a:latin typeface="Proxima Nova"/>
              <a:ea typeface="Proxima Nova"/>
              <a:cs typeface="Proxima Nova"/>
              <a:sym typeface="Proxima Nova"/>
            </a:endParaRPr>
          </a:p>
        </p:txBody>
      </p:sp>
      <p:sp>
        <p:nvSpPr>
          <p:cNvPr id="482" name="Google Shape;482;p59"/>
          <p:cNvSpPr txBox="1"/>
          <p:nvPr/>
        </p:nvSpPr>
        <p:spPr>
          <a:xfrm>
            <a:off x="3430075" y="4167160"/>
            <a:ext cx="5140800" cy="43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900">
                <a:latin typeface="Proxima Nova"/>
                <a:ea typeface="Proxima Nova"/>
                <a:cs typeface="Proxima Nova"/>
                <a:sym typeface="Proxima Nova"/>
              </a:rPr>
              <a:t>- </a:t>
            </a:r>
            <a:r>
              <a:rPr b="1" lang="en" sz="900">
                <a:latin typeface="Proxima Nova"/>
                <a:ea typeface="Proxima Nova"/>
                <a:cs typeface="Proxima Nova"/>
                <a:sym typeface="Proxima Nova"/>
              </a:rPr>
              <a:t>GARBIS VAN OKBURCHT </a:t>
            </a:r>
            <a:endParaRPr b="1" sz="900">
              <a:latin typeface="Proxima Nova"/>
              <a:ea typeface="Proxima Nova"/>
              <a:cs typeface="Proxima Nova"/>
              <a:sym typeface="Proxima Nova"/>
            </a:endParaRPr>
          </a:p>
          <a:p>
            <a:pPr indent="0" lvl="0" marL="0" rtl="0" algn="l">
              <a:lnSpc>
                <a:spcPct val="100000"/>
              </a:lnSpc>
              <a:spcBef>
                <a:spcPts val="0"/>
              </a:spcBef>
              <a:spcAft>
                <a:spcPts val="0"/>
              </a:spcAft>
              <a:buNone/>
            </a:pPr>
            <a:r>
              <a:rPr i="1" lang="en" sz="900">
                <a:latin typeface="Proxima Nova"/>
                <a:ea typeface="Proxima Nova"/>
                <a:cs typeface="Proxima Nova"/>
                <a:sym typeface="Proxima Nova"/>
              </a:rPr>
              <a:t>I.T. MANAGER, AIRPORT OPERATION SERVICES, AMSTERDAM AIRPORT SCHIPHOL</a:t>
            </a:r>
            <a:endParaRPr i="1" sz="900">
              <a:latin typeface="Proxima Nova"/>
              <a:ea typeface="Proxima Nova"/>
              <a:cs typeface="Proxima Nova"/>
              <a:sym typeface="Proxima Nova"/>
            </a:endParaRPr>
          </a:p>
        </p:txBody>
      </p:sp>
      <p:sp>
        <p:nvSpPr>
          <p:cNvPr id="483" name="Google Shape;483;p59"/>
          <p:cNvSpPr txBox="1"/>
          <p:nvPr/>
        </p:nvSpPr>
        <p:spPr>
          <a:xfrm>
            <a:off x="3431125" y="1122125"/>
            <a:ext cx="5329200" cy="5532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chemeClr val="dk1"/>
              </a:buClr>
              <a:buSzPts val="1100"/>
              <a:buFont typeface="Arial"/>
              <a:buNone/>
            </a:pPr>
            <a:r>
              <a:rPr lang="en" sz="1100">
                <a:solidFill>
                  <a:schemeClr val="dk1"/>
                </a:solidFill>
                <a:latin typeface="Proxima Nova"/>
                <a:ea typeface="Proxima Nova"/>
                <a:cs typeface="Proxima Nova"/>
                <a:sym typeface="Proxima Nova"/>
              </a:rPr>
              <a:t>Schiphol chose Red Hat 3scale API Management because the technical integration was frictionless, allowing them to realize the benefits of the industry’s most flexible, scalable, and future-growth-oriented platform for both technical and business operations functionality.</a:t>
            </a:r>
            <a:endParaRPr/>
          </a:p>
        </p:txBody>
      </p:sp>
      <p:pic>
        <p:nvPicPr>
          <p:cNvPr id="484" name="Google Shape;484;p59"/>
          <p:cNvPicPr preferRelativeResize="0"/>
          <p:nvPr/>
        </p:nvPicPr>
        <p:blipFill>
          <a:blip r:embed="rId5">
            <a:alphaModFix/>
          </a:blip>
          <a:stretch>
            <a:fillRect/>
          </a:stretch>
        </p:blipFill>
        <p:spPr>
          <a:xfrm>
            <a:off x="104297" y="182425"/>
            <a:ext cx="2502399" cy="929075"/>
          </a:xfrm>
          <a:prstGeom prst="rect">
            <a:avLst/>
          </a:prstGeom>
          <a:noFill/>
          <a:ln>
            <a:noFill/>
          </a:ln>
        </p:spPr>
      </p:pic>
      <p:pic>
        <p:nvPicPr>
          <p:cNvPr id="485" name="Google Shape;485;p59"/>
          <p:cNvPicPr preferRelativeResize="0"/>
          <p:nvPr/>
        </p:nvPicPr>
        <p:blipFill>
          <a:blip r:embed="rId6">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Arial"/>
                <a:ea typeface="Arial"/>
                <a:cs typeface="Arial"/>
                <a:sym typeface="Arial"/>
              </a:rPr>
              <a:t>Learn more</a:t>
            </a:r>
            <a:endParaRPr/>
          </a:p>
        </p:txBody>
      </p:sp>
      <p:sp>
        <p:nvSpPr>
          <p:cNvPr id="491" name="Google Shape;491;p6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2" name="Google Shape;492;p60"/>
          <p:cNvSpPr txBox="1"/>
          <p:nvPr>
            <p:ph idx="4294967295" type="body"/>
          </p:nvPr>
        </p:nvSpPr>
        <p:spPr>
          <a:xfrm>
            <a:off x="311700" y="1417750"/>
            <a:ext cx="8520600" cy="239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Visit:</a:t>
            </a:r>
            <a:r>
              <a:rPr lang="en"/>
              <a:t> </a:t>
            </a:r>
            <a:r>
              <a:rPr lang="en" u="sng">
                <a:solidFill>
                  <a:schemeClr val="hlink"/>
                </a:solidFill>
                <a:hlinkClick r:id="rId3"/>
              </a:rPr>
              <a:t>https://www.redhat.com/en/technologies/jboss-middleware/3scale</a:t>
            </a:r>
            <a:endParaRPr/>
          </a:p>
          <a:p>
            <a:pPr indent="-342900" lvl="0" marL="457200" rtl="0" algn="l">
              <a:spcBef>
                <a:spcPts val="0"/>
              </a:spcBef>
              <a:spcAft>
                <a:spcPts val="0"/>
              </a:spcAft>
              <a:buSzPts val="1800"/>
              <a:buChar char="●"/>
            </a:pPr>
            <a:r>
              <a:rPr lang="en"/>
              <a:t>Read: </a:t>
            </a:r>
            <a:r>
              <a:rPr lang="en" u="sng">
                <a:solidFill>
                  <a:schemeClr val="hlink"/>
                </a:solidFill>
                <a:hlinkClick r:id="rId4"/>
              </a:rPr>
              <a:t>https://www.redhat.com/en/technologies/jboss-middleware/3scale/resources</a:t>
            </a:r>
            <a:endParaRPr/>
          </a:p>
          <a:p>
            <a:pPr indent="-342900" lvl="0" marL="457200" rtl="0" algn="l">
              <a:spcBef>
                <a:spcPts val="0"/>
              </a:spcBef>
              <a:spcAft>
                <a:spcPts val="0"/>
              </a:spcAft>
              <a:buSzPts val="1800"/>
              <a:buChar char="●"/>
            </a:pPr>
            <a:r>
              <a:rPr lang="en"/>
              <a:t>Try: </a:t>
            </a:r>
            <a:r>
              <a:rPr lang="en" u="sng">
                <a:solidFill>
                  <a:schemeClr val="hlink"/>
                </a:solidFill>
                <a:hlinkClick r:id="rId5"/>
              </a:rPr>
              <a:t>https://www.3scale.net/</a:t>
            </a:r>
            <a:endParaRPr/>
          </a:p>
        </p:txBody>
      </p:sp>
      <p:pic>
        <p:nvPicPr>
          <p:cNvPr id="493" name="Google Shape;493;p60"/>
          <p:cNvPicPr preferRelativeResize="0"/>
          <p:nvPr/>
        </p:nvPicPr>
        <p:blipFill>
          <a:blip r:embed="rId6">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1"/>
          <p:cNvSpPr txBox="1"/>
          <p:nvPr>
            <p:ph type="title"/>
          </p:nvPr>
        </p:nvSpPr>
        <p:spPr>
          <a:xfrm>
            <a:off x="1562906" y="1307719"/>
            <a:ext cx="5649900" cy="1200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API Management Needs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2"/>
          <p:cNvSpPr txBox="1"/>
          <p:nvPr>
            <p:ph idx="1" type="body"/>
          </p:nvPr>
        </p:nvSpPr>
        <p:spPr>
          <a:xfrm>
            <a:off x="826650" y="1063125"/>
            <a:ext cx="7490700" cy="3046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Mission critical to every business (or soon every business)</a:t>
            </a:r>
            <a:endParaRPr sz="2400"/>
          </a:p>
          <a:p>
            <a:pPr indent="-381000" lvl="0" marL="457200" rtl="0" algn="l">
              <a:spcBef>
                <a:spcPts val="0"/>
              </a:spcBef>
              <a:spcAft>
                <a:spcPts val="0"/>
              </a:spcAft>
              <a:buSzPts val="2400"/>
              <a:buChar char="●"/>
            </a:pPr>
            <a:r>
              <a:rPr lang="en" sz="2400"/>
              <a:t>Customers and partners depend on it</a:t>
            </a:r>
            <a:endParaRPr sz="2400"/>
          </a:p>
          <a:p>
            <a:pPr indent="-381000" lvl="0" marL="457200" rtl="0" algn="l">
              <a:spcBef>
                <a:spcPts val="0"/>
              </a:spcBef>
              <a:spcAft>
                <a:spcPts val="0"/>
              </a:spcAft>
              <a:buSzPts val="2400"/>
              <a:buChar char="●"/>
            </a:pPr>
            <a:r>
              <a:rPr lang="en" sz="2400"/>
              <a:t>Fundamental to company agility and competitiveness</a:t>
            </a:r>
            <a:endParaRPr sz="2400"/>
          </a:p>
          <a:p>
            <a:pPr indent="-381000" lvl="0" marL="457200" rtl="0" algn="l">
              <a:spcBef>
                <a:spcPts val="0"/>
              </a:spcBef>
              <a:spcAft>
                <a:spcPts val="0"/>
              </a:spcAft>
              <a:buSzPts val="2400"/>
              <a:buChar char="●"/>
            </a:pPr>
            <a:r>
              <a:rPr lang="en" sz="2400"/>
              <a:t>Web and mobile depend on APIs</a:t>
            </a:r>
            <a:br>
              <a:rPr lang="en"/>
            </a:br>
            <a:endParaRPr/>
          </a:p>
        </p:txBody>
      </p:sp>
      <p:sp>
        <p:nvSpPr>
          <p:cNvPr id="285" name="Google Shape;285;p42"/>
          <p:cNvSpPr txBox="1"/>
          <p:nvPr>
            <p:ph type="title"/>
          </p:nvPr>
        </p:nvSpPr>
        <p:spPr>
          <a:xfrm>
            <a:off x="826650" y="152400"/>
            <a:ext cx="74907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verpass"/>
                <a:ea typeface="Overpass"/>
                <a:cs typeface="Overpass"/>
                <a:sym typeface="Overpass"/>
              </a:rPr>
              <a:t>APIs ARE...</a:t>
            </a:r>
            <a:endParaRPr>
              <a:latin typeface="Overpass"/>
              <a:ea typeface="Overpass"/>
              <a:cs typeface="Overpass"/>
              <a:sym typeface="Overpass"/>
            </a:endParaRPr>
          </a:p>
          <a:p>
            <a:pPr indent="0" lvl="0" marL="0" rtl="0" algn="l">
              <a:spcBef>
                <a:spcPts val="0"/>
              </a:spcBef>
              <a:spcAft>
                <a:spcPts val="0"/>
              </a:spcAft>
              <a:buNone/>
            </a:pPr>
            <a:r>
              <a:t/>
            </a:r>
            <a:endParaRPr/>
          </a:p>
        </p:txBody>
      </p:sp>
      <p:pic>
        <p:nvPicPr>
          <p:cNvPr id="286" name="Google Shape;286;p42"/>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
        <p:nvSpPr>
          <p:cNvPr id="292" name="Google Shape;292;p43"/>
          <p:cNvSpPr txBox="1"/>
          <p:nvPr>
            <p:ph idx="1" type="body"/>
          </p:nvPr>
        </p:nvSpPr>
        <p:spPr>
          <a:xfrm>
            <a:off x="826650" y="1191800"/>
            <a:ext cx="7490700" cy="30384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Char char="●"/>
            </a:pPr>
            <a:r>
              <a:rPr lang="en" sz="2400"/>
              <a:t>Business results challenges (key metrics, onboarding audience, support, docs, policies, business model)</a:t>
            </a:r>
            <a:endParaRPr sz="2400"/>
          </a:p>
          <a:p>
            <a:pPr indent="-381000" lvl="0" marL="457200" rtl="0" algn="l">
              <a:spcBef>
                <a:spcPts val="0"/>
              </a:spcBef>
              <a:spcAft>
                <a:spcPts val="0"/>
              </a:spcAft>
              <a:buSzPts val="2400"/>
              <a:buChar char="●"/>
            </a:pPr>
            <a:r>
              <a:rPr lang="en" sz="2400"/>
              <a:t>Technical challenges (design, performance, …)</a:t>
            </a:r>
            <a:endParaRPr sz="2400"/>
          </a:p>
          <a:p>
            <a:pPr indent="-381000" lvl="0" marL="457200" rtl="0" algn="l">
              <a:spcBef>
                <a:spcPts val="0"/>
              </a:spcBef>
              <a:spcAft>
                <a:spcPts val="0"/>
              </a:spcAft>
              <a:buSzPts val="2400"/>
              <a:buChar char="●"/>
            </a:pPr>
            <a:r>
              <a:rPr lang="en" sz="2400"/>
              <a:t>Operations challenges (</a:t>
            </a:r>
            <a:r>
              <a:rPr lang="en" sz="2400"/>
              <a:t>uptime, versions, security, alerts, analytics, rate limits</a:t>
            </a:r>
            <a:r>
              <a:rPr lang="en" sz="2400"/>
              <a:t>)</a:t>
            </a:r>
            <a:br>
              <a:rPr lang="en" sz="2400"/>
            </a:br>
            <a:br>
              <a:rPr lang="en"/>
            </a:br>
            <a:endParaRPr/>
          </a:p>
        </p:txBody>
      </p:sp>
      <p:sp>
        <p:nvSpPr>
          <p:cNvPr id="293" name="Google Shape;293;p43"/>
          <p:cNvSpPr txBox="1"/>
          <p:nvPr>
            <p:ph type="title"/>
          </p:nvPr>
        </p:nvSpPr>
        <p:spPr>
          <a:xfrm>
            <a:off x="826650" y="76200"/>
            <a:ext cx="74907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verpass"/>
                <a:ea typeface="Overpass"/>
                <a:cs typeface="Overpass"/>
                <a:sym typeface="Overpass"/>
              </a:rPr>
              <a:t>APIs ARE FUNDAMENTALLY HARD TO DO</a:t>
            </a:r>
            <a:endParaRPr>
              <a:latin typeface="Overpass"/>
              <a:ea typeface="Overpass"/>
              <a:cs typeface="Overpass"/>
              <a:sym typeface="Overpass"/>
            </a:endParaRPr>
          </a:p>
          <a:p>
            <a:pPr indent="0" lvl="0" marL="0" rtl="0" algn="l">
              <a:spcBef>
                <a:spcPts val="0"/>
              </a:spcBef>
              <a:spcAft>
                <a:spcPts val="0"/>
              </a:spcAft>
              <a:buNone/>
            </a:pPr>
            <a:r>
              <a:t/>
            </a:r>
            <a:endParaRPr/>
          </a:p>
        </p:txBody>
      </p:sp>
      <p:pic>
        <p:nvPicPr>
          <p:cNvPr id="294" name="Google Shape;294;p43"/>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4"/>
          <p:cNvSpPr txBox="1"/>
          <p:nvPr>
            <p:ph type="title"/>
          </p:nvPr>
        </p:nvSpPr>
        <p:spPr>
          <a:xfrm>
            <a:off x="826650" y="1704884"/>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problem do we solve?</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5"/>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
        <p:nvSpPr>
          <p:cNvPr id="306" name="Google Shape;306;p45"/>
          <p:cNvSpPr txBox="1"/>
          <p:nvPr>
            <p:ph type="title"/>
          </p:nvPr>
        </p:nvSpPr>
        <p:spPr>
          <a:xfrm>
            <a:off x="826650" y="152400"/>
            <a:ext cx="74907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ASPECTS OF AN API PROGRAM</a:t>
            </a:r>
            <a:endParaRPr/>
          </a:p>
          <a:p>
            <a:pPr indent="0" lvl="0" marL="0" rtl="0" algn="l">
              <a:spcBef>
                <a:spcPts val="0"/>
              </a:spcBef>
              <a:spcAft>
                <a:spcPts val="0"/>
              </a:spcAft>
              <a:buClr>
                <a:schemeClr val="dk1"/>
              </a:buClr>
              <a:buSzPts val="1100"/>
              <a:buFont typeface="Arial"/>
              <a:buNone/>
            </a:pPr>
            <a:r>
              <a:rPr i="1" lang="en" sz="1800"/>
              <a:t>Good </a:t>
            </a:r>
            <a:r>
              <a:rPr i="1" lang="en" sz="1800" u="sng"/>
              <a:t>API development</a:t>
            </a:r>
            <a:r>
              <a:rPr i="1" lang="en" sz="1800"/>
              <a:t> and </a:t>
            </a:r>
            <a:r>
              <a:rPr i="1" lang="en" sz="1800" u="sng"/>
              <a:t>API management </a:t>
            </a:r>
            <a:r>
              <a:rPr i="1" lang="en" sz="1800"/>
              <a:t>Technology allows customer to focus on business goals and policies</a:t>
            </a:r>
            <a:endParaRPr/>
          </a:p>
        </p:txBody>
      </p:sp>
      <p:pic>
        <p:nvPicPr>
          <p:cNvPr descr="Screen Shot 2014-11-08 at 9.57.45 AM.png" id="307" name="Google Shape;307;p45"/>
          <p:cNvPicPr preferRelativeResize="0"/>
          <p:nvPr/>
        </p:nvPicPr>
        <p:blipFill>
          <a:blip r:embed="rId3">
            <a:alphaModFix/>
          </a:blip>
          <a:stretch>
            <a:fillRect/>
          </a:stretch>
        </p:blipFill>
        <p:spPr>
          <a:xfrm>
            <a:off x="1954950" y="1536225"/>
            <a:ext cx="5240875" cy="2999175"/>
          </a:xfrm>
          <a:prstGeom prst="rect">
            <a:avLst/>
          </a:prstGeom>
          <a:noFill/>
          <a:ln>
            <a:noFill/>
          </a:ln>
        </p:spPr>
      </p:pic>
      <p:pic>
        <p:nvPicPr>
          <p:cNvPr id="308" name="Google Shape;308;p45"/>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Why Red Hat for API</a:t>
            </a:r>
            <a:r>
              <a:rPr lang="en"/>
              <a:t>´s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7"/>
          <p:cNvSpPr txBox="1"/>
          <p:nvPr>
            <p:ph idx="12" type="sldNum"/>
          </p:nvPr>
        </p:nvSpPr>
        <p:spPr>
          <a:xfrm>
            <a:off x="-76200" y="4800600"/>
            <a:ext cx="533400" cy="273900"/>
          </a:xfrm>
          <a:prstGeom prst="rect">
            <a:avLst/>
          </a:prstGeom>
          <a:noFill/>
          <a:ln>
            <a:noFill/>
          </a:ln>
        </p:spPr>
        <p:txBody>
          <a:bodyPr anchorCtr="0" anchor="ctr" bIns="18275" lIns="91425" spcFirstLastPara="1" rIns="91425"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19" name="Google Shape;319;p47"/>
          <p:cNvSpPr txBox="1"/>
          <p:nvPr/>
        </p:nvSpPr>
        <p:spPr>
          <a:xfrm>
            <a:off x="609600" y="381000"/>
            <a:ext cx="8153400" cy="742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600">
                <a:solidFill>
                  <a:schemeClr val="dk1"/>
                </a:solidFill>
                <a:latin typeface="Proxima Nova"/>
                <a:ea typeface="Proxima Nova"/>
                <a:cs typeface="Proxima Nova"/>
                <a:sym typeface="Proxima Nova"/>
              </a:rPr>
              <a:t>AGILE IN INTEGRATION</a:t>
            </a:r>
            <a:endParaRPr b="1" sz="2600">
              <a:latin typeface="Proxima Nova"/>
              <a:ea typeface="Proxima Nova"/>
              <a:cs typeface="Proxima Nova"/>
              <a:sym typeface="Proxima Nova"/>
            </a:endParaRPr>
          </a:p>
        </p:txBody>
      </p:sp>
      <p:sp>
        <p:nvSpPr>
          <p:cNvPr id="320" name="Google Shape;320;p47"/>
          <p:cNvSpPr txBox="1"/>
          <p:nvPr/>
        </p:nvSpPr>
        <p:spPr>
          <a:xfrm>
            <a:off x="826650" y="777375"/>
            <a:ext cx="7490700" cy="3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Proxima Nova"/>
                <a:ea typeface="Proxima Nova"/>
                <a:cs typeface="Proxima Nova"/>
                <a:sym typeface="Proxima Nova"/>
              </a:rPr>
              <a:t>Make your </a:t>
            </a:r>
            <a:r>
              <a:rPr lang="en" sz="1800">
                <a:latin typeface="Proxima Nova"/>
                <a:ea typeface="Proxima Nova"/>
                <a:cs typeface="Proxima Nova"/>
                <a:sym typeface="Proxima Nova"/>
              </a:rPr>
              <a:t>p</a:t>
            </a:r>
            <a:r>
              <a:rPr lang="en" sz="1800">
                <a:solidFill>
                  <a:srgbClr val="000000"/>
                </a:solidFill>
                <a:latin typeface="Proxima Nova"/>
                <a:ea typeface="Proxima Nova"/>
                <a:cs typeface="Proxima Nova"/>
                <a:sym typeface="Proxima Nova"/>
              </a:rPr>
              <a:t>latform</a:t>
            </a:r>
            <a:r>
              <a:rPr lang="en" sz="1800">
                <a:latin typeface="Proxima Nova"/>
                <a:ea typeface="Proxima Nova"/>
                <a:cs typeface="Proxima Nova"/>
                <a:sym typeface="Proxima Nova"/>
              </a:rPr>
              <a:t>—</a:t>
            </a:r>
            <a:r>
              <a:rPr lang="en" sz="1800">
                <a:latin typeface="Proxima Nova"/>
                <a:ea typeface="Proxima Nova"/>
                <a:cs typeface="Proxima Nova"/>
                <a:sym typeface="Proxima Nova"/>
              </a:rPr>
              <a:t>n</a:t>
            </a:r>
            <a:r>
              <a:rPr lang="en" sz="1800">
                <a:solidFill>
                  <a:srgbClr val="000000"/>
                </a:solidFill>
                <a:latin typeface="Proxima Nova"/>
                <a:ea typeface="Proxima Nova"/>
                <a:cs typeface="Proxima Nova"/>
                <a:sym typeface="Proxima Nova"/>
              </a:rPr>
              <a:t>ot </a:t>
            </a:r>
            <a:r>
              <a:rPr lang="en" sz="1800">
                <a:latin typeface="Proxima Nova"/>
                <a:ea typeface="Proxima Nova"/>
                <a:cs typeface="Proxima Nova"/>
                <a:sym typeface="Proxima Nova"/>
              </a:rPr>
              <a:t>j</a:t>
            </a:r>
            <a:r>
              <a:rPr lang="en" sz="1800">
                <a:solidFill>
                  <a:srgbClr val="000000"/>
                </a:solidFill>
                <a:latin typeface="Proxima Nova"/>
                <a:ea typeface="Proxima Nova"/>
                <a:cs typeface="Proxima Nova"/>
                <a:sym typeface="Proxima Nova"/>
              </a:rPr>
              <a:t>ust your </a:t>
            </a:r>
            <a:r>
              <a:rPr lang="en" sz="1800">
                <a:latin typeface="Proxima Nova"/>
                <a:ea typeface="Proxima Nova"/>
                <a:cs typeface="Proxima Nova"/>
                <a:sym typeface="Proxima Nova"/>
              </a:rPr>
              <a:t>s</a:t>
            </a:r>
            <a:r>
              <a:rPr lang="en" sz="1800">
                <a:solidFill>
                  <a:srgbClr val="000000"/>
                </a:solidFill>
                <a:latin typeface="Proxima Nova"/>
                <a:ea typeface="Proxima Nova"/>
                <a:cs typeface="Proxima Nova"/>
                <a:sym typeface="Proxima Nova"/>
              </a:rPr>
              <a:t>oftware</a:t>
            </a:r>
            <a:r>
              <a:rPr lang="en" sz="1800">
                <a:solidFill>
                  <a:schemeClr val="dk1"/>
                </a:solidFill>
                <a:latin typeface="Proxima Nova"/>
                <a:ea typeface="Proxima Nova"/>
                <a:cs typeface="Proxima Nova"/>
                <a:sym typeface="Proxima Nova"/>
              </a:rPr>
              <a:t>—</a:t>
            </a:r>
            <a:r>
              <a:rPr lang="en" sz="1800">
                <a:latin typeface="Proxima Nova"/>
                <a:ea typeface="Proxima Nova"/>
                <a:cs typeface="Proxima Nova"/>
                <a:sym typeface="Proxima Nova"/>
              </a:rPr>
              <a:t>agile</a:t>
            </a:r>
            <a:endParaRPr sz="1800">
              <a:solidFill>
                <a:srgbClr val="000000"/>
              </a:solidFill>
              <a:latin typeface="Proxima Nova"/>
              <a:ea typeface="Proxima Nova"/>
              <a:cs typeface="Proxima Nova"/>
              <a:sym typeface="Proxima Nova"/>
            </a:endParaRPr>
          </a:p>
        </p:txBody>
      </p:sp>
      <p:sp>
        <p:nvSpPr>
          <p:cNvPr id="321" name="Google Shape;321;p47"/>
          <p:cNvSpPr txBox="1"/>
          <p:nvPr>
            <p:ph idx="4" type="body"/>
          </p:nvPr>
        </p:nvSpPr>
        <p:spPr>
          <a:xfrm>
            <a:off x="1516500" y="1677150"/>
            <a:ext cx="6268200" cy="17145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sz="1800">
                <a:latin typeface="Overpass"/>
                <a:ea typeface="Overpass"/>
                <a:cs typeface="Overpass"/>
                <a:sym typeface="Overpass"/>
              </a:rPr>
              <a:t>T</a:t>
            </a:r>
            <a:r>
              <a:rPr lang="en" sz="1800">
                <a:latin typeface="Overpass"/>
                <a:ea typeface="Overpass"/>
                <a:cs typeface="Overpass"/>
                <a:sym typeface="Overpass"/>
              </a:rPr>
              <a:t>he application of the agile methods and practices </a:t>
            </a:r>
            <a:r>
              <a:rPr lang="en" sz="1800">
                <a:solidFill>
                  <a:srgbClr val="FF0000"/>
                </a:solidFill>
                <a:latin typeface="Overpass"/>
                <a:ea typeface="Overpass"/>
                <a:cs typeface="Overpass"/>
                <a:sym typeface="Overpass"/>
              </a:rPr>
              <a:t>for the purpose</a:t>
            </a:r>
            <a:r>
              <a:rPr lang="en" sz="1800">
                <a:latin typeface="Overpass"/>
                <a:ea typeface="Overpass"/>
                <a:cs typeface="Overpass"/>
                <a:sym typeface="Overpass"/>
              </a:rPr>
              <a:t> of integrating systems, using platforms </a:t>
            </a:r>
            <a:r>
              <a:rPr lang="en" sz="1800">
                <a:solidFill>
                  <a:srgbClr val="FF0000"/>
                </a:solidFill>
                <a:latin typeface="Overpass"/>
                <a:ea typeface="Overpass"/>
                <a:cs typeface="Overpass"/>
                <a:sym typeface="Overpass"/>
              </a:rPr>
              <a:t>specially suited</a:t>
            </a:r>
            <a:r>
              <a:rPr lang="en" sz="1800">
                <a:latin typeface="Overpass"/>
                <a:ea typeface="Overpass"/>
                <a:cs typeface="Overpass"/>
                <a:sym typeface="Overpass"/>
              </a:rPr>
              <a:t> for the principles both of agile software development and for productive integration. </a:t>
            </a:r>
            <a:endParaRPr sz="1800">
              <a:latin typeface="Overpass"/>
              <a:ea typeface="Overpass"/>
              <a:cs typeface="Overpass"/>
              <a:sym typeface="Overpass"/>
            </a:endParaRPr>
          </a:p>
        </p:txBody>
      </p:sp>
      <p:sp>
        <p:nvSpPr>
          <p:cNvPr id="322" name="Google Shape;322;p47"/>
          <p:cNvSpPr txBox="1"/>
          <p:nvPr/>
        </p:nvSpPr>
        <p:spPr>
          <a:xfrm>
            <a:off x="2834750" y="1323597"/>
            <a:ext cx="3348900" cy="49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Proxima Nova"/>
                <a:ea typeface="Proxima Nova"/>
                <a:cs typeface="Proxima Nova"/>
                <a:sym typeface="Proxima Nova"/>
              </a:rPr>
              <a:t>Agile </a:t>
            </a:r>
            <a:r>
              <a:rPr b="1" lang="en" sz="1800">
                <a:latin typeface="Proxima Nova"/>
                <a:ea typeface="Proxima Nova"/>
                <a:cs typeface="Proxima Nova"/>
                <a:sym typeface="Proxima Nova"/>
              </a:rPr>
              <a:t>i</a:t>
            </a:r>
            <a:r>
              <a:rPr b="1" lang="en" sz="1800">
                <a:solidFill>
                  <a:srgbClr val="000000"/>
                </a:solidFill>
                <a:latin typeface="Proxima Nova"/>
                <a:ea typeface="Proxima Nova"/>
                <a:cs typeface="Proxima Nova"/>
                <a:sym typeface="Proxima Nova"/>
              </a:rPr>
              <a:t>ntegration</a:t>
            </a:r>
            <a:endParaRPr b="1" sz="1800">
              <a:solidFill>
                <a:srgbClr val="000000"/>
              </a:solidFill>
              <a:latin typeface="Proxima Nova"/>
              <a:ea typeface="Proxima Nova"/>
              <a:cs typeface="Proxima Nova"/>
              <a:sym typeface="Proxima Nova"/>
            </a:endParaRPr>
          </a:p>
        </p:txBody>
      </p:sp>
      <p:sp>
        <p:nvSpPr>
          <p:cNvPr id="323" name="Google Shape;323;p47"/>
          <p:cNvSpPr txBox="1"/>
          <p:nvPr/>
        </p:nvSpPr>
        <p:spPr>
          <a:xfrm>
            <a:off x="711825" y="3670675"/>
            <a:ext cx="8232000" cy="976200"/>
          </a:xfrm>
          <a:prstGeom prst="rect">
            <a:avLst/>
          </a:prstGeom>
          <a:noFill/>
          <a:ln cap="flat" cmpd="sng" w="38100">
            <a:solidFill>
              <a:srgbClr val="CC0000"/>
            </a:solidFill>
            <a:prstDash val="solid"/>
            <a:round/>
            <a:headEnd len="sm" w="sm" type="none"/>
            <a:tailEnd len="sm" w="sm" type="none"/>
          </a:ln>
        </p:spPr>
        <p:txBody>
          <a:bodyPr anchorCtr="0" anchor="ctr" bIns="0" lIns="182875" spcFirstLastPara="1" rIns="182875" wrap="square" tIns="0">
            <a:noAutofit/>
          </a:bodyPr>
          <a:lstStyle/>
          <a:p>
            <a:pPr indent="0" lvl="0" marL="0" rtl="0" algn="ctr">
              <a:lnSpc>
                <a:spcPct val="110000"/>
              </a:lnSpc>
              <a:spcBef>
                <a:spcPts val="0"/>
              </a:spcBef>
              <a:spcAft>
                <a:spcPts val="0"/>
              </a:spcAft>
              <a:buClr>
                <a:schemeClr val="dk1"/>
              </a:buClr>
              <a:buSzPts val="1100"/>
              <a:buFont typeface="Arial"/>
              <a:buNone/>
            </a:pPr>
            <a:r>
              <a:rPr lang="en" sz="2400">
                <a:solidFill>
                  <a:schemeClr val="dk1"/>
                </a:solidFill>
              </a:rPr>
              <a:t>Integrating services, apps, APIs and data in an agile way is a solid foundation for competitive advantage</a:t>
            </a:r>
            <a:endParaRPr sz="2400">
              <a:solidFill>
                <a:srgbClr val="000000"/>
              </a:solidFill>
            </a:endParaRPr>
          </a:p>
        </p:txBody>
      </p:sp>
      <p:pic>
        <p:nvPicPr>
          <p:cNvPr id="324" name="Google Shape;324;p47"/>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