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4" r:id="rId3"/>
    <p:sldId id="275" r:id="rId4"/>
    <p:sldId id="269" r:id="rId5"/>
    <p:sldId id="270" r:id="rId6"/>
    <p:sldId id="267" r:id="rId7"/>
    <p:sldId id="266" r:id="rId8"/>
    <p:sldId id="279" r:id="rId9"/>
    <p:sldId id="272" r:id="rId10"/>
    <p:sldId id="276" r:id="rId11"/>
    <p:sldId id="268" r:id="rId12"/>
    <p:sldId id="277" r:id="rId13"/>
    <p:sldId id="280" r:id="rId14"/>
    <p:sldId id="273" r:id="rId15"/>
    <p:sldId id="278" r:id="rId16"/>
    <p:sldId id="281" r:id="rId17"/>
    <p:sldId id="283" r:id="rId18"/>
    <p:sldId id="282" r:id="rId19"/>
    <p:sldId id="284" r:id="rId20"/>
    <p:sldId id="285" r:id="rId21"/>
    <p:sldId id="286" r:id="rId2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8835D6-A39B-4DF2-94F3-BC202C074D1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DE0FD6E-FE1C-470A-8C12-6B522E2D0C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2EC3AFF-CE71-4AF0-9CC8-0DB41730F469}"/>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5" name="바닥글 개체 틀 4">
            <a:extLst>
              <a:ext uri="{FF2B5EF4-FFF2-40B4-BE49-F238E27FC236}">
                <a16:creationId xmlns:a16="http://schemas.microsoft.com/office/drawing/2014/main" id="{B4114D53-F79C-434A-B8A0-D17398D5B2A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932A1C9-EA0E-47DE-9240-8C208DCE22B5}"/>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31663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FB9015-DE47-40D6-AC10-5A53F74260F7}"/>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BA0B1C18-28B5-4CF0-BC89-8D22E5D60B4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5613121-FA35-4D39-BE35-8CD4E4D53F80}"/>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5" name="바닥글 개체 틀 4">
            <a:extLst>
              <a:ext uri="{FF2B5EF4-FFF2-40B4-BE49-F238E27FC236}">
                <a16:creationId xmlns:a16="http://schemas.microsoft.com/office/drawing/2014/main" id="{4641ED4C-A8FE-467B-8EB0-638CB171706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CAE9F98-5920-48D6-8465-780AFF9383B8}"/>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860683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2C1A149-0BD8-461F-857B-A28C0F7EF39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6D73B29-D6C9-4ABA-B00D-75E5F912002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C49338B-92A0-4591-953F-810C0001745F}"/>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5" name="바닥글 개체 틀 4">
            <a:extLst>
              <a:ext uri="{FF2B5EF4-FFF2-40B4-BE49-F238E27FC236}">
                <a16:creationId xmlns:a16="http://schemas.microsoft.com/office/drawing/2014/main" id="{6DA9C2A9-6541-4D78-804E-7710E40D7C9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A54611B-9AD3-4365-85B6-9F692C6BF23A}"/>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1670209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7A0C52-9789-4017-84C4-DE6DF9E6172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99DE2F5-4F85-4A6E-A7D2-3D098BCE21C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90AC3E1-0FC2-483E-B418-DD23B0E68EF7}"/>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5" name="바닥글 개체 틀 4">
            <a:extLst>
              <a:ext uri="{FF2B5EF4-FFF2-40B4-BE49-F238E27FC236}">
                <a16:creationId xmlns:a16="http://schemas.microsoft.com/office/drawing/2014/main" id="{91E56683-A16B-4777-95BB-1B3F529983F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F78A586-C624-41B3-BC9A-22D4600EFFF4}"/>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422592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507F10-80E5-4100-9CB7-05DFCEC5D6B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C48AF94-C293-41FE-84B2-5C091695E5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6F37590-2013-45D4-A9D6-7CC2955E4CE3}"/>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5" name="바닥글 개체 틀 4">
            <a:extLst>
              <a:ext uri="{FF2B5EF4-FFF2-40B4-BE49-F238E27FC236}">
                <a16:creationId xmlns:a16="http://schemas.microsoft.com/office/drawing/2014/main" id="{0CA6FDB8-627A-4C10-909A-BEF7DF76EF1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C98F15F-98AE-4FA8-AC1F-1C419FC6C2FB}"/>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967599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C552C6-5726-4D2A-92FC-E99FEE1201A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3A3BD01-7966-4B07-8A80-BC657276B90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41E0AA3E-1EB0-4B45-8F47-2CD4FE208D8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E3C5E250-73DD-4500-AA48-F433B3B2C0C3}"/>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6" name="바닥글 개체 틀 5">
            <a:extLst>
              <a:ext uri="{FF2B5EF4-FFF2-40B4-BE49-F238E27FC236}">
                <a16:creationId xmlns:a16="http://schemas.microsoft.com/office/drawing/2014/main" id="{4B85824F-8C82-47A3-9EC9-484BFAC893B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6A6905E-309B-4F60-9960-DFFDEAEAF4F4}"/>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4292794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DF2691-102D-4367-90A4-50507E2E65F5}"/>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CA44B49-DD7F-46F6-94EF-E7B7BDE875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7281BB4A-90E7-4693-9D93-96B801DF9A43}"/>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B9341473-50E2-493E-BD34-8CA36BDDAD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892F6CA1-619E-4D5C-BBF4-7BE86EA1947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31AE3951-47E5-43C8-9B3A-AF57F87ACCB4}"/>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8" name="바닥글 개체 틀 7">
            <a:extLst>
              <a:ext uri="{FF2B5EF4-FFF2-40B4-BE49-F238E27FC236}">
                <a16:creationId xmlns:a16="http://schemas.microsoft.com/office/drawing/2014/main" id="{9A3F2453-78AE-450E-B5F4-6E858CDEFE6A}"/>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B47FA87-9CA2-4749-A0A0-B435621813C5}"/>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2972947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691616-EAFF-4DD2-A38F-E15791587C0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A4BB944-5893-4F1F-9A86-3C10CC6DF2CD}"/>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4" name="바닥글 개체 틀 3">
            <a:extLst>
              <a:ext uri="{FF2B5EF4-FFF2-40B4-BE49-F238E27FC236}">
                <a16:creationId xmlns:a16="http://schemas.microsoft.com/office/drawing/2014/main" id="{011EC9DC-59AA-437B-8E18-050542610EBE}"/>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4993BD5-F7C7-4CF3-95FD-E12346B44CB8}"/>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26418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067ABAE-5453-4F31-96E0-24056A113147}"/>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3" name="바닥글 개체 틀 2">
            <a:extLst>
              <a:ext uri="{FF2B5EF4-FFF2-40B4-BE49-F238E27FC236}">
                <a16:creationId xmlns:a16="http://schemas.microsoft.com/office/drawing/2014/main" id="{745144FD-AF18-4E5E-A330-8E384EDBA1B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C62E2827-53DA-4BAE-8C9E-958538918D67}"/>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204529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589A57-217E-4C55-98BE-C41543ECFCC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CA93FDB-5E84-4A35-BED6-6F62204124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D19875A-B635-49DF-8B1C-A1D79729A4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DCDE970-7B4E-4F40-8497-3270723DB3A8}"/>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6" name="바닥글 개체 틀 5">
            <a:extLst>
              <a:ext uri="{FF2B5EF4-FFF2-40B4-BE49-F238E27FC236}">
                <a16:creationId xmlns:a16="http://schemas.microsoft.com/office/drawing/2014/main" id="{E4EA9479-09DC-48F0-BDC3-46FA4B75F7B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E23CE9A-1FE6-4892-9AB8-3486B7A5BAE5}"/>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350398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B4E6B3-3BEC-49BF-A715-7B96FC77097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69520DDB-2781-4358-912E-B28C6F0B45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AE2DDC7-4601-483C-8338-8BEA9A33F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3A0C725-C73F-4095-8C8C-8C8DF1C2EAE7}"/>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6" name="바닥글 개체 틀 5">
            <a:extLst>
              <a:ext uri="{FF2B5EF4-FFF2-40B4-BE49-F238E27FC236}">
                <a16:creationId xmlns:a16="http://schemas.microsoft.com/office/drawing/2014/main" id="{C71FCFC6-1DEC-4FA0-A300-CF25FC0862F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C28239B-184E-46B3-B505-E33258497BBE}"/>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41458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958786D-7E9A-45D4-B346-14532C5B63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EACC9AB-E18B-44F5-B053-BE7F647BA8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8D547C1-C573-4EF6-93E5-3F04096404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D998B-C33A-4EE3-BCD4-B358BE95CB66}" type="datetimeFigureOut">
              <a:rPr lang="ko-KR" altLang="en-US" smtClean="0"/>
              <a:t>2019-09-18</a:t>
            </a:fld>
            <a:endParaRPr lang="ko-KR" altLang="en-US"/>
          </a:p>
        </p:txBody>
      </p:sp>
      <p:sp>
        <p:nvSpPr>
          <p:cNvPr id="5" name="바닥글 개체 틀 4">
            <a:extLst>
              <a:ext uri="{FF2B5EF4-FFF2-40B4-BE49-F238E27FC236}">
                <a16:creationId xmlns:a16="http://schemas.microsoft.com/office/drawing/2014/main" id="{B03DF751-1B91-41CD-BDD1-D07F8BDF5C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8A51FD3B-F021-40DC-8148-5DCA8BDF8E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3988680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D66DBC-40F0-4F23-8D81-8B5979BA838B}"/>
              </a:ext>
            </a:extLst>
          </p:cNvPr>
          <p:cNvSpPr>
            <a:spLocks noGrp="1"/>
          </p:cNvSpPr>
          <p:nvPr>
            <p:ph type="title"/>
          </p:nvPr>
        </p:nvSpPr>
        <p:spPr/>
        <p:txBody>
          <a:bodyPr/>
          <a:lstStyle/>
          <a:p>
            <a:r>
              <a:rPr lang="en-US" altLang="ko-KR" dirty="0" err="1"/>
              <a:t>ASM</a:t>
            </a:r>
            <a:r>
              <a:rPr lang="en-US" altLang="zh-CN" dirty="0" err="1"/>
              <a:t>anagementPage</a:t>
            </a:r>
            <a:r>
              <a:rPr lang="en-US" altLang="zh-CN" dirty="0"/>
              <a:t> Background Intro</a:t>
            </a:r>
            <a:endParaRPr lang="ko-KR" altLang="en-US" dirty="0"/>
          </a:p>
        </p:txBody>
      </p:sp>
      <p:sp>
        <p:nvSpPr>
          <p:cNvPr id="3" name="내용 개체 틀 2">
            <a:extLst>
              <a:ext uri="{FF2B5EF4-FFF2-40B4-BE49-F238E27FC236}">
                <a16:creationId xmlns:a16="http://schemas.microsoft.com/office/drawing/2014/main" id="{FF4C4C21-7FEB-4A75-A396-8B02A16E52D7}"/>
              </a:ext>
            </a:extLst>
          </p:cNvPr>
          <p:cNvSpPr>
            <a:spLocks noGrp="1"/>
          </p:cNvSpPr>
          <p:nvPr>
            <p:ph idx="1"/>
          </p:nvPr>
        </p:nvSpPr>
        <p:spPr/>
        <p:txBody>
          <a:bodyPr/>
          <a:lstStyle/>
          <a:p>
            <a:r>
              <a:rPr lang="zh-CN" altLang="en-US" dirty="0"/>
              <a:t>该页面是提供给</a:t>
            </a:r>
            <a:r>
              <a:rPr lang="en-US" altLang="zh-CN" dirty="0"/>
              <a:t>AS</a:t>
            </a:r>
            <a:r>
              <a:rPr lang="zh-CN" altLang="en-US" dirty="0"/>
              <a:t>售后服务接电话人员可查询顾客订制衣服信息和输入电话内容的界面。</a:t>
            </a:r>
            <a:endParaRPr lang="en-US" altLang="zh-CN" dirty="0"/>
          </a:p>
          <a:p>
            <a:endParaRPr lang="ko-KR" altLang="en-US" dirty="0"/>
          </a:p>
        </p:txBody>
      </p:sp>
    </p:spTree>
    <p:extLst>
      <p:ext uri="{BB962C8B-B14F-4D97-AF65-F5344CB8AC3E}">
        <p14:creationId xmlns:p14="http://schemas.microsoft.com/office/powerpoint/2010/main" val="547379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DF9715-0DA5-4207-8E6B-798BA49C87BB}"/>
              </a:ext>
            </a:extLst>
          </p:cNvPr>
          <p:cNvSpPr>
            <a:spLocks noGrp="1"/>
          </p:cNvSpPr>
          <p:nvPr>
            <p:ph type="title"/>
          </p:nvPr>
        </p:nvSpPr>
        <p:spPr/>
        <p:txBody>
          <a:bodyPr/>
          <a:lstStyle/>
          <a:p>
            <a:r>
              <a:rPr lang="en-US" altLang="ko-KR" dirty="0"/>
              <a:t>D</a:t>
            </a:r>
            <a:r>
              <a:rPr lang="en-US" altLang="zh-CN" dirty="0"/>
              <a:t>iv0 </a:t>
            </a:r>
            <a:r>
              <a:rPr lang="zh-CN" altLang="en-US" dirty="0"/>
              <a:t>功能需求</a:t>
            </a:r>
            <a:endParaRPr lang="ko-KR" altLang="en-US" dirty="0"/>
          </a:p>
        </p:txBody>
      </p:sp>
      <p:sp>
        <p:nvSpPr>
          <p:cNvPr id="3" name="내용 개체 틀 2">
            <a:extLst>
              <a:ext uri="{FF2B5EF4-FFF2-40B4-BE49-F238E27FC236}">
                <a16:creationId xmlns:a16="http://schemas.microsoft.com/office/drawing/2014/main" id="{01AF330D-5CCD-458D-B5BE-057828DC59A3}"/>
              </a:ext>
            </a:extLst>
          </p:cNvPr>
          <p:cNvSpPr>
            <a:spLocks noGrp="1"/>
          </p:cNvSpPr>
          <p:nvPr>
            <p:ph idx="1"/>
          </p:nvPr>
        </p:nvSpPr>
        <p:spPr/>
        <p:txBody>
          <a:bodyPr/>
          <a:lstStyle/>
          <a:p>
            <a:r>
              <a:rPr lang="zh-CN" altLang="en-US" dirty="0"/>
              <a:t>姓名搜索框可以进行搜索提示：</a:t>
            </a:r>
            <a:endParaRPr lang="en-US" altLang="zh-CN" dirty="0"/>
          </a:p>
          <a:p>
            <a:pPr lvl="1"/>
            <a:r>
              <a:rPr lang="zh-CN" altLang="en-US" dirty="0"/>
              <a:t>如：输入“李”时，数据关于姓李的人数据会加载进来供选择</a:t>
            </a:r>
            <a:endParaRPr lang="ko-KR" altLang="en-US" dirty="0"/>
          </a:p>
        </p:txBody>
      </p:sp>
    </p:spTree>
    <p:extLst>
      <p:ext uri="{BB962C8B-B14F-4D97-AF65-F5344CB8AC3E}">
        <p14:creationId xmlns:p14="http://schemas.microsoft.com/office/powerpoint/2010/main" val="4117335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72DE6FB-3521-4646-9342-4FD3CD317D4B}"/>
              </a:ext>
            </a:extLst>
          </p:cNvPr>
          <p:cNvSpPr>
            <a:spLocks noGrp="1"/>
          </p:cNvSpPr>
          <p:nvPr>
            <p:ph type="title"/>
          </p:nvPr>
        </p:nvSpPr>
        <p:spPr/>
        <p:txBody>
          <a:bodyPr/>
          <a:lstStyle/>
          <a:p>
            <a:r>
              <a:rPr lang="en-US" altLang="ko-KR" dirty="0"/>
              <a:t>D</a:t>
            </a:r>
            <a:r>
              <a:rPr lang="en-US" altLang="zh-CN" dirty="0"/>
              <a:t>iv1</a:t>
            </a:r>
            <a:r>
              <a:rPr lang="zh-CN" altLang="en-US" dirty="0"/>
              <a:t>介绍</a:t>
            </a:r>
            <a:endParaRPr lang="ko-KR" altLang="en-US" dirty="0"/>
          </a:p>
        </p:txBody>
      </p:sp>
      <p:sp>
        <p:nvSpPr>
          <p:cNvPr id="4" name="내용 개체 틀 3">
            <a:extLst>
              <a:ext uri="{FF2B5EF4-FFF2-40B4-BE49-F238E27FC236}">
                <a16:creationId xmlns:a16="http://schemas.microsoft.com/office/drawing/2014/main" id="{0064CAF1-0B4F-44F1-83C9-5FF6501E6EBE}"/>
              </a:ext>
            </a:extLst>
          </p:cNvPr>
          <p:cNvSpPr>
            <a:spLocks noGrp="1"/>
          </p:cNvSpPr>
          <p:nvPr>
            <p:ph idx="1"/>
          </p:nvPr>
        </p:nvSpPr>
        <p:spPr/>
        <p:txBody>
          <a:bodyPr/>
          <a:lstStyle/>
          <a:p>
            <a:r>
              <a:rPr lang="en-US" altLang="zh-CN" dirty="0"/>
              <a:t>Div1</a:t>
            </a:r>
            <a:r>
              <a:rPr lang="zh-CN" altLang="en-US" dirty="0"/>
              <a:t>填入的是关于包裹集中收纳人的信息</a:t>
            </a:r>
            <a:endParaRPr lang="en-US" altLang="zh-CN" dirty="0"/>
          </a:p>
          <a:p>
            <a:endParaRPr lang="ko-KR" altLang="en-US" dirty="0"/>
          </a:p>
        </p:txBody>
      </p:sp>
      <p:graphicFrame>
        <p:nvGraphicFramePr>
          <p:cNvPr id="5" name="표 5">
            <a:extLst>
              <a:ext uri="{FF2B5EF4-FFF2-40B4-BE49-F238E27FC236}">
                <a16:creationId xmlns:a16="http://schemas.microsoft.com/office/drawing/2014/main" id="{7B600D10-AA0A-4C6A-84B2-04F75112044E}"/>
              </a:ext>
            </a:extLst>
          </p:cNvPr>
          <p:cNvGraphicFramePr>
            <a:graphicFrameLocks noGrp="1"/>
          </p:cNvGraphicFramePr>
          <p:nvPr/>
        </p:nvGraphicFramePr>
        <p:xfrm>
          <a:off x="1125220" y="2517934"/>
          <a:ext cx="9062721" cy="1483360"/>
        </p:xfrm>
        <a:graphic>
          <a:graphicData uri="http://schemas.openxmlformats.org/drawingml/2006/table">
            <a:tbl>
              <a:tblPr firstRow="1">
                <a:tableStyleId>{93296810-A885-4BE3-A3E7-6D5BEEA58F35}</a:tableStyleId>
              </a:tblPr>
              <a:tblGrid>
                <a:gridCol w="1747520">
                  <a:extLst>
                    <a:ext uri="{9D8B030D-6E8A-4147-A177-3AD203B41FA5}">
                      <a16:colId xmlns:a16="http://schemas.microsoft.com/office/drawing/2014/main" val="2607834444"/>
                    </a:ext>
                  </a:extLst>
                </a:gridCol>
                <a:gridCol w="4294294">
                  <a:extLst>
                    <a:ext uri="{9D8B030D-6E8A-4147-A177-3AD203B41FA5}">
                      <a16:colId xmlns:a16="http://schemas.microsoft.com/office/drawing/2014/main" val="345831811"/>
                    </a:ext>
                  </a:extLst>
                </a:gridCol>
                <a:gridCol w="3020907">
                  <a:extLst>
                    <a:ext uri="{9D8B030D-6E8A-4147-A177-3AD203B41FA5}">
                      <a16:colId xmlns:a16="http://schemas.microsoft.com/office/drawing/2014/main" val="3798920759"/>
                    </a:ext>
                  </a:extLst>
                </a:gridCol>
              </a:tblGrid>
              <a:tr h="370840">
                <a:tc>
                  <a:txBody>
                    <a:bodyPr/>
                    <a:lstStyle/>
                    <a:p>
                      <a:pPr latinLnBrk="1"/>
                      <a:r>
                        <a:rPr lang="en-US" altLang="ko-KR" dirty="0"/>
                        <a:t>Korean</a:t>
                      </a:r>
                      <a:endParaRPr lang="ko-KR" altLang="en-US" dirty="0"/>
                    </a:p>
                  </a:txBody>
                  <a:tcPr/>
                </a:tc>
                <a:tc>
                  <a:txBody>
                    <a:bodyPr/>
                    <a:lstStyle/>
                    <a:p>
                      <a:pPr latinLnBrk="1"/>
                      <a:r>
                        <a:rPr lang="en-US" altLang="ko-KR" dirty="0"/>
                        <a:t>English</a:t>
                      </a:r>
                      <a:endParaRPr lang="ko-KR" altLang="en-US" dirty="0"/>
                    </a:p>
                  </a:txBody>
                  <a:tcPr/>
                </a:tc>
                <a:tc>
                  <a:txBody>
                    <a:bodyPr/>
                    <a:lstStyle/>
                    <a:p>
                      <a:pPr latinLnBrk="1"/>
                      <a:r>
                        <a:rPr lang="en-US" altLang="ko-KR" dirty="0"/>
                        <a:t>Chinese</a:t>
                      </a:r>
                      <a:endParaRPr lang="ko-KR" altLang="en-US" dirty="0"/>
                    </a:p>
                  </a:txBody>
                  <a:tcPr/>
                </a:tc>
                <a:extLst>
                  <a:ext uri="{0D108BD9-81ED-4DB2-BD59-A6C34878D82A}">
                    <a16:rowId xmlns:a16="http://schemas.microsoft.com/office/drawing/2014/main" val="837421108"/>
                  </a:ext>
                </a:extLst>
              </a:tr>
              <a:tr h="370840">
                <a:tc>
                  <a:txBody>
                    <a:bodyPr/>
                    <a:lstStyle/>
                    <a:p>
                      <a:pPr latinLnBrk="1"/>
                      <a:r>
                        <a:rPr lang="ko-KR" altLang="en-US" dirty="0"/>
                        <a:t>담당자명</a:t>
                      </a:r>
                    </a:p>
                  </a:txBody>
                  <a:tcPr/>
                </a:tc>
                <a:tc>
                  <a:txBody>
                    <a:bodyPr/>
                    <a:lstStyle/>
                    <a:p>
                      <a:pPr latinLnBrk="1"/>
                      <a:r>
                        <a:rPr lang="en-US" altLang="ko-KR" sz="1800" kern="1200" dirty="0" err="1">
                          <a:solidFill>
                            <a:schemeClr val="dk1"/>
                          </a:solidFill>
                          <a:latin typeface="+mn-lt"/>
                          <a:ea typeface="+mn-ea"/>
                          <a:cs typeface="+mn-cs"/>
                        </a:rPr>
                        <a:t>personInChargeName</a:t>
                      </a:r>
                      <a:endParaRPr lang="ko-KR" altLang="en-US" dirty="0"/>
                    </a:p>
                  </a:txBody>
                  <a:tcPr/>
                </a:tc>
                <a:tc>
                  <a:txBody>
                    <a:bodyPr/>
                    <a:lstStyle/>
                    <a:p>
                      <a:pPr latinLnBrk="1"/>
                      <a:r>
                        <a:rPr lang="zh-CN" altLang="en-US" dirty="0"/>
                        <a:t>责任人名字</a:t>
                      </a:r>
                      <a:endParaRPr lang="ko-KR" altLang="en-US" dirty="0"/>
                    </a:p>
                  </a:txBody>
                  <a:tcPr/>
                </a:tc>
                <a:extLst>
                  <a:ext uri="{0D108BD9-81ED-4DB2-BD59-A6C34878D82A}">
                    <a16:rowId xmlns:a16="http://schemas.microsoft.com/office/drawing/2014/main" val="4129509079"/>
                  </a:ext>
                </a:extLst>
              </a:tr>
              <a:tr h="370840">
                <a:tc>
                  <a:txBody>
                    <a:bodyPr/>
                    <a:lstStyle/>
                    <a:p>
                      <a:pPr latinLnBrk="1"/>
                      <a:r>
                        <a:rPr lang="ko-KR" altLang="en-US" dirty="0"/>
                        <a:t>담당자연락처</a:t>
                      </a:r>
                    </a:p>
                  </a:txBody>
                  <a:tcPr/>
                </a:tc>
                <a:tc>
                  <a:txBody>
                    <a:bodyPr/>
                    <a:lstStyle/>
                    <a:p>
                      <a:pPr latinLnBrk="1"/>
                      <a:r>
                        <a:rPr lang="en-US" altLang="ko-KR" sz="1800" kern="1200" dirty="0" err="1">
                          <a:solidFill>
                            <a:schemeClr val="dk1"/>
                          </a:solidFill>
                          <a:latin typeface="+mn-lt"/>
                          <a:ea typeface="+mn-ea"/>
                          <a:cs typeface="+mn-cs"/>
                        </a:rPr>
                        <a:t>personInChargeTel</a:t>
                      </a:r>
                      <a:endParaRPr lang="ko-KR" altLang="en-US" dirty="0"/>
                    </a:p>
                  </a:txBody>
                  <a:tcPr/>
                </a:tc>
                <a:tc>
                  <a:txBody>
                    <a:bodyPr/>
                    <a:lstStyle/>
                    <a:p>
                      <a:pPr latinLnBrk="1"/>
                      <a:r>
                        <a:rPr lang="zh-CN" altLang="en-US" dirty="0"/>
                        <a:t>责任人联系方式</a:t>
                      </a:r>
                      <a:endParaRPr lang="ko-KR" altLang="en-US" dirty="0"/>
                    </a:p>
                  </a:txBody>
                  <a:tcPr/>
                </a:tc>
                <a:extLst>
                  <a:ext uri="{0D108BD9-81ED-4DB2-BD59-A6C34878D82A}">
                    <a16:rowId xmlns:a16="http://schemas.microsoft.com/office/drawing/2014/main" val="2389781341"/>
                  </a:ext>
                </a:extLst>
              </a:tr>
              <a:tr h="370840">
                <a:tc>
                  <a:txBody>
                    <a:bodyPr/>
                    <a:lstStyle/>
                    <a:p>
                      <a:pPr latinLnBrk="1"/>
                      <a:r>
                        <a:rPr lang="ko-KR" altLang="en-US" dirty="0"/>
                        <a:t>초동배송지</a:t>
                      </a:r>
                    </a:p>
                  </a:txBody>
                  <a:tcPr/>
                </a:tc>
                <a:tc>
                  <a:txBody>
                    <a:bodyPr/>
                    <a:lstStyle/>
                    <a:p>
                      <a:pPr latinLnBrk="1"/>
                      <a:r>
                        <a:rPr lang="en-US" altLang="ko-KR" sz="1800" kern="1200" dirty="0" err="1">
                          <a:solidFill>
                            <a:schemeClr val="dk1"/>
                          </a:solidFill>
                          <a:latin typeface="+mn-lt"/>
                          <a:ea typeface="+mn-ea"/>
                          <a:cs typeface="+mn-cs"/>
                        </a:rPr>
                        <a:t>personInChargePostAddress</a:t>
                      </a:r>
                      <a:endParaRPr lang="ko-KR" altLang="en-US" dirty="0"/>
                    </a:p>
                  </a:txBody>
                  <a:tcPr/>
                </a:tc>
                <a:tc>
                  <a:txBody>
                    <a:bodyPr/>
                    <a:lstStyle/>
                    <a:p>
                      <a:pPr latinLnBrk="1"/>
                      <a:r>
                        <a:rPr lang="zh-CN" altLang="en-US" dirty="0"/>
                        <a:t>责任人集中收货地址</a:t>
                      </a:r>
                      <a:endParaRPr lang="ko-KR" altLang="en-US" dirty="0"/>
                    </a:p>
                  </a:txBody>
                  <a:tcPr/>
                </a:tc>
                <a:extLst>
                  <a:ext uri="{0D108BD9-81ED-4DB2-BD59-A6C34878D82A}">
                    <a16:rowId xmlns:a16="http://schemas.microsoft.com/office/drawing/2014/main" val="780056306"/>
                  </a:ext>
                </a:extLst>
              </a:tr>
            </a:tbl>
          </a:graphicData>
        </a:graphic>
      </p:graphicFrame>
      <p:pic>
        <p:nvPicPr>
          <p:cNvPr id="7" name="그림 6">
            <a:extLst>
              <a:ext uri="{FF2B5EF4-FFF2-40B4-BE49-F238E27FC236}">
                <a16:creationId xmlns:a16="http://schemas.microsoft.com/office/drawing/2014/main" id="{2D302653-F509-45DC-8D7C-D62E54BE2BA8}"/>
              </a:ext>
            </a:extLst>
          </p:cNvPr>
          <p:cNvPicPr>
            <a:picLocks noChangeAspect="1"/>
          </p:cNvPicPr>
          <p:nvPr/>
        </p:nvPicPr>
        <p:blipFill>
          <a:blip r:embed="rId2"/>
          <a:stretch>
            <a:fillRect/>
          </a:stretch>
        </p:blipFill>
        <p:spPr>
          <a:xfrm>
            <a:off x="1327027" y="4571054"/>
            <a:ext cx="6083463" cy="1113465"/>
          </a:xfrm>
          <a:prstGeom prst="rect">
            <a:avLst/>
          </a:prstGeom>
        </p:spPr>
      </p:pic>
    </p:spTree>
    <p:extLst>
      <p:ext uri="{BB962C8B-B14F-4D97-AF65-F5344CB8AC3E}">
        <p14:creationId xmlns:p14="http://schemas.microsoft.com/office/powerpoint/2010/main" val="3167690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F1F11B-40EF-4DFB-B25A-0F59B6C14914}"/>
              </a:ext>
            </a:extLst>
          </p:cNvPr>
          <p:cNvSpPr>
            <a:spLocks noGrp="1"/>
          </p:cNvSpPr>
          <p:nvPr>
            <p:ph type="title"/>
          </p:nvPr>
        </p:nvSpPr>
        <p:spPr/>
        <p:txBody>
          <a:bodyPr/>
          <a:lstStyle/>
          <a:p>
            <a:r>
              <a:rPr lang="en-US" altLang="ko-KR" dirty="0"/>
              <a:t>D</a:t>
            </a:r>
            <a:r>
              <a:rPr lang="en-US" altLang="zh-CN" dirty="0"/>
              <a:t>iv1</a:t>
            </a:r>
            <a:r>
              <a:rPr lang="zh-CN" altLang="en-US" dirty="0"/>
              <a:t>业务需求</a:t>
            </a:r>
            <a:endParaRPr lang="ko-KR" altLang="en-US" dirty="0"/>
          </a:p>
        </p:txBody>
      </p:sp>
      <p:sp>
        <p:nvSpPr>
          <p:cNvPr id="3" name="내용 개체 틀 2">
            <a:extLst>
              <a:ext uri="{FF2B5EF4-FFF2-40B4-BE49-F238E27FC236}">
                <a16:creationId xmlns:a16="http://schemas.microsoft.com/office/drawing/2014/main" id="{FCB2083F-4FD3-4FF6-BA49-F5B2E1082483}"/>
              </a:ext>
            </a:extLst>
          </p:cNvPr>
          <p:cNvSpPr>
            <a:spLocks noGrp="1"/>
          </p:cNvSpPr>
          <p:nvPr>
            <p:ph idx="1"/>
          </p:nvPr>
        </p:nvSpPr>
        <p:spPr/>
        <p:txBody>
          <a:bodyPr/>
          <a:lstStyle/>
          <a:p>
            <a:r>
              <a:rPr lang="en-US" altLang="zh-CN" dirty="0" err="1"/>
              <a:t>superAdmin</a:t>
            </a:r>
            <a:r>
              <a:rPr lang="zh-CN" altLang="en-US" dirty="0"/>
              <a:t>可以对三个</a:t>
            </a:r>
            <a:r>
              <a:rPr lang="en-US" altLang="zh-CN" dirty="0"/>
              <a:t>input</a:t>
            </a:r>
            <a:r>
              <a:rPr lang="zh-CN" altLang="en-US" dirty="0"/>
              <a:t>框进行编辑，编辑完之后点击保存（</a:t>
            </a:r>
            <a:r>
              <a:rPr lang="ko-KR" altLang="en-US" dirty="0"/>
              <a:t>저장</a:t>
            </a:r>
            <a:r>
              <a:rPr lang="zh-CN" altLang="en-US" dirty="0"/>
              <a:t>）按钮，此时，后台根据</a:t>
            </a:r>
            <a:r>
              <a:rPr lang="en-US" altLang="zh-CN" dirty="0" err="1"/>
              <a:t>contractId</a:t>
            </a:r>
            <a:r>
              <a:rPr lang="zh-CN" altLang="en-US" dirty="0"/>
              <a:t>为</a:t>
            </a:r>
            <a:r>
              <a:rPr lang="en-US" altLang="zh-CN" dirty="0"/>
              <a:t>key</a:t>
            </a:r>
            <a:r>
              <a:rPr lang="zh-CN" altLang="en-US" dirty="0"/>
              <a:t>来修改数据库数据中的这三个数据。</a:t>
            </a:r>
            <a:endParaRPr lang="en-US" altLang="zh-CN" dirty="0"/>
          </a:p>
          <a:p>
            <a:r>
              <a:rPr lang="en-US" altLang="zh-CN" dirty="0" err="1"/>
              <a:t>generalAdmin</a:t>
            </a:r>
            <a:r>
              <a:rPr lang="zh-CN" altLang="en-US" dirty="0"/>
              <a:t>是看不到保存</a:t>
            </a:r>
            <a:r>
              <a:rPr lang="en-US" altLang="zh-CN" dirty="0"/>
              <a:t>(</a:t>
            </a:r>
            <a:r>
              <a:rPr lang="ko-KR" altLang="en-US" dirty="0"/>
              <a:t>저장</a:t>
            </a:r>
            <a:r>
              <a:rPr lang="en-US" altLang="ko-KR" dirty="0"/>
              <a:t>)</a:t>
            </a:r>
            <a:r>
              <a:rPr lang="zh-CN" altLang="en-US" dirty="0"/>
              <a:t>按钮的，或者说点击无效。点击</a:t>
            </a:r>
            <a:r>
              <a:rPr lang="en-US" altLang="zh-CN" dirty="0"/>
              <a:t>input</a:t>
            </a:r>
            <a:r>
              <a:rPr lang="zh-CN" altLang="en-US" dirty="0"/>
              <a:t>框无效</a:t>
            </a:r>
            <a:endParaRPr lang="ko-KR" altLang="en-US" dirty="0"/>
          </a:p>
        </p:txBody>
      </p:sp>
      <p:pic>
        <p:nvPicPr>
          <p:cNvPr id="4" name="그림 3">
            <a:extLst>
              <a:ext uri="{FF2B5EF4-FFF2-40B4-BE49-F238E27FC236}">
                <a16:creationId xmlns:a16="http://schemas.microsoft.com/office/drawing/2014/main" id="{213A31A5-585C-431E-8422-EF8223A5ACE2}"/>
              </a:ext>
            </a:extLst>
          </p:cNvPr>
          <p:cNvPicPr>
            <a:picLocks noChangeAspect="1"/>
          </p:cNvPicPr>
          <p:nvPr/>
        </p:nvPicPr>
        <p:blipFill>
          <a:blip r:embed="rId2"/>
          <a:stretch>
            <a:fillRect/>
          </a:stretch>
        </p:blipFill>
        <p:spPr>
          <a:xfrm>
            <a:off x="1380367" y="4350074"/>
            <a:ext cx="7707118" cy="1410645"/>
          </a:xfrm>
          <a:prstGeom prst="rect">
            <a:avLst/>
          </a:prstGeom>
        </p:spPr>
      </p:pic>
    </p:spTree>
    <p:extLst>
      <p:ext uri="{BB962C8B-B14F-4D97-AF65-F5344CB8AC3E}">
        <p14:creationId xmlns:p14="http://schemas.microsoft.com/office/powerpoint/2010/main" val="4165759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0990A9-AF7E-4028-B40D-E4ADAE1DB368}"/>
              </a:ext>
            </a:extLst>
          </p:cNvPr>
          <p:cNvSpPr>
            <a:spLocks noGrp="1"/>
          </p:cNvSpPr>
          <p:nvPr>
            <p:ph type="title"/>
          </p:nvPr>
        </p:nvSpPr>
        <p:spPr/>
        <p:txBody>
          <a:bodyPr/>
          <a:lstStyle/>
          <a:p>
            <a:r>
              <a:rPr lang="en-US" altLang="ko-KR" dirty="0"/>
              <a:t>D</a:t>
            </a:r>
            <a:r>
              <a:rPr lang="en-US" altLang="zh-CN" dirty="0"/>
              <a:t>iv1 </a:t>
            </a:r>
            <a:r>
              <a:rPr lang="zh-CN" altLang="en-US" dirty="0"/>
              <a:t>功能需求</a:t>
            </a:r>
            <a:endParaRPr lang="ko-KR" altLang="en-US" dirty="0"/>
          </a:p>
        </p:txBody>
      </p:sp>
      <p:sp>
        <p:nvSpPr>
          <p:cNvPr id="3" name="내용 개체 틀 2">
            <a:extLst>
              <a:ext uri="{FF2B5EF4-FFF2-40B4-BE49-F238E27FC236}">
                <a16:creationId xmlns:a16="http://schemas.microsoft.com/office/drawing/2014/main" id="{070A58AA-D2F7-47DF-89AF-C18F1C30A919}"/>
              </a:ext>
            </a:extLst>
          </p:cNvPr>
          <p:cNvSpPr>
            <a:spLocks noGrp="1"/>
          </p:cNvSpPr>
          <p:nvPr>
            <p:ph idx="1"/>
          </p:nvPr>
        </p:nvSpPr>
        <p:spPr/>
        <p:txBody>
          <a:bodyPr/>
          <a:lstStyle/>
          <a:p>
            <a:r>
              <a:rPr lang="zh-CN" altLang="en-US" dirty="0"/>
              <a:t>责任人（</a:t>
            </a:r>
            <a:r>
              <a:rPr lang="ko-KR" altLang="en-US" dirty="0"/>
              <a:t>담당자명</a:t>
            </a:r>
            <a:r>
              <a:rPr lang="zh-CN" altLang="en-US" dirty="0"/>
              <a:t>）一栏输入框可以进行搜索提示：</a:t>
            </a:r>
            <a:endParaRPr lang="en-US" altLang="zh-CN" dirty="0"/>
          </a:p>
          <a:p>
            <a:pPr lvl="1"/>
            <a:r>
              <a:rPr lang="zh-CN" altLang="en-US" dirty="0"/>
              <a:t>如：输入“李”时，数据关于姓李的人数据会加载进来供选择</a:t>
            </a:r>
            <a:endParaRPr lang="ko-KR" altLang="en-US" dirty="0"/>
          </a:p>
          <a:p>
            <a:endParaRPr lang="ko-KR" altLang="en-US" dirty="0"/>
          </a:p>
        </p:txBody>
      </p:sp>
      <p:pic>
        <p:nvPicPr>
          <p:cNvPr id="4" name="그림 3">
            <a:extLst>
              <a:ext uri="{FF2B5EF4-FFF2-40B4-BE49-F238E27FC236}">
                <a16:creationId xmlns:a16="http://schemas.microsoft.com/office/drawing/2014/main" id="{273F0CD9-F9B9-48B4-80CA-35E1C923162F}"/>
              </a:ext>
            </a:extLst>
          </p:cNvPr>
          <p:cNvPicPr>
            <a:picLocks noChangeAspect="1"/>
          </p:cNvPicPr>
          <p:nvPr/>
        </p:nvPicPr>
        <p:blipFill>
          <a:blip r:embed="rId2"/>
          <a:stretch>
            <a:fillRect/>
          </a:stretch>
        </p:blipFill>
        <p:spPr>
          <a:xfrm>
            <a:off x="1784227" y="3295971"/>
            <a:ext cx="7707118" cy="1410645"/>
          </a:xfrm>
          <a:prstGeom prst="rect">
            <a:avLst/>
          </a:prstGeom>
        </p:spPr>
      </p:pic>
    </p:spTree>
    <p:extLst>
      <p:ext uri="{BB962C8B-B14F-4D97-AF65-F5344CB8AC3E}">
        <p14:creationId xmlns:p14="http://schemas.microsoft.com/office/powerpoint/2010/main" val="4111570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7CF35B-A20A-4B04-9E6B-74EB7F5F1357}"/>
              </a:ext>
            </a:extLst>
          </p:cNvPr>
          <p:cNvSpPr>
            <a:spLocks noGrp="1"/>
          </p:cNvSpPr>
          <p:nvPr>
            <p:ph type="title"/>
          </p:nvPr>
        </p:nvSpPr>
        <p:spPr/>
        <p:txBody>
          <a:bodyPr/>
          <a:lstStyle/>
          <a:p>
            <a:r>
              <a:rPr lang="en-US" altLang="ko-KR" dirty="0"/>
              <a:t>D</a:t>
            </a:r>
            <a:r>
              <a:rPr lang="en-US" altLang="zh-CN" dirty="0"/>
              <a:t>iv2 Intro</a:t>
            </a:r>
            <a:endParaRPr lang="ko-KR" altLang="en-US" dirty="0"/>
          </a:p>
        </p:txBody>
      </p:sp>
      <p:sp>
        <p:nvSpPr>
          <p:cNvPr id="3" name="내용 개체 틀 2">
            <a:extLst>
              <a:ext uri="{FF2B5EF4-FFF2-40B4-BE49-F238E27FC236}">
                <a16:creationId xmlns:a16="http://schemas.microsoft.com/office/drawing/2014/main" id="{73702372-0DA8-4A30-BF8C-151DD4EF3EC5}"/>
              </a:ext>
            </a:extLst>
          </p:cNvPr>
          <p:cNvSpPr>
            <a:spLocks noGrp="1"/>
          </p:cNvSpPr>
          <p:nvPr>
            <p:ph idx="1"/>
          </p:nvPr>
        </p:nvSpPr>
        <p:spPr/>
        <p:txBody>
          <a:bodyPr/>
          <a:lstStyle/>
          <a:p>
            <a:r>
              <a:rPr lang="en-US" altLang="zh-CN" dirty="0"/>
              <a:t>Div2</a:t>
            </a:r>
            <a:r>
              <a:rPr lang="zh-CN" altLang="en-US" dirty="0"/>
              <a:t>是关于打电话来的顾客的个人信息</a:t>
            </a:r>
            <a:endParaRPr lang="en-US" altLang="ko-KR" dirty="0"/>
          </a:p>
          <a:p>
            <a:r>
              <a:rPr lang="en-US" altLang="ko-KR" dirty="0"/>
              <a:t>Div0</a:t>
            </a:r>
            <a:r>
              <a:rPr lang="zh-CN" altLang="en-US" dirty="0"/>
              <a:t>中选定的某些内容可以直接填写进</a:t>
            </a:r>
            <a:r>
              <a:rPr lang="en-US" altLang="zh-CN" dirty="0"/>
              <a:t>div2</a:t>
            </a:r>
            <a:r>
              <a:rPr lang="zh-CN" altLang="en-US" dirty="0"/>
              <a:t>相同的</a:t>
            </a:r>
            <a:r>
              <a:rPr lang="en-US" altLang="zh-CN" dirty="0"/>
              <a:t>label</a:t>
            </a:r>
            <a:r>
              <a:rPr lang="zh-CN" altLang="en-US" dirty="0"/>
              <a:t>名（表格中用</a:t>
            </a:r>
            <a:r>
              <a:rPr lang="zh-CN" altLang="en-US" dirty="0">
                <a:solidFill>
                  <a:srgbClr val="C00000"/>
                </a:solidFill>
              </a:rPr>
              <a:t>红色</a:t>
            </a:r>
            <a:r>
              <a:rPr lang="zh-CN" altLang="en-US" dirty="0"/>
              <a:t>表示的）的</a:t>
            </a:r>
            <a:r>
              <a:rPr lang="en-US" altLang="zh-CN" dirty="0"/>
              <a:t>select</a:t>
            </a:r>
            <a:r>
              <a:rPr lang="zh-CN" altLang="en-US" dirty="0"/>
              <a:t>框里，也可以从后台直接返回。</a:t>
            </a:r>
            <a:endParaRPr lang="en-US" altLang="zh-CN" dirty="0"/>
          </a:p>
          <a:p>
            <a:r>
              <a:rPr lang="zh-CN" altLang="en-US" dirty="0"/>
              <a:t>职员编号有的公司会提供，但是有的公司不会提供，所以该项可以为</a:t>
            </a:r>
            <a:r>
              <a:rPr lang="en-US" altLang="zh-CN" dirty="0"/>
              <a:t>null</a:t>
            </a:r>
            <a:endParaRPr lang="ko-KR" altLang="en-US" dirty="0"/>
          </a:p>
        </p:txBody>
      </p:sp>
      <p:graphicFrame>
        <p:nvGraphicFramePr>
          <p:cNvPr id="5" name="표 5">
            <a:extLst>
              <a:ext uri="{FF2B5EF4-FFF2-40B4-BE49-F238E27FC236}">
                <a16:creationId xmlns:a16="http://schemas.microsoft.com/office/drawing/2014/main" id="{1262E558-6E8B-47BB-8F6E-E89977FE1B7A}"/>
              </a:ext>
            </a:extLst>
          </p:cNvPr>
          <p:cNvGraphicFramePr>
            <a:graphicFrameLocks noGrp="1"/>
          </p:cNvGraphicFramePr>
          <p:nvPr/>
        </p:nvGraphicFramePr>
        <p:xfrm>
          <a:off x="1036320" y="4275614"/>
          <a:ext cx="4671060" cy="2146616"/>
        </p:xfrm>
        <a:graphic>
          <a:graphicData uri="http://schemas.openxmlformats.org/drawingml/2006/table">
            <a:tbl>
              <a:tblPr firstRow="1">
                <a:tableStyleId>{93296810-A885-4BE3-A3E7-6D5BEEA58F35}</a:tableStyleId>
              </a:tblPr>
              <a:tblGrid>
                <a:gridCol w="914400">
                  <a:extLst>
                    <a:ext uri="{9D8B030D-6E8A-4147-A177-3AD203B41FA5}">
                      <a16:colId xmlns:a16="http://schemas.microsoft.com/office/drawing/2014/main" val="2607834444"/>
                    </a:ext>
                  </a:extLst>
                </a:gridCol>
                <a:gridCol w="2712720">
                  <a:extLst>
                    <a:ext uri="{9D8B030D-6E8A-4147-A177-3AD203B41FA5}">
                      <a16:colId xmlns:a16="http://schemas.microsoft.com/office/drawing/2014/main" val="345831811"/>
                    </a:ext>
                  </a:extLst>
                </a:gridCol>
                <a:gridCol w="1043940">
                  <a:extLst>
                    <a:ext uri="{9D8B030D-6E8A-4147-A177-3AD203B41FA5}">
                      <a16:colId xmlns:a16="http://schemas.microsoft.com/office/drawing/2014/main" val="3798920759"/>
                    </a:ext>
                  </a:extLst>
                </a:gridCol>
              </a:tblGrid>
              <a:tr h="268327">
                <a:tc>
                  <a:txBody>
                    <a:bodyPr/>
                    <a:lstStyle/>
                    <a:p>
                      <a:pPr latinLnBrk="1"/>
                      <a:r>
                        <a:rPr lang="en-US" altLang="ko-KR" sz="1100" dirty="0"/>
                        <a:t>Korean</a:t>
                      </a:r>
                      <a:endParaRPr lang="ko-KR" altLang="en-US" sz="1100" dirty="0"/>
                    </a:p>
                  </a:txBody>
                  <a:tcPr/>
                </a:tc>
                <a:tc>
                  <a:txBody>
                    <a:bodyPr/>
                    <a:lstStyle/>
                    <a:p>
                      <a:pPr latinLnBrk="1"/>
                      <a:r>
                        <a:rPr lang="en-US" altLang="ko-KR" sz="1100" dirty="0"/>
                        <a:t>English</a:t>
                      </a:r>
                      <a:endParaRPr lang="ko-KR" altLang="en-US" sz="1100" dirty="0"/>
                    </a:p>
                  </a:txBody>
                  <a:tcPr/>
                </a:tc>
                <a:tc>
                  <a:txBody>
                    <a:bodyPr/>
                    <a:lstStyle/>
                    <a:p>
                      <a:pPr latinLnBrk="1"/>
                      <a:r>
                        <a:rPr lang="en-US" altLang="ko-KR" sz="1100" dirty="0"/>
                        <a:t>Chinese</a:t>
                      </a:r>
                      <a:endParaRPr lang="ko-KR" altLang="en-US" sz="1100" dirty="0"/>
                    </a:p>
                  </a:txBody>
                  <a:tcPr/>
                </a:tc>
                <a:extLst>
                  <a:ext uri="{0D108BD9-81ED-4DB2-BD59-A6C34878D82A}">
                    <a16:rowId xmlns:a16="http://schemas.microsoft.com/office/drawing/2014/main" val="837421108"/>
                  </a:ext>
                </a:extLst>
              </a:tr>
              <a:tr h="268327">
                <a:tc>
                  <a:txBody>
                    <a:bodyPr/>
                    <a:lstStyle/>
                    <a:p>
                      <a:pPr latinLnBrk="1"/>
                      <a:r>
                        <a:rPr lang="ko-KR" altLang="en-US" sz="1100" dirty="0">
                          <a:solidFill>
                            <a:srgbClr val="C00000"/>
                          </a:solidFill>
                        </a:rPr>
                        <a:t>거래처명</a:t>
                      </a:r>
                    </a:p>
                  </a:txBody>
                  <a:tcPr/>
                </a:tc>
                <a:tc>
                  <a:txBody>
                    <a:bodyPr/>
                    <a:lstStyle/>
                    <a:p>
                      <a:pPr latinLnBrk="1"/>
                      <a:r>
                        <a:rPr lang="en-US" altLang="ko-KR" sz="1100" kern="1200" dirty="0">
                          <a:solidFill>
                            <a:srgbClr val="C00000"/>
                          </a:solidFill>
                          <a:latin typeface="+mn-lt"/>
                          <a:ea typeface="+mn-ea"/>
                          <a:cs typeface="+mn-cs"/>
                        </a:rPr>
                        <a:t>contract</a:t>
                      </a:r>
                      <a:endParaRPr lang="ko-KR" altLang="en-US" sz="1100" dirty="0">
                        <a:solidFill>
                          <a:srgbClr val="C00000"/>
                        </a:solidFill>
                      </a:endParaRPr>
                    </a:p>
                  </a:txBody>
                  <a:tcPr/>
                </a:tc>
                <a:tc>
                  <a:txBody>
                    <a:bodyPr/>
                    <a:lstStyle/>
                    <a:p>
                      <a:pPr latinLnBrk="1"/>
                      <a:r>
                        <a:rPr lang="zh-CN" altLang="en-US" sz="1100" dirty="0">
                          <a:solidFill>
                            <a:srgbClr val="C00000"/>
                          </a:solidFill>
                        </a:rPr>
                        <a:t>公司名</a:t>
                      </a:r>
                      <a:endParaRPr lang="ko-KR" altLang="en-US" sz="1100" dirty="0">
                        <a:solidFill>
                          <a:srgbClr val="C00000"/>
                        </a:solidFill>
                      </a:endParaRPr>
                    </a:p>
                  </a:txBody>
                  <a:tcPr/>
                </a:tc>
                <a:extLst>
                  <a:ext uri="{0D108BD9-81ED-4DB2-BD59-A6C34878D82A}">
                    <a16:rowId xmlns:a16="http://schemas.microsoft.com/office/drawing/2014/main" val="2389781341"/>
                  </a:ext>
                </a:extLst>
              </a:tr>
              <a:tr h="268327">
                <a:tc>
                  <a:txBody>
                    <a:bodyPr/>
                    <a:lstStyle/>
                    <a:p>
                      <a:pPr latinLnBrk="1"/>
                      <a:r>
                        <a:rPr lang="ko-KR" altLang="en-US" sz="1100" dirty="0">
                          <a:solidFill>
                            <a:srgbClr val="C00000"/>
                          </a:solidFill>
                        </a:rPr>
                        <a:t>부서명</a:t>
                      </a:r>
                    </a:p>
                  </a:txBody>
                  <a:tcPr/>
                </a:tc>
                <a:tc>
                  <a:txBody>
                    <a:bodyPr/>
                    <a:lstStyle/>
                    <a:p>
                      <a:pPr latinLnBrk="1"/>
                      <a:r>
                        <a:rPr lang="en-US" altLang="ko-KR" sz="1100" dirty="0" err="1">
                          <a:solidFill>
                            <a:srgbClr val="C00000"/>
                          </a:solidFill>
                        </a:rPr>
                        <a:t>deparmentName</a:t>
                      </a:r>
                      <a:endParaRPr lang="ko-KR" altLang="en-US" sz="1100" dirty="0">
                        <a:solidFill>
                          <a:srgbClr val="C00000"/>
                        </a:solidFill>
                      </a:endParaRPr>
                    </a:p>
                  </a:txBody>
                  <a:tcPr/>
                </a:tc>
                <a:tc>
                  <a:txBody>
                    <a:bodyPr/>
                    <a:lstStyle/>
                    <a:p>
                      <a:pPr latinLnBrk="1"/>
                      <a:r>
                        <a:rPr lang="zh-CN" altLang="en-US" sz="1100" dirty="0">
                          <a:solidFill>
                            <a:srgbClr val="C00000"/>
                          </a:solidFill>
                        </a:rPr>
                        <a:t>附属部门名</a:t>
                      </a:r>
                      <a:endParaRPr lang="ko-KR" altLang="en-US" sz="1100" dirty="0">
                        <a:solidFill>
                          <a:srgbClr val="C00000"/>
                        </a:solidFill>
                      </a:endParaRPr>
                    </a:p>
                  </a:txBody>
                  <a:tcPr/>
                </a:tc>
                <a:extLst>
                  <a:ext uri="{0D108BD9-81ED-4DB2-BD59-A6C34878D82A}">
                    <a16:rowId xmlns:a16="http://schemas.microsoft.com/office/drawing/2014/main" val="1252524030"/>
                  </a:ext>
                </a:extLst>
              </a:tr>
              <a:tr h="268327">
                <a:tc>
                  <a:txBody>
                    <a:bodyPr/>
                    <a:lstStyle/>
                    <a:p>
                      <a:pPr latinLnBrk="1"/>
                      <a:r>
                        <a:rPr lang="ko-KR" altLang="en-US" sz="1100" dirty="0" err="1">
                          <a:solidFill>
                            <a:srgbClr val="C00000"/>
                          </a:solidFill>
                        </a:rPr>
                        <a:t>소속명</a:t>
                      </a:r>
                      <a:endParaRPr lang="ko-KR" altLang="en-US" sz="1100" dirty="0">
                        <a:solidFill>
                          <a:srgbClr val="C00000"/>
                        </a:solidFill>
                      </a:endParaRPr>
                    </a:p>
                  </a:txBody>
                  <a:tcPr/>
                </a:tc>
                <a:tc>
                  <a:txBody>
                    <a:bodyPr/>
                    <a:lstStyle/>
                    <a:p>
                      <a:pPr latinLnBrk="1"/>
                      <a:r>
                        <a:rPr lang="en-US" altLang="ko-KR" sz="1100" dirty="0" err="1">
                          <a:solidFill>
                            <a:srgbClr val="C00000"/>
                          </a:solidFill>
                        </a:rPr>
                        <a:t>teamName</a:t>
                      </a:r>
                      <a:endParaRPr lang="ko-KR" altLang="en-US" sz="1100" dirty="0">
                        <a:solidFill>
                          <a:srgbClr val="C00000"/>
                        </a:solidFill>
                      </a:endParaRPr>
                    </a:p>
                  </a:txBody>
                  <a:tcPr/>
                </a:tc>
                <a:tc>
                  <a:txBody>
                    <a:bodyPr/>
                    <a:lstStyle/>
                    <a:p>
                      <a:pPr latinLnBrk="1"/>
                      <a:r>
                        <a:rPr lang="zh-CN" altLang="en-US" sz="1100" dirty="0">
                          <a:solidFill>
                            <a:srgbClr val="C00000"/>
                          </a:solidFill>
                        </a:rPr>
                        <a:t>小组部门名</a:t>
                      </a:r>
                      <a:endParaRPr lang="ko-KR" altLang="en-US" sz="1100" dirty="0">
                        <a:solidFill>
                          <a:srgbClr val="C00000"/>
                        </a:solidFill>
                      </a:endParaRPr>
                    </a:p>
                  </a:txBody>
                  <a:tcPr/>
                </a:tc>
                <a:extLst>
                  <a:ext uri="{0D108BD9-81ED-4DB2-BD59-A6C34878D82A}">
                    <a16:rowId xmlns:a16="http://schemas.microsoft.com/office/drawing/2014/main" val="583306120"/>
                  </a:ext>
                </a:extLst>
              </a:tr>
              <a:tr h="268327">
                <a:tc>
                  <a:txBody>
                    <a:bodyPr/>
                    <a:lstStyle/>
                    <a:p>
                      <a:pPr latinLnBrk="1"/>
                      <a:r>
                        <a:rPr lang="ko-KR" altLang="en-US" sz="1100" dirty="0">
                          <a:solidFill>
                            <a:srgbClr val="C00000"/>
                          </a:solidFill>
                        </a:rPr>
                        <a:t>성명</a:t>
                      </a:r>
                    </a:p>
                  </a:txBody>
                  <a:tcPr/>
                </a:tc>
                <a:tc>
                  <a:txBody>
                    <a:bodyPr/>
                    <a:lstStyle/>
                    <a:p>
                      <a:pPr latinLnBrk="1"/>
                      <a:r>
                        <a:rPr lang="en-US" altLang="ko-KR" sz="1100" dirty="0">
                          <a:solidFill>
                            <a:srgbClr val="C00000"/>
                          </a:solidFill>
                        </a:rPr>
                        <a:t>name</a:t>
                      </a:r>
                      <a:endParaRPr lang="ko-KR" altLang="en-US" sz="1100" dirty="0">
                        <a:solidFill>
                          <a:srgbClr val="C00000"/>
                        </a:solidFill>
                      </a:endParaRPr>
                    </a:p>
                  </a:txBody>
                  <a:tcPr/>
                </a:tc>
                <a:tc>
                  <a:txBody>
                    <a:bodyPr/>
                    <a:lstStyle/>
                    <a:p>
                      <a:pPr latinLnBrk="1"/>
                      <a:r>
                        <a:rPr lang="zh-CN" altLang="en-US" sz="1100" dirty="0">
                          <a:solidFill>
                            <a:srgbClr val="C00000"/>
                          </a:solidFill>
                        </a:rPr>
                        <a:t>顾客的姓名</a:t>
                      </a:r>
                      <a:endParaRPr lang="ko-KR" altLang="en-US" sz="1100" dirty="0">
                        <a:solidFill>
                          <a:srgbClr val="C00000"/>
                        </a:solidFill>
                      </a:endParaRPr>
                    </a:p>
                  </a:txBody>
                  <a:tcPr/>
                </a:tc>
                <a:extLst>
                  <a:ext uri="{0D108BD9-81ED-4DB2-BD59-A6C34878D82A}">
                    <a16:rowId xmlns:a16="http://schemas.microsoft.com/office/drawing/2014/main" val="3661035947"/>
                  </a:ext>
                </a:extLst>
              </a:tr>
              <a:tr h="268327">
                <a:tc>
                  <a:txBody>
                    <a:bodyPr/>
                    <a:lstStyle/>
                    <a:p>
                      <a:pPr latinLnBrk="1"/>
                      <a:r>
                        <a:rPr lang="ko-KR" altLang="en-US" sz="1100" dirty="0">
                          <a:solidFill>
                            <a:schemeClr val="tx1"/>
                          </a:solidFill>
                        </a:rPr>
                        <a:t>성별</a:t>
                      </a:r>
                    </a:p>
                  </a:txBody>
                  <a:tcPr/>
                </a:tc>
                <a:tc>
                  <a:txBody>
                    <a:bodyPr/>
                    <a:lstStyle/>
                    <a:p>
                      <a:pPr latinLnBrk="1"/>
                      <a:r>
                        <a:rPr lang="en-US" altLang="zh-CN" sz="1100" dirty="0">
                          <a:solidFill>
                            <a:schemeClr val="tx1"/>
                          </a:solidFill>
                        </a:rPr>
                        <a:t>sex</a:t>
                      </a:r>
                      <a:endParaRPr lang="ko-KR" altLang="en-US" sz="1100" dirty="0">
                        <a:solidFill>
                          <a:schemeClr val="tx1"/>
                        </a:solidFill>
                      </a:endParaRPr>
                    </a:p>
                  </a:txBody>
                  <a:tcPr/>
                </a:tc>
                <a:tc>
                  <a:txBody>
                    <a:bodyPr/>
                    <a:lstStyle/>
                    <a:p>
                      <a:pPr latinLnBrk="1"/>
                      <a:r>
                        <a:rPr lang="zh-CN" altLang="en-US" sz="1100" dirty="0">
                          <a:solidFill>
                            <a:schemeClr val="tx1"/>
                          </a:solidFill>
                        </a:rPr>
                        <a:t>性别</a:t>
                      </a:r>
                      <a:endParaRPr lang="ko-KR" altLang="en-US" sz="1100" dirty="0">
                        <a:solidFill>
                          <a:schemeClr val="tx1"/>
                        </a:solidFill>
                      </a:endParaRPr>
                    </a:p>
                  </a:txBody>
                  <a:tcPr/>
                </a:tc>
                <a:extLst>
                  <a:ext uri="{0D108BD9-81ED-4DB2-BD59-A6C34878D82A}">
                    <a16:rowId xmlns:a16="http://schemas.microsoft.com/office/drawing/2014/main" val="2805662188"/>
                  </a:ext>
                </a:extLst>
              </a:tr>
              <a:tr h="268327">
                <a:tc>
                  <a:txBody>
                    <a:bodyPr/>
                    <a:lstStyle/>
                    <a:p>
                      <a:pPr latinLnBrk="1"/>
                      <a:r>
                        <a:rPr lang="ko-KR" altLang="en-US" sz="1100" dirty="0">
                          <a:solidFill>
                            <a:schemeClr val="tx1"/>
                          </a:solidFill>
                        </a:rPr>
                        <a:t>사원번호</a:t>
                      </a:r>
                    </a:p>
                  </a:txBody>
                  <a:tcPr/>
                </a:tc>
                <a:tc>
                  <a:txBody>
                    <a:bodyPr/>
                    <a:lstStyle/>
                    <a:p>
                      <a:pPr latinLnBrk="1"/>
                      <a:r>
                        <a:rPr lang="en-US" altLang="ko-KR" sz="1100" dirty="0" err="1">
                          <a:solidFill>
                            <a:schemeClr val="tx1"/>
                          </a:solidFill>
                        </a:rPr>
                        <a:t>employeeNumber</a:t>
                      </a:r>
                      <a:endParaRPr lang="ko-KR" altLang="en-US" sz="1100" dirty="0">
                        <a:solidFill>
                          <a:schemeClr val="tx1"/>
                        </a:solidFill>
                      </a:endParaRPr>
                    </a:p>
                  </a:txBody>
                  <a:tcPr/>
                </a:tc>
                <a:tc>
                  <a:txBody>
                    <a:bodyPr/>
                    <a:lstStyle/>
                    <a:p>
                      <a:pPr latinLnBrk="1"/>
                      <a:r>
                        <a:rPr lang="zh-CN" altLang="en-US" sz="1100" dirty="0">
                          <a:solidFill>
                            <a:schemeClr val="tx1"/>
                          </a:solidFill>
                        </a:rPr>
                        <a:t>职员编号</a:t>
                      </a:r>
                      <a:endParaRPr lang="ko-KR" altLang="en-US" sz="1100" dirty="0">
                        <a:solidFill>
                          <a:schemeClr val="tx1"/>
                        </a:solidFill>
                      </a:endParaRPr>
                    </a:p>
                  </a:txBody>
                  <a:tcPr/>
                </a:tc>
                <a:extLst>
                  <a:ext uri="{0D108BD9-81ED-4DB2-BD59-A6C34878D82A}">
                    <a16:rowId xmlns:a16="http://schemas.microsoft.com/office/drawing/2014/main" val="2848719636"/>
                  </a:ext>
                </a:extLst>
              </a:tr>
              <a:tr h="268327">
                <a:tc>
                  <a:txBody>
                    <a:bodyPr/>
                    <a:lstStyle/>
                    <a:p>
                      <a:pPr latinLnBrk="1"/>
                      <a:r>
                        <a:rPr lang="ko-KR" altLang="en-US" sz="1100" dirty="0">
                          <a:solidFill>
                            <a:schemeClr val="tx1"/>
                          </a:solidFill>
                        </a:rPr>
                        <a:t>핸드폰</a:t>
                      </a:r>
                    </a:p>
                  </a:txBody>
                  <a:tcPr/>
                </a:tc>
                <a:tc>
                  <a:txBody>
                    <a:bodyPr/>
                    <a:lstStyle/>
                    <a:p>
                      <a:pPr latinLnBrk="1"/>
                      <a:r>
                        <a:rPr lang="en-US" altLang="ko-KR" sz="1100" dirty="0" err="1">
                          <a:solidFill>
                            <a:schemeClr val="tx1"/>
                          </a:solidFill>
                        </a:rPr>
                        <a:t>HandphoneNumber</a:t>
                      </a:r>
                      <a:endParaRPr lang="ko-KR" altLang="en-US" sz="1100" dirty="0">
                        <a:solidFill>
                          <a:schemeClr val="tx1"/>
                        </a:solidFill>
                      </a:endParaRPr>
                    </a:p>
                  </a:txBody>
                  <a:tcPr/>
                </a:tc>
                <a:tc>
                  <a:txBody>
                    <a:bodyPr/>
                    <a:lstStyle/>
                    <a:p>
                      <a:pPr latinLnBrk="1"/>
                      <a:r>
                        <a:rPr lang="zh-CN" altLang="en-US" sz="1100" dirty="0">
                          <a:solidFill>
                            <a:schemeClr val="tx1"/>
                          </a:solidFill>
                        </a:rPr>
                        <a:t>手机号码</a:t>
                      </a:r>
                      <a:endParaRPr lang="ko-KR" altLang="en-US" sz="1100" dirty="0">
                        <a:solidFill>
                          <a:schemeClr val="tx1"/>
                        </a:solidFill>
                      </a:endParaRPr>
                    </a:p>
                  </a:txBody>
                  <a:tcPr/>
                </a:tc>
                <a:extLst>
                  <a:ext uri="{0D108BD9-81ED-4DB2-BD59-A6C34878D82A}">
                    <a16:rowId xmlns:a16="http://schemas.microsoft.com/office/drawing/2014/main" val="3758620381"/>
                  </a:ext>
                </a:extLst>
              </a:tr>
            </a:tbl>
          </a:graphicData>
        </a:graphic>
      </p:graphicFrame>
      <p:pic>
        <p:nvPicPr>
          <p:cNvPr id="6" name="그림 5">
            <a:extLst>
              <a:ext uri="{FF2B5EF4-FFF2-40B4-BE49-F238E27FC236}">
                <a16:creationId xmlns:a16="http://schemas.microsoft.com/office/drawing/2014/main" id="{90E4E5C1-0E0C-4A7B-88D8-40AF2F922043}"/>
              </a:ext>
            </a:extLst>
          </p:cNvPr>
          <p:cNvPicPr>
            <a:picLocks noChangeAspect="1"/>
          </p:cNvPicPr>
          <p:nvPr/>
        </p:nvPicPr>
        <p:blipFill>
          <a:blip r:embed="rId2"/>
          <a:stretch>
            <a:fillRect/>
          </a:stretch>
        </p:blipFill>
        <p:spPr>
          <a:xfrm>
            <a:off x="6377940" y="4329898"/>
            <a:ext cx="4137660" cy="1561733"/>
          </a:xfrm>
          <a:prstGeom prst="rect">
            <a:avLst/>
          </a:prstGeom>
        </p:spPr>
      </p:pic>
    </p:spTree>
    <p:extLst>
      <p:ext uri="{BB962C8B-B14F-4D97-AF65-F5344CB8AC3E}">
        <p14:creationId xmlns:p14="http://schemas.microsoft.com/office/powerpoint/2010/main" val="3372089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F1F11B-40EF-4DFB-B25A-0F59B6C14914}"/>
              </a:ext>
            </a:extLst>
          </p:cNvPr>
          <p:cNvSpPr>
            <a:spLocks noGrp="1"/>
          </p:cNvSpPr>
          <p:nvPr>
            <p:ph type="title"/>
          </p:nvPr>
        </p:nvSpPr>
        <p:spPr/>
        <p:txBody>
          <a:bodyPr/>
          <a:lstStyle/>
          <a:p>
            <a:r>
              <a:rPr lang="en-US" altLang="ko-KR" dirty="0"/>
              <a:t>D</a:t>
            </a:r>
            <a:r>
              <a:rPr lang="en-US" altLang="zh-CN" dirty="0"/>
              <a:t>iv2</a:t>
            </a:r>
            <a:r>
              <a:rPr lang="zh-CN" altLang="en-US" dirty="0"/>
              <a:t>业务需求</a:t>
            </a:r>
            <a:endParaRPr lang="ko-KR" altLang="en-US" dirty="0"/>
          </a:p>
        </p:txBody>
      </p:sp>
      <p:sp>
        <p:nvSpPr>
          <p:cNvPr id="3" name="내용 개체 틀 2">
            <a:extLst>
              <a:ext uri="{FF2B5EF4-FFF2-40B4-BE49-F238E27FC236}">
                <a16:creationId xmlns:a16="http://schemas.microsoft.com/office/drawing/2014/main" id="{FCB2083F-4FD3-4FF6-BA49-F5B2E1082483}"/>
              </a:ext>
            </a:extLst>
          </p:cNvPr>
          <p:cNvSpPr>
            <a:spLocks noGrp="1"/>
          </p:cNvSpPr>
          <p:nvPr>
            <p:ph idx="1"/>
          </p:nvPr>
        </p:nvSpPr>
        <p:spPr/>
        <p:txBody>
          <a:bodyPr/>
          <a:lstStyle/>
          <a:p>
            <a:r>
              <a:rPr lang="en-US" altLang="zh-CN" dirty="0" err="1"/>
              <a:t>superAdmin</a:t>
            </a:r>
            <a:r>
              <a:rPr lang="zh-CN" altLang="en-US" dirty="0"/>
              <a:t>可以对</a:t>
            </a:r>
            <a:r>
              <a:rPr lang="zh-CN" altLang="en-US" b="1" dirty="0"/>
              <a:t>七</a:t>
            </a:r>
            <a:r>
              <a:rPr lang="zh-CN" altLang="en-US" dirty="0"/>
              <a:t>个</a:t>
            </a:r>
            <a:r>
              <a:rPr lang="en-US" altLang="zh-CN" dirty="0"/>
              <a:t>input</a:t>
            </a:r>
            <a:r>
              <a:rPr lang="zh-CN" altLang="en-US" dirty="0"/>
              <a:t>框进行编辑，编辑完之后点击保存（</a:t>
            </a:r>
            <a:r>
              <a:rPr lang="ko-KR" altLang="en-US" dirty="0"/>
              <a:t>저장</a:t>
            </a:r>
            <a:r>
              <a:rPr lang="zh-CN" altLang="en-US" dirty="0"/>
              <a:t>）按钮，此时，后台根据</a:t>
            </a:r>
            <a:r>
              <a:rPr lang="en-US" altLang="zh-CN" dirty="0" err="1"/>
              <a:t>contractId</a:t>
            </a:r>
            <a:r>
              <a:rPr lang="zh-CN" altLang="en-US" dirty="0"/>
              <a:t>为</a:t>
            </a:r>
            <a:r>
              <a:rPr lang="en-US" altLang="zh-CN" dirty="0"/>
              <a:t>key</a:t>
            </a:r>
            <a:r>
              <a:rPr lang="zh-CN" altLang="en-US" dirty="0"/>
              <a:t>来修改数据库数据中的这三个数据。</a:t>
            </a:r>
            <a:endParaRPr lang="en-US" altLang="zh-CN" dirty="0"/>
          </a:p>
          <a:p>
            <a:r>
              <a:rPr lang="en-US" altLang="zh-CN" dirty="0" err="1"/>
              <a:t>generalAdmin</a:t>
            </a:r>
            <a:r>
              <a:rPr lang="zh-CN" altLang="en-US" dirty="0"/>
              <a:t>是看不到保存</a:t>
            </a:r>
            <a:r>
              <a:rPr lang="en-US" altLang="zh-CN" dirty="0"/>
              <a:t>(</a:t>
            </a:r>
            <a:r>
              <a:rPr lang="ko-KR" altLang="en-US" dirty="0"/>
              <a:t>저장</a:t>
            </a:r>
            <a:r>
              <a:rPr lang="en-US" altLang="ko-KR" dirty="0"/>
              <a:t>)</a:t>
            </a:r>
            <a:r>
              <a:rPr lang="zh-CN" altLang="en-US" dirty="0"/>
              <a:t>按钮的，或者说点击无效。点击</a:t>
            </a:r>
            <a:r>
              <a:rPr lang="en-US" altLang="zh-CN" dirty="0"/>
              <a:t>input</a:t>
            </a:r>
            <a:r>
              <a:rPr lang="zh-CN" altLang="en-US" dirty="0"/>
              <a:t>框无效</a:t>
            </a:r>
            <a:endParaRPr lang="ko-KR" altLang="en-US" dirty="0"/>
          </a:p>
        </p:txBody>
      </p:sp>
      <p:pic>
        <p:nvPicPr>
          <p:cNvPr id="4" name="그림 3">
            <a:extLst>
              <a:ext uri="{FF2B5EF4-FFF2-40B4-BE49-F238E27FC236}">
                <a16:creationId xmlns:a16="http://schemas.microsoft.com/office/drawing/2014/main" id="{34A991F5-A4E8-4219-BD11-4EDBA73A0579}"/>
              </a:ext>
            </a:extLst>
          </p:cNvPr>
          <p:cNvPicPr>
            <a:picLocks noChangeAspect="1"/>
          </p:cNvPicPr>
          <p:nvPr/>
        </p:nvPicPr>
        <p:blipFill>
          <a:blip r:embed="rId2"/>
          <a:stretch>
            <a:fillRect/>
          </a:stretch>
        </p:blipFill>
        <p:spPr>
          <a:xfrm>
            <a:off x="2273012" y="4001294"/>
            <a:ext cx="5013823" cy="1892435"/>
          </a:xfrm>
          <a:prstGeom prst="rect">
            <a:avLst/>
          </a:prstGeom>
        </p:spPr>
      </p:pic>
    </p:spTree>
    <p:extLst>
      <p:ext uri="{BB962C8B-B14F-4D97-AF65-F5344CB8AC3E}">
        <p14:creationId xmlns:p14="http://schemas.microsoft.com/office/powerpoint/2010/main" val="3559281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FC7BC8-4DD1-4453-BBB4-659F47BD142D}"/>
              </a:ext>
            </a:extLst>
          </p:cNvPr>
          <p:cNvSpPr>
            <a:spLocks noGrp="1"/>
          </p:cNvSpPr>
          <p:nvPr>
            <p:ph type="title"/>
          </p:nvPr>
        </p:nvSpPr>
        <p:spPr/>
        <p:txBody>
          <a:bodyPr/>
          <a:lstStyle/>
          <a:p>
            <a:r>
              <a:rPr lang="en-US" altLang="ko-KR" dirty="0"/>
              <a:t>D</a:t>
            </a:r>
            <a:r>
              <a:rPr lang="en-US" altLang="zh-CN" dirty="0"/>
              <a:t>iv3 Intro</a:t>
            </a:r>
            <a:endParaRPr lang="ko-KR" altLang="en-US" dirty="0"/>
          </a:p>
        </p:txBody>
      </p:sp>
      <p:sp>
        <p:nvSpPr>
          <p:cNvPr id="3" name="내용 개체 틀 2">
            <a:extLst>
              <a:ext uri="{FF2B5EF4-FFF2-40B4-BE49-F238E27FC236}">
                <a16:creationId xmlns:a16="http://schemas.microsoft.com/office/drawing/2014/main" id="{0B965C30-016D-4BD7-ACEA-D0DD432DA066}"/>
              </a:ext>
            </a:extLst>
          </p:cNvPr>
          <p:cNvSpPr>
            <a:spLocks noGrp="1"/>
          </p:cNvSpPr>
          <p:nvPr>
            <p:ph idx="1"/>
          </p:nvPr>
        </p:nvSpPr>
        <p:spPr/>
        <p:txBody>
          <a:bodyPr/>
          <a:lstStyle/>
          <a:p>
            <a:r>
              <a:rPr lang="en-US" altLang="ko-KR" dirty="0"/>
              <a:t>D</a:t>
            </a:r>
            <a:r>
              <a:rPr lang="en-US" altLang="zh-CN" dirty="0"/>
              <a:t>iv3</a:t>
            </a:r>
            <a:r>
              <a:rPr lang="zh-CN" altLang="en-US" dirty="0"/>
              <a:t>显示的信息是打电话过来的顾客自己的第一次物件的信息</a:t>
            </a:r>
            <a:endParaRPr lang="ko-KR" altLang="en-US" dirty="0"/>
          </a:p>
        </p:txBody>
      </p:sp>
      <p:pic>
        <p:nvPicPr>
          <p:cNvPr id="4" name="그림 3">
            <a:extLst>
              <a:ext uri="{FF2B5EF4-FFF2-40B4-BE49-F238E27FC236}">
                <a16:creationId xmlns:a16="http://schemas.microsoft.com/office/drawing/2014/main" id="{C957F35F-0143-4840-937C-84892E8E77C2}"/>
              </a:ext>
            </a:extLst>
          </p:cNvPr>
          <p:cNvPicPr>
            <a:picLocks noChangeAspect="1"/>
          </p:cNvPicPr>
          <p:nvPr/>
        </p:nvPicPr>
        <p:blipFill>
          <a:blip r:embed="rId2"/>
          <a:stretch>
            <a:fillRect/>
          </a:stretch>
        </p:blipFill>
        <p:spPr>
          <a:xfrm>
            <a:off x="516536" y="2914641"/>
            <a:ext cx="4154524" cy="2568331"/>
          </a:xfrm>
          <a:prstGeom prst="rect">
            <a:avLst/>
          </a:prstGeom>
        </p:spPr>
      </p:pic>
      <p:graphicFrame>
        <p:nvGraphicFramePr>
          <p:cNvPr id="5" name="표 5">
            <a:extLst>
              <a:ext uri="{FF2B5EF4-FFF2-40B4-BE49-F238E27FC236}">
                <a16:creationId xmlns:a16="http://schemas.microsoft.com/office/drawing/2014/main" id="{588C2AE0-4A47-4D5F-A9B4-4C96EB9A47BB}"/>
              </a:ext>
            </a:extLst>
          </p:cNvPr>
          <p:cNvGraphicFramePr>
            <a:graphicFrameLocks noGrp="1"/>
          </p:cNvGraphicFramePr>
          <p:nvPr/>
        </p:nvGraphicFramePr>
        <p:xfrm>
          <a:off x="5076544" y="2355692"/>
          <a:ext cx="5484776" cy="2573336"/>
        </p:xfrm>
        <a:graphic>
          <a:graphicData uri="http://schemas.openxmlformats.org/drawingml/2006/table">
            <a:tbl>
              <a:tblPr firstRow="1">
                <a:tableStyleId>{93296810-A885-4BE3-A3E7-6D5BEEA58F35}</a:tableStyleId>
              </a:tblPr>
              <a:tblGrid>
                <a:gridCol w="1042316">
                  <a:extLst>
                    <a:ext uri="{9D8B030D-6E8A-4147-A177-3AD203B41FA5}">
                      <a16:colId xmlns:a16="http://schemas.microsoft.com/office/drawing/2014/main" val="2607834444"/>
                    </a:ext>
                  </a:extLst>
                </a:gridCol>
                <a:gridCol w="2667000">
                  <a:extLst>
                    <a:ext uri="{9D8B030D-6E8A-4147-A177-3AD203B41FA5}">
                      <a16:colId xmlns:a16="http://schemas.microsoft.com/office/drawing/2014/main" val="345831811"/>
                    </a:ext>
                  </a:extLst>
                </a:gridCol>
                <a:gridCol w="1775460">
                  <a:extLst>
                    <a:ext uri="{9D8B030D-6E8A-4147-A177-3AD203B41FA5}">
                      <a16:colId xmlns:a16="http://schemas.microsoft.com/office/drawing/2014/main" val="3798920759"/>
                    </a:ext>
                  </a:extLst>
                </a:gridCol>
              </a:tblGrid>
              <a:tr h="268327">
                <a:tc>
                  <a:txBody>
                    <a:bodyPr/>
                    <a:lstStyle/>
                    <a:p>
                      <a:pPr latinLnBrk="1"/>
                      <a:r>
                        <a:rPr lang="en-US" altLang="ko-KR" sz="1100" dirty="0"/>
                        <a:t>Korean</a:t>
                      </a:r>
                      <a:endParaRPr lang="ko-KR" altLang="en-US" sz="1100" dirty="0"/>
                    </a:p>
                  </a:txBody>
                  <a:tcPr/>
                </a:tc>
                <a:tc>
                  <a:txBody>
                    <a:bodyPr/>
                    <a:lstStyle/>
                    <a:p>
                      <a:pPr latinLnBrk="1"/>
                      <a:r>
                        <a:rPr lang="en-US" altLang="ko-KR" sz="1100" dirty="0"/>
                        <a:t>English</a:t>
                      </a:r>
                      <a:endParaRPr lang="ko-KR" altLang="en-US" sz="1100" dirty="0"/>
                    </a:p>
                  </a:txBody>
                  <a:tcPr/>
                </a:tc>
                <a:tc>
                  <a:txBody>
                    <a:bodyPr/>
                    <a:lstStyle/>
                    <a:p>
                      <a:pPr latinLnBrk="1"/>
                      <a:r>
                        <a:rPr lang="en-US" altLang="ko-KR" sz="1100" dirty="0"/>
                        <a:t>Chinese</a:t>
                      </a:r>
                      <a:endParaRPr lang="ko-KR" altLang="en-US" sz="1100" dirty="0"/>
                    </a:p>
                  </a:txBody>
                  <a:tcPr/>
                </a:tc>
                <a:extLst>
                  <a:ext uri="{0D108BD9-81ED-4DB2-BD59-A6C34878D82A}">
                    <a16:rowId xmlns:a16="http://schemas.microsoft.com/office/drawing/2014/main" val="837421108"/>
                  </a:ext>
                </a:extLst>
              </a:tr>
              <a:tr h="268327">
                <a:tc>
                  <a:txBody>
                    <a:bodyPr/>
                    <a:lstStyle/>
                    <a:p>
                      <a:pPr latinLnBrk="1"/>
                      <a:r>
                        <a:rPr lang="ko-KR" altLang="en-US" sz="1100" dirty="0" err="1">
                          <a:solidFill>
                            <a:schemeClr val="tx1"/>
                          </a:solidFill>
                        </a:rPr>
                        <a:t>포장순</a:t>
                      </a:r>
                      <a:endParaRPr lang="ko-KR" altLang="en-US" sz="1100" dirty="0">
                        <a:solidFill>
                          <a:schemeClr val="tx1"/>
                        </a:solidFill>
                      </a:endParaRPr>
                    </a:p>
                  </a:txBody>
                  <a:tcPr/>
                </a:tc>
                <a:tc>
                  <a:txBody>
                    <a:bodyPr/>
                    <a:lstStyle/>
                    <a:p>
                      <a:pPr latinLnBrk="1"/>
                      <a:r>
                        <a:rPr lang="en-US" altLang="ko-KR" sz="1100" kern="1200" dirty="0" err="1">
                          <a:solidFill>
                            <a:schemeClr val="tx1"/>
                          </a:solidFill>
                          <a:latin typeface="+mn-lt"/>
                          <a:ea typeface="+mn-ea"/>
                          <a:cs typeface="+mn-cs"/>
                        </a:rPr>
                        <a:t>packingTurn</a:t>
                      </a:r>
                      <a:endParaRPr lang="ko-KR" altLang="en-US" sz="1100" dirty="0">
                        <a:solidFill>
                          <a:schemeClr val="tx1"/>
                        </a:solidFill>
                      </a:endParaRPr>
                    </a:p>
                  </a:txBody>
                  <a:tcPr/>
                </a:tc>
                <a:tc>
                  <a:txBody>
                    <a:bodyPr/>
                    <a:lstStyle/>
                    <a:p>
                      <a:pPr latinLnBrk="1"/>
                      <a:r>
                        <a:rPr lang="zh-CN" altLang="en-US" sz="1100" dirty="0">
                          <a:solidFill>
                            <a:schemeClr val="tx1"/>
                          </a:solidFill>
                        </a:rPr>
                        <a:t>货物打包顺序</a:t>
                      </a:r>
                      <a:endParaRPr lang="ko-KR" altLang="en-US" sz="1100" dirty="0">
                        <a:solidFill>
                          <a:schemeClr val="tx1"/>
                        </a:solidFill>
                      </a:endParaRPr>
                    </a:p>
                  </a:txBody>
                  <a:tcPr/>
                </a:tc>
                <a:extLst>
                  <a:ext uri="{0D108BD9-81ED-4DB2-BD59-A6C34878D82A}">
                    <a16:rowId xmlns:a16="http://schemas.microsoft.com/office/drawing/2014/main" val="2389781341"/>
                  </a:ext>
                </a:extLst>
              </a:tr>
              <a:tr h="268327">
                <a:tc>
                  <a:txBody>
                    <a:bodyPr/>
                    <a:lstStyle/>
                    <a:p>
                      <a:pPr latinLnBrk="1"/>
                      <a:r>
                        <a:rPr lang="ko-KR" altLang="en-US" sz="1100" dirty="0" err="1">
                          <a:solidFill>
                            <a:schemeClr val="tx1"/>
                          </a:solidFill>
                        </a:rPr>
                        <a:t>신청년</a:t>
                      </a:r>
                      <a:endParaRPr lang="ko-KR" altLang="en-US" sz="1100" dirty="0">
                        <a:solidFill>
                          <a:schemeClr val="tx1"/>
                        </a:solidFill>
                      </a:endParaRPr>
                    </a:p>
                  </a:txBody>
                  <a:tcPr/>
                </a:tc>
                <a:tc>
                  <a:txBody>
                    <a:bodyPr/>
                    <a:lstStyle/>
                    <a:p>
                      <a:pPr latinLnBrk="1"/>
                      <a:r>
                        <a:rPr lang="en-US" altLang="zh-CN" sz="1100" dirty="0" err="1">
                          <a:solidFill>
                            <a:schemeClr val="tx1"/>
                          </a:solidFill>
                        </a:rPr>
                        <a:t>newOrderYear</a:t>
                      </a:r>
                      <a:endParaRPr lang="ko-KR" altLang="en-US" sz="1100" dirty="0">
                        <a:solidFill>
                          <a:schemeClr val="tx1"/>
                        </a:solidFill>
                      </a:endParaRPr>
                    </a:p>
                  </a:txBody>
                  <a:tcPr/>
                </a:tc>
                <a:tc>
                  <a:txBody>
                    <a:bodyPr/>
                    <a:lstStyle/>
                    <a:p>
                      <a:pPr latinLnBrk="1"/>
                      <a:r>
                        <a:rPr lang="zh-CN" altLang="en-US" sz="1100" dirty="0">
                          <a:solidFill>
                            <a:schemeClr val="tx1"/>
                          </a:solidFill>
                        </a:rPr>
                        <a:t>新规订单年份</a:t>
                      </a:r>
                      <a:endParaRPr lang="ko-KR" altLang="en-US" sz="1100" dirty="0">
                        <a:solidFill>
                          <a:schemeClr val="tx1"/>
                        </a:solidFill>
                      </a:endParaRPr>
                    </a:p>
                  </a:txBody>
                  <a:tcPr/>
                </a:tc>
                <a:extLst>
                  <a:ext uri="{0D108BD9-81ED-4DB2-BD59-A6C34878D82A}">
                    <a16:rowId xmlns:a16="http://schemas.microsoft.com/office/drawing/2014/main" val="1252524030"/>
                  </a:ext>
                </a:extLst>
              </a:tr>
              <a:tr h="268327">
                <a:tc>
                  <a:txBody>
                    <a:bodyPr/>
                    <a:lstStyle/>
                    <a:p>
                      <a:pPr latinLnBrk="1"/>
                      <a:r>
                        <a:rPr lang="ko-KR" altLang="en-US" sz="1100" dirty="0">
                          <a:solidFill>
                            <a:schemeClr val="tx1"/>
                          </a:solidFill>
                        </a:rPr>
                        <a:t>신규신청일</a:t>
                      </a:r>
                    </a:p>
                  </a:txBody>
                  <a:tcPr/>
                </a:tc>
                <a:tc>
                  <a:txBody>
                    <a:bodyPr/>
                    <a:lstStyle/>
                    <a:p>
                      <a:pPr latinLnBrk="1"/>
                      <a:r>
                        <a:rPr lang="en-US" altLang="zh-CN" sz="1100" dirty="0" err="1">
                          <a:solidFill>
                            <a:schemeClr val="tx1"/>
                          </a:solidFill>
                        </a:rPr>
                        <a:t>newOrderDate</a:t>
                      </a:r>
                      <a:endParaRPr lang="ko-KR" altLang="en-US" sz="1100" dirty="0">
                        <a:solidFill>
                          <a:schemeClr val="tx1"/>
                        </a:solidFill>
                      </a:endParaRPr>
                    </a:p>
                  </a:txBody>
                  <a:tcPr/>
                </a:tc>
                <a:tc>
                  <a:txBody>
                    <a:bodyPr/>
                    <a:lstStyle/>
                    <a:p>
                      <a:pPr latinLnBrk="1"/>
                      <a:r>
                        <a:rPr lang="zh-CN" altLang="en-US" sz="1100" dirty="0">
                          <a:solidFill>
                            <a:schemeClr val="tx1"/>
                          </a:solidFill>
                        </a:rPr>
                        <a:t>新规订单日期</a:t>
                      </a:r>
                      <a:endParaRPr lang="ko-KR" altLang="en-US" sz="1100" dirty="0">
                        <a:solidFill>
                          <a:schemeClr val="tx1"/>
                        </a:solidFill>
                      </a:endParaRPr>
                    </a:p>
                  </a:txBody>
                  <a:tcPr/>
                </a:tc>
                <a:extLst>
                  <a:ext uri="{0D108BD9-81ED-4DB2-BD59-A6C34878D82A}">
                    <a16:rowId xmlns:a16="http://schemas.microsoft.com/office/drawing/2014/main" val="583306120"/>
                  </a:ext>
                </a:extLst>
              </a:tr>
              <a:tr h="268327">
                <a:tc>
                  <a:txBody>
                    <a:bodyPr/>
                    <a:lstStyle/>
                    <a:p>
                      <a:pPr latinLnBrk="1"/>
                      <a:r>
                        <a:rPr lang="ko-KR" altLang="en-US" sz="1100" dirty="0" err="1">
                          <a:solidFill>
                            <a:schemeClr val="tx1"/>
                          </a:solidFill>
                        </a:rPr>
                        <a:t>신규입력자</a:t>
                      </a:r>
                      <a:endParaRPr lang="ko-KR" altLang="en-US" sz="1100" dirty="0">
                        <a:solidFill>
                          <a:schemeClr val="tx1"/>
                        </a:solidFill>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100" dirty="0" err="1">
                          <a:solidFill>
                            <a:schemeClr val="tx1"/>
                          </a:solidFill>
                        </a:rPr>
                        <a:t>newOrderInputPerson</a:t>
                      </a:r>
                      <a:endParaRPr lang="ko-KR" altLang="en-US" sz="1100" dirty="0">
                        <a:solidFill>
                          <a:schemeClr val="tx1"/>
                        </a:solidFill>
                      </a:endParaRPr>
                    </a:p>
                  </a:txBody>
                  <a:tcPr/>
                </a:tc>
                <a:tc>
                  <a:txBody>
                    <a:bodyPr/>
                    <a:lstStyle/>
                    <a:p>
                      <a:pPr latinLnBrk="1"/>
                      <a:r>
                        <a:rPr lang="zh-CN" altLang="en-US" sz="1100" dirty="0">
                          <a:solidFill>
                            <a:schemeClr val="tx1"/>
                          </a:solidFill>
                        </a:rPr>
                        <a:t>新规订单输入人姓名</a:t>
                      </a:r>
                      <a:endParaRPr lang="ko-KR" altLang="en-US" sz="1100" dirty="0">
                        <a:solidFill>
                          <a:schemeClr val="tx1"/>
                        </a:solidFill>
                      </a:endParaRPr>
                    </a:p>
                  </a:txBody>
                  <a:tcPr/>
                </a:tc>
                <a:extLst>
                  <a:ext uri="{0D108BD9-81ED-4DB2-BD59-A6C34878D82A}">
                    <a16:rowId xmlns:a16="http://schemas.microsoft.com/office/drawing/2014/main" val="3661035947"/>
                  </a:ext>
                </a:extLst>
              </a:tr>
              <a:tr h="268327">
                <a:tc>
                  <a:txBody>
                    <a:bodyPr/>
                    <a:lstStyle/>
                    <a:p>
                      <a:pPr latinLnBrk="1"/>
                      <a:r>
                        <a:rPr lang="ko-KR" altLang="en-US" sz="1100" dirty="0">
                          <a:solidFill>
                            <a:schemeClr val="tx1"/>
                          </a:solidFill>
                        </a:rPr>
                        <a:t>신규송장일</a:t>
                      </a:r>
                    </a:p>
                  </a:txBody>
                  <a:tcPr/>
                </a:tc>
                <a:tc>
                  <a:txBody>
                    <a:bodyPr/>
                    <a:lstStyle/>
                    <a:p>
                      <a:pPr latinLnBrk="1"/>
                      <a:r>
                        <a:rPr lang="en-US" altLang="zh-CN" sz="1100" dirty="0" err="1">
                          <a:solidFill>
                            <a:schemeClr val="tx1"/>
                          </a:solidFill>
                        </a:rPr>
                        <a:t>newOrderPostToCustomerDate</a:t>
                      </a:r>
                      <a:endParaRPr lang="ko-KR" altLang="en-US" sz="1100" dirty="0">
                        <a:solidFill>
                          <a:schemeClr val="tx1"/>
                        </a:solidFill>
                      </a:endParaRPr>
                    </a:p>
                  </a:txBody>
                  <a:tcPr/>
                </a:tc>
                <a:tc>
                  <a:txBody>
                    <a:bodyPr/>
                    <a:lstStyle/>
                    <a:p>
                      <a:pPr latinLnBrk="1"/>
                      <a:r>
                        <a:rPr lang="zh-CN" altLang="en-US" sz="1100" dirty="0">
                          <a:solidFill>
                            <a:schemeClr val="tx1"/>
                          </a:solidFill>
                        </a:rPr>
                        <a:t>新规物件派发日期</a:t>
                      </a:r>
                      <a:endParaRPr lang="ko-KR" altLang="en-US" sz="1100" dirty="0">
                        <a:solidFill>
                          <a:schemeClr val="tx1"/>
                        </a:solidFill>
                      </a:endParaRPr>
                    </a:p>
                  </a:txBody>
                  <a:tcPr/>
                </a:tc>
                <a:extLst>
                  <a:ext uri="{0D108BD9-81ED-4DB2-BD59-A6C34878D82A}">
                    <a16:rowId xmlns:a16="http://schemas.microsoft.com/office/drawing/2014/main" val="2805662188"/>
                  </a:ext>
                </a:extLst>
              </a:tr>
              <a:tr h="268327">
                <a:tc>
                  <a:txBody>
                    <a:bodyPr/>
                    <a:lstStyle/>
                    <a:p>
                      <a:pPr latinLnBrk="1"/>
                      <a:r>
                        <a:rPr lang="ko-KR" altLang="en-US" sz="1100" dirty="0">
                          <a:solidFill>
                            <a:schemeClr val="tx1"/>
                          </a:solidFill>
                        </a:rPr>
                        <a:t>신규포장일</a:t>
                      </a:r>
                    </a:p>
                  </a:txBody>
                  <a:tcPr/>
                </a:tc>
                <a:tc>
                  <a:txBody>
                    <a:bodyPr/>
                    <a:lstStyle/>
                    <a:p>
                      <a:pPr latinLnBrk="1"/>
                      <a:r>
                        <a:rPr lang="en-US" altLang="zh-CN" sz="1100" dirty="0" err="1">
                          <a:solidFill>
                            <a:schemeClr val="tx1"/>
                          </a:solidFill>
                        </a:rPr>
                        <a:t>newOrderPackingToCustomerDate</a:t>
                      </a:r>
                      <a:endParaRPr lang="ko-KR" altLang="en-US" sz="1100" dirty="0">
                        <a:solidFill>
                          <a:schemeClr val="tx1"/>
                        </a:solidFill>
                      </a:endParaRPr>
                    </a:p>
                  </a:txBody>
                  <a:tcPr/>
                </a:tc>
                <a:tc>
                  <a:txBody>
                    <a:bodyPr/>
                    <a:lstStyle/>
                    <a:p>
                      <a:pPr latinLnBrk="1"/>
                      <a:r>
                        <a:rPr lang="zh-CN" altLang="en-US" sz="1100" dirty="0">
                          <a:solidFill>
                            <a:schemeClr val="tx1"/>
                          </a:solidFill>
                        </a:rPr>
                        <a:t>新规物件打包日期</a:t>
                      </a:r>
                      <a:endParaRPr lang="ko-KR" altLang="en-US" sz="1100" dirty="0">
                        <a:solidFill>
                          <a:schemeClr val="tx1"/>
                        </a:solidFill>
                      </a:endParaRPr>
                    </a:p>
                  </a:txBody>
                  <a:tcPr/>
                </a:tc>
                <a:extLst>
                  <a:ext uri="{0D108BD9-81ED-4DB2-BD59-A6C34878D82A}">
                    <a16:rowId xmlns:a16="http://schemas.microsoft.com/office/drawing/2014/main" val="2848719636"/>
                  </a:ext>
                </a:extLst>
              </a:tr>
              <a:tr h="268327">
                <a:tc>
                  <a:txBody>
                    <a:bodyPr/>
                    <a:lstStyle/>
                    <a:p>
                      <a:pPr latinLnBrk="1"/>
                      <a:r>
                        <a:rPr lang="ko-KR" altLang="en-US" sz="1100" dirty="0">
                          <a:solidFill>
                            <a:schemeClr val="tx1"/>
                          </a:solidFill>
                        </a:rPr>
                        <a:t>신규송장번호</a:t>
                      </a:r>
                    </a:p>
                  </a:txBody>
                  <a:tcPr/>
                </a:tc>
                <a:tc>
                  <a:txBody>
                    <a:bodyPr/>
                    <a:lstStyle/>
                    <a:p>
                      <a:pPr latinLnBrk="1"/>
                      <a:r>
                        <a:rPr lang="en-US" altLang="zh-CN" sz="1100" dirty="0" err="1">
                          <a:solidFill>
                            <a:schemeClr val="tx1"/>
                          </a:solidFill>
                        </a:rPr>
                        <a:t>newOrderPackingToCustomerNumber</a:t>
                      </a:r>
                      <a:endParaRPr lang="ko-KR" altLang="en-US" sz="1100" dirty="0">
                        <a:solidFill>
                          <a:schemeClr val="tx1"/>
                        </a:solidFill>
                      </a:endParaRPr>
                    </a:p>
                  </a:txBody>
                  <a:tcPr/>
                </a:tc>
                <a:tc>
                  <a:txBody>
                    <a:bodyPr/>
                    <a:lstStyle/>
                    <a:p>
                      <a:pPr latinLnBrk="1"/>
                      <a:r>
                        <a:rPr lang="zh-CN" altLang="en-US" sz="1100" dirty="0">
                          <a:solidFill>
                            <a:schemeClr val="tx1"/>
                          </a:solidFill>
                        </a:rPr>
                        <a:t>新规物件快递号</a:t>
                      </a:r>
                      <a:endParaRPr lang="ko-KR" altLang="en-US" sz="1100" dirty="0">
                        <a:solidFill>
                          <a:schemeClr val="tx1"/>
                        </a:solidFill>
                      </a:endParaRPr>
                    </a:p>
                  </a:txBody>
                  <a:tcPr/>
                </a:tc>
                <a:extLst>
                  <a:ext uri="{0D108BD9-81ED-4DB2-BD59-A6C34878D82A}">
                    <a16:rowId xmlns:a16="http://schemas.microsoft.com/office/drawing/2014/main" val="3758620381"/>
                  </a:ext>
                </a:extLst>
              </a:tr>
              <a:tr h="268327">
                <a:tc>
                  <a:txBody>
                    <a:bodyPr/>
                    <a:lstStyle/>
                    <a:p>
                      <a:pPr latinLnBrk="1"/>
                      <a:r>
                        <a:rPr lang="ko-KR" altLang="en-US" sz="1100" dirty="0">
                          <a:solidFill>
                            <a:schemeClr val="tx1"/>
                          </a:solidFill>
                        </a:rPr>
                        <a:t>신규포장내역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100" dirty="0" err="1">
                          <a:solidFill>
                            <a:schemeClr val="tx1"/>
                          </a:solidFill>
                        </a:rPr>
                        <a:t>newOrderPackageContents</a:t>
                      </a:r>
                      <a:endParaRPr lang="ko-KR" altLang="en-US" sz="1100" dirty="0">
                        <a:solidFill>
                          <a:schemeClr val="tx1"/>
                        </a:solidFill>
                      </a:endParaRPr>
                    </a:p>
                  </a:txBody>
                  <a:tcPr/>
                </a:tc>
                <a:tc>
                  <a:txBody>
                    <a:bodyPr/>
                    <a:lstStyle/>
                    <a:p>
                      <a:pPr latinLnBrk="1"/>
                      <a:r>
                        <a:rPr lang="zh-CN" altLang="en-US" sz="1100" dirty="0">
                          <a:solidFill>
                            <a:schemeClr val="tx1"/>
                          </a:solidFill>
                        </a:rPr>
                        <a:t>新规打包物件里的具体内容（如裤子，裙子，衣服）</a:t>
                      </a:r>
                      <a:endParaRPr lang="ko-KR" altLang="en-US" sz="1100" dirty="0">
                        <a:solidFill>
                          <a:schemeClr val="tx1"/>
                        </a:solidFill>
                      </a:endParaRPr>
                    </a:p>
                  </a:txBody>
                  <a:tcPr/>
                </a:tc>
                <a:extLst>
                  <a:ext uri="{0D108BD9-81ED-4DB2-BD59-A6C34878D82A}">
                    <a16:rowId xmlns:a16="http://schemas.microsoft.com/office/drawing/2014/main" val="24687914"/>
                  </a:ext>
                </a:extLst>
              </a:tr>
            </a:tbl>
          </a:graphicData>
        </a:graphic>
      </p:graphicFrame>
    </p:spTree>
    <p:extLst>
      <p:ext uri="{BB962C8B-B14F-4D97-AF65-F5344CB8AC3E}">
        <p14:creationId xmlns:p14="http://schemas.microsoft.com/office/powerpoint/2010/main" val="2573588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049E1E-8F32-4DA7-8759-2D7CAB351E8A}"/>
              </a:ext>
            </a:extLst>
          </p:cNvPr>
          <p:cNvSpPr>
            <a:spLocks noGrp="1"/>
          </p:cNvSpPr>
          <p:nvPr>
            <p:ph type="title"/>
          </p:nvPr>
        </p:nvSpPr>
        <p:spPr/>
        <p:txBody>
          <a:bodyPr/>
          <a:lstStyle/>
          <a:p>
            <a:r>
              <a:rPr lang="en-US" altLang="ko-KR" dirty="0"/>
              <a:t>D</a:t>
            </a:r>
            <a:r>
              <a:rPr lang="en-US" altLang="zh-CN" dirty="0"/>
              <a:t>iv3</a:t>
            </a:r>
            <a:r>
              <a:rPr lang="zh-CN" altLang="en-US" dirty="0"/>
              <a:t>为什么要进行功能需求</a:t>
            </a:r>
            <a:endParaRPr lang="ko-KR" altLang="en-US" dirty="0"/>
          </a:p>
        </p:txBody>
      </p:sp>
      <p:sp>
        <p:nvSpPr>
          <p:cNvPr id="3" name="내용 개체 틀 2">
            <a:extLst>
              <a:ext uri="{FF2B5EF4-FFF2-40B4-BE49-F238E27FC236}">
                <a16:creationId xmlns:a16="http://schemas.microsoft.com/office/drawing/2014/main" id="{D654F6D0-C90C-4946-80AC-C237DED7AEC7}"/>
              </a:ext>
            </a:extLst>
          </p:cNvPr>
          <p:cNvSpPr>
            <a:spLocks noGrp="1"/>
          </p:cNvSpPr>
          <p:nvPr>
            <p:ph idx="1"/>
          </p:nvPr>
        </p:nvSpPr>
        <p:spPr/>
        <p:txBody>
          <a:bodyPr/>
          <a:lstStyle/>
          <a:p>
            <a:r>
              <a:rPr lang="zh-CN" altLang="en-US" dirty="0"/>
              <a:t>原定的派发物件中有：裙子，衬衫，外套。但是公司里有人打电话过来说，我们部门的这个尺寸的姑娘怀孕了，要加大码，但是此时还没有发货，于是拥有</a:t>
            </a:r>
            <a:r>
              <a:rPr lang="en-US" altLang="zh-CN" dirty="0" err="1"/>
              <a:t>superAdmin</a:t>
            </a:r>
            <a:r>
              <a:rPr lang="zh-CN" altLang="en-US" dirty="0"/>
              <a:t>权限的人就可以登上来进行修改。</a:t>
            </a:r>
            <a:endParaRPr lang="en-US" altLang="zh-CN" dirty="0"/>
          </a:p>
          <a:p>
            <a:r>
              <a:rPr lang="zh-CN" altLang="en-US" dirty="0"/>
              <a:t>表格里填入的就是第一次打包里放入的东西，依次是物件名，尺码，数量。</a:t>
            </a:r>
            <a:endParaRPr lang="en-US" altLang="zh-CN" dirty="0"/>
          </a:p>
          <a:p>
            <a:endParaRPr lang="ko-KR" altLang="en-US" dirty="0"/>
          </a:p>
        </p:txBody>
      </p:sp>
      <p:pic>
        <p:nvPicPr>
          <p:cNvPr id="4" name="그림 3">
            <a:extLst>
              <a:ext uri="{FF2B5EF4-FFF2-40B4-BE49-F238E27FC236}">
                <a16:creationId xmlns:a16="http://schemas.microsoft.com/office/drawing/2014/main" id="{127BB0BE-9C47-4FDF-9D04-7CA2B4197388}"/>
              </a:ext>
            </a:extLst>
          </p:cNvPr>
          <p:cNvPicPr>
            <a:picLocks noChangeAspect="1"/>
          </p:cNvPicPr>
          <p:nvPr/>
        </p:nvPicPr>
        <p:blipFill>
          <a:blip r:embed="rId2"/>
          <a:stretch>
            <a:fillRect/>
          </a:stretch>
        </p:blipFill>
        <p:spPr>
          <a:xfrm>
            <a:off x="2929890" y="4399597"/>
            <a:ext cx="4991100" cy="1609725"/>
          </a:xfrm>
          <a:prstGeom prst="rect">
            <a:avLst/>
          </a:prstGeom>
        </p:spPr>
      </p:pic>
    </p:spTree>
    <p:extLst>
      <p:ext uri="{BB962C8B-B14F-4D97-AF65-F5344CB8AC3E}">
        <p14:creationId xmlns:p14="http://schemas.microsoft.com/office/powerpoint/2010/main" val="3047494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956CB8-E085-47FA-9338-4301CBF95863}"/>
              </a:ext>
            </a:extLst>
          </p:cNvPr>
          <p:cNvSpPr>
            <a:spLocks noGrp="1"/>
          </p:cNvSpPr>
          <p:nvPr>
            <p:ph type="title"/>
          </p:nvPr>
        </p:nvSpPr>
        <p:spPr/>
        <p:txBody>
          <a:bodyPr/>
          <a:lstStyle/>
          <a:p>
            <a:r>
              <a:rPr lang="en-US" altLang="ko-KR" dirty="0"/>
              <a:t>D</a:t>
            </a:r>
            <a:r>
              <a:rPr lang="en-US" altLang="zh-CN" dirty="0"/>
              <a:t>iv3</a:t>
            </a:r>
            <a:r>
              <a:rPr lang="zh-CN" altLang="en-US" dirty="0"/>
              <a:t>功能需求</a:t>
            </a:r>
            <a:endParaRPr lang="ko-KR" altLang="en-US" dirty="0"/>
          </a:p>
        </p:txBody>
      </p:sp>
      <p:sp>
        <p:nvSpPr>
          <p:cNvPr id="3" name="내용 개체 틀 2">
            <a:extLst>
              <a:ext uri="{FF2B5EF4-FFF2-40B4-BE49-F238E27FC236}">
                <a16:creationId xmlns:a16="http://schemas.microsoft.com/office/drawing/2014/main" id="{D8981FAA-9A54-4F45-86B1-4DB6228264A3}"/>
              </a:ext>
            </a:extLst>
          </p:cNvPr>
          <p:cNvSpPr>
            <a:spLocks noGrp="1"/>
          </p:cNvSpPr>
          <p:nvPr>
            <p:ph idx="1"/>
          </p:nvPr>
        </p:nvSpPr>
        <p:spPr/>
        <p:txBody>
          <a:bodyPr/>
          <a:lstStyle/>
          <a:p>
            <a:r>
              <a:rPr lang="en-US" altLang="zh-CN" dirty="0" err="1"/>
              <a:t>superAdmin</a:t>
            </a:r>
            <a:r>
              <a:rPr lang="zh-CN" altLang="en-US" dirty="0"/>
              <a:t>可以对</a:t>
            </a:r>
            <a:r>
              <a:rPr lang="en-US" altLang="zh-CN" dirty="0"/>
              <a:t>input</a:t>
            </a:r>
            <a:r>
              <a:rPr lang="zh-CN" altLang="en-US" dirty="0"/>
              <a:t>框进行编辑，编辑完之后点击保存（</a:t>
            </a:r>
            <a:r>
              <a:rPr lang="ko-KR" altLang="en-US" dirty="0"/>
              <a:t>저장</a:t>
            </a:r>
            <a:r>
              <a:rPr lang="zh-CN" altLang="en-US" dirty="0"/>
              <a:t>）按钮，此时，后台根据</a:t>
            </a:r>
            <a:r>
              <a:rPr lang="en-US" altLang="zh-CN" dirty="0" err="1"/>
              <a:t>contractId</a:t>
            </a:r>
            <a:r>
              <a:rPr lang="zh-CN" altLang="en-US" dirty="0"/>
              <a:t>为</a:t>
            </a:r>
            <a:r>
              <a:rPr lang="en-US" altLang="zh-CN" dirty="0"/>
              <a:t>key</a:t>
            </a:r>
            <a:r>
              <a:rPr lang="zh-CN" altLang="en-US" dirty="0"/>
              <a:t>来修改数据库数据中的这三个数据。</a:t>
            </a:r>
            <a:endParaRPr lang="en-US" altLang="zh-CN" dirty="0"/>
          </a:p>
          <a:p>
            <a:r>
              <a:rPr lang="en-US" altLang="zh-CN" dirty="0" err="1"/>
              <a:t>generalAdmin</a:t>
            </a:r>
            <a:r>
              <a:rPr lang="zh-CN" altLang="en-US" dirty="0"/>
              <a:t>是看不到保存</a:t>
            </a:r>
            <a:r>
              <a:rPr lang="en-US" altLang="zh-CN" dirty="0"/>
              <a:t>(</a:t>
            </a:r>
            <a:r>
              <a:rPr lang="ko-KR" altLang="en-US" dirty="0"/>
              <a:t>저장</a:t>
            </a:r>
            <a:r>
              <a:rPr lang="en-US" altLang="ko-KR" dirty="0"/>
              <a:t>)</a:t>
            </a:r>
            <a:r>
              <a:rPr lang="zh-CN" altLang="en-US" dirty="0"/>
              <a:t>按钮的，或者说点击无效。点击</a:t>
            </a:r>
            <a:r>
              <a:rPr lang="en-US" altLang="zh-CN" dirty="0"/>
              <a:t>input</a:t>
            </a:r>
            <a:r>
              <a:rPr lang="zh-CN" altLang="en-US" dirty="0"/>
              <a:t>框无效</a:t>
            </a:r>
            <a:endParaRPr lang="en-US" altLang="zh-CN" dirty="0"/>
          </a:p>
          <a:p>
            <a:r>
              <a:rPr lang="zh-CN" altLang="en-US" dirty="0"/>
              <a:t>表格的修改操作可以根据弹窗显示，并且不支持翻页。要么修改一行保存一行。</a:t>
            </a:r>
            <a:endParaRPr lang="ko-KR" altLang="en-US" dirty="0"/>
          </a:p>
          <a:p>
            <a:endParaRPr lang="ko-KR" altLang="en-US" dirty="0"/>
          </a:p>
        </p:txBody>
      </p:sp>
      <p:pic>
        <p:nvPicPr>
          <p:cNvPr id="4" name="그림 3">
            <a:extLst>
              <a:ext uri="{FF2B5EF4-FFF2-40B4-BE49-F238E27FC236}">
                <a16:creationId xmlns:a16="http://schemas.microsoft.com/office/drawing/2014/main" id="{01D0271A-0405-4B13-A00E-4E9BDF121389}"/>
              </a:ext>
            </a:extLst>
          </p:cNvPr>
          <p:cNvPicPr>
            <a:picLocks noChangeAspect="1"/>
          </p:cNvPicPr>
          <p:nvPr/>
        </p:nvPicPr>
        <p:blipFill>
          <a:blip r:embed="rId2"/>
          <a:stretch>
            <a:fillRect/>
          </a:stretch>
        </p:blipFill>
        <p:spPr>
          <a:xfrm>
            <a:off x="3600450" y="4702175"/>
            <a:ext cx="4991100" cy="1609725"/>
          </a:xfrm>
          <a:prstGeom prst="rect">
            <a:avLst/>
          </a:prstGeom>
        </p:spPr>
      </p:pic>
    </p:spTree>
    <p:extLst>
      <p:ext uri="{BB962C8B-B14F-4D97-AF65-F5344CB8AC3E}">
        <p14:creationId xmlns:p14="http://schemas.microsoft.com/office/powerpoint/2010/main" val="4232256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3B8EE3-7774-498B-A12A-B3809B5003E7}"/>
              </a:ext>
            </a:extLst>
          </p:cNvPr>
          <p:cNvSpPr>
            <a:spLocks noGrp="1"/>
          </p:cNvSpPr>
          <p:nvPr>
            <p:ph type="title"/>
          </p:nvPr>
        </p:nvSpPr>
        <p:spPr/>
        <p:txBody>
          <a:bodyPr/>
          <a:lstStyle/>
          <a:p>
            <a:r>
              <a:rPr lang="en-US" altLang="ko-KR" dirty="0"/>
              <a:t>D</a:t>
            </a:r>
            <a:r>
              <a:rPr lang="en-US" altLang="zh-CN" dirty="0"/>
              <a:t>iv4 Intro</a:t>
            </a:r>
            <a:endParaRPr lang="ko-KR" altLang="en-US" dirty="0"/>
          </a:p>
        </p:txBody>
      </p:sp>
      <p:sp>
        <p:nvSpPr>
          <p:cNvPr id="3" name="내용 개체 틀 2">
            <a:extLst>
              <a:ext uri="{FF2B5EF4-FFF2-40B4-BE49-F238E27FC236}">
                <a16:creationId xmlns:a16="http://schemas.microsoft.com/office/drawing/2014/main" id="{3713BBDD-D978-44A7-9BFB-92D486EDE2E8}"/>
              </a:ext>
            </a:extLst>
          </p:cNvPr>
          <p:cNvSpPr>
            <a:spLocks noGrp="1"/>
          </p:cNvSpPr>
          <p:nvPr>
            <p:ph idx="1"/>
          </p:nvPr>
        </p:nvSpPr>
        <p:spPr/>
        <p:txBody>
          <a:bodyPr/>
          <a:lstStyle/>
          <a:p>
            <a:r>
              <a:rPr lang="zh-CN" altLang="en-US" dirty="0"/>
              <a:t>这部门就是</a:t>
            </a:r>
            <a:r>
              <a:rPr lang="en-US" altLang="zh-CN" dirty="0"/>
              <a:t>AS</a:t>
            </a:r>
            <a:r>
              <a:rPr lang="zh-CN" altLang="en-US" dirty="0"/>
              <a:t>接电话的人可以操作的部分。</a:t>
            </a:r>
            <a:endParaRPr lang="en-US" altLang="zh-CN" dirty="0"/>
          </a:p>
          <a:p>
            <a:r>
              <a:rPr lang="zh-CN" altLang="en-US" dirty="0"/>
              <a:t>如果顾客是第一次打电话过来，这三次交换内容都为空，表格也是为空。然后接电话的工作人员根据顾客的通话内容，输入这些框</a:t>
            </a:r>
            <a:endParaRPr lang="en-US" altLang="zh-CN" dirty="0"/>
          </a:p>
          <a:p>
            <a:r>
              <a:rPr lang="zh-CN" altLang="en-US" dirty="0"/>
              <a:t>如果顾客是第二次打电话过来，那么就会显示第一次的内容。</a:t>
            </a:r>
            <a:endParaRPr lang="en-US" altLang="zh-CN" dirty="0"/>
          </a:p>
          <a:p>
            <a:endParaRPr lang="en-US" altLang="zh-CN" dirty="0"/>
          </a:p>
          <a:p>
            <a:endParaRPr lang="ko-KR" altLang="en-US" dirty="0"/>
          </a:p>
        </p:txBody>
      </p:sp>
    </p:spTree>
    <p:extLst>
      <p:ext uri="{BB962C8B-B14F-4D97-AF65-F5344CB8AC3E}">
        <p14:creationId xmlns:p14="http://schemas.microsoft.com/office/powerpoint/2010/main" val="1934114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9300DABF-FBD8-4735-932F-DBBCF7D2F782}"/>
              </a:ext>
            </a:extLst>
          </p:cNvPr>
          <p:cNvGrpSpPr/>
          <p:nvPr/>
        </p:nvGrpSpPr>
        <p:grpSpPr>
          <a:xfrm>
            <a:off x="2558754" y="179208"/>
            <a:ext cx="2554422" cy="5929393"/>
            <a:chOff x="2558754" y="179208"/>
            <a:chExt cx="2554422" cy="5929393"/>
          </a:xfrm>
        </p:grpSpPr>
        <p:pic>
          <p:nvPicPr>
            <p:cNvPr id="3" name="그림 2">
              <a:extLst>
                <a:ext uri="{FF2B5EF4-FFF2-40B4-BE49-F238E27FC236}">
                  <a16:creationId xmlns:a16="http://schemas.microsoft.com/office/drawing/2014/main" id="{2A3FA6E7-687D-43AB-9845-4F3A556FA796}"/>
                </a:ext>
              </a:extLst>
            </p:cNvPr>
            <p:cNvPicPr>
              <a:picLocks noChangeAspect="1"/>
            </p:cNvPicPr>
            <p:nvPr/>
          </p:nvPicPr>
          <p:blipFill>
            <a:blip r:embed="rId2"/>
            <a:stretch>
              <a:fillRect/>
            </a:stretch>
          </p:blipFill>
          <p:spPr>
            <a:xfrm>
              <a:off x="2558754" y="179208"/>
              <a:ext cx="2554422" cy="1481641"/>
            </a:xfrm>
            <a:prstGeom prst="rect">
              <a:avLst/>
            </a:prstGeom>
          </p:spPr>
        </p:pic>
        <p:grpSp>
          <p:nvGrpSpPr>
            <p:cNvPr id="7" name="그룹 6">
              <a:extLst>
                <a:ext uri="{FF2B5EF4-FFF2-40B4-BE49-F238E27FC236}">
                  <a16:creationId xmlns:a16="http://schemas.microsoft.com/office/drawing/2014/main" id="{E63BABA5-825D-48D6-A22F-B98A587D3863}"/>
                </a:ext>
              </a:extLst>
            </p:cNvPr>
            <p:cNvGrpSpPr/>
            <p:nvPr/>
          </p:nvGrpSpPr>
          <p:grpSpPr>
            <a:xfrm>
              <a:off x="2558754" y="1660849"/>
              <a:ext cx="2554422" cy="4447752"/>
              <a:chOff x="2558754" y="1660849"/>
              <a:chExt cx="2554422" cy="4447752"/>
            </a:xfrm>
          </p:grpSpPr>
          <p:pic>
            <p:nvPicPr>
              <p:cNvPr id="4" name="그림 3">
                <a:extLst>
                  <a:ext uri="{FF2B5EF4-FFF2-40B4-BE49-F238E27FC236}">
                    <a16:creationId xmlns:a16="http://schemas.microsoft.com/office/drawing/2014/main" id="{A8D39F34-39A9-4AB6-82E4-FB630524CBD9}"/>
                  </a:ext>
                </a:extLst>
              </p:cNvPr>
              <p:cNvPicPr>
                <a:picLocks noChangeAspect="1"/>
              </p:cNvPicPr>
              <p:nvPr/>
            </p:nvPicPr>
            <p:blipFill>
              <a:blip r:embed="rId3"/>
              <a:stretch>
                <a:fillRect/>
              </a:stretch>
            </p:blipFill>
            <p:spPr>
              <a:xfrm>
                <a:off x="2558754" y="1660849"/>
                <a:ext cx="2535760" cy="1437501"/>
              </a:xfrm>
              <a:prstGeom prst="rect">
                <a:avLst/>
              </a:prstGeom>
            </p:spPr>
          </p:pic>
          <p:pic>
            <p:nvPicPr>
              <p:cNvPr id="5" name="그림 4">
                <a:extLst>
                  <a:ext uri="{FF2B5EF4-FFF2-40B4-BE49-F238E27FC236}">
                    <a16:creationId xmlns:a16="http://schemas.microsoft.com/office/drawing/2014/main" id="{C9B463FE-309A-4CDC-83E2-180B3C580CB4}"/>
                  </a:ext>
                </a:extLst>
              </p:cNvPr>
              <p:cNvPicPr>
                <a:picLocks noChangeAspect="1"/>
              </p:cNvPicPr>
              <p:nvPr/>
            </p:nvPicPr>
            <p:blipFill>
              <a:blip r:embed="rId4"/>
              <a:stretch>
                <a:fillRect/>
              </a:stretch>
            </p:blipFill>
            <p:spPr>
              <a:xfrm>
                <a:off x="2558754" y="3072005"/>
                <a:ext cx="2554422" cy="1375291"/>
              </a:xfrm>
              <a:prstGeom prst="rect">
                <a:avLst/>
              </a:prstGeom>
            </p:spPr>
          </p:pic>
          <p:pic>
            <p:nvPicPr>
              <p:cNvPr id="6" name="그림 5">
                <a:extLst>
                  <a:ext uri="{FF2B5EF4-FFF2-40B4-BE49-F238E27FC236}">
                    <a16:creationId xmlns:a16="http://schemas.microsoft.com/office/drawing/2014/main" id="{3782C602-CFA0-4BF9-B610-FC9BB1683B20}"/>
                  </a:ext>
                </a:extLst>
              </p:cNvPr>
              <p:cNvPicPr>
                <a:picLocks noChangeAspect="1"/>
              </p:cNvPicPr>
              <p:nvPr/>
            </p:nvPicPr>
            <p:blipFill>
              <a:blip r:embed="rId5"/>
              <a:stretch>
                <a:fillRect/>
              </a:stretch>
            </p:blipFill>
            <p:spPr>
              <a:xfrm>
                <a:off x="2558754" y="3968460"/>
                <a:ext cx="2518682" cy="2140141"/>
              </a:xfrm>
              <a:prstGeom prst="rect">
                <a:avLst/>
              </a:prstGeom>
            </p:spPr>
          </p:pic>
        </p:grpSp>
      </p:grpSp>
    </p:spTree>
    <p:extLst>
      <p:ext uri="{BB962C8B-B14F-4D97-AF65-F5344CB8AC3E}">
        <p14:creationId xmlns:p14="http://schemas.microsoft.com/office/powerpoint/2010/main" val="83631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6076E8B2-9C09-409E-A7D2-BA81667CDB33}"/>
              </a:ext>
            </a:extLst>
          </p:cNvPr>
          <p:cNvPicPr>
            <a:picLocks noChangeAspect="1"/>
          </p:cNvPicPr>
          <p:nvPr/>
        </p:nvPicPr>
        <p:blipFill>
          <a:blip r:embed="rId2"/>
          <a:stretch>
            <a:fillRect/>
          </a:stretch>
        </p:blipFill>
        <p:spPr>
          <a:xfrm>
            <a:off x="371316" y="350679"/>
            <a:ext cx="4193064" cy="5506175"/>
          </a:xfrm>
          <a:prstGeom prst="rect">
            <a:avLst/>
          </a:prstGeom>
        </p:spPr>
      </p:pic>
      <p:graphicFrame>
        <p:nvGraphicFramePr>
          <p:cNvPr id="5" name="표 5">
            <a:extLst>
              <a:ext uri="{FF2B5EF4-FFF2-40B4-BE49-F238E27FC236}">
                <a16:creationId xmlns:a16="http://schemas.microsoft.com/office/drawing/2014/main" id="{6BB29745-9CB4-47CE-BD00-E82AC7EA0EEE}"/>
              </a:ext>
            </a:extLst>
          </p:cNvPr>
          <p:cNvGraphicFramePr>
            <a:graphicFrameLocks noGrp="1"/>
          </p:cNvGraphicFramePr>
          <p:nvPr/>
        </p:nvGraphicFramePr>
        <p:xfrm>
          <a:off x="5038444" y="350679"/>
          <a:ext cx="6178196" cy="5305065"/>
        </p:xfrm>
        <a:graphic>
          <a:graphicData uri="http://schemas.openxmlformats.org/drawingml/2006/table">
            <a:tbl>
              <a:tblPr firstRow="1">
                <a:tableStyleId>{93296810-A885-4BE3-A3E7-6D5BEEA58F35}</a:tableStyleId>
              </a:tblPr>
              <a:tblGrid>
                <a:gridCol w="1174092">
                  <a:extLst>
                    <a:ext uri="{9D8B030D-6E8A-4147-A177-3AD203B41FA5}">
                      <a16:colId xmlns:a16="http://schemas.microsoft.com/office/drawing/2014/main" val="2607834444"/>
                    </a:ext>
                  </a:extLst>
                </a:gridCol>
                <a:gridCol w="3004179">
                  <a:extLst>
                    <a:ext uri="{9D8B030D-6E8A-4147-A177-3AD203B41FA5}">
                      <a16:colId xmlns:a16="http://schemas.microsoft.com/office/drawing/2014/main" val="345831811"/>
                    </a:ext>
                  </a:extLst>
                </a:gridCol>
                <a:gridCol w="1999925">
                  <a:extLst>
                    <a:ext uri="{9D8B030D-6E8A-4147-A177-3AD203B41FA5}">
                      <a16:colId xmlns:a16="http://schemas.microsoft.com/office/drawing/2014/main" val="3798920759"/>
                    </a:ext>
                  </a:extLst>
                </a:gridCol>
              </a:tblGrid>
              <a:tr h="268327">
                <a:tc>
                  <a:txBody>
                    <a:bodyPr/>
                    <a:lstStyle/>
                    <a:p>
                      <a:pPr latinLnBrk="1"/>
                      <a:r>
                        <a:rPr lang="en-US" altLang="ko-KR" sz="1100" dirty="0"/>
                        <a:t>Korean</a:t>
                      </a:r>
                      <a:endParaRPr lang="ko-KR" altLang="en-US" sz="1100" dirty="0"/>
                    </a:p>
                  </a:txBody>
                  <a:tcPr/>
                </a:tc>
                <a:tc>
                  <a:txBody>
                    <a:bodyPr/>
                    <a:lstStyle/>
                    <a:p>
                      <a:pPr latinLnBrk="1"/>
                      <a:r>
                        <a:rPr lang="en-US" altLang="ko-KR" sz="1100" dirty="0"/>
                        <a:t>English</a:t>
                      </a:r>
                      <a:endParaRPr lang="ko-KR" altLang="en-US" sz="1100" dirty="0"/>
                    </a:p>
                  </a:txBody>
                  <a:tcPr/>
                </a:tc>
                <a:tc>
                  <a:txBody>
                    <a:bodyPr/>
                    <a:lstStyle/>
                    <a:p>
                      <a:pPr latinLnBrk="1"/>
                      <a:r>
                        <a:rPr lang="en-US" altLang="ko-KR" sz="1100" dirty="0"/>
                        <a:t>Chinese</a:t>
                      </a:r>
                      <a:endParaRPr lang="ko-KR" altLang="en-US" sz="1100" dirty="0"/>
                    </a:p>
                  </a:txBody>
                  <a:tcPr/>
                </a:tc>
                <a:extLst>
                  <a:ext uri="{0D108BD9-81ED-4DB2-BD59-A6C34878D82A}">
                    <a16:rowId xmlns:a16="http://schemas.microsoft.com/office/drawing/2014/main" val="837421108"/>
                  </a:ext>
                </a:extLst>
              </a:tr>
              <a:tr h="268327">
                <a:tc>
                  <a:txBody>
                    <a:bodyPr/>
                    <a:lstStyle/>
                    <a:p>
                      <a:pPr latinLnBrk="1"/>
                      <a:r>
                        <a:rPr lang="en-US" altLang="ko-KR" sz="1100" dirty="0">
                          <a:solidFill>
                            <a:schemeClr val="tx1"/>
                          </a:solidFill>
                        </a:rPr>
                        <a:t>1</a:t>
                      </a:r>
                      <a:r>
                        <a:rPr lang="ko-KR" altLang="en-US" sz="1100" dirty="0" err="1">
                          <a:solidFill>
                            <a:schemeClr val="tx1"/>
                          </a:solidFill>
                        </a:rPr>
                        <a:t>차교환</a:t>
                      </a:r>
                      <a:endParaRPr lang="ko-KR" altLang="en-US" sz="1100" dirty="0">
                        <a:solidFill>
                          <a:schemeClr val="tx1"/>
                        </a:solidFill>
                      </a:endParaRPr>
                    </a:p>
                  </a:txBody>
                  <a:tcPr/>
                </a:tc>
                <a:tc>
                  <a:txBody>
                    <a:bodyPr/>
                    <a:lstStyle/>
                    <a:p>
                      <a:pPr latinLnBrk="1"/>
                      <a:r>
                        <a:rPr lang="en-US" altLang="zh-CN" sz="1100" kern="1200" dirty="0" err="1">
                          <a:solidFill>
                            <a:schemeClr val="tx1"/>
                          </a:solidFill>
                          <a:latin typeface="+mn-lt"/>
                          <a:ea typeface="+mn-ea"/>
                          <a:cs typeface="+mn-cs"/>
                        </a:rPr>
                        <a:t>firstExchange</a:t>
                      </a:r>
                      <a:endParaRPr lang="ko-KR" altLang="en-US" sz="1100" dirty="0">
                        <a:solidFill>
                          <a:schemeClr val="tx1"/>
                        </a:solidFill>
                      </a:endParaRPr>
                    </a:p>
                  </a:txBody>
                  <a:tcPr/>
                </a:tc>
                <a:tc>
                  <a:txBody>
                    <a:bodyPr/>
                    <a:lstStyle/>
                    <a:p>
                      <a:pPr latinLnBrk="1"/>
                      <a:r>
                        <a:rPr lang="zh-CN" altLang="en-US" sz="1100" dirty="0">
                          <a:solidFill>
                            <a:schemeClr val="tx1"/>
                          </a:solidFill>
                        </a:rPr>
                        <a:t>第一次交换</a:t>
                      </a:r>
                      <a:endParaRPr lang="ko-KR" altLang="en-US" sz="1100" dirty="0">
                        <a:solidFill>
                          <a:schemeClr val="tx1"/>
                        </a:solidFill>
                      </a:endParaRPr>
                    </a:p>
                  </a:txBody>
                  <a:tcPr/>
                </a:tc>
                <a:extLst>
                  <a:ext uri="{0D108BD9-81ED-4DB2-BD59-A6C34878D82A}">
                    <a16:rowId xmlns:a16="http://schemas.microsoft.com/office/drawing/2014/main" val="2389781341"/>
                  </a:ext>
                </a:extLst>
              </a:tr>
              <a:tr h="268327">
                <a:tc>
                  <a:txBody>
                    <a:bodyPr/>
                    <a:lstStyle/>
                    <a:p>
                      <a:pPr latinLnBrk="1"/>
                      <a:r>
                        <a:rPr lang="ko-KR" altLang="en-US" sz="1100" dirty="0">
                          <a:solidFill>
                            <a:schemeClr val="tx1"/>
                          </a:solidFill>
                        </a:rPr>
                        <a:t>회수일</a:t>
                      </a:r>
                    </a:p>
                  </a:txBody>
                  <a:tcPr/>
                </a:tc>
                <a:tc>
                  <a:txBody>
                    <a:bodyPr/>
                    <a:lstStyle/>
                    <a:p>
                      <a:pPr latinLnBrk="1"/>
                      <a:r>
                        <a:rPr lang="en-US" altLang="zh-CN" sz="1100" dirty="0" err="1">
                          <a:solidFill>
                            <a:schemeClr val="tx1"/>
                          </a:solidFill>
                        </a:rPr>
                        <a:t>asDate</a:t>
                      </a:r>
                      <a:endParaRPr lang="ko-KR" altLang="en-US" sz="1100" dirty="0">
                        <a:solidFill>
                          <a:schemeClr val="tx1"/>
                        </a:solidFill>
                      </a:endParaRPr>
                    </a:p>
                  </a:txBody>
                  <a:tcPr/>
                </a:tc>
                <a:tc>
                  <a:txBody>
                    <a:bodyPr/>
                    <a:lstStyle/>
                    <a:p>
                      <a:pPr latinLnBrk="1"/>
                      <a:r>
                        <a:rPr lang="en-US" altLang="zh-CN" sz="1100" dirty="0">
                          <a:solidFill>
                            <a:schemeClr val="tx1"/>
                          </a:solidFill>
                        </a:rPr>
                        <a:t>As</a:t>
                      </a:r>
                      <a:r>
                        <a:rPr lang="zh-CN" altLang="en-US" sz="1100" dirty="0">
                          <a:solidFill>
                            <a:schemeClr val="tx1"/>
                          </a:solidFill>
                        </a:rPr>
                        <a:t>日期</a:t>
                      </a:r>
                      <a:endParaRPr lang="ko-KR" altLang="en-US" sz="1100" dirty="0">
                        <a:solidFill>
                          <a:schemeClr val="tx1"/>
                        </a:solidFill>
                      </a:endParaRPr>
                    </a:p>
                  </a:txBody>
                  <a:tcPr/>
                </a:tc>
                <a:extLst>
                  <a:ext uri="{0D108BD9-81ED-4DB2-BD59-A6C34878D82A}">
                    <a16:rowId xmlns:a16="http://schemas.microsoft.com/office/drawing/2014/main" val="1252524030"/>
                  </a:ext>
                </a:extLst>
              </a:tr>
              <a:tr h="268327">
                <a:tc>
                  <a:txBody>
                    <a:bodyPr/>
                    <a:lstStyle/>
                    <a:p>
                      <a:pPr latinLnBrk="1"/>
                      <a:r>
                        <a:rPr lang="ko-KR" altLang="en-US" sz="1100" dirty="0">
                          <a:solidFill>
                            <a:schemeClr val="tx1"/>
                          </a:solidFill>
                        </a:rPr>
                        <a:t>교환종류</a:t>
                      </a:r>
                    </a:p>
                  </a:txBody>
                  <a:tcPr/>
                </a:tc>
                <a:tc>
                  <a:txBody>
                    <a:bodyPr/>
                    <a:lstStyle/>
                    <a:p>
                      <a:pPr latinLnBrk="1"/>
                      <a:r>
                        <a:rPr lang="en-US" altLang="zh-CN" sz="1100" dirty="0" err="1">
                          <a:solidFill>
                            <a:schemeClr val="tx1"/>
                          </a:solidFill>
                        </a:rPr>
                        <a:t>exchangeVariety</a:t>
                      </a:r>
                      <a:endParaRPr lang="ko-KR" altLang="en-US" sz="1100" dirty="0">
                        <a:solidFill>
                          <a:schemeClr val="tx1"/>
                        </a:solidFill>
                      </a:endParaRPr>
                    </a:p>
                  </a:txBody>
                  <a:tcPr/>
                </a:tc>
                <a:tc>
                  <a:txBody>
                    <a:bodyPr/>
                    <a:lstStyle/>
                    <a:p>
                      <a:pPr latinLnBrk="1"/>
                      <a:r>
                        <a:rPr lang="zh-CN" altLang="en-US" sz="1100" dirty="0">
                          <a:solidFill>
                            <a:schemeClr val="tx1"/>
                          </a:solidFill>
                        </a:rPr>
                        <a:t>交换种类</a:t>
                      </a:r>
                      <a:endParaRPr lang="ko-KR" altLang="en-US" sz="1100" dirty="0">
                        <a:solidFill>
                          <a:schemeClr val="tx1"/>
                        </a:solidFill>
                      </a:endParaRPr>
                    </a:p>
                  </a:txBody>
                  <a:tcPr/>
                </a:tc>
                <a:extLst>
                  <a:ext uri="{0D108BD9-81ED-4DB2-BD59-A6C34878D82A}">
                    <a16:rowId xmlns:a16="http://schemas.microsoft.com/office/drawing/2014/main" val="583306120"/>
                  </a:ext>
                </a:extLst>
              </a:tr>
              <a:tr h="268327">
                <a:tc>
                  <a:txBody>
                    <a:bodyPr/>
                    <a:lstStyle/>
                    <a:p>
                      <a:pPr latinLnBrk="1"/>
                      <a:r>
                        <a:rPr lang="ko-KR" altLang="en-US" sz="1100" dirty="0" err="1">
                          <a:solidFill>
                            <a:schemeClr val="tx1"/>
                          </a:solidFill>
                        </a:rPr>
                        <a:t>회수입력자</a:t>
                      </a:r>
                      <a:endParaRPr lang="ko-KR" altLang="en-US" sz="1100" dirty="0">
                        <a:solidFill>
                          <a:schemeClr val="tx1"/>
                        </a:solidFill>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100" dirty="0" err="1">
                          <a:solidFill>
                            <a:schemeClr val="tx1"/>
                          </a:solidFill>
                        </a:rPr>
                        <a:t>exchangeDegreeDateInputPerson</a:t>
                      </a:r>
                      <a:endParaRPr lang="en-US" altLang="zh-CN" sz="1100" dirty="0">
                        <a:solidFill>
                          <a:schemeClr val="tx1"/>
                        </a:solidFill>
                      </a:endParaRPr>
                    </a:p>
                  </a:txBody>
                  <a:tcPr/>
                </a:tc>
                <a:tc>
                  <a:txBody>
                    <a:bodyPr/>
                    <a:lstStyle/>
                    <a:p>
                      <a:pPr latinLnBrk="1"/>
                      <a:r>
                        <a:rPr lang="en-US" altLang="zh-CN" sz="1100" dirty="0">
                          <a:solidFill>
                            <a:schemeClr val="tx1"/>
                          </a:solidFill>
                        </a:rPr>
                        <a:t>As</a:t>
                      </a:r>
                      <a:r>
                        <a:rPr lang="zh-CN" altLang="en-US" sz="1100" dirty="0">
                          <a:solidFill>
                            <a:schemeClr val="tx1"/>
                          </a:solidFill>
                        </a:rPr>
                        <a:t>输入的人员</a:t>
                      </a:r>
                      <a:endParaRPr lang="ko-KR" altLang="en-US" sz="1100" dirty="0">
                        <a:solidFill>
                          <a:schemeClr val="tx1"/>
                        </a:solidFill>
                      </a:endParaRPr>
                    </a:p>
                  </a:txBody>
                  <a:tcPr/>
                </a:tc>
                <a:extLst>
                  <a:ext uri="{0D108BD9-81ED-4DB2-BD59-A6C34878D82A}">
                    <a16:rowId xmlns:a16="http://schemas.microsoft.com/office/drawing/2014/main" val="3661035947"/>
                  </a:ext>
                </a:extLst>
              </a:tr>
              <a:tr h="268327">
                <a:tc>
                  <a:txBody>
                    <a:bodyPr/>
                    <a:lstStyle/>
                    <a:p>
                      <a:pPr latinLnBrk="1"/>
                      <a:r>
                        <a:rPr lang="ko-KR" altLang="en-US" sz="1100" dirty="0">
                          <a:solidFill>
                            <a:schemeClr val="tx1"/>
                          </a:solidFill>
                        </a:rPr>
                        <a:t>교환포장일</a:t>
                      </a:r>
                    </a:p>
                  </a:txBody>
                  <a:tcPr/>
                </a:tc>
                <a:tc>
                  <a:txBody>
                    <a:bodyPr/>
                    <a:lstStyle/>
                    <a:p>
                      <a:pPr latinLnBrk="1"/>
                      <a:r>
                        <a:rPr lang="en-US" altLang="zh-CN" sz="1100" dirty="0" err="1">
                          <a:solidFill>
                            <a:schemeClr val="tx1"/>
                          </a:solidFill>
                        </a:rPr>
                        <a:t>exchangePackingDate</a:t>
                      </a:r>
                      <a:endParaRPr lang="ko-KR" altLang="en-US" sz="1100" dirty="0">
                        <a:solidFill>
                          <a:schemeClr val="tx1"/>
                        </a:solidFill>
                      </a:endParaRPr>
                    </a:p>
                  </a:txBody>
                  <a:tcPr/>
                </a:tc>
                <a:tc>
                  <a:txBody>
                    <a:bodyPr/>
                    <a:lstStyle/>
                    <a:p>
                      <a:pPr latinLnBrk="1"/>
                      <a:r>
                        <a:rPr lang="zh-CN" altLang="en-US" sz="1100" dirty="0">
                          <a:solidFill>
                            <a:schemeClr val="tx1"/>
                          </a:solidFill>
                        </a:rPr>
                        <a:t>交换物件打包日期</a:t>
                      </a:r>
                      <a:endParaRPr lang="ko-KR" altLang="en-US" sz="1100" dirty="0">
                        <a:solidFill>
                          <a:schemeClr val="tx1"/>
                        </a:solidFill>
                      </a:endParaRPr>
                    </a:p>
                  </a:txBody>
                  <a:tcPr/>
                </a:tc>
                <a:extLst>
                  <a:ext uri="{0D108BD9-81ED-4DB2-BD59-A6C34878D82A}">
                    <a16:rowId xmlns:a16="http://schemas.microsoft.com/office/drawing/2014/main" val="2805662188"/>
                  </a:ext>
                </a:extLst>
              </a:tr>
              <a:tr h="268327">
                <a:tc>
                  <a:txBody>
                    <a:bodyPr/>
                    <a:lstStyle/>
                    <a:p>
                      <a:pPr latinLnBrk="1"/>
                      <a:r>
                        <a:rPr lang="ko-KR" altLang="en-US" sz="1100" dirty="0">
                          <a:solidFill>
                            <a:schemeClr val="tx1"/>
                          </a:solidFill>
                        </a:rPr>
                        <a:t>교환송장일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100" dirty="0" err="1">
                          <a:solidFill>
                            <a:schemeClr val="tx1"/>
                          </a:solidFill>
                        </a:rPr>
                        <a:t>exchangePostToCustomerDate</a:t>
                      </a:r>
                      <a:endParaRPr lang="ko-KR" altLang="en-US" sz="1100" dirty="0">
                        <a:solidFill>
                          <a:schemeClr val="tx1"/>
                        </a:solidFill>
                      </a:endParaRPr>
                    </a:p>
                  </a:txBody>
                  <a:tcPr/>
                </a:tc>
                <a:tc>
                  <a:txBody>
                    <a:bodyPr/>
                    <a:lstStyle/>
                    <a:p>
                      <a:pPr latinLnBrk="1"/>
                      <a:r>
                        <a:rPr lang="zh-CN" altLang="en-US" sz="1100" dirty="0">
                          <a:solidFill>
                            <a:schemeClr val="tx1"/>
                          </a:solidFill>
                        </a:rPr>
                        <a:t>交换物件派发日期</a:t>
                      </a:r>
                      <a:endParaRPr lang="ko-KR" altLang="en-US" sz="1100" dirty="0">
                        <a:solidFill>
                          <a:schemeClr val="tx1"/>
                        </a:solidFill>
                      </a:endParaRPr>
                    </a:p>
                  </a:txBody>
                  <a:tcPr/>
                </a:tc>
                <a:extLst>
                  <a:ext uri="{0D108BD9-81ED-4DB2-BD59-A6C34878D82A}">
                    <a16:rowId xmlns:a16="http://schemas.microsoft.com/office/drawing/2014/main" val="2848719636"/>
                  </a:ext>
                </a:extLst>
              </a:tr>
              <a:tr h="268327">
                <a:tc>
                  <a:txBody>
                    <a:bodyPr/>
                    <a:lstStyle/>
                    <a:p>
                      <a:pPr latinLnBrk="1"/>
                      <a:r>
                        <a:rPr lang="ko-KR" altLang="en-US" sz="1100" dirty="0">
                          <a:solidFill>
                            <a:schemeClr val="tx1"/>
                          </a:solidFill>
                        </a:rPr>
                        <a:t>교환송장번호</a:t>
                      </a:r>
                    </a:p>
                  </a:txBody>
                  <a:tcPr/>
                </a:tc>
                <a:tc>
                  <a:txBody>
                    <a:bodyPr/>
                    <a:lstStyle/>
                    <a:p>
                      <a:pPr latinLnBrk="1"/>
                      <a:r>
                        <a:rPr lang="en-US" altLang="zh-CN" sz="1100" dirty="0" err="1">
                          <a:solidFill>
                            <a:schemeClr val="tx1"/>
                          </a:solidFill>
                        </a:rPr>
                        <a:t>exchangePostToCustomerNumber</a:t>
                      </a:r>
                      <a:endParaRPr lang="ko-KR" altLang="en-US" sz="1100" dirty="0">
                        <a:solidFill>
                          <a:schemeClr val="tx1"/>
                        </a:solidFill>
                      </a:endParaRPr>
                    </a:p>
                  </a:txBody>
                  <a:tcPr/>
                </a:tc>
                <a:tc>
                  <a:txBody>
                    <a:bodyPr/>
                    <a:lstStyle/>
                    <a:p>
                      <a:pPr latinLnBrk="1"/>
                      <a:r>
                        <a:rPr lang="zh-CN" altLang="en-US" sz="1100" dirty="0">
                          <a:solidFill>
                            <a:schemeClr val="tx1"/>
                          </a:solidFill>
                        </a:rPr>
                        <a:t>交换物件派发快递号</a:t>
                      </a:r>
                      <a:endParaRPr lang="ko-KR" altLang="en-US" sz="1100" dirty="0">
                        <a:solidFill>
                          <a:schemeClr val="tx1"/>
                        </a:solidFill>
                      </a:endParaRPr>
                    </a:p>
                  </a:txBody>
                  <a:tcPr/>
                </a:tc>
                <a:extLst>
                  <a:ext uri="{0D108BD9-81ED-4DB2-BD59-A6C34878D82A}">
                    <a16:rowId xmlns:a16="http://schemas.microsoft.com/office/drawing/2014/main" val="3758620381"/>
                  </a:ext>
                </a:extLst>
              </a:tr>
              <a:tr h="268327">
                <a:tc>
                  <a:txBody>
                    <a:bodyPr/>
                    <a:lstStyle/>
                    <a:p>
                      <a:pPr latinLnBrk="1"/>
                      <a:r>
                        <a:rPr lang="ko-KR" altLang="en-US" sz="1100" dirty="0" err="1">
                          <a:solidFill>
                            <a:schemeClr val="tx1"/>
                          </a:solidFill>
                        </a:rPr>
                        <a:t>미회수분현항</a:t>
                      </a:r>
                      <a:endParaRPr lang="ko-KR" altLang="en-US" sz="1100" dirty="0">
                        <a:solidFill>
                          <a:schemeClr val="tx1"/>
                        </a:solidFill>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100" dirty="0" err="1">
                          <a:solidFill>
                            <a:schemeClr val="tx1"/>
                          </a:solidFill>
                        </a:rPr>
                        <a:t>newOrderPackageContents</a:t>
                      </a:r>
                      <a:endParaRPr lang="ko-KR" altLang="en-US" sz="1100" dirty="0">
                        <a:solidFill>
                          <a:schemeClr val="tx1"/>
                        </a:solidFill>
                      </a:endParaRPr>
                    </a:p>
                  </a:txBody>
                  <a:tcPr/>
                </a:tc>
                <a:tc>
                  <a:txBody>
                    <a:bodyPr/>
                    <a:lstStyle/>
                    <a:p>
                      <a:pPr latinLnBrk="1"/>
                      <a:r>
                        <a:rPr lang="zh-CN" altLang="en-US" sz="1100" dirty="0">
                          <a:solidFill>
                            <a:schemeClr val="tx1"/>
                          </a:solidFill>
                        </a:rPr>
                        <a:t>顾客寄过来的东西公司是收到还是没收到</a:t>
                      </a:r>
                      <a:endParaRPr lang="ko-KR" altLang="en-US" sz="1100" dirty="0">
                        <a:solidFill>
                          <a:schemeClr val="tx1"/>
                        </a:solidFill>
                      </a:endParaRPr>
                    </a:p>
                  </a:txBody>
                  <a:tcPr/>
                </a:tc>
                <a:extLst>
                  <a:ext uri="{0D108BD9-81ED-4DB2-BD59-A6C34878D82A}">
                    <a16:rowId xmlns:a16="http://schemas.microsoft.com/office/drawing/2014/main" val="24687914"/>
                  </a:ext>
                </a:extLst>
              </a:tr>
              <a:tr h="268327">
                <a:tc>
                  <a:txBody>
                    <a:bodyPr/>
                    <a:lstStyle/>
                    <a:p>
                      <a:pPr latinLnBrk="1"/>
                      <a:r>
                        <a:rPr lang="ko-KR" altLang="en-US" sz="1100" dirty="0">
                          <a:solidFill>
                            <a:schemeClr val="tx1"/>
                          </a:solidFill>
                        </a:rPr>
                        <a:t>회수내역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err="1">
                          <a:solidFill>
                            <a:schemeClr val="tx1"/>
                          </a:solidFill>
                        </a:rPr>
                        <a:t>asContents</a:t>
                      </a:r>
                      <a:endParaRPr lang="ko-KR" altLang="en-US" sz="1100" dirty="0">
                        <a:solidFill>
                          <a:schemeClr val="tx1"/>
                        </a:solidFill>
                      </a:endParaRPr>
                    </a:p>
                  </a:txBody>
                  <a:tcPr/>
                </a:tc>
                <a:tc>
                  <a:txBody>
                    <a:bodyPr/>
                    <a:lstStyle/>
                    <a:p>
                      <a:pPr latinLnBrk="1"/>
                      <a:r>
                        <a:rPr lang="en-US" altLang="zh-CN" sz="1100" dirty="0">
                          <a:solidFill>
                            <a:schemeClr val="tx1"/>
                          </a:solidFill>
                        </a:rPr>
                        <a:t>As</a:t>
                      </a:r>
                      <a:r>
                        <a:rPr lang="zh-CN" altLang="en-US" sz="1100" dirty="0">
                          <a:solidFill>
                            <a:schemeClr val="tx1"/>
                          </a:solidFill>
                        </a:rPr>
                        <a:t>内容，就是说顾客要换什么物件，比如要换裤子</a:t>
                      </a:r>
                      <a:r>
                        <a:rPr lang="en-US" altLang="zh-CN" sz="1100" dirty="0">
                          <a:solidFill>
                            <a:schemeClr val="tx1"/>
                          </a:solidFill>
                        </a:rPr>
                        <a:t>77L</a:t>
                      </a:r>
                      <a:r>
                        <a:rPr lang="zh-CN" altLang="en-US" sz="1100" dirty="0">
                          <a:solidFill>
                            <a:schemeClr val="tx1"/>
                          </a:solidFill>
                        </a:rPr>
                        <a:t>的</a:t>
                      </a:r>
                      <a:endParaRPr lang="ko-KR" altLang="en-US" sz="1100" dirty="0">
                        <a:solidFill>
                          <a:schemeClr val="tx1"/>
                        </a:solidFill>
                      </a:endParaRPr>
                    </a:p>
                  </a:txBody>
                  <a:tcPr/>
                </a:tc>
                <a:extLst>
                  <a:ext uri="{0D108BD9-81ED-4DB2-BD59-A6C34878D82A}">
                    <a16:rowId xmlns:a16="http://schemas.microsoft.com/office/drawing/2014/main" val="15712329"/>
                  </a:ext>
                </a:extLst>
              </a:tr>
              <a:tr h="268327">
                <a:tc>
                  <a:txBody>
                    <a:bodyPr/>
                    <a:lstStyle/>
                    <a:p>
                      <a:pPr latinLnBrk="1"/>
                      <a:r>
                        <a:rPr lang="ko-KR" altLang="en-US" sz="1100" dirty="0">
                          <a:solidFill>
                            <a:schemeClr val="tx1"/>
                          </a:solidFill>
                        </a:rPr>
                        <a:t>교환내역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err="1">
                          <a:solidFill>
                            <a:schemeClr val="tx1"/>
                          </a:solidFill>
                        </a:rPr>
                        <a:t>exchangeContents</a:t>
                      </a:r>
                      <a:endParaRPr lang="ko-KR" altLang="en-US" sz="1100" dirty="0">
                        <a:solidFill>
                          <a:schemeClr val="tx1"/>
                        </a:solidFill>
                      </a:endParaRPr>
                    </a:p>
                  </a:txBody>
                  <a:tcPr/>
                </a:tc>
                <a:tc>
                  <a:txBody>
                    <a:bodyPr/>
                    <a:lstStyle/>
                    <a:p>
                      <a:pPr latinLnBrk="1"/>
                      <a:r>
                        <a:rPr lang="zh-CN" altLang="en-US" sz="1100" dirty="0">
                          <a:solidFill>
                            <a:schemeClr val="tx1"/>
                          </a:solidFill>
                        </a:rPr>
                        <a:t>顾客要换什么物件，比如要换把裤子</a:t>
                      </a:r>
                      <a:r>
                        <a:rPr lang="en-US" altLang="zh-CN" sz="1100" dirty="0">
                          <a:solidFill>
                            <a:schemeClr val="tx1"/>
                          </a:solidFill>
                        </a:rPr>
                        <a:t>77L</a:t>
                      </a:r>
                      <a:r>
                        <a:rPr lang="zh-CN" altLang="en-US" sz="1100" dirty="0">
                          <a:solidFill>
                            <a:schemeClr val="tx1"/>
                          </a:solidFill>
                        </a:rPr>
                        <a:t>的换成</a:t>
                      </a:r>
                      <a:r>
                        <a:rPr lang="en-US" altLang="zh-CN" sz="1100" dirty="0">
                          <a:solidFill>
                            <a:schemeClr val="tx1"/>
                          </a:solidFill>
                        </a:rPr>
                        <a:t>78L</a:t>
                      </a:r>
                      <a:endParaRPr lang="ko-KR" altLang="en-US" sz="1100" dirty="0">
                        <a:solidFill>
                          <a:schemeClr val="tx1"/>
                        </a:solidFill>
                      </a:endParaRPr>
                    </a:p>
                  </a:txBody>
                  <a:tcPr/>
                </a:tc>
                <a:extLst>
                  <a:ext uri="{0D108BD9-81ED-4DB2-BD59-A6C34878D82A}">
                    <a16:rowId xmlns:a16="http://schemas.microsoft.com/office/drawing/2014/main" val="2090685819"/>
                  </a:ext>
                </a:extLst>
              </a:tr>
              <a:tr h="268327">
                <a:tc>
                  <a:txBody>
                    <a:bodyPr/>
                    <a:lstStyle/>
                    <a:p>
                      <a:pPr latinLnBrk="1"/>
                      <a:r>
                        <a:rPr lang="ko-KR" altLang="en-US" sz="1100" dirty="0">
                          <a:solidFill>
                            <a:schemeClr val="tx1"/>
                          </a:solidFill>
                        </a:rPr>
                        <a:t>추가</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solidFill>
                            <a:schemeClr val="tx1"/>
                          </a:solidFill>
                        </a:rPr>
                        <a:t>add</a:t>
                      </a:r>
                      <a:endParaRPr lang="ko-KR" altLang="en-US" sz="1100" dirty="0">
                        <a:solidFill>
                          <a:schemeClr val="tx1"/>
                        </a:solidFill>
                      </a:endParaRPr>
                    </a:p>
                  </a:txBody>
                  <a:tcPr/>
                </a:tc>
                <a:tc>
                  <a:txBody>
                    <a:bodyPr/>
                    <a:lstStyle/>
                    <a:p>
                      <a:pPr latinLnBrk="1"/>
                      <a:r>
                        <a:rPr lang="zh-CN" altLang="en-US" sz="1100" dirty="0">
                          <a:solidFill>
                            <a:schemeClr val="tx1"/>
                          </a:solidFill>
                        </a:rPr>
                        <a:t>添加</a:t>
                      </a:r>
                      <a:endParaRPr lang="ko-KR" altLang="en-US" sz="1100" dirty="0">
                        <a:solidFill>
                          <a:schemeClr val="tx1"/>
                        </a:solidFill>
                      </a:endParaRPr>
                    </a:p>
                  </a:txBody>
                  <a:tcPr/>
                </a:tc>
                <a:extLst>
                  <a:ext uri="{0D108BD9-81ED-4DB2-BD59-A6C34878D82A}">
                    <a16:rowId xmlns:a16="http://schemas.microsoft.com/office/drawing/2014/main" val="196556219"/>
                  </a:ext>
                </a:extLst>
              </a:tr>
              <a:tr h="268327">
                <a:tc>
                  <a:txBody>
                    <a:bodyPr/>
                    <a:lstStyle/>
                    <a:p>
                      <a:pPr latinLnBrk="1"/>
                      <a:r>
                        <a:rPr lang="ko-KR" altLang="en-US" sz="1100" dirty="0">
                          <a:solidFill>
                            <a:schemeClr val="tx1"/>
                          </a:solidFill>
                        </a:rPr>
                        <a:t>삭제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solidFill>
                            <a:schemeClr val="tx1"/>
                          </a:solidFill>
                        </a:rPr>
                        <a:t>delete</a:t>
                      </a:r>
                      <a:endParaRPr lang="ko-KR" altLang="en-US" sz="1100" dirty="0">
                        <a:solidFill>
                          <a:schemeClr val="tx1"/>
                        </a:solidFill>
                      </a:endParaRPr>
                    </a:p>
                  </a:txBody>
                  <a:tcPr/>
                </a:tc>
                <a:tc>
                  <a:txBody>
                    <a:bodyPr/>
                    <a:lstStyle/>
                    <a:p>
                      <a:pPr latinLnBrk="1"/>
                      <a:r>
                        <a:rPr lang="zh-CN" altLang="en-US" sz="1100" dirty="0">
                          <a:solidFill>
                            <a:schemeClr val="tx1"/>
                          </a:solidFill>
                        </a:rPr>
                        <a:t>删除</a:t>
                      </a:r>
                      <a:endParaRPr lang="ko-KR" altLang="en-US" sz="1100" dirty="0">
                        <a:solidFill>
                          <a:schemeClr val="tx1"/>
                        </a:solidFill>
                      </a:endParaRPr>
                    </a:p>
                  </a:txBody>
                  <a:tcPr/>
                </a:tc>
                <a:extLst>
                  <a:ext uri="{0D108BD9-81ED-4DB2-BD59-A6C34878D82A}">
                    <a16:rowId xmlns:a16="http://schemas.microsoft.com/office/drawing/2014/main" val="1955443541"/>
                  </a:ext>
                </a:extLst>
              </a:tr>
              <a:tr h="268327">
                <a:tc>
                  <a:txBody>
                    <a:bodyPr/>
                    <a:lstStyle/>
                    <a:p>
                      <a:pPr latinLnBrk="1"/>
                      <a:r>
                        <a:rPr lang="ko-KR" altLang="en-US" sz="1100" dirty="0">
                          <a:solidFill>
                            <a:schemeClr val="tx1"/>
                          </a:solidFill>
                        </a:rPr>
                        <a:t>회수비교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err="1">
                          <a:solidFill>
                            <a:schemeClr val="tx1"/>
                          </a:solidFill>
                        </a:rPr>
                        <a:t>asComparison</a:t>
                      </a:r>
                      <a:endParaRPr lang="ko-KR" altLang="en-US" sz="1100" dirty="0">
                        <a:solidFill>
                          <a:schemeClr val="tx1"/>
                        </a:solidFill>
                      </a:endParaRPr>
                    </a:p>
                  </a:txBody>
                  <a:tcPr/>
                </a:tc>
                <a:tc>
                  <a:txBody>
                    <a:bodyPr/>
                    <a:lstStyle/>
                    <a:p>
                      <a:pPr latinLnBrk="1"/>
                      <a:r>
                        <a:rPr lang="en-US" altLang="zh-CN" sz="1100" dirty="0">
                          <a:solidFill>
                            <a:schemeClr val="tx1"/>
                          </a:solidFill>
                        </a:rPr>
                        <a:t>As</a:t>
                      </a:r>
                      <a:r>
                        <a:rPr lang="zh-CN" altLang="en-US" sz="1100" dirty="0">
                          <a:solidFill>
                            <a:schemeClr val="tx1"/>
                          </a:solidFill>
                        </a:rPr>
                        <a:t>比较内容</a:t>
                      </a:r>
                      <a:endParaRPr lang="ko-KR" altLang="en-US" sz="1100" dirty="0">
                        <a:solidFill>
                          <a:schemeClr val="tx1"/>
                        </a:solidFill>
                      </a:endParaRPr>
                    </a:p>
                  </a:txBody>
                  <a:tcPr/>
                </a:tc>
                <a:extLst>
                  <a:ext uri="{0D108BD9-81ED-4DB2-BD59-A6C34878D82A}">
                    <a16:rowId xmlns:a16="http://schemas.microsoft.com/office/drawing/2014/main" val="4047315781"/>
                  </a:ext>
                </a:extLst>
              </a:tr>
              <a:tr h="268327">
                <a:tc>
                  <a:txBody>
                    <a:bodyPr/>
                    <a:lstStyle/>
                    <a:p>
                      <a:pPr latinLnBrk="1"/>
                      <a:r>
                        <a:rPr lang="ko-KR" altLang="en-US" sz="1100" dirty="0">
                          <a:solidFill>
                            <a:schemeClr val="tx1"/>
                          </a:solidFill>
                        </a:rPr>
                        <a:t>교환 </a:t>
                      </a:r>
                      <a:r>
                        <a:rPr lang="ko-KR" altLang="en-US" sz="1100" dirty="0" err="1">
                          <a:solidFill>
                            <a:schemeClr val="tx1"/>
                          </a:solidFill>
                        </a:rPr>
                        <a:t>메세지</a:t>
                      </a:r>
                      <a:endParaRPr lang="ko-KR" altLang="en-US" sz="1100" dirty="0">
                        <a:solidFill>
                          <a:schemeClr val="tx1"/>
                        </a:solidFill>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err="1">
                          <a:solidFill>
                            <a:schemeClr val="tx1"/>
                          </a:solidFill>
                        </a:rPr>
                        <a:t>exchangeMessage</a:t>
                      </a:r>
                      <a:endParaRPr lang="ko-KR" altLang="en-US" sz="1100" dirty="0">
                        <a:solidFill>
                          <a:schemeClr val="tx1"/>
                        </a:solidFill>
                      </a:endParaRPr>
                    </a:p>
                  </a:txBody>
                  <a:tcPr/>
                </a:tc>
                <a:tc>
                  <a:txBody>
                    <a:bodyPr/>
                    <a:lstStyle/>
                    <a:p>
                      <a:pPr latinLnBrk="1"/>
                      <a:r>
                        <a:rPr lang="zh-CN" altLang="en-US" sz="1100" dirty="0">
                          <a:solidFill>
                            <a:schemeClr val="tx1"/>
                          </a:solidFill>
                        </a:rPr>
                        <a:t>交换信息</a:t>
                      </a:r>
                      <a:endParaRPr lang="ko-KR" altLang="en-US" sz="1100" dirty="0">
                        <a:solidFill>
                          <a:schemeClr val="tx1"/>
                        </a:solidFill>
                      </a:endParaRPr>
                    </a:p>
                  </a:txBody>
                  <a:tcPr/>
                </a:tc>
                <a:extLst>
                  <a:ext uri="{0D108BD9-81ED-4DB2-BD59-A6C34878D82A}">
                    <a16:rowId xmlns:a16="http://schemas.microsoft.com/office/drawing/2014/main" val="3841695224"/>
                  </a:ext>
                </a:extLst>
              </a:tr>
              <a:tr h="268327">
                <a:tc>
                  <a:txBody>
                    <a:bodyPr/>
                    <a:lstStyle/>
                    <a:p>
                      <a:pPr latinLnBrk="1"/>
                      <a:r>
                        <a:rPr lang="ko-KR" altLang="en-US" sz="1100" dirty="0">
                          <a:solidFill>
                            <a:schemeClr val="tx1"/>
                          </a:solidFill>
                        </a:rPr>
                        <a:t>전화통화일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100" dirty="0" err="1">
                          <a:solidFill>
                            <a:schemeClr val="tx1"/>
                          </a:solidFill>
                        </a:rPr>
                        <a:t>conversation</a:t>
                      </a:r>
                      <a:r>
                        <a:rPr lang="en-US" altLang="ko-KR" sz="1100" dirty="0" err="1">
                          <a:solidFill>
                            <a:schemeClr val="tx1"/>
                          </a:solidFill>
                        </a:rPr>
                        <a:t>Date</a:t>
                      </a:r>
                      <a:endParaRPr lang="ko-KR" altLang="en-US" sz="1100" dirty="0">
                        <a:solidFill>
                          <a:schemeClr val="tx1"/>
                        </a:solidFill>
                      </a:endParaRPr>
                    </a:p>
                  </a:txBody>
                  <a:tcPr/>
                </a:tc>
                <a:tc>
                  <a:txBody>
                    <a:bodyPr/>
                    <a:lstStyle/>
                    <a:p>
                      <a:pPr latinLnBrk="1"/>
                      <a:r>
                        <a:rPr lang="zh-CN" altLang="en-US" sz="1100" dirty="0">
                          <a:solidFill>
                            <a:schemeClr val="tx1"/>
                          </a:solidFill>
                        </a:rPr>
                        <a:t>通话日期</a:t>
                      </a:r>
                      <a:endParaRPr lang="ko-KR" altLang="en-US" sz="1100" dirty="0">
                        <a:solidFill>
                          <a:schemeClr val="tx1"/>
                        </a:solidFill>
                      </a:endParaRPr>
                    </a:p>
                  </a:txBody>
                  <a:tcPr/>
                </a:tc>
                <a:extLst>
                  <a:ext uri="{0D108BD9-81ED-4DB2-BD59-A6C34878D82A}">
                    <a16:rowId xmlns:a16="http://schemas.microsoft.com/office/drawing/2014/main" val="1678958054"/>
                  </a:ext>
                </a:extLst>
              </a:tr>
              <a:tr h="268327">
                <a:tc>
                  <a:txBody>
                    <a:bodyPr/>
                    <a:lstStyle/>
                    <a:p>
                      <a:pPr latinLnBrk="1"/>
                      <a:r>
                        <a:rPr lang="ko-KR" altLang="en-US" sz="1100" dirty="0">
                          <a:solidFill>
                            <a:schemeClr val="tx1"/>
                          </a:solidFill>
                        </a:rPr>
                        <a:t>전화통화자명</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100" dirty="0" err="1">
                          <a:solidFill>
                            <a:schemeClr val="tx1"/>
                          </a:solidFill>
                        </a:rPr>
                        <a:t>conversation</a:t>
                      </a:r>
                      <a:r>
                        <a:rPr lang="en-US" altLang="ko-KR" sz="1100" dirty="0" err="1">
                          <a:solidFill>
                            <a:schemeClr val="tx1"/>
                          </a:solidFill>
                        </a:rPr>
                        <a:t>PersonName</a:t>
                      </a:r>
                      <a:endParaRPr lang="ko-KR" altLang="en-US" sz="1100" dirty="0">
                        <a:solidFill>
                          <a:schemeClr val="tx1"/>
                        </a:solidFill>
                      </a:endParaRPr>
                    </a:p>
                  </a:txBody>
                  <a:tcPr/>
                </a:tc>
                <a:tc>
                  <a:txBody>
                    <a:bodyPr/>
                    <a:lstStyle/>
                    <a:p>
                      <a:pPr latinLnBrk="1"/>
                      <a:r>
                        <a:rPr lang="zh-CN" altLang="en-US" sz="1100" dirty="0">
                          <a:solidFill>
                            <a:schemeClr val="tx1"/>
                          </a:solidFill>
                        </a:rPr>
                        <a:t>接电话人的姓名</a:t>
                      </a:r>
                      <a:endParaRPr lang="ko-KR" altLang="en-US" sz="1100" dirty="0">
                        <a:solidFill>
                          <a:schemeClr val="tx1"/>
                        </a:solidFill>
                      </a:endParaRPr>
                    </a:p>
                  </a:txBody>
                  <a:tcPr/>
                </a:tc>
                <a:extLst>
                  <a:ext uri="{0D108BD9-81ED-4DB2-BD59-A6C34878D82A}">
                    <a16:rowId xmlns:a16="http://schemas.microsoft.com/office/drawing/2014/main" val="2018237347"/>
                  </a:ext>
                </a:extLst>
              </a:tr>
              <a:tr h="268327">
                <a:tc>
                  <a:txBody>
                    <a:bodyPr/>
                    <a:lstStyle/>
                    <a:p>
                      <a:pPr latinLnBrk="1"/>
                      <a:r>
                        <a:rPr lang="ko-KR" altLang="en-US" sz="1100" dirty="0">
                          <a:solidFill>
                            <a:schemeClr val="tx1"/>
                          </a:solidFill>
                        </a:rPr>
                        <a:t>전화 내용</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100" dirty="0" err="1">
                          <a:solidFill>
                            <a:schemeClr val="tx1"/>
                          </a:solidFill>
                        </a:rPr>
                        <a:t>conversationContents</a:t>
                      </a:r>
                      <a:endParaRPr lang="ko-KR" altLang="en-US" sz="1100" dirty="0">
                        <a:solidFill>
                          <a:schemeClr val="tx1"/>
                        </a:solidFill>
                      </a:endParaRPr>
                    </a:p>
                  </a:txBody>
                  <a:tcPr/>
                </a:tc>
                <a:tc>
                  <a:txBody>
                    <a:bodyPr/>
                    <a:lstStyle/>
                    <a:p>
                      <a:pPr latinLnBrk="1"/>
                      <a:r>
                        <a:rPr lang="zh-CN" altLang="en-US" sz="1100" dirty="0">
                          <a:solidFill>
                            <a:schemeClr val="tx1"/>
                          </a:solidFill>
                        </a:rPr>
                        <a:t>通话内容</a:t>
                      </a:r>
                      <a:endParaRPr lang="ko-KR" altLang="en-US" sz="1100" dirty="0">
                        <a:solidFill>
                          <a:schemeClr val="tx1"/>
                        </a:solidFill>
                      </a:endParaRPr>
                    </a:p>
                  </a:txBody>
                  <a:tcPr/>
                </a:tc>
                <a:extLst>
                  <a:ext uri="{0D108BD9-81ED-4DB2-BD59-A6C34878D82A}">
                    <a16:rowId xmlns:a16="http://schemas.microsoft.com/office/drawing/2014/main" val="2774320946"/>
                  </a:ext>
                </a:extLst>
              </a:tr>
            </a:tbl>
          </a:graphicData>
        </a:graphic>
      </p:graphicFrame>
    </p:spTree>
    <p:extLst>
      <p:ext uri="{BB962C8B-B14F-4D97-AF65-F5344CB8AC3E}">
        <p14:creationId xmlns:p14="http://schemas.microsoft.com/office/powerpoint/2010/main" val="2835566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FD3D65-FFC4-40D5-B02C-E01B4F7B14E3}"/>
              </a:ext>
            </a:extLst>
          </p:cNvPr>
          <p:cNvSpPr>
            <a:spLocks noGrp="1"/>
          </p:cNvSpPr>
          <p:nvPr>
            <p:ph type="title"/>
          </p:nvPr>
        </p:nvSpPr>
        <p:spPr/>
        <p:txBody>
          <a:bodyPr/>
          <a:lstStyle/>
          <a:p>
            <a:r>
              <a:rPr lang="en-US" altLang="ko-KR" dirty="0"/>
              <a:t>D</a:t>
            </a:r>
            <a:r>
              <a:rPr lang="en-US" altLang="zh-CN" dirty="0"/>
              <a:t>iv4</a:t>
            </a:r>
            <a:r>
              <a:rPr lang="zh-CN" altLang="en-US" dirty="0"/>
              <a:t>功能需求</a:t>
            </a:r>
            <a:endParaRPr lang="ko-KR" altLang="en-US" dirty="0"/>
          </a:p>
        </p:txBody>
      </p:sp>
      <p:sp>
        <p:nvSpPr>
          <p:cNvPr id="3" name="내용 개체 틀 2">
            <a:extLst>
              <a:ext uri="{FF2B5EF4-FFF2-40B4-BE49-F238E27FC236}">
                <a16:creationId xmlns:a16="http://schemas.microsoft.com/office/drawing/2014/main" id="{53F75211-2BD5-49B0-9739-820DE4D95619}"/>
              </a:ext>
            </a:extLst>
          </p:cNvPr>
          <p:cNvSpPr>
            <a:spLocks noGrp="1"/>
          </p:cNvSpPr>
          <p:nvPr>
            <p:ph idx="1"/>
          </p:nvPr>
        </p:nvSpPr>
        <p:spPr/>
        <p:txBody>
          <a:bodyPr/>
          <a:lstStyle/>
          <a:p>
            <a:r>
              <a:rPr lang="en-US" altLang="zh-CN" dirty="0" err="1"/>
              <a:t>superAdmin</a:t>
            </a:r>
            <a:r>
              <a:rPr lang="zh-CN" altLang="en-US" dirty="0"/>
              <a:t>和</a:t>
            </a:r>
            <a:r>
              <a:rPr lang="en-US" altLang="zh-CN" dirty="0" err="1"/>
              <a:t>generalAdmin</a:t>
            </a:r>
            <a:r>
              <a:rPr lang="zh-CN" altLang="en-US" dirty="0"/>
              <a:t>可以对</a:t>
            </a:r>
            <a:r>
              <a:rPr lang="en-US" altLang="zh-CN" dirty="0"/>
              <a:t>input</a:t>
            </a:r>
            <a:r>
              <a:rPr lang="zh-CN" altLang="en-US" dirty="0"/>
              <a:t>框进行编辑，编辑完之后点击保存（</a:t>
            </a:r>
            <a:r>
              <a:rPr lang="ko-KR" altLang="en-US" dirty="0"/>
              <a:t>저장</a:t>
            </a:r>
            <a:r>
              <a:rPr lang="zh-CN" altLang="en-US" dirty="0"/>
              <a:t>）按钮，此时，后台根据</a:t>
            </a:r>
            <a:r>
              <a:rPr lang="en-US" altLang="zh-CN" dirty="0" err="1"/>
              <a:t>contractId</a:t>
            </a:r>
            <a:r>
              <a:rPr lang="zh-CN" altLang="en-US" dirty="0"/>
              <a:t>为</a:t>
            </a:r>
            <a:r>
              <a:rPr lang="en-US" altLang="zh-CN" dirty="0"/>
              <a:t>key</a:t>
            </a:r>
            <a:r>
              <a:rPr lang="zh-CN" altLang="en-US" dirty="0"/>
              <a:t>来修改数据库数据中的这些个数据。</a:t>
            </a:r>
            <a:endParaRPr lang="en-US" altLang="zh-CN" dirty="0"/>
          </a:p>
          <a:p>
            <a:r>
              <a:rPr lang="ko-KR" altLang="en-US" dirty="0" err="1"/>
              <a:t>미회수분현항</a:t>
            </a:r>
            <a:r>
              <a:rPr lang="zh-CN" altLang="en-US" dirty="0"/>
              <a:t>这一块要用</a:t>
            </a:r>
            <a:r>
              <a:rPr lang="en-US" altLang="zh-CN" dirty="0"/>
              <a:t>radio</a:t>
            </a:r>
            <a:r>
              <a:rPr lang="zh-CN" altLang="en-US" dirty="0"/>
              <a:t>来显示，可供选择</a:t>
            </a:r>
            <a:endParaRPr lang="en-US" altLang="zh-CN" dirty="0"/>
          </a:p>
          <a:p>
            <a:endParaRPr lang="en-US" altLang="ko-KR" dirty="0"/>
          </a:p>
          <a:p>
            <a:r>
              <a:rPr lang="zh-CN" altLang="en-US" dirty="0"/>
              <a:t>表格一开始只有一个空白行，要点击添加以后，才能编辑。</a:t>
            </a:r>
            <a:endParaRPr lang="en-US" altLang="zh-CN" dirty="0"/>
          </a:p>
          <a:p>
            <a:r>
              <a:rPr lang="zh-CN" altLang="en-US" dirty="0"/>
              <a:t>保存按钮单独追加在每一块</a:t>
            </a:r>
            <a:endParaRPr lang="ko-KR" altLang="en-US" dirty="0"/>
          </a:p>
        </p:txBody>
      </p:sp>
      <p:pic>
        <p:nvPicPr>
          <p:cNvPr id="4" name="그림 3">
            <a:extLst>
              <a:ext uri="{FF2B5EF4-FFF2-40B4-BE49-F238E27FC236}">
                <a16:creationId xmlns:a16="http://schemas.microsoft.com/office/drawing/2014/main" id="{E95207B4-48AA-462A-99E9-DC666CEFC04D}"/>
              </a:ext>
            </a:extLst>
          </p:cNvPr>
          <p:cNvPicPr>
            <a:picLocks noChangeAspect="1"/>
          </p:cNvPicPr>
          <p:nvPr/>
        </p:nvPicPr>
        <p:blipFill>
          <a:blip r:embed="rId2"/>
          <a:stretch>
            <a:fillRect/>
          </a:stretch>
        </p:blipFill>
        <p:spPr>
          <a:xfrm>
            <a:off x="2758439" y="3618389"/>
            <a:ext cx="2670199" cy="397351"/>
          </a:xfrm>
          <a:prstGeom prst="rect">
            <a:avLst/>
          </a:prstGeom>
        </p:spPr>
      </p:pic>
    </p:spTree>
    <p:extLst>
      <p:ext uri="{BB962C8B-B14F-4D97-AF65-F5344CB8AC3E}">
        <p14:creationId xmlns:p14="http://schemas.microsoft.com/office/powerpoint/2010/main" val="360864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D8F6267F-1446-47C1-A910-FFE31E840C85}"/>
              </a:ext>
            </a:extLst>
          </p:cNvPr>
          <p:cNvPicPr>
            <a:picLocks noChangeAspect="1"/>
          </p:cNvPicPr>
          <p:nvPr/>
        </p:nvPicPr>
        <p:blipFill>
          <a:blip r:embed="rId2"/>
          <a:stretch>
            <a:fillRect/>
          </a:stretch>
        </p:blipFill>
        <p:spPr>
          <a:xfrm>
            <a:off x="290707" y="2109795"/>
            <a:ext cx="4768973" cy="872872"/>
          </a:xfrm>
          <a:prstGeom prst="rect">
            <a:avLst/>
          </a:prstGeom>
        </p:spPr>
      </p:pic>
      <p:cxnSp>
        <p:nvCxnSpPr>
          <p:cNvPr id="9" name="직선 화살표 연결선 8">
            <a:extLst>
              <a:ext uri="{FF2B5EF4-FFF2-40B4-BE49-F238E27FC236}">
                <a16:creationId xmlns:a16="http://schemas.microsoft.com/office/drawing/2014/main" id="{3D87E7BD-45D4-452C-9F2A-29986A5AEB60}"/>
              </a:ext>
            </a:extLst>
          </p:cNvPr>
          <p:cNvCxnSpPr>
            <a:cxnSpLocks/>
            <a:stCxn id="59" idx="2"/>
            <a:endCxn id="4" idx="0"/>
          </p:cNvCxnSpPr>
          <p:nvPr/>
        </p:nvCxnSpPr>
        <p:spPr>
          <a:xfrm flipH="1">
            <a:off x="2675194" y="1042818"/>
            <a:ext cx="785499" cy="1066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DD3F7AEA-87C7-4DE1-B72E-7CAE576A1F90}"/>
              </a:ext>
            </a:extLst>
          </p:cNvPr>
          <p:cNvCxnSpPr>
            <a:cxnSpLocks/>
            <a:stCxn id="59" idx="2"/>
            <a:endCxn id="40" idx="1"/>
          </p:cNvCxnSpPr>
          <p:nvPr/>
        </p:nvCxnSpPr>
        <p:spPr>
          <a:xfrm>
            <a:off x="3460693" y="1042818"/>
            <a:ext cx="5376443" cy="2148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5D138568-0A0B-41C3-A1E9-A53184CD528E}"/>
              </a:ext>
            </a:extLst>
          </p:cNvPr>
          <p:cNvCxnSpPr>
            <a:cxnSpLocks/>
            <a:stCxn id="59" idx="2"/>
            <a:endCxn id="36" idx="0"/>
          </p:cNvCxnSpPr>
          <p:nvPr/>
        </p:nvCxnSpPr>
        <p:spPr>
          <a:xfrm>
            <a:off x="3460693" y="1042818"/>
            <a:ext cx="3378538" cy="2868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6DD2630-BCF5-4218-9FC2-2CB7995E101B}"/>
              </a:ext>
            </a:extLst>
          </p:cNvPr>
          <p:cNvSpPr txBox="1"/>
          <p:nvPr/>
        </p:nvSpPr>
        <p:spPr>
          <a:xfrm>
            <a:off x="5547360" y="311314"/>
            <a:ext cx="4013556" cy="938719"/>
          </a:xfrm>
          <a:prstGeom prst="rect">
            <a:avLst/>
          </a:prstGeom>
          <a:noFill/>
        </p:spPr>
        <p:txBody>
          <a:bodyPr wrap="square" rtlCol="0">
            <a:spAutoFit/>
          </a:bodyPr>
          <a:lstStyle/>
          <a:p>
            <a:r>
              <a:rPr lang="zh-CN" altLang="en-US" sz="1100" dirty="0"/>
              <a:t>接电话的人员根据打来电话人员提供的年度（</a:t>
            </a:r>
            <a:r>
              <a:rPr lang="en-US" altLang="zh-CN" sz="1100" dirty="0"/>
              <a:t>year</a:t>
            </a:r>
            <a:r>
              <a:rPr lang="zh-CN" altLang="en-US" sz="1100" dirty="0"/>
              <a:t>）、</a:t>
            </a:r>
            <a:r>
              <a:rPr lang="en-US" altLang="zh-CN" sz="1100" dirty="0"/>
              <a:t> </a:t>
            </a:r>
            <a:r>
              <a:rPr lang="zh-CN" altLang="en-US" sz="1100" dirty="0"/>
              <a:t>客户公司（</a:t>
            </a:r>
            <a:r>
              <a:rPr lang="en-US" altLang="zh-CN" sz="1100" dirty="0"/>
              <a:t>contract</a:t>
            </a:r>
            <a:r>
              <a:rPr lang="zh-CN" altLang="en-US" sz="1100" dirty="0"/>
              <a:t>）、季度（</a:t>
            </a:r>
            <a:r>
              <a:rPr lang="en-US" altLang="zh-CN" sz="1100" dirty="0"/>
              <a:t>season</a:t>
            </a:r>
            <a:r>
              <a:rPr lang="zh-CN" altLang="en-US" sz="1100" dirty="0"/>
              <a:t>）、附属部门（</a:t>
            </a:r>
            <a:r>
              <a:rPr lang="en-US" altLang="zh-CN" sz="1100" dirty="0"/>
              <a:t>department</a:t>
            </a:r>
            <a:r>
              <a:rPr lang="zh-CN" altLang="en-US" sz="1100" dirty="0"/>
              <a:t>）、小组部门（</a:t>
            </a:r>
            <a:r>
              <a:rPr lang="en-US" altLang="zh-CN" sz="1100" dirty="0"/>
              <a:t>team</a:t>
            </a:r>
            <a:r>
              <a:rPr lang="zh-CN" altLang="en-US" sz="1100" dirty="0"/>
              <a:t>）选定数据，在输入打电话来的人的姓名，点击“搜索（</a:t>
            </a:r>
            <a:r>
              <a:rPr lang="ko-KR" altLang="en-US" sz="1100" dirty="0"/>
              <a:t>검색</a:t>
            </a:r>
            <a:r>
              <a:rPr lang="zh-CN" altLang="en-US" sz="1100" dirty="0"/>
              <a:t>）”按钮后服务器查询的数据分别填入以下四块</a:t>
            </a:r>
            <a:r>
              <a:rPr lang="en-US" altLang="zh-CN" sz="1100" dirty="0"/>
              <a:t>:div1, div2, div3, div4</a:t>
            </a:r>
            <a:endParaRPr lang="ko-KR" altLang="en-US" sz="1100" dirty="0"/>
          </a:p>
        </p:txBody>
      </p:sp>
      <p:pic>
        <p:nvPicPr>
          <p:cNvPr id="28" name="그림 27">
            <a:extLst>
              <a:ext uri="{FF2B5EF4-FFF2-40B4-BE49-F238E27FC236}">
                <a16:creationId xmlns:a16="http://schemas.microsoft.com/office/drawing/2014/main" id="{B6796A19-64F4-4C78-9501-AB56E996CF29}"/>
              </a:ext>
            </a:extLst>
          </p:cNvPr>
          <p:cNvPicPr>
            <a:picLocks noChangeAspect="1"/>
          </p:cNvPicPr>
          <p:nvPr/>
        </p:nvPicPr>
        <p:blipFill>
          <a:blip r:embed="rId3"/>
          <a:stretch>
            <a:fillRect/>
          </a:stretch>
        </p:blipFill>
        <p:spPr>
          <a:xfrm>
            <a:off x="124172" y="3520790"/>
            <a:ext cx="5013823" cy="1892435"/>
          </a:xfrm>
          <a:prstGeom prst="rect">
            <a:avLst/>
          </a:prstGeom>
        </p:spPr>
      </p:pic>
      <p:cxnSp>
        <p:nvCxnSpPr>
          <p:cNvPr id="29" name="직선 화살표 연결선 28">
            <a:extLst>
              <a:ext uri="{FF2B5EF4-FFF2-40B4-BE49-F238E27FC236}">
                <a16:creationId xmlns:a16="http://schemas.microsoft.com/office/drawing/2014/main" id="{4336E26C-5843-4476-8BB1-FEE521EC8B11}"/>
              </a:ext>
            </a:extLst>
          </p:cNvPr>
          <p:cNvCxnSpPr>
            <a:cxnSpLocks/>
            <a:stCxn id="59" idx="2"/>
            <a:endCxn id="28" idx="0"/>
          </p:cNvCxnSpPr>
          <p:nvPr/>
        </p:nvCxnSpPr>
        <p:spPr>
          <a:xfrm flipH="1">
            <a:off x="2631084" y="1042818"/>
            <a:ext cx="829609" cy="2477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그림 35">
            <a:extLst>
              <a:ext uri="{FF2B5EF4-FFF2-40B4-BE49-F238E27FC236}">
                <a16:creationId xmlns:a16="http://schemas.microsoft.com/office/drawing/2014/main" id="{09804E94-4649-4CAB-A0F4-F12D32594849}"/>
              </a:ext>
            </a:extLst>
          </p:cNvPr>
          <p:cNvPicPr>
            <a:picLocks noChangeAspect="1"/>
          </p:cNvPicPr>
          <p:nvPr/>
        </p:nvPicPr>
        <p:blipFill>
          <a:blip r:embed="rId4"/>
          <a:stretch>
            <a:fillRect/>
          </a:stretch>
        </p:blipFill>
        <p:spPr>
          <a:xfrm>
            <a:off x="5080916" y="3911037"/>
            <a:ext cx="3516630" cy="2173984"/>
          </a:xfrm>
          <a:prstGeom prst="rect">
            <a:avLst/>
          </a:prstGeom>
        </p:spPr>
      </p:pic>
      <p:pic>
        <p:nvPicPr>
          <p:cNvPr id="40" name="그림 39">
            <a:extLst>
              <a:ext uri="{FF2B5EF4-FFF2-40B4-BE49-F238E27FC236}">
                <a16:creationId xmlns:a16="http://schemas.microsoft.com/office/drawing/2014/main" id="{FD4F50A7-ABE2-4C83-8B5A-85DD2611D495}"/>
              </a:ext>
            </a:extLst>
          </p:cNvPr>
          <p:cNvPicPr>
            <a:picLocks noChangeAspect="1"/>
          </p:cNvPicPr>
          <p:nvPr/>
        </p:nvPicPr>
        <p:blipFill>
          <a:blip r:embed="rId5"/>
          <a:stretch>
            <a:fillRect/>
          </a:stretch>
        </p:blipFill>
        <p:spPr>
          <a:xfrm>
            <a:off x="8837136" y="1280160"/>
            <a:ext cx="2910552" cy="3822028"/>
          </a:xfrm>
          <a:prstGeom prst="rect">
            <a:avLst/>
          </a:prstGeom>
        </p:spPr>
      </p:pic>
      <p:sp>
        <p:nvSpPr>
          <p:cNvPr id="51" name="TextBox 50">
            <a:extLst>
              <a:ext uri="{FF2B5EF4-FFF2-40B4-BE49-F238E27FC236}">
                <a16:creationId xmlns:a16="http://schemas.microsoft.com/office/drawing/2014/main" id="{631217BF-3CC0-4F80-8AF7-8C3B257D0111}"/>
              </a:ext>
            </a:extLst>
          </p:cNvPr>
          <p:cNvSpPr txBox="1"/>
          <p:nvPr/>
        </p:nvSpPr>
        <p:spPr>
          <a:xfrm>
            <a:off x="3354865" y="2546231"/>
            <a:ext cx="988535" cy="369332"/>
          </a:xfrm>
          <a:prstGeom prst="rect">
            <a:avLst/>
          </a:prstGeom>
          <a:noFill/>
        </p:spPr>
        <p:txBody>
          <a:bodyPr wrap="square" rtlCol="0">
            <a:spAutoFit/>
          </a:bodyPr>
          <a:lstStyle/>
          <a:p>
            <a:r>
              <a:rPr lang="en-US" altLang="ko-KR" dirty="0"/>
              <a:t>div1</a:t>
            </a:r>
            <a:endParaRPr lang="ko-KR" altLang="en-US" dirty="0"/>
          </a:p>
        </p:txBody>
      </p:sp>
      <p:sp>
        <p:nvSpPr>
          <p:cNvPr id="52" name="TextBox 51">
            <a:extLst>
              <a:ext uri="{FF2B5EF4-FFF2-40B4-BE49-F238E27FC236}">
                <a16:creationId xmlns:a16="http://schemas.microsoft.com/office/drawing/2014/main" id="{FC8C3556-65C6-4473-A630-7E3A300A42DA}"/>
              </a:ext>
            </a:extLst>
          </p:cNvPr>
          <p:cNvSpPr txBox="1"/>
          <p:nvPr/>
        </p:nvSpPr>
        <p:spPr>
          <a:xfrm>
            <a:off x="3478319" y="4065691"/>
            <a:ext cx="988535" cy="369332"/>
          </a:xfrm>
          <a:prstGeom prst="rect">
            <a:avLst/>
          </a:prstGeom>
          <a:noFill/>
        </p:spPr>
        <p:txBody>
          <a:bodyPr wrap="square" rtlCol="0">
            <a:spAutoFit/>
          </a:bodyPr>
          <a:lstStyle/>
          <a:p>
            <a:r>
              <a:rPr lang="en-US" altLang="ko-KR" dirty="0"/>
              <a:t>div2</a:t>
            </a:r>
            <a:endParaRPr lang="ko-KR" altLang="en-US" dirty="0"/>
          </a:p>
        </p:txBody>
      </p:sp>
      <p:sp>
        <p:nvSpPr>
          <p:cNvPr id="53" name="TextBox 52">
            <a:extLst>
              <a:ext uri="{FF2B5EF4-FFF2-40B4-BE49-F238E27FC236}">
                <a16:creationId xmlns:a16="http://schemas.microsoft.com/office/drawing/2014/main" id="{343526A0-738A-46DB-9939-F6ECE840AB98}"/>
              </a:ext>
            </a:extLst>
          </p:cNvPr>
          <p:cNvSpPr txBox="1"/>
          <p:nvPr/>
        </p:nvSpPr>
        <p:spPr>
          <a:xfrm>
            <a:off x="7655323" y="3906856"/>
            <a:ext cx="988535" cy="369332"/>
          </a:xfrm>
          <a:prstGeom prst="rect">
            <a:avLst/>
          </a:prstGeom>
          <a:noFill/>
        </p:spPr>
        <p:txBody>
          <a:bodyPr wrap="square" rtlCol="0">
            <a:spAutoFit/>
          </a:bodyPr>
          <a:lstStyle/>
          <a:p>
            <a:r>
              <a:rPr lang="en-US" altLang="ko-KR" dirty="0"/>
              <a:t>div3</a:t>
            </a:r>
            <a:endParaRPr lang="ko-KR" altLang="en-US" dirty="0"/>
          </a:p>
        </p:txBody>
      </p:sp>
      <p:sp>
        <p:nvSpPr>
          <p:cNvPr id="54" name="TextBox 53">
            <a:extLst>
              <a:ext uri="{FF2B5EF4-FFF2-40B4-BE49-F238E27FC236}">
                <a16:creationId xmlns:a16="http://schemas.microsoft.com/office/drawing/2014/main" id="{CE6FA28A-4018-422A-A26F-674AD5746CAD}"/>
              </a:ext>
            </a:extLst>
          </p:cNvPr>
          <p:cNvSpPr txBox="1"/>
          <p:nvPr/>
        </p:nvSpPr>
        <p:spPr>
          <a:xfrm>
            <a:off x="8984101" y="4917522"/>
            <a:ext cx="988535" cy="369332"/>
          </a:xfrm>
          <a:prstGeom prst="rect">
            <a:avLst/>
          </a:prstGeom>
          <a:noFill/>
        </p:spPr>
        <p:txBody>
          <a:bodyPr wrap="square" rtlCol="0">
            <a:spAutoFit/>
          </a:bodyPr>
          <a:lstStyle/>
          <a:p>
            <a:r>
              <a:rPr lang="en-US" altLang="ko-KR" dirty="0"/>
              <a:t>div4</a:t>
            </a:r>
            <a:endParaRPr lang="ko-KR" altLang="en-US" dirty="0"/>
          </a:p>
        </p:txBody>
      </p:sp>
      <p:pic>
        <p:nvPicPr>
          <p:cNvPr id="59" name="그림 58">
            <a:extLst>
              <a:ext uri="{FF2B5EF4-FFF2-40B4-BE49-F238E27FC236}">
                <a16:creationId xmlns:a16="http://schemas.microsoft.com/office/drawing/2014/main" id="{FD0D91EB-48C5-41E2-BF17-0CF58FEFE0AE}"/>
              </a:ext>
            </a:extLst>
          </p:cNvPr>
          <p:cNvPicPr>
            <a:picLocks noChangeAspect="1"/>
          </p:cNvPicPr>
          <p:nvPr/>
        </p:nvPicPr>
        <p:blipFill>
          <a:blip r:embed="rId6"/>
          <a:stretch>
            <a:fillRect/>
          </a:stretch>
        </p:blipFill>
        <p:spPr>
          <a:xfrm>
            <a:off x="1295184" y="383456"/>
            <a:ext cx="4331018" cy="659362"/>
          </a:xfrm>
          <a:prstGeom prst="rect">
            <a:avLst/>
          </a:prstGeom>
        </p:spPr>
      </p:pic>
    </p:spTree>
    <p:extLst>
      <p:ext uri="{BB962C8B-B14F-4D97-AF65-F5344CB8AC3E}">
        <p14:creationId xmlns:p14="http://schemas.microsoft.com/office/powerpoint/2010/main" val="327578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5E19DEE3-D5AF-4F5A-98E3-CFF25DA7BC29}"/>
              </a:ext>
            </a:extLst>
          </p:cNvPr>
          <p:cNvSpPr>
            <a:spLocks noGrp="1"/>
          </p:cNvSpPr>
          <p:nvPr>
            <p:ph type="title"/>
          </p:nvPr>
        </p:nvSpPr>
        <p:spPr/>
        <p:txBody>
          <a:bodyPr/>
          <a:lstStyle/>
          <a:p>
            <a:r>
              <a:rPr lang="en-US" altLang="ko-KR" dirty="0" err="1"/>
              <a:t>ASM</a:t>
            </a:r>
            <a:r>
              <a:rPr lang="en-US" altLang="zh-CN" dirty="0" err="1"/>
              <a:t>anagementPage</a:t>
            </a:r>
            <a:r>
              <a:rPr lang="en-US" altLang="zh-CN" dirty="0"/>
              <a:t> </a:t>
            </a:r>
            <a:r>
              <a:rPr lang="zh-CN" altLang="en-US" dirty="0"/>
              <a:t>初步用户需求</a:t>
            </a:r>
            <a:endParaRPr lang="ko-KR" altLang="en-US" dirty="0"/>
          </a:p>
        </p:txBody>
      </p:sp>
      <p:sp>
        <p:nvSpPr>
          <p:cNvPr id="4" name="내용 개체 틀 3">
            <a:extLst>
              <a:ext uri="{FF2B5EF4-FFF2-40B4-BE49-F238E27FC236}">
                <a16:creationId xmlns:a16="http://schemas.microsoft.com/office/drawing/2014/main" id="{A50D24F1-1E97-4D4D-93E5-E18B8C2B6A94}"/>
              </a:ext>
            </a:extLst>
          </p:cNvPr>
          <p:cNvSpPr>
            <a:spLocks noGrp="1"/>
          </p:cNvSpPr>
          <p:nvPr>
            <p:ph idx="1"/>
          </p:nvPr>
        </p:nvSpPr>
        <p:spPr/>
        <p:txBody>
          <a:bodyPr/>
          <a:lstStyle/>
          <a:p>
            <a:r>
              <a:rPr lang="zh-CN" altLang="en-US" dirty="0"/>
              <a:t>公司老板的要求</a:t>
            </a:r>
            <a:endParaRPr lang="en-US" altLang="zh-CN" dirty="0"/>
          </a:p>
          <a:p>
            <a:pPr lvl="1"/>
            <a:r>
              <a:rPr lang="zh-CN" altLang="en-US" dirty="0"/>
              <a:t>用户能对页面进行添加、删除、修改的操作。</a:t>
            </a:r>
            <a:endParaRPr lang="ko-KR" altLang="en-US" dirty="0"/>
          </a:p>
        </p:txBody>
      </p:sp>
    </p:spTree>
    <p:extLst>
      <p:ext uri="{BB962C8B-B14F-4D97-AF65-F5344CB8AC3E}">
        <p14:creationId xmlns:p14="http://schemas.microsoft.com/office/powerpoint/2010/main" val="41176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DF4BBB-F446-4359-914A-3B4EC6DD0083}"/>
              </a:ext>
            </a:extLst>
          </p:cNvPr>
          <p:cNvSpPr>
            <a:spLocks noGrp="1"/>
          </p:cNvSpPr>
          <p:nvPr>
            <p:ph type="title"/>
          </p:nvPr>
        </p:nvSpPr>
        <p:spPr/>
        <p:txBody>
          <a:bodyPr/>
          <a:lstStyle/>
          <a:p>
            <a:r>
              <a:rPr lang="en-US" altLang="ko-KR" dirty="0" err="1"/>
              <a:t>ASM</a:t>
            </a:r>
            <a:r>
              <a:rPr lang="en-US" altLang="zh-CN" dirty="0" err="1"/>
              <a:t>anagementPage</a:t>
            </a:r>
            <a:r>
              <a:rPr lang="en-US" altLang="zh-CN" dirty="0"/>
              <a:t> </a:t>
            </a:r>
            <a:r>
              <a:rPr lang="zh-CN" altLang="en-US" dirty="0"/>
              <a:t>详细用户需求</a:t>
            </a:r>
            <a:endParaRPr lang="ko-KR" altLang="en-US" dirty="0"/>
          </a:p>
        </p:txBody>
      </p:sp>
      <p:sp>
        <p:nvSpPr>
          <p:cNvPr id="3" name="내용 개체 틀 2">
            <a:extLst>
              <a:ext uri="{FF2B5EF4-FFF2-40B4-BE49-F238E27FC236}">
                <a16:creationId xmlns:a16="http://schemas.microsoft.com/office/drawing/2014/main" id="{F3481C08-C533-4A3D-AB83-CCDC3BDDE6F4}"/>
              </a:ext>
            </a:extLst>
          </p:cNvPr>
          <p:cNvSpPr>
            <a:spLocks noGrp="1"/>
          </p:cNvSpPr>
          <p:nvPr>
            <p:ph idx="1"/>
          </p:nvPr>
        </p:nvSpPr>
        <p:spPr/>
        <p:txBody>
          <a:bodyPr/>
          <a:lstStyle/>
          <a:p>
            <a:r>
              <a:rPr lang="zh-CN" altLang="en-US" dirty="0"/>
              <a:t>根据用户的权限不同，</a:t>
            </a:r>
            <a:r>
              <a:rPr lang="en-US" altLang="zh-CN" dirty="0" err="1"/>
              <a:t>superAdmin</a:t>
            </a:r>
            <a:r>
              <a:rPr lang="zh-CN" altLang="en-US" dirty="0"/>
              <a:t>和</a:t>
            </a:r>
            <a:r>
              <a:rPr lang="en-US" altLang="zh-CN" dirty="0" err="1"/>
              <a:t>generalAdmin</a:t>
            </a:r>
            <a:r>
              <a:rPr lang="zh-CN" altLang="en-US" dirty="0"/>
              <a:t>能操作的板块有限。</a:t>
            </a:r>
            <a:endParaRPr lang="en-US" altLang="zh-CN" dirty="0"/>
          </a:p>
          <a:p>
            <a:r>
              <a:rPr lang="en-US" altLang="zh-CN" dirty="0" err="1"/>
              <a:t>superAdmin</a:t>
            </a:r>
            <a:r>
              <a:rPr lang="zh-CN" altLang="en-US" dirty="0"/>
              <a:t>和</a:t>
            </a:r>
            <a:r>
              <a:rPr lang="en-US" altLang="zh-CN" dirty="0" err="1"/>
              <a:t>generalAdmin</a:t>
            </a:r>
            <a:r>
              <a:rPr lang="zh-CN" altLang="en-US" dirty="0"/>
              <a:t>可以对</a:t>
            </a:r>
            <a:r>
              <a:rPr lang="en-US" altLang="zh-CN" dirty="0"/>
              <a:t>div1</a:t>
            </a:r>
            <a:r>
              <a:rPr lang="zh-CN" altLang="en-US" dirty="0"/>
              <a:t>，</a:t>
            </a:r>
            <a:r>
              <a:rPr lang="en-US" altLang="zh-CN" dirty="0"/>
              <a:t>div2</a:t>
            </a:r>
            <a:r>
              <a:rPr lang="zh-CN" altLang="en-US" dirty="0"/>
              <a:t>，</a:t>
            </a:r>
            <a:r>
              <a:rPr lang="en-US" altLang="zh-CN" dirty="0"/>
              <a:t>div3</a:t>
            </a:r>
            <a:r>
              <a:rPr lang="zh-CN" altLang="en-US" dirty="0"/>
              <a:t>，</a:t>
            </a:r>
            <a:r>
              <a:rPr lang="en-US" altLang="zh-CN" dirty="0"/>
              <a:t>div4</a:t>
            </a:r>
            <a:r>
              <a:rPr lang="zh-CN" altLang="en-US" dirty="0"/>
              <a:t>进行</a:t>
            </a:r>
            <a:r>
              <a:rPr lang="en-US" altLang="zh-CN" dirty="0"/>
              <a:t>add</a:t>
            </a:r>
            <a:r>
              <a:rPr lang="zh-CN" altLang="en-US" dirty="0"/>
              <a:t>，</a:t>
            </a:r>
            <a:r>
              <a:rPr lang="en-US" altLang="zh-CN" dirty="0"/>
              <a:t>delete</a:t>
            </a:r>
            <a:r>
              <a:rPr lang="zh-CN" altLang="en-US" dirty="0"/>
              <a:t>，</a:t>
            </a:r>
            <a:r>
              <a:rPr lang="en-US" altLang="zh-CN" dirty="0"/>
              <a:t>modify</a:t>
            </a:r>
            <a:r>
              <a:rPr lang="zh-CN" altLang="en-US" dirty="0"/>
              <a:t>，</a:t>
            </a:r>
            <a:r>
              <a:rPr lang="en-US" altLang="zh-CN" dirty="0"/>
              <a:t>save</a:t>
            </a:r>
            <a:r>
              <a:rPr lang="zh-CN" altLang="en-US" dirty="0"/>
              <a:t>等操作，但是</a:t>
            </a:r>
            <a:r>
              <a:rPr lang="en-US" altLang="zh-CN" dirty="0" err="1"/>
              <a:t>generalAdmin</a:t>
            </a:r>
            <a:r>
              <a:rPr lang="zh-CN" altLang="en-US" dirty="0"/>
              <a:t>也就是</a:t>
            </a:r>
            <a:r>
              <a:rPr lang="en-US" altLang="zh-CN" dirty="0"/>
              <a:t>AS</a:t>
            </a:r>
            <a:r>
              <a:rPr lang="zh-CN" altLang="en-US" dirty="0"/>
              <a:t>的人只能对</a:t>
            </a:r>
            <a:r>
              <a:rPr lang="en-US" altLang="zh-CN" dirty="0"/>
              <a:t>div4</a:t>
            </a:r>
            <a:r>
              <a:rPr lang="zh-CN" altLang="en-US" dirty="0"/>
              <a:t>进行</a:t>
            </a:r>
            <a:r>
              <a:rPr lang="en-US" altLang="zh-CN" dirty="0"/>
              <a:t>modify</a:t>
            </a:r>
            <a:r>
              <a:rPr lang="zh-CN" altLang="en-US" dirty="0"/>
              <a:t>，</a:t>
            </a:r>
            <a:r>
              <a:rPr lang="en-US" altLang="zh-CN" dirty="0"/>
              <a:t>save</a:t>
            </a:r>
            <a:r>
              <a:rPr lang="zh-CN" altLang="en-US" dirty="0"/>
              <a:t>等操作。</a:t>
            </a:r>
            <a:endParaRPr lang="en-US" altLang="zh-CN" dirty="0"/>
          </a:p>
          <a:p>
            <a:endParaRPr lang="en-US" altLang="zh-CN" dirty="0"/>
          </a:p>
          <a:p>
            <a:endParaRPr lang="en-US" altLang="zh-CN" dirty="0"/>
          </a:p>
          <a:p>
            <a:endParaRPr lang="en-US" altLang="zh-CN" dirty="0"/>
          </a:p>
          <a:p>
            <a:pPr lvl="1"/>
            <a:endParaRPr lang="ko-KR" altLang="en-US" dirty="0"/>
          </a:p>
        </p:txBody>
      </p:sp>
    </p:spTree>
    <p:extLst>
      <p:ext uri="{BB962C8B-B14F-4D97-AF65-F5344CB8AC3E}">
        <p14:creationId xmlns:p14="http://schemas.microsoft.com/office/powerpoint/2010/main" val="374940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9300DABF-FBD8-4735-932F-DBBCF7D2F782}"/>
              </a:ext>
            </a:extLst>
          </p:cNvPr>
          <p:cNvGrpSpPr/>
          <p:nvPr/>
        </p:nvGrpSpPr>
        <p:grpSpPr>
          <a:xfrm>
            <a:off x="2558754" y="179208"/>
            <a:ext cx="2554422" cy="5929393"/>
            <a:chOff x="2558754" y="179208"/>
            <a:chExt cx="2554422" cy="5929393"/>
          </a:xfrm>
        </p:grpSpPr>
        <p:pic>
          <p:nvPicPr>
            <p:cNvPr id="3" name="그림 2">
              <a:extLst>
                <a:ext uri="{FF2B5EF4-FFF2-40B4-BE49-F238E27FC236}">
                  <a16:creationId xmlns:a16="http://schemas.microsoft.com/office/drawing/2014/main" id="{2A3FA6E7-687D-43AB-9845-4F3A556FA796}"/>
                </a:ext>
              </a:extLst>
            </p:cNvPr>
            <p:cNvPicPr>
              <a:picLocks noChangeAspect="1"/>
            </p:cNvPicPr>
            <p:nvPr/>
          </p:nvPicPr>
          <p:blipFill>
            <a:blip r:embed="rId2"/>
            <a:stretch>
              <a:fillRect/>
            </a:stretch>
          </p:blipFill>
          <p:spPr>
            <a:xfrm>
              <a:off x="2558754" y="179208"/>
              <a:ext cx="2554422" cy="1481641"/>
            </a:xfrm>
            <a:prstGeom prst="rect">
              <a:avLst/>
            </a:prstGeom>
          </p:spPr>
        </p:pic>
        <p:grpSp>
          <p:nvGrpSpPr>
            <p:cNvPr id="7" name="그룹 6">
              <a:extLst>
                <a:ext uri="{FF2B5EF4-FFF2-40B4-BE49-F238E27FC236}">
                  <a16:creationId xmlns:a16="http://schemas.microsoft.com/office/drawing/2014/main" id="{E63BABA5-825D-48D6-A22F-B98A587D3863}"/>
                </a:ext>
              </a:extLst>
            </p:cNvPr>
            <p:cNvGrpSpPr/>
            <p:nvPr/>
          </p:nvGrpSpPr>
          <p:grpSpPr>
            <a:xfrm>
              <a:off x="2558754" y="1660849"/>
              <a:ext cx="2554422" cy="4447752"/>
              <a:chOff x="2558754" y="1660849"/>
              <a:chExt cx="2554422" cy="4447752"/>
            </a:xfrm>
          </p:grpSpPr>
          <p:pic>
            <p:nvPicPr>
              <p:cNvPr id="4" name="그림 3">
                <a:extLst>
                  <a:ext uri="{FF2B5EF4-FFF2-40B4-BE49-F238E27FC236}">
                    <a16:creationId xmlns:a16="http://schemas.microsoft.com/office/drawing/2014/main" id="{A8D39F34-39A9-4AB6-82E4-FB630524CBD9}"/>
                  </a:ext>
                </a:extLst>
              </p:cNvPr>
              <p:cNvPicPr>
                <a:picLocks noChangeAspect="1"/>
              </p:cNvPicPr>
              <p:nvPr/>
            </p:nvPicPr>
            <p:blipFill>
              <a:blip r:embed="rId3"/>
              <a:stretch>
                <a:fillRect/>
              </a:stretch>
            </p:blipFill>
            <p:spPr>
              <a:xfrm>
                <a:off x="2558754" y="1660849"/>
                <a:ext cx="2535760" cy="1437501"/>
              </a:xfrm>
              <a:prstGeom prst="rect">
                <a:avLst/>
              </a:prstGeom>
            </p:spPr>
          </p:pic>
          <p:pic>
            <p:nvPicPr>
              <p:cNvPr id="5" name="그림 4">
                <a:extLst>
                  <a:ext uri="{FF2B5EF4-FFF2-40B4-BE49-F238E27FC236}">
                    <a16:creationId xmlns:a16="http://schemas.microsoft.com/office/drawing/2014/main" id="{C9B463FE-309A-4CDC-83E2-180B3C580CB4}"/>
                  </a:ext>
                </a:extLst>
              </p:cNvPr>
              <p:cNvPicPr>
                <a:picLocks noChangeAspect="1"/>
              </p:cNvPicPr>
              <p:nvPr/>
            </p:nvPicPr>
            <p:blipFill>
              <a:blip r:embed="rId4"/>
              <a:stretch>
                <a:fillRect/>
              </a:stretch>
            </p:blipFill>
            <p:spPr>
              <a:xfrm>
                <a:off x="2558754" y="3072005"/>
                <a:ext cx="2554422" cy="1375291"/>
              </a:xfrm>
              <a:prstGeom prst="rect">
                <a:avLst/>
              </a:prstGeom>
            </p:spPr>
          </p:pic>
          <p:pic>
            <p:nvPicPr>
              <p:cNvPr id="6" name="그림 5">
                <a:extLst>
                  <a:ext uri="{FF2B5EF4-FFF2-40B4-BE49-F238E27FC236}">
                    <a16:creationId xmlns:a16="http://schemas.microsoft.com/office/drawing/2014/main" id="{3782C602-CFA0-4BF9-B610-FC9BB1683B20}"/>
                  </a:ext>
                </a:extLst>
              </p:cNvPr>
              <p:cNvPicPr>
                <a:picLocks noChangeAspect="1"/>
              </p:cNvPicPr>
              <p:nvPr/>
            </p:nvPicPr>
            <p:blipFill>
              <a:blip r:embed="rId5"/>
              <a:stretch>
                <a:fillRect/>
              </a:stretch>
            </p:blipFill>
            <p:spPr>
              <a:xfrm>
                <a:off x="2558754" y="3968460"/>
                <a:ext cx="2518682" cy="2140141"/>
              </a:xfrm>
              <a:prstGeom prst="rect">
                <a:avLst/>
              </a:prstGeom>
            </p:spPr>
          </p:pic>
        </p:grpSp>
      </p:grpSp>
    </p:spTree>
    <p:extLst>
      <p:ext uri="{BB962C8B-B14F-4D97-AF65-F5344CB8AC3E}">
        <p14:creationId xmlns:p14="http://schemas.microsoft.com/office/powerpoint/2010/main" val="414465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D8F6267F-1446-47C1-A910-FFE31E840C85}"/>
              </a:ext>
            </a:extLst>
          </p:cNvPr>
          <p:cNvPicPr>
            <a:picLocks noChangeAspect="1"/>
          </p:cNvPicPr>
          <p:nvPr/>
        </p:nvPicPr>
        <p:blipFill>
          <a:blip r:embed="rId2"/>
          <a:stretch>
            <a:fillRect/>
          </a:stretch>
        </p:blipFill>
        <p:spPr>
          <a:xfrm>
            <a:off x="290707" y="2109795"/>
            <a:ext cx="4768973" cy="872872"/>
          </a:xfrm>
          <a:prstGeom prst="rect">
            <a:avLst/>
          </a:prstGeom>
        </p:spPr>
      </p:pic>
      <p:cxnSp>
        <p:nvCxnSpPr>
          <p:cNvPr id="9" name="직선 화살표 연결선 8">
            <a:extLst>
              <a:ext uri="{FF2B5EF4-FFF2-40B4-BE49-F238E27FC236}">
                <a16:creationId xmlns:a16="http://schemas.microsoft.com/office/drawing/2014/main" id="{3D87E7BD-45D4-452C-9F2A-29986A5AEB60}"/>
              </a:ext>
            </a:extLst>
          </p:cNvPr>
          <p:cNvCxnSpPr>
            <a:cxnSpLocks/>
            <a:stCxn id="59" idx="2"/>
            <a:endCxn id="4" idx="0"/>
          </p:cNvCxnSpPr>
          <p:nvPr/>
        </p:nvCxnSpPr>
        <p:spPr>
          <a:xfrm flipH="1">
            <a:off x="2675194" y="1042818"/>
            <a:ext cx="785499" cy="1066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DD3F7AEA-87C7-4DE1-B72E-7CAE576A1F90}"/>
              </a:ext>
            </a:extLst>
          </p:cNvPr>
          <p:cNvCxnSpPr>
            <a:cxnSpLocks/>
            <a:stCxn id="59" idx="2"/>
            <a:endCxn id="40" idx="1"/>
          </p:cNvCxnSpPr>
          <p:nvPr/>
        </p:nvCxnSpPr>
        <p:spPr>
          <a:xfrm>
            <a:off x="3460693" y="1042818"/>
            <a:ext cx="5376443" cy="2148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5D138568-0A0B-41C3-A1E9-A53184CD528E}"/>
              </a:ext>
            </a:extLst>
          </p:cNvPr>
          <p:cNvCxnSpPr>
            <a:cxnSpLocks/>
            <a:stCxn id="59" idx="2"/>
            <a:endCxn id="36" idx="0"/>
          </p:cNvCxnSpPr>
          <p:nvPr/>
        </p:nvCxnSpPr>
        <p:spPr>
          <a:xfrm>
            <a:off x="3460693" y="1042818"/>
            <a:ext cx="3378538" cy="2868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6DD2630-BCF5-4218-9FC2-2CB7995E101B}"/>
              </a:ext>
            </a:extLst>
          </p:cNvPr>
          <p:cNvSpPr txBox="1"/>
          <p:nvPr/>
        </p:nvSpPr>
        <p:spPr>
          <a:xfrm>
            <a:off x="5547360" y="311314"/>
            <a:ext cx="4013556" cy="938719"/>
          </a:xfrm>
          <a:prstGeom prst="rect">
            <a:avLst/>
          </a:prstGeom>
          <a:noFill/>
        </p:spPr>
        <p:txBody>
          <a:bodyPr wrap="square" rtlCol="0">
            <a:spAutoFit/>
          </a:bodyPr>
          <a:lstStyle/>
          <a:p>
            <a:r>
              <a:rPr lang="zh-CN" altLang="en-US" sz="1100" dirty="0"/>
              <a:t>接电话的人员根据打来电话人员提供的年度（</a:t>
            </a:r>
            <a:r>
              <a:rPr lang="en-US" altLang="zh-CN" sz="1100" dirty="0"/>
              <a:t>year</a:t>
            </a:r>
            <a:r>
              <a:rPr lang="zh-CN" altLang="en-US" sz="1100" dirty="0"/>
              <a:t>）、</a:t>
            </a:r>
            <a:r>
              <a:rPr lang="en-US" altLang="zh-CN" sz="1100" dirty="0"/>
              <a:t> </a:t>
            </a:r>
            <a:r>
              <a:rPr lang="zh-CN" altLang="en-US" sz="1100" dirty="0"/>
              <a:t>客户公司（</a:t>
            </a:r>
            <a:r>
              <a:rPr lang="en-US" altLang="zh-CN" sz="1100" dirty="0"/>
              <a:t>contract</a:t>
            </a:r>
            <a:r>
              <a:rPr lang="zh-CN" altLang="en-US" sz="1100" dirty="0"/>
              <a:t>）、季度（</a:t>
            </a:r>
            <a:r>
              <a:rPr lang="en-US" altLang="zh-CN" sz="1100" dirty="0"/>
              <a:t>season</a:t>
            </a:r>
            <a:r>
              <a:rPr lang="zh-CN" altLang="en-US" sz="1100" dirty="0"/>
              <a:t>）、附属部门（</a:t>
            </a:r>
            <a:r>
              <a:rPr lang="en-US" altLang="zh-CN" sz="1100" dirty="0"/>
              <a:t>department</a:t>
            </a:r>
            <a:r>
              <a:rPr lang="zh-CN" altLang="en-US" sz="1100" dirty="0"/>
              <a:t>）、小组部门（</a:t>
            </a:r>
            <a:r>
              <a:rPr lang="en-US" altLang="zh-CN" sz="1100" dirty="0"/>
              <a:t>team</a:t>
            </a:r>
            <a:r>
              <a:rPr lang="zh-CN" altLang="en-US" sz="1100" dirty="0"/>
              <a:t>）选定数据，在输入打电话来的人的姓名，点击“搜索（</a:t>
            </a:r>
            <a:r>
              <a:rPr lang="ko-KR" altLang="en-US" sz="1100" dirty="0"/>
              <a:t>검색</a:t>
            </a:r>
            <a:r>
              <a:rPr lang="zh-CN" altLang="en-US" sz="1100" dirty="0"/>
              <a:t>）”按钮后服务器查询的数据分别填入以下四块</a:t>
            </a:r>
            <a:r>
              <a:rPr lang="en-US" altLang="zh-CN" sz="1100" dirty="0"/>
              <a:t>:div1, div2, div3, div4</a:t>
            </a:r>
            <a:endParaRPr lang="ko-KR" altLang="en-US" sz="1100" dirty="0"/>
          </a:p>
        </p:txBody>
      </p:sp>
      <p:pic>
        <p:nvPicPr>
          <p:cNvPr id="28" name="그림 27">
            <a:extLst>
              <a:ext uri="{FF2B5EF4-FFF2-40B4-BE49-F238E27FC236}">
                <a16:creationId xmlns:a16="http://schemas.microsoft.com/office/drawing/2014/main" id="{B6796A19-64F4-4C78-9501-AB56E996CF29}"/>
              </a:ext>
            </a:extLst>
          </p:cNvPr>
          <p:cNvPicPr>
            <a:picLocks noChangeAspect="1"/>
          </p:cNvPicPr>
          <p:nvPr/>
        </p:nvPicPr>
        <p:blipFill>
          <a:blip r:embed="rId3"/>
          <a:stretch>
            <a:fillRect/>
          </a:stretch>
        </p:blipFill>
        <p:spPr>
          <a:xfrm>
            <a:off x="124172" y="3520790"/>
            <a:ext cx="5013823" cy="1892435"/>
          </a:xfrm>
          <a:prstGeom prst="rect">
            <a:avLst/>
          </a:prstGeom>
        </p:spPr>
      </p:pic>
      <p:cxnSp>
        <p:nvCxnSpPr>
          <p:cNvPr id="29" name="직선 화살표 연결선 28">
            <a:extLst>
              <a:ext uri="{FF2B5EF4-FFF2-40B4-BE49-F238E27FC236}">
                <a16:creationId xmlns:a16="http://schemas.microsoft.com/office/drawing/2014/main" id="{4336E26C-5843-4476-8BB1-FEE521EC8B11}"/>
              </a:ext>
            </a:extLst>
          </p:cNvPr>
          <p:cNvCxnSpPr>
            <a:cxnSpLocks/>
            <a:stCxn id="59" idx="2"/>
            <a:endCxn id="28" idx="0"/>
          </p:cNvCxnSpPr>
          <p:nvPr/>
        </p:nvCxnSpPr>
        <p:spPr>
          <a:xfrm flipH="1">
            <a:off x="2631084" y="1042818"/>
            <a:ext cx="829609" cy="2477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그림 35">
            <a:extLst>
              <a:ext uri="{FF2B5EF4-FFF2-40B4-BE49-F238E27FC236}">
                <a16:creationId xmlns:a16="http://schemas.microsoft.com/office/drawing/2014/main" id="{09804E94-4649-4CAB-A0F4-F12D32594849}"/>
              </a:ext>
            </a:extLst>
          </p:cNvPr>
          <p:cNvPicPr>
            <a:picLocks noChangeAspect="1"/>
          </p:cNvPicPr>
          <p:nvPr/>
        </p:nvPicPr>
        <p:blipFill>
          <a:blip r:embed="rId4"/>
          <a:stretch>
            <a:fillRect/>
          </a:stretch>
        </p:blipFill>
        <p:spPr>
          <a:xfrm>
            <a:off x="5080916" y="3911037"/>
            <a:ext cx="3516630" cy="2173984"/>
          </a:xfrm>
          <a:prstGeom prst="rect">
            <a:avLst/>
          </a:prstGeom>
        </p:spPr>
      </p:pic>
      <p:pic>
        <p:nvPicPr>
          <p:cNvPr id="40" name="그림 39">
            <a:extLst>
              <a:ext uri="{FF2B5EF4-FFF2-40B4-BE49-F238E27FC236}">
                <a16:creationId xmlns:a16="http://schemas.microsoft.com/office/drawing/2014/main" id="{FD4F50A7-ABE2-4C83-8B5A-85DD2611D495}"/>
              </a:ext>
            </a:extLst>
          </p:cNvPr>
          <p:cNvPicPr>
            <a:picLocks noChangeAspect="1"/>
          </p:cNvPicPr>
          <p:nvPr/>
        </p:nvPicPr>
        <p:blipFill>
          <a:blip r:embed="rId5"/>
          <a:stretch>
            <a:fillRect/>
          </a:stretch>
        </p:blipFill>
        <p:spPr>
          <a:xfrm>
            <a:off x="8837136" y="1280160"/>
            <a:ext cx="2910552" cy="3822028"/>
          </a:xfrm>
          <a:prstGeom prst="rect">
            <a:avLst/>
          </a:prstGeom>
        </p:spPr>
      </p:pic>
      <p:sp>
        <p:nvSpPr>
          <p:cNvPr id="51" name="TextBox 50">
            <a:extLst>
              <a:ext uri="{FF2B5EF4-FFF2-40B4-BE49-F238E27FC236}">
                <a16:creationId xmlns:a16="http://schemas.microsoft.com/office/drawing/2014/main" id="{631217BF-3CC0-4F80-8AF7-8C3B257D0111}"/>
              </a:ext>
            </a:extLst>
          </p:cNvPr>
          <p:cNvSpPr txBox="1"/>
          <p:nvPr/>
        </p:nvSpPr>
        <p:spPr>
          <a:xfrm>
            <a:off x="3354865" y="2546231"/>
            <a:ext cx="988535" cy="369332"/>
          </a:xfrm>
          <a:prstGeom prst="rect">
            <a:avLst/>
          </a:prstGeom>
          <a:noFill/>
        </p:spPr>
        <p:txBody>
          <a:bodyPr wrap="square" rtlCol="0">
            <a:spAutoFit/>
          </a:bodyPr>
          <a:lstStyle/>
          <a:p>
            <a:r>
              <a:rPr lang="en-US" altLang="ko-KR" dirty="0"/>
              <a:t>div1</a:t>
            </a:r>
            <a:endParaRPr lang="ko-KR" altLang="en-US" dirty="0"/>
          </a:p>
        </p:txBody>
      </p:sp>
      <p:sp>
        <p:nvSpPr>
          <p:cNvPr id="52" name="TextBox 51">
            <a:extLst>
              <a:ext uri="{FF2B5EF4-FFF2-40B4-BE49-F238E27FC236}">
                <a16:creationId xmlns:a16="http://schemas.microsoft.com/office/drawing/2014/main" id="{FC8C3556-65C6-4473-A630-7E3A300A42DA}"/>
              </a:ext>
            </a:extLst>
          </p:cNvPr>
          <p:cNvSpPr txBox="1"/>
          <p:nvPr/>
        </p:nvSpPr>
        <p:spPr>
          <a:xfrm>
            <a:off x="3478319" y="4065691"/>
            <a:ext cx="988535" cy="369332"/>
          </a:xfrm>
          <a:prstGeom prst="rect">
            <a:avLst/>
          </a:prstGeom>
          <a:noFill/>
        </p:spPr>
        <p:txBody>
          <a:bodyPr wrap="square" rtlCol="0">
            <a:spAutoFit/>
          </a:bodyPr>
          <a:lstStyle/>
          <a:p>
            <a:r>
              <a:rPr lang="en-US" altLang="ko-KR" dirty="0"/>
              <a:t>div2</a:t>
            </a:r>
            <a:endParaRPr lang="ko-KR" altLang="en-US" dirty="0"/>
          </a:p>
        </p:txBody>
      </p:sp>
      <p:sp>
        <p:nvSpPr>
          <p:cNvPr id="53" name="TextBox 52">
            <a:extLst>
              <a:ext uri="{FF2B5EF4-FFF2-40B4-BE49-F238E27FC236}">
                <a16:creationId xmlns:a16="http://schemas.microsoft.com/office/drawing/2014/main" id="{343526A0-738A-46DB-9939-F6ECE840AB98}"/>
              </a:ext>
            </a:extLst>
          </p:cNvPr>
          <p:cNvSpPr txBox="1"/>
          <p:nvPr/>
        </p:nvSpPr>
        <p:spPr>
          <a:xfrm>
            <a:off x="7655323" y="3906856"/>
            <a:ext cx="988535" cy="369332"/>
          </a:xfrm>
          <a:prstGeom prst="rect">
            <a:avLst/>
          </a:prstGeom>
          <a:noFill/>
        </p:spPr>
        <p:txBody>
          <a:bodyPr wrap="square" rtlCol="0">
            <a:spAutoFit/>
          </a:bodyPr>
          <a:lstStyle/>
          <a:p>
            <a:r>
              <a:rPr lang="en-US" altLang="ko-KR" dirty="0"/>
              <a:t>div3</a:t>
            </a:r>
            <a:endParaRPr lang="ko-KR" altLang="en-US" dirty="0"/>
          </a:p>
        </p:txBody>
      </p:sp>
      <p:sp>
        <p:nvSpPr>
          <p:cNvPr id="54" name="TextBox 53">
            <a:extLst>
              <a:ext uri="{FF2B5EF4-FFF2-40B4-BE49-F238E27FC236}">
                <a16:creationId xmlns:a16="http://schemas.microsoft.com/office/drawing/2014/main" id="{CE6FA28A-4018-422A-A26F-674AD5746CAD}"/>
              </a:ext>
            </a:extLst>
          </p:cNvPr>
          <p:cNvSpPr txBox="1"/>
          <p:nvPr/>
        </p:nvSpPr>
        <p:spPr>
          <a:xfrm>
            <a:off x="8984101" y="4917522"/>
            <a:ext cx="988535" cy="369332"/>
          </a:xfrm>
          <a:prstGeom prst="rect">
            <a:avLst/>
          </a:prstGeom>
          <a:noFill/>
        </p:spPr>
        <p:txBody>
          <a:bodyPr wrap="square" rtlCol="0">
            <a:spAutoFit/>
          </a:bodyPr>
          <a:lstStyle/>
          <a:p>
            <a:r>
              <a:rPr lang="en-US" altLang="ko-KR" dirty="0"/>
              <a:t>div4</a:t>
            </a:r>
            <a:endParaRPr lang="ko-KR" altLang="en-US" dirty="0"/>
          </a:p>
        </p:txBody>
      </p:sp>
      <p:pic>
        <p:nvPicPr>
          <p:cNvPr id="59" name="그림 58">
            <a:extLst>
              <a:ext uri="{FF2B5EF4-FFF2-40B4-BE49-F238E27FC236}">
                <a16:creationId xmlns:a16="http://schemas.microsoft.com/office/drawing/2014/main" id="{FD0D91EB-48C5-41E2-BF17-0CF58FEFE0AE}"/>
              </a:ext>
            </a:extLst>
          </p:cNvPr>
          <p:cNvPicPr>
            <a:picLocks noChangeAspect="1"/>
          </p:cNvPicPr>
          <p:nvPr/>
        </p:nvPicPr>
        <p:blipFill>
          <a:blip r:embed="rId6"/>
          <a:stretch>
            <a:fillRect/>
          </a:stretch>
        </p:blipFill>
        <p:spPr>
          <a:xfrm>
            <a:off x="1295184" y="383456"/>
            <a:ext cx="4331018" cy="659362"/>
          </a:xfrm>
          <a:prstGeom prst="rect">
            <a:avLst/>
          </a:prstGeom>
        </p:spPr>
      </p:pic>
    </p:spTree>
    <p:extLst>
      <p:ext uri="{BB962C8B-B14F-4D97-AF65-F5344CB8AC3E}">
        <p14:creationId xmlns:p14="http://schemas.microsoft.com/office/powerpoint/2010/main" val="1722449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3C7FB4B-4F31-4F72-BB89-95FF4D8A7D6F}"/>
              </a:ext>
            </a:extLst>
          </p:cNvPr>
          <p:cNvSpPr>
            <a:spLocks noGrp="1"/>
          </p:cNvSpPr>
          <p:nvPr>
            <p:ph type="title"/>
          </p:nvPr>
        </p:nvSpPr>
        <p:spPr/>
        <p:txBody>
          <a:bodyPr/>
          <a:lstStyle/>
          <a:p>
            <a:r>
              <a:rPr lang="zh-CN" altLang="en-US" dirty="0"/>
              <a:t>全局的功能需求</a:t>
            </a:r>
            <a:endParaRPr lang="ko-KR" altLang="en-US" dirty="0"/>
          </a:p>
        </p:txBody>
      </p:sp>
      <p:sp>
        <p:nvSpPr>
          <p:cNvPr id="4" name="내용 개체 틀 3">
            <a:extLst>
              <a:ext uri="{FF2B5EF4-FFF2-40B4-BE49-F238E27FC236}">
                <a16:creationId xmlns:a16="http://schemas.microsoft.com/office/drawing/2014/main" id="{6CA5B764-5FED-4B67-8BB8-0AAEEB8F1F50}"/>
              </a:ext>
            </a:extLst>
          </p:cNvPr>
          <p:cNvSpPr>
            <a:spLocks noGrp="1"/>
          </p:cNvSpPr>
          <p:nvPr>
            <p:ph idx="1"/>
          </p:nvPr>
        </p:nvSpPr>
        <p:spPr/>
        <p:txBody>
          <a:bodyPr/>
          <a:lstStyle/>
          <a:p>
            <a:r>
              <a:rPr lang="en-US" altLang="zh-CN" dirty="0"/>
              <a:t>Input</a:t>
            </a:r>
            <a:r>
              <a:rPr lang="zh-CN" altLang="en-US" dirty="0"/>
              <a:t>框单击选定，双击选中</a:t>
            </a:r>
            <a:endParaRPr lang="ko-KR" altLang="en-US" dirty="0"/>
          </a:p>
        </p:txBody>
      </p:sp>
    </p:spTree>
    <p:extLst>
      <p:ext uri="{BB962C8B-B14F-4D97-AF65-F5344CB8AC3E}">
        <p14:creationId xmlns:p14="http://schemas.microsoft.com/office/powerpoint/2010/main" val="33047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E4AAFF-4B13-4BB8-99DD-B5861D915EFB}"/>
              </a:ext>
            </a:extLst>
          </p:cNvPr>
          <p:cNvSpPr>
            <a:spLocks noGrp="1"/>
          </p:cNvSpPr>
          <p:nvPr>
            <p:ph type="title"/>
          </p:nvPr>
        </p:nvSpPr>
        <p:spPr/>
        <p:txBody>
          <a:bodyPr/>
          <a:lstStyle/>
          <a:p>
            <a:r>
              <a:rPr lang="en-US" altLang="ko-KR" dirty="0"/>
              <a:t>D</a:t>
            </a:r>
            <a:r>
              <a:rPr lang="en-US" altLang="zh-CN" dirty="0"/>
              <a:t>iv0</a:t>
            </a:r>
            <a:r>
              <a:rPr lang="zh-CN" altLang="en-US" dirty="0"/>
              <a:t>业务需求</a:t>
            </a:r>
            <a:endParaRPr lang="ko-KR" altLang="en-US" dirty="0"/>
          </a:p>
        </p:txBody>
      </p:sp>
      <p:sp>
        <p:nvSpPr>
          <p:cNvPr id="3" name="내용 개체 틀 2">
            <a:extLst>
              <a:ext uri="{FF2B5EF4-FFF2-40B4-BE49-F238E27FC236}">
                <a16:creationId xmlns:a16="http://schemas.microsoft.com/office/drawing/2014/main" id="{4E0F34F0-36AE-4B4D-8B81-1E329A79F477}"/>
              </a:ext>
            </a:extLst>
          </p:cNvPr>
          <p:cNvSpPr>
            <a:spLocks noGrp="1"/>
          </p:cNvSpPr>
          <p:nvPr>
            <p:ph idx="1"/>
          </p:nvPr>
        </p:nvSpPr>
        <p:spPr/>
        <p:txBody>
          <a:bodyPr>
            <a:normAutofit/>
          </a:bodyPr>
          <a:lstStyle/>
          <a:p>
            <a:r>
              <a:rPr lang="en-US" altLang="zh-CN" sz="2000" dirty="0"/>
              <a:t>Div0</a:t>
            </a:r>
            <a:r>
              <a:rPr lang="zh-CN" altLang="en-US" sz="2000" dirty="0"/>
              <a:t>内容接电话的人员根据打来电话人员提供的年度（</a:t>
            </a:r>
            <a:r>
              <a:rPr lang="en-US" altLang="zh-CN" sz="2000" dirty="0"/>
              <a:t>year</a:t>
            </a:r>
            <a:r>
              <a:rPr lang="zh-CN" altLang="en-US" sz="2000" dirty="0"/>
              <a:t>）、</a:t>
            </a:r>
            <a:r>
              <a:rPr lang="en-US" altLang="zh-CN" sz="2000" dirty="0"/>
              <a:t> </a:t>
            </a:r>
            <a:r>
              <a:rPr lang="zh-CN" altLang="en-US" sz="2000" dirty="0"/>
              <a:t>客户公司（</a:t>
            </a:r>
            <a:r>
              <a:rPr lang="en-US" altLang="zh-CN" sz="2000" dirty="0"/>
              <a:t>contract</a:t>
            </a:r>
            <a:r>
              <a:rPr lang="zh-CN" altLang="en-US" sz="2000" dirty="0"/>
              <a:t>）、季度（</a:t>
            </a:r>
            <a:r>
              <a:rPr lang="en-US" altLang="zh-CN" sz="2000" dirty="0"/>
              <a:t>season</a:t>
            </a:r>
            <a:r>
              <a:rPr lang="zh-CN" altLang="en-US" sz="2000" dirty="0"/>
              <a:t>）、附属部门（</a:t>
            </a:r>
            <a:r>
              <a:rPr lang="en-US" altLang="zh-CN" sz="2000" dirty="0"/>
              <a:t>department</a:t>
            </a:r>
            <a:r>
              <a:rPr lang="zh-CN" altLang="en-US" sz="2000" dirty="0"/>
              <a:t>）、小组部门（</a:t>
            </a:r>
            <a:r>
              <a:rPr lang="en-US" altLang="zh-CN" sz="2000" dirty="0"/>
              <a:t>team</a:t>
            </a:r>
            <a:r>
              <a:rPr lang="zh-CN" altLang="en-US" sz="2000" dirty="0"/>
              <a:t>）选定数据，在输入打电话来的人的姓名，点击“搜索（</a:t>
            </a:r>
            <a:r>
              <a:rPr lang="ko-KR" altLang="en-US" sz="2000" dirty="0"/>
              <a:t>검색</a:t>
            </a:r>
            <a:r>
              <a:rPr lang="zh-CN" altLang="en-US" sz="2000" dirty="0"/>
              <a:t>）”按钮后服务器查询的数据分别填入（</a:t>
            </a:r>
            <a:r>
              <a:rPr lang="en-US" altLang="zh-CN" sz="2000" dirty="0"/>
              <a:t>div1</a:t>
            </a:r>
            <a:r>
              <a:rPr lang="zh-CN" altLang="en-US" sz="2000" dirty="0"/>
              <a:t>，</a:t>
            </a:r>
            <a:r>
              <a:rPr lang="en-US" altLang="zh-CN" sz="2000" dirty="0"/>
              <a:t>div2</a:t>
            </a:r>
            <a:r>
              <a:rPr lang="zh-CN" altLang="en-US" sz="2000" dirty="0"/>
              <a:t>，</a:t>
            </a:r>
            <a:r>
              <a:rPr lang="en-US" altLang="zh-CN" sz="2000" dirty="0"/>
              <a:t>div3,div4</a:t>
            </a:r>
            <a:r>
              <a:rPr lang="zh-CN" altLang="en-US" sz="2000" dirty="0"/>
              <a:t>）中</a:t>
            </a:r>
            <a:endParaRPr lang="ko-KR" altLang="en-US" sz="2000" dirty="0"/>
          </a:p>
          <a:p>
            <a:endParaRPr lang="en-US" altLang="zh-CN" sz="2000" dirty="0"/>
          </a:p>
        </p:txBody>
      </p:sp>
      <p:graphicFrame>
        <p:nvGraphicFramePr>
          <p:cNvPr id="4" name="표 5">
            <a:extLst>
              <a:ext uri="{FF2B5EF4-FFF2-40B4-BE49-F238E27FC236}">
                <a16:creationId xmlns:a16="http://schemas.microsoft.com/office/drawing/2014/main" id="{3B058624-32C7-428D-A997-9BC33996F53B}"/>
              </a:ext>
            </a:extLst>
          </p:cNvPr>
          <p:cNvGraphicFramePr>
            <a:graphicFrameLocks noGrp="1"/>
          </p:cNvGraphicFramePr>
          <p:nvPr/>
        </p:nvGraphicFramePr>
        <p:xfrm>
          <a:off x="1315720" y="3063240"/>
          <a:ext cx="9062721" cy="2595880"/>
        </p:xfrm>
        <a:graphic>
          <a:graphicData uri="http://schemas.openxmlformats.org/drawingml/2006/table">
            <a:tbl>
              <a:tblPr firstRow="1">
                <a:tableStyleId>{93296810-A885-4BE3-A3E7-6D5BEEA58F35}</a:tableStyleId>
              </a:tblPr>
              <a:tblGrid>
                <a:gridCol w="1747520">
                  <a:extLst>
                    <a:ext uri="{9D8B030D-6E8A-4147-A177-3AD203B41FA5}">
                      <a16:colId xmlns:a16="http://schemas.microsoft.com/office/drawing/2014/main" val="2607834444"/>
                    </a:ext>
                  </a:extLst>
                </a:gridCol>
                <a:gridCol w="4294294">
                  <a:extLst>
                    <a:ext uri="{9D8B030D-6E8A-4147-A177-3AD203B41FA5}">
                      <a16:colId xmlns:a16="http://schemas.microsoft.com/office/drawing/2014/main" val="345831811"/>
                    </a:ext>
                  </a:extLst>
                </a:gridCol>
                <a:gridCol w="3020907">
                  <a:extLst>
                    <a:ext uri="{9D8B030D-6E8A-4147-A177-3AD203B41FA5}">
                      <a16:colId xmlns:a16="http://schemas.microsoft.com/office/drawing/2014/main" val="3798920759"/>
                    </a:ext>
                  </a:extLst>
                </a:gridCol>
              </a:tblGrid>
              <a:tr h="370840">
                <a:tc>
                  <a:txBody>
                    <a:bodyPr/>
                    <a:lstStyle/>
                    <a:p>
                      <a:pPr latinLnBrk="1"/>
                      <a:r>
                        <a:rPr lang="en-US" altLang="ko-KR" dirty="0"/>
                        <a:t>Korean</a:t>
                      </a:r>
                      <a:endParaRPr lang="ko-KR" altLang="en-US" dirty="0"/>
                    </a:p>
                  </a:txBody>
                  <a:tcPr/>
                </a:tc>
                <a:tc>
                  <a:txBody>
                    <a:bodyPr/>
                    <a:lstStyle/>
                    <a:p>
                      <a:pPr latinLnBrk="1"/>
                      <a:r>
                        <a:rPr lang="en-US" altLang="ko-KR" dirty="0"/>
                        <a:t>English</a:t>
                      </a:r>
                      <a:endParaRPr lang="ko-KR" altLang="en-US" dirty="0"/>
                    </a:p>
                  </a:txBody>
                  <a:tcPr/>
                </a:tc>
                <a:tc>
                  <a:txBody>
                    <a:bodyPr/>
                    <a:lstStyle/>
                    <a:p>
                      <a:pPr latinLnBrk="1"/>
                      <a:r>
                        <a:rPr lang="en-US" altLang="ko-KR" dirty="0"/>
                        <a:t>Chinese</a:t>
                      </a:r>
                      <a:endParaRPr lang="ko-KR" altLang="en-US" dirty="0"/>
                    </a:p>
                  </a:txBody>
                  <a:tcPr/>
                </a:tc>
                <a:extLst>
                  <a:ext uri="{0D108BD9-81ED-4DB2-BD59-A6C34878D82A}">
                    <a16:rowId xmlns:a16="http://schemas.microsoft.com/office/drawing/2014/main" val="837421108"/>
                  </a:ext>
                </a:extLst>
              </a:tr>
              <a:tr h="370840">
                <a:tc>
                  <a:txBody>
                    <a:bodyPr/>
                    <a:lstStyle/>
                    <a:p>
                      <a:pPr latinLnBrk="1"/>
                      <a:r>
                        <a:rPr lang="ko-KR" altLang="en-US" dirty="0"/>
                        <a:t>년도</a:t>
                      </a:r>
                    </a:p>
                  </a:txBody>
                  <a:tcPr/>
                </a:tc>
                <a:tc>
                  <a:txBody>
                    <a:bodyPr/>
                    <a:lstStyle/>
                    <a:p>
                      <a:pPr latinLnBrk="1"/>
                      <a:r>
                        <a:rPr lang="en-US" altLang="ko-KR" sz="1800" kern="1200" dirty="0">
                          <a:solidFill>
                            <a:schemeClr val="dk1"/>
                          </a:solidFill>
                          <a:latin typeface="+mn-lt"/>
                          <a:ea typeface="+mn-ea"/>
                          <a:cs typeface="+mn-cs"/>
                        </a:rPr>
                        <a:t>year</a:t>
                      </a:r>
                      <a:endParaRPr lang="ko-KR" altLang="en-US" dirty="0"/>
                    </a:p>
                  </a:txBody>
                  <a:tcPr/>
                </a:tc>
                <a:tc>
                  <a:txBody>
                    <a:bodyPr/>
                    <a:lstStyle/>
                    <a:p>
                      <a:pPr latinLnBrk="1"/>
                      <a:r>
                        <a:rPr lang="zh-CN" altLang="en-US" dirty="0"/>
                        <a:t>年度</a:t>
                      </a:r>
                      <a:endParaRPr lang="ko-KR" altLang="en-US" dirty="0"/>
                    </a:p>
                  </a:txBody>
                  <a:tcPr/>
                </a:tc>
                <a:extLst>
                  <a:ext uri="{0D108BD9-81ED-4DB2-BD59-A6C34878D82A}">
                    <a16:rowId xmlns:a16="http://schemas.microsoft.com/office/drawing/2014/main" val="4129509079"/>
                  </a:ext>
                </a:extLst>
              </a:tr>
              <a:tr h="370840">
                <a:tc>
                  <a:txBody>
                    <a:bodyPr/>
                    <a:lstStyle/>
                    <a:p>
                      <a:pPr latinLnBrk="1"/>
                      <a:r>
                        <a:rPr lang="ko-KR" altLang="en-US" dirty="0"/>
                        <a:t>거래처명</a:t>
                      </a:r>
                    </a:p>
                  </a:txBody>
                  <a:tcPr/>
                </a:tc>
                <a:tc>
                  <a:txBody>
                    <a:bodyPr/>
                    <a:lstStyle/>
                    <a:p>
                      <a:pPr latinLnBrk="1"/>
                      <a:r>
                        <a:rPr lang="en-US" altLang="ko-KR" sz="1800" kern="1200" dirty="0">
                          <a:solidFill>
                            <a:schemeClr val="dk1"/>
                          </a:solidFill>
                          <a:latin typeface="+mn-lt"/>
                          <a:ea typeface="+mn-ea"/>
                          <a:cs typeface="+mn-cs"/>
                        </a:rPr>
                        <a:t>contract</a:t>
                      </a:r>
                      <a:endParaRPr lang="ko-KR" altLang="en-US" dirty="0"/>
                    </a:p>
                  </a:txBody>
                  <a:tcPr/>
                </a:tc>
                <a:tc>
                  <a:txBody>
                    <a:bodyPr/>
                    <a:lstStyle/>
                    <a:p>
                      <a:pPr latinLnBrk="1"/>
                      <a:r>
                        <a:rPr lang="zh-CN" altLang="en-US" dirty="0"/>
                        <a:t>公司名</a:t>
                      </a:r>
                      <a:endParaRPr lang="ko-KR" altLang="en-US" dirty="0"/>
                    </a:p>
                  </a:txBody>
                  <a:tcPr/>
                </a:tc>
                <a:extLst>
                  <a:ext uri="{0D108BD9-81ED-4DB2-BD59-A6C34878D82A}">
                    <a16:rowId xmlns:a16="http://schemas.microsoft.com/office/drawing/2014/main" val="2389781341"/>
                  </a:ext>
                </a:extLst>
              </a:tr>
              <a:tr h="370840">
                <a:tc>
                  <a:txBody>
                    <a:bodyPr/>
                    <a:lstStyle/>
                    <a:p>
                      <a:pPr latinLnBrk="1"/>
                      <a:r>
                        <a:rPr lang="ko-KR" altLang="en-US" dirty="0"/>
                        <a:t>시즌</a:t>
                      </a:r>
                    </a:p>
                  </a:txBody>
                  <a:tcPr/>
                </a:tc>
                <a:tc>
                  <a:txBody>
                    <a:bodyPr/>
                    <a:lstStyle/>
                    <a:p>
                      <a:pPr latinLnBrk="1"/>
                      <a:r>
                        <a:rPr lang="en-US" altLang="ko-KR" sz="1800" kern="1200" dirty="0">
                          <a:solidFill>
                            <a:schemeClr val="dk1"/>
                          </a:solidFill>
                          <a:latin typeface="+mn-lt"/>
                          <a:ea typeface="+mn-ea"/>
                          <a:cs typeface="+mn-cs"/>
                        </a:rPr>
                        <a:t>season</a:t>
                      </a:r>
                      <a:endParaRPr lang="ko-KR" altLang="en-US" dirty="0"/>
                    </a:p>
                  </a:txBody>
                  <a:tcPr/>
                </a:tc>
                <a:tc>
                  <a:txBody>
                    <a:bodyPr/>
                    <a:lstStyle/>
                    <a:p>
                      <a:pPr latinLnBrk="1"/>
                      <a:r>
                        <a:rPr lang="zh-CN" altLang="en-US" dirty="0"/>
                        <a:t>季度</a:t>
                      </a:r>
                      <a:endParaRPr lang="ko-KR" altLang="en-US" dirty="0"/>
                    </a:p>
                  </a:txBody>
                  <a:tcPr/>
                </a:tc>
                <a:extLst>
                  <a:ext uri="{0D108BD9-81ED-4DB2-BD59-A6C34878D82A}">
                    <a16:rowId xmlns:a16="http://schemas.microsoft.com/office/drawing/2014/main" val="780056306"/>
                  </a:ext>
                </a:extLst>
              </a:tr>
              <a:tr h="370840">
                <a:tc>
                  <a:txBody>
                    <a:bodyPr/>
                    <a:lstStyle/>
                    <a:p>
                      <a:pPr latinLnBrk="1"/>
                      <a:r>
                        <a:rPr lang="ko-KR" altLang="en-US" dirty="0"/>
                        <a:t>부서명</a:t>
                      </a:r>
                    </a:p>
                  </a:txBody>
                  <a:tcPr/>
                </a:tc>
                <a:tc>
                  <a:txBody>
                    <a:bodyPr/>
                    <a:lstStyle/>
                    <a:p>
                      <a:pPr latinLnBrk="1"/>
                      <a:r>
                        <a:rPr lang="en-US" altLang="ko-KR" dirty="0" err="1"/>
                        <a:t>deparmentName</a:t>
                      </a:r>
                      <a:endParaRPr lang="ko-KR" altLang="en-US" dirty="0"/>
                    </a:p>
                  </a:txBody>
                  <a:tcPr/>
                </a:tc>
                <a:tc>
                  <a:txBody>
                    <a:bodyPr/>
                    <a:lstStyle/>
                    <a:p>
                      <a:pPr latinLnBrk="1"/>
                      <a:r>
                        <a:rPr lang="zh-CN" altLang="en-US" dirty="0"/>
                        <a:t>附属部门名</a:t>
                      </a:r>
                      <a:endParaRPr lang="ko-KR" altLang="en-US" dirty="0"/>
                    </a:p>
                  </a:txBody>
                  <a:tcPr/>
                </a:tc>
                <a:extLst>
                  <a:ext uri="{0D108BD9-81ED-4DB2-BD59-A6C34878D82A}">
                    <a16:rowId xmlns:a16="http://schemas.microsoft.com/office/drawing/2014/main" val="1252524030"/>
                  </a:ext>
                </a:extLst>
              </a:tr>
              <a:tr h="370840">
                <a:tc>
                  <a:txBody>
                    <a:bodyPr/>
                    <a:lstStyle/>
                    <a:p>
                      <a:pPr latinLnBrk="1"/>
                      <a:r>
                        <a:rPr lang="ko-KR" altLang="en-US" dirty="0" err="1"/>
                        <a:t>소속명</a:t>
                      </a:r>
                      <a:endParaRPr lang="ko-KR" altLang="en-US" dirty="0"/>
                    </a:p>
                  </a:txBody>
                  <a:tcPr/>
                </a:tc>
                <a:tc>
                  <a:txBody>
                    <a:bodyPr/>
                    <a:lstStyle/>
                    <a:p>
                      <a:pPr latinLnBrk="1"/>
                      <a:r>
                        <a:rPr lang="en-US" altLang="ko-KR" dirty="0" err="1"/>
                        <a:t>teamName</a:t>
                      </a:r>
                      <a:endParaRPr lang="ko-KR" altLang="en-US" dirty="0"/>
                    </a:p>
                  </a:txBody>
                  <a:tcPr/>
                </a:tc>
                <a:tc>
                  <a:txBody>
                    <a:bodyPr/>
                    <a:lstStyle/>
                    <a:p>
                      <a:pPr latinLnBrk="1"/>
                      <a:r>
                        <a:rPr lang="zh-CN" altLang="en-US" dirty="0"/>
                        <a:t>小组部门名</a:t>
                      </a:r>
                      <a:endParaRPr lang="ko-KR" altLang="en-US" dirty="0"/>
                    </a:p>
                  </a:txBody>
                  <a:tcPr/>
                </a:tc>
                <a:extLst>
                  <a:ext uri="{0D108BD9-81ED-4DB2-BD59-A6C34878D82A}">
                    <a16:rowId xmlns:a16="http://schemas.microsoft.com/office/drawing/2014/main" val="583306120"/>
                  </a:ext>
                </a:extLst>
              </a:tr>
              <a:tr h="370840">
                <a:tc>
                  <a:txBody>
                    <a:bodyPr/>
                    <a:lstStyle/>
                    <a:p>
                      <a:pPr latinLnBrk="1"/>
                      <a:r>
                        <a:rPr lang="ko-KR" altLang="en-US" dirty="0"/>
                        <a:t>성명</a:t>
                      </a:r>
                    </a:p>
                  </a:txBody>
                  <a:tcPr/>
                </a:tc>
                <a:tc>
                  <a:txBody>
                    <a:bodyPr/>
                    <a:lstStyle/>
                    <a:p>
                      <a:pPr latinLnBrk="1"/>
                      <a:r>
                        <a:rPr lang="en-US" altLang="ko-KR" dirty="0"/>
                        <a:t>name</a:t>
                      </a:r>
                      <a:endParaRPr lang="ko-KR" altLang="en-US" dirty="0"/>
                    </a:p>
                  </a:txBody>
                  <a:tcPr/>
                </a:tc>
                <a:tc>
                  <a:txBody>
                    <a:bodyPr/>
                    <a:lstStyle/>
                    <a:p>
                      <a:pPr latinLnBrk="1"/>
                      <a:r>
                        <a:rPr lang="zh-CN" altLang="en-US" dirty="0"/>
                        <a:t>顾客的姓名</a:t>
                      </a:r>
                      <a:endParaRPr lang="ko-KR" altLang="en-US" dirty="0"/>
                    </a:p>
                  </a:txBody>
                  <a:tcPr/>
                </a:tc>
                <a:extLst>
                  <a:ext uri="{0D108BD9-81ED-4DB2-BD59-A6C34878D82A}">
                    <a16:rowId xmlns:a16="http://schemas.microsoft.com/office/drawing/2014/main" val="3148934602"/>
                  </a:ext>
                </a:extLst>
              </a:tr>
            </a:tbl>
          </a:graphicData>
        </a:graphic>
      </p:graphicFrame>
    </p:spTree>
    <p:extLst>
      <p:ext uri="{BB962C8B-B14F-4D97-AF65-F5344CB8AC3E}">
        <p14:creationId xmlns:p14="http://schemas.microsoft.com/office/powerpoint/2010/main" val="312836044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1764</Words>
  <Application>Microsoft Office PowerPoint</Application>
  <PresentationFormat>와이드스크린</PresentationFormat>
  <Paragraphs>199</Paragraphs>
  <Slides>21</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21</vt:i4>
      </vt:variant>
    </vt:vector>
  </HeadingPairs>
  <TitlesOfParts>
    <vt:vector size="24" baseType="lpstr">
      <vt:lpstr>맑은 고딕</vt:lpstr>
      <vt:lpstr>Arial</vt:lpstr>
      <vt:lpstr>Office 테마</vt:lpstr>
      <vt:lpstr>ASManagementPage Background Intro</vt:lpstr>
      <vt:lpstr>PowerPoint 프레젠테이션</vt:lpstr>
      <vt:lpstr>PowerPoint 프레젠테이션</vt:lpstr>
      <vt:lpstr>ASManagementPage 初步用户需求</vt:lpstr>
      <vt:lpstr>ASManagementPage 详细用户需求</vt:lpstr>
      <vt:lpstr>PowerPoint 프레젠테이션</vt:lpstr>
      <vt:lpstr>PowerPoint 프레젠테이션</vt:lpstr>
      <vt:lpstr>全局的功能需求</vt:lpstr>
      <vt:lpstr>Div0业务需求</vt:lpstr>
      <vt:lpstr>Div0 功能需求</vt:lpstr>
      <vt:lpstr>Div1介绍</vt:lpstr>
      <vt:lpstr>Div1业务需求</vt:lpstr>
      <vt:lpstr>Div1 功能需求</vt:lpstr>
      <vt:lpstr>Div2 Intro</vt:lpstr>
      <vt:lpstr>Div2业务需求</vt:lpstr>
      <vt:lpstr>Div3 Intro</vt:lpstr>
      <vt:lpstr>Div3为什么要进行功能需求</vt:lpstr>
      <vt:lpstr>Div3功能需求</vt:lpstr>
      <vt:lpstr>Div4 Intro</vt:lpstr>
      <vt:lpstr>PowerPoint 프레젠테이션</vt:lpstr>
      <vt:lpstr>Div4功能需求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ASManagementPage Background Intro</dc:title>
  <dc:creator>이각영</dc:creator>
  <cp:lastModifiedBy>이각영</cp:lastModifiedBy>
  <cp:revision>1</cp:revision>
  <dcterms:created xsi:type="dcterms:W3CDTF">2019-09-18T10:02:41Z</dcterms:created>
  <dcterms:modified xsi:type="dcterms:W3CDTF">2019-09-18T10:02:43Z</dcterms:modified>
</cp:coreProperties>
</file>